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11" r:id="rId3"/>
    <p:sldId id="263" r:id="rId4"/>
    <p:sldId id="329" r:id="rId5"/>
    <p:sldId id="391" r:id="rId6"/>
    <p:sldId id="393" r:id="rId7"/>
    <p:sldId id="394" r:id="rId8"/>
    <p:sldId id="395" r:id="rId9"/>
    <p:sldId id="335" r:id="rId10"/>
    <p:sldId id="397" r:id="rId11"/>
    <p:sldId id="396" r:id="rId12"/>
    <p:sldId id="336" r:id="rId13"/>
    <p:sldId id="400" r:id="rId14"/>
    <p:sldId id="403" r:id="rId15"/>
    <p:sldId id="406" r:id="rId16"/>
    <p:sldId id="409" r:id="rId17"/>
    <p:sldId id="410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4660"/>
  </p:normalViewPr>
  <p:slideViewPr>
    <p:cSldViewPr snapToGrid="0">
      <p:cViewPr>
        <p:scale>
          <a:sx n="58" d="100"/>
          <a:sy n="58" d="100"/>
        </p:scale>
        <p:origin x="8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67934-C55A-4FF6-85E6-F86B778B823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3B71D84-D477-4D7C-8470-0871B375E3D9}">
      <dgm:prSet phldrT="[Testo]"/>
      <dgm:spPr/>
      <dgm:t>
        <a:bodyPr/>
        <a:lstStyle/>
        <a:p>
          <a:r>
            <a:rPr lang="it-IT" dirty="0"/>
            <a:t>MOBILITA’ DEI CONSUMATORI</a:t>
          </a:r>
        </a:p>
      </dgm:t>
    </dgm:pt>
    <dgm:pt modelId="{292A5D8C-ACED-45F0-8AC9-6EF242782A72}" type="parTrans" cxnId="{5D480076-D4CF-4050-9554-07C7A8EDDCAD}">
      <dgm:prSet/>
      <dgm:spPr/>
      <dgm:t>
        <a:bodyPr/>
        <a:lstStyle/>
        <a:p>
          <a:endParaRPr lang="it-IT"/>
        </a:p>
      </dgm:t>
    </dgm:pt>
    <dgm:pt modelId="{34E5C6C8-1E74-4394-8DFA-D013AF58F699}" type="sibTrans" cxnId="{5D480076-D4CF-4050-9554-07C7A8EDDCAD}">
      <dgm:prSet/>
      <dgm:spPr/>
      <dgm:t>
        <a:bodyPr/>
        <a:lstStyle/>
        <a:p>
          <a:endParaRPr lang="it-IT"/>
        </a:p>
      </dgm:t>
    </dgm:pt>
    <dgm:pt modelId="{6E0EAD86-C9FD-4C74-9539-E9B6EDF4CC46}">
      <dgm:prSet phldrT="[Testo]"/>
      <dgm:spPr/>
      <dgm:t>
        <a:bodyPr/>
        <a:lstStyle/>
        <a:p>
          <a:r>
            <a:rPr lang="it-IT" dirty="0"/>
            <a:t>SVILUPPO DELLE TECNOLOGIE E DEI CANALI ONLINE</a:t>
          </a:r>
        </a:p>
      </dgm:t>
    </dgm:pt>
    <dgm:pt modelId="{0673EF90-9044-4B93-8CE5-C847782B4970}" type="parTrans" cxnId="{C25A91BF-75EC-40DB-9957-34AC9BCBF95F}">
      <dgm:prSet/>
      <dgm:spPr/>
      <dgm:t>
        <a:bodyPr/>
        <a:lstStyle/>
        <a:p>
          <a:endParaRPr lang="it-IT"/>
        </a:p>
      </dgm:t>
    </dgm:pt>
    <dgm:pt modelId="{1224DF5E-440B-4B8C-B872-3654923FAD86}" type="sibTrans" cxnId="{C25A91BF-75EC-40DB-9957-34AC9BCBF95F}">
      <dgm:prSet/>
      <dgm:spPr/>
      <dgm:t>
        <a:bodyPr/>
        <a:lstStyle/>
        <a:p>
          <a:endParaRPr lang="it-IT"/>
        </a:p>
      </dgm:t>
    </dgm:pt>
    <dgm:pt modelId="{DC1ED71C-9C35-4CA1-9557-3E5C624AA08B}">
      <dgm:prSet phldrT="[Testo]"/>
      <dgm:spPr/>
      <dgm:t>
        <a:bodyPr/>
        <a:lstStyle/>
        <a:p>
          <a:r>
            <a:rPr lang="it-IT" dirty="0"/>
            <a:t>CAMBIAMENTI MOGRAFICI E DEGLI STILI DI VITA</a:t>
          </a:r>
        </a:p>
      </dgm:t>
    </dgm:pt>
    <dgm:pt modelId="{A753A1BC-6E8F-4A05-9C63-D2079B75909B}" type="parTrans" cxnId="{31DBE93B-0EB4-429F-BF91-51CB78E46318}">
      <dgm:prSet/>
      <dgm:spPr/>
      <dgm:t>
        <a:bodyPr/>
        <a:lstStyle/>
        <a:p>
          <a:endParaRPr lang="it-IT"/>
        </a:p>
      </dgm:t>
    </dgm:pt>
    <dgm:pt modelId="{739FFB2F-7AA9-400C-B78C-6A0F2C8A71A3}" type="sibTrans" cxnId="{31DBE93B-0EB4-429F-BF91-51CB78E46318}">
      <dgm:prSet/>
      <dgm:spPr/>
      <dgm:t>
        <a:bodyPr/>
        <a:lstStyle/>
        <a:p>
          <a:endParaRPr lang="it-IT"/>
        </a:p>
      </dgm:t>
    </dgm:pt>
    <dgm:pt modelId="{75606C2D-3F26-43FC-AC69-3ECD853B8C48}">
      <dgm:prSet phldrT="[Testo]"/>
      <dgm:spPr/>
      <dgm:t>
        <a:bodyPr/>
        <a:lstStyle/>
        <a:p>
          <a:r>
            <a:rPr lang="it-IT" dirty="0"/>
            <a:t>ACCESSIBILITA’ TEMPORANEA</a:t>
          </a:r>
        </a:p>
      </dgm:t>
    </dgm:pt>
    <dgm:pt modelId="{7FC61213-DA65-4005-9DE4-04B7FB064F2C}" type="parTrans" cxnId="{ED155ADE-DC88-473F-AF86-48573BAD826D}">
      <dgm:prSet/>
      <dgm:spPr/>
      <dgm:t>
        <a:bodyPr/>
        <a:lstStyle/>
        <a:p>
          <a:endParaRPr lang="it-IT"/>
        </a:p>
      </dgm:t>
    </dgm:pt>
    <dgm:pt modelId="{7E077AAC-DFBE-4F14-9515-C1ED7A57ECA6}" type="sibTrans" cxnId="{ED155ADE-DC88-473F-AF86-48573BAD826D}">
      <dgm:prSet/>
      <dgm:spPr/>
      <dgm:t>
        <a:bodyPr/>
        <a:lstStyle/>
        <a:p>
          <a:endParaRPr lang="it-IT"/>
        </a:p>
      </dgm:t>
    </dgm:pt>
    <dgm:pt modelId="{8C54EF32-DC49-4C63-9412-02922B24FDA4}">
      <dgm:prSet phldrT="[Testo]"/>
      <dgm:spPr/>
      <dgm:t>
        <a:bodyPr/>
        <a:lstStyle/>
        <a:p>
          <a:r>
            <a:rPr lang="it-IT" dirty="0"/>
            <a:t>PRESENZA MULTIFORMATO</a:t>
          </a:r>
        </a:p>
      </dgm:t>
    </dgm:pt>
    <dgm:pt modelId="{8B04C502-94BC-4FF0-B882-68D22ABC0273}" type="parTrans" cxnId="{9E88C25A-A8AC-46AA-B510-9353E0C88E63}">
      <dgm:prSet/>
      <dgm:spPr/>
      <dgm:t>
        <a:bodyPr/>
        <a:lstStyle/>
        <a:p>
          <a:endParaRPr lang="it-IT"/>
        </a:p>
      </dgm:t>
    </dgm:pt>
    <dgm:pt modelId="{3DDF3BD0-342F-40D0-8E70-B64CBE2C1A54}" type="sibTrans" cxnId="{9E88C25A-A8AC-46AA-B510-9353E0C88E63}">
      <dgm:prSet/>
      <dgm:spPr/>
      <dgm:t>
        <a:bodyPr/>
        <a:lstStyle/>
        <a:p>
          <a:endParaRPr lang="it-IT"/>
        </a:p>
      </dgm:t>
    </dgm:pt>
    <dgm:pt modelId="{A18BE63C-4F7D-4CAD-BE9A-5FB485BAB620}" type="pres">
      <dgm:prSet presAssocID="{02567934-C55A-4FF6-85E6-F86B778B823C}" presName="linear" presStyleCnt="0">
        <dgm:presLayoutVars>
          <dgm:dir/>
          <dgm:animLvl val="lvl"/>
          <dgm:resizeHandles val="exact"/>
        </dgm:presLayoutVars>
      </dgm:prSet>
      <dgm:spPr/>
    </dgm:pt>
    <dgm:pt modelId="{7118E1C4-9D86-406B-BD55-3802B5562E01}" type="pres">
      <dgm:prSet presAssocID="{D3B71D84-D477-4D7C-8470-0871B375E3D9}" presName="parentLin" presStyleCnt="0"/>
      <dgm:spPr/>
    </dgm:pt>
    <dgm:pt modelId="{E9B84B95-89CE-4B55-B912-751519BF1A0F}" type="pres">
      <dgm:prSet presAssocID="{D3B71D84-D477-4D7C-8470-0871B375E3D9}" presName="parentLeftMargin" presStyleLbl="node1" presStyleIdx="0" presStyleCnt="5"/>
      <dgm:spPr/>
    </dgm:pt>
    <dgm:pt modelId="{92D45D44-3FA2-410A-86DD-C89E9D9ECF1D}" type="pres">
      <dgm:prSet presAssocID="{D3B71D84-D477-4D7C-8470-0871B375E3D9}" presName="parentText" presStyleLbl="node1" presStyleIdx="0" presStyleCnt="5" custLinFactNeighborY="16587">
        <dgm:presLayoutVars>
          <dgm:chMax val="0"/>
          <dgm:bulletEnabled val="1"/>
        </dgm:presLayoutVars>
      </dgm:prSet>
      <dgm:spPr/>
    </dgm:pt>
    <dgm:pt modelId="{FE218C1A-010B-4F32-9581-D176D694CD2D}" type="pres">
      <dgm:prSet presAssocID="{D3B71D84-D477-4D7C-8470-0871B375E3D9}" presName="negativeSpace" presStyleCnt="0"/>
      <dgm:spPr/>
    </dgm:pt>
    <dgm:pt modelId="{6268FA14-AD9D-4B1A-9D37-F5C9BAE048FD}" type="pres">
      <dgm:prSet presAssocID="{D3B71D84-D477-4D7C-8470-0871B375E3D9}" presName="childText" presStyleLbl="conFgAcc1" presStyleIdx="0" presStyleCnt="5">
        <dgm:presLayoutVars>
          <dgm:bulletEnabled val="1"/>
        </dgm:presLayoutVars>
      </dgm:prSet>
      <dgm:spPr/>
    </dgm:pt>
    <dgm:pt modelId="{E22ABF08-FD4C-43B6-A2C6-DC768B49D4A8}" type="pres">
      <dgm:prSet presAssocID="{34E5C6C8-1E74-4394-8DFA-D013AF58F699}" presName="spaceBetweenRectangles" presStyleCnt="0"/>
      <dgm:spPr/>
    </dgm:pt>
    <dgm:pt modelId="{D199E2E6-F964-4C7B-BFA5-FDB7ED5A3D9A}" type="pres">
      <dgm:prSet presAssocID="{6E0EAD86-C9FD-4C74-9539-E9B6EDF4CC46}" presName="parentLin" presStyleCnt="0"/>
      <dgm:spPr/>
    </dgm:pt>
    <dgm:pt modelId="{DE32E5D1-0A74-48E6-BA4E-638BDCB93D80}" type="pres">
      <dgm:prSet presAssocID="{6E0EAD86-C9FD-4C74-9539-E9B6EDF4CC46}" presName="parentLeftMargin" presStyleLbl="node1" presStyleIdx="0" presStyleCnt="5"/>
      <dgm:spPr/>
    </dgm:pt>
    <dgm:pt modelId="{B9426247-0A5A-43B6-BEF1-520C831630F7}" type="pres">
      <dgm:prSet presAssocID="{6E0EAD86-C9FD-4C74-9539-E9B6EDF4CC4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97B778D-3DCD-4AA1-AF17-6B83536D7177}" type="pres">
      <dgm:prSet presAssocID="{6E0EAD86-C9FD-4C74-9539-E9B6EDF4CC46}" presName="negativeSpace" presStyleCnt="0"/>
      <dgm:spPr/>
    </dgm:pt>
    <dgm:pt modelId="{8A5810A8-9674-4C99-9A71-F07AB9526EE9}" type="pres">
      <dgm:prSet presAssocID="{6E0EAD86-C9FD-4C74-9539-E9B6EDF4CC46}" presName="childText" presStyleLbl="conFgAcc1" presStyleIdx="1" presStyleCnt="5">
        <dgm:presLayoutVars>
          <dgm:bulletEnabled val="1"/>
        </dgm:presLayoutVars>
      </dgm:prSet>
      <dgm:spPr/>
    </dgm:pt>
    <dgm:pt modelId="{C7755713-DF4A-47B5-A8FC-39A93C361FE5}" type="pres">
      <dgm:prSet presAssocID="{1224DF5E-440B-4B8C-B872-3654923FAD86}" presName="spaceBetweenRectangles" presStyleCnt="0"/>
      <dgm:spPr/>
    </dgm:pt>
    <dgm:pt modelId="{E56A3ABC-C930-4DE1-8FD0-C856EA00AA90}" type="pres">
      <dgm:prSet presAssocID="{DC1ED71C-9C35-4CA1-9557-3E5C624AA08B}" presName="parentLin" presStyleCnt="0"/>
      <dgm:spPr/>
    </dgm:pt>
    <dgm:pt modelId="{112751CC-51C6-4D9F-8A2D-E25CF7FC5264}" type="pres">
      <dgm:prSet presAssocID="{DC1ED71C-9C35-4CA1-9557-3E5C624AA08B}" presName="parentLeftMargin" presStyleLbl="node1" presStyleIdx="1" presStyleCnt="5"/>
      <dgm:spPr/>
    </dgm:pt>
    <dgm:pt modelId="{6408E2EB-C855-4C04-9788-98FE9DB47D3E}" type="pres">
      <dgm:prSet presAssocID="{DC1ED71C-9C35-4CA1-9557-3E5C624AA08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5017070-AA2C-47F1-B41D-10CD2590C58E}" type="pres">
      <dgm:prSet presAssocID="{DC1ED71C-9C35-4CA1-9557-3E5C624AA08B}" presName="negativeSpace" presStyleCnt="0"/>
      <dgm:spPr/>
    </dgm:pt>
    <dgm:pt modelId="{3C9677FD-A78F-4A37-B7B5-A5C28CCC2F81}" type="pres">
      <dgm:prSet presAssocID="{DC1ED71C-9C35-4CA1-9557-3E5C624AA08B}" presName="childText" presStyleLbl="conFgAcc1" presStyleIdx="2" presStyleCnt="5">
        <dgm:presLayoutVars>
          <dgm:bulletEnabled val="1"/>
        </dgm:presLayoutVars>
      </dgm:prSet>
      <dgm:spPr/>
    </dgm:pt>
    <dgm:pt modelId="{FA496E13-1F75-47DE-AAA2-00DEB32959B5}" type="pres">
      <dgm:prSet presAssocID="{739FFB2F-7AA9-400C-B78C-6A0F2C8A71A3}" presName="spaceBetweenRectangles" presStyleCnt="0"/>
      <dgm:spPr/>
    </dgm:pt>
    <dgm:pt modelId="{89A19406-9EE1-4DE4-9E38-0A773C8CAD3D}" type="pres">
      <dgm:prSet presAssocID="{75606C2D-3F26-43FC-AC69-3ECD853B8C48}" presName="parentLin" presStyleCnt="0"/>
      <dgm:spPr/>
    </dgm:pt>
    <dgm:pt modelId="{BB650A68-235F-428A-AFE0-028DA4274578}" type="pres">
      <dgm:prSet presAssocID="{75606C2D-3F26-43FC-AC69-3ECD853B8C48}" presName="parentLeftMargin" presStyleLbl="node1" presStyleIdx="2" presStyleCnt="5"/>
      <dgm:spPr/>
    </dgm:pt>
    <dgm:pt modelId="{F765155F-183B-4E83-844A-86A23D712235}" type="pres">
      <dgm:prSet presAssocID="{75606C2D-3F26-43FC-AC69-3ECD853B8C4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4A6976F-9C41-4BA9-BDF5-06502609348A}" type="pres">
      <dgm:prSet presAssocID="{75606C2D-3F26-43FC-AC69-3ECD853B8C48}" presName="negativeSpace" presStyleCnt="0"/>
      <dgm:spPr/>
    </dgm:pt>
    <dgm:pt modelId="{97FFF05B-BE08-42A6-B204-BAF31CF68A7C}" type="pres">
      <dgm:prSet presAssocID="{75606C2D-3F26-43FC-AC69-3ECD853B8C48}" presName="childText" presStyleLbl="conFgAcc1" presStyleIdx="3" presStyleCnt="5">
        <dgm:presLayoutVars>
          <dgm:bulletEnabled val="1"/>
        </dgm:presLayoutVars>
      </dgm:prSet>
      <dgm:spPr/>
    </dgm:pt>
    <dgm:pt modelId="{3011FA94-B214-4FD8-86EC-912072E83BA1}" type="pres">
      <dgm:prSet presAssocID="{7E077AAC-DFBE-4F14-9515-C1ED7A57ECA6}" presName="spaceBetweenRectangles" presStyleCnt="0"/>
      <dgm:spPr/>
    </dgm:pt>
    <dgm:pt modelId="{41BDC3D1-3442-45C9-BB16-2B66782F0051}" type="pres">
      <dgm:prSet presAssocID="{8C54EF32-DC49-4C63-9412-02922B24FDA4}" presName="parentLin" presStyleCnt="0"/>
      <dgm:spPr/>
    </dgm:pt>
    <dgm:pt modelId="{A7FADA24-C32E-4A75-A170-5E57143A8C24}" type="pres">
      <dgm:prSet presAssocID="{8C54EF32-DC49-4C63-9412-02922B24FDA4}" presName="parentLeftMargin" presStyleLbl="node1" presStyleIdx="3" presStyleCnt="5"/>
      <dgm:spPr/>
    </dgm:pt>
    <dgm:pt modelId="{FD2DA3DB-CCE7-4369-B71A-441AF9460588}" type="pres">
      <dgm:prSet presAssocID="{8C54EF32-DC49-4C63-9412-02922B24FDA4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058B87E-2D38-426E-B8C6-9BACF9AB87B0}" type="pres">
      <dgm:prSet presAssocID="{8C54EF32-DC49-4C63-9412-02922B24FDA4}" presName="negativeSpace" presStyleCnt="0"/>
      <dgm:spPr/>
    </dgm:pt>
    <dgm:pt modelId="{31314BAB-B704-4609-B0E1-05FE1726225E}" type="pres">
      <dgm:prSet presAssocID="{8C54EF32-DC49-4C63-9412-02922B24FDA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C076D10-BEC1-4753-990E-786C8862AE03}" type="presOf" srcId="{75606C2D-3F26-43FC-AC69-3ECD853B8C48}" destId="{F765155F-183B-4E83-844A-86A23D712235}" srcOrd="1" destOrd="0" presId="urn:microsoft.com/office/officeart/2005/8/layout/list1"/>
    <dgm:cxn modelId="{31DBE93B-0EB4-429F-BF91-51CB78E46318}" srcId="{02567934-C55A-4FF6-85E6-F86B778B823C}" destId="{DC1ED71C-9C35-4CA1-9557-3E5C624AA08B}" srcOrd="2" destOrd="0" parTransId="{A753A1BC-6E8F-4A05-9C63-D2079B75909B}" sibTransId="{739FFB2F-7AA9-400C-B78C-6A0F2C8A71A3}"/>
    <dgm:cxn modelId="{7383F75F-500D-4831-82A3-C8554D361422}" type="presOf" srcId="{8C54EF32-DC49-4C63-9412-02922B24FDA4}" destId="{A7FADA24-C32E-4A75-A170-5E57143A8C24}" srcOrd="0" destOrd="0" presId="urn:microsoft.com/office/officeart/2005/8/layout/list1"/>
    <dgm:cxn modelId="{3C852147-4419-459F-B16D-39BF0C8B9B86}" type="presOf" srcId="{D3B71D84-D477-4D7C-8470-0871B375E3D9}" destId="{E9B84B95-89CE-4B55-B912-751519BF1A0F}" srcOrd="0" destOrd="0" presId="urn:microsoft.com/office/officeart/2005/8/layout/list1"/>
    <dgm:cxn modelId="{B9D92548-C95B-4E56-9A67-9A80AC2D7FC9}" type="presOf" srcId="{DC1ED71C-9C35-4CA1-9557-3E5C624AA08B}" destId="{6408E2EB-C855-4C04-9788-98FE9DB47D3E}" srcOrd="1" destOrd="0" presId="urn:microsoft.com/office/officeart/2005/8/layout/list1"/>
    <dgm:cxn modelId="{11C4C16A-B539-4A91-8BD9-8EFDCBE284FD}" type="presOf" srcId="{DC1ED71C-9C35-4CA1-9557-3E5C624AA08B}" destId="{112751CC-51C6-4D9F-8A2D-E25CF7FC5264}" srcOrd="0" destOrd="0" presId="urn:microsoft.com/office/officeart/2005/8/layout/list1"/>
    <dgm:cxn modelId="{5D480076-D4CF-4050-9554-07C7A8EDDCAD}" srcId="{02567934-C55A-4FF6-85E6-F86B778B823C}" destId="{D3B71D84-D477-4D7C-8470-0871B375E3D9}" srcOrd="0" destOrd="0" parTransId="{292A5D8C-ACED-45F0-8AC9-6EF242782A72}" sibTransId="{34E5C6C8-1E74-4394-8DFA-D013AF58F699}"/>
    <dgm:cxn modelId="{9E88C25A-A8AC-46AA-B510-9353E0C88E63}" srcId="{02567934-C55A-4FF6-85E6-F86B778B823C}" destId="{8C54EF32-DC49-4C63-9412-02922B24FDA4}" srcOrd="4" destOrd="0" parTransId="{8B04C502-94BC-4FF0-B882-68D22ABC0273}" sibTransId="{3DDF3BD0-342F-40D0-8E70-B64CBE2C1A54}"/>
    <dgm:cxn modelId="{69FC2AA3-0EC3-4EC9-926F-26FF598D1571}" type="presOf" srcId="{6E0EAD86-C9FD-4C74-9539-E9B6EDF4CC46}" destId="{DE32E5D1-0A74-48E6-BA4E-638BDCB93D80}" srcOrd="0" destOrd="0" presId="urn:microsoft.com/office/officeart/2005/8/layout/list1"/>
    <dgm:cxn modelId="{CF07ACAE-575D-40D0-8979-0C01A705F162}" type="presOf" srcId="{8C54EF32-DC49-4C63-9412-02922B24FDA4}" destId="{FD2DA3DB-CCE7-4369-B71A-441AF9460588}" srcOrd="1" destOrd="0" presId="urn:microsoft.com/office/officeart/2005/8/layout/list1"/>
    <dgm:cxn modelId="{B8165BB9-0A4F-4C1D-BF83-E263726B9918}" type="presOf" srcId="{02567934-C55A-4FF6-85E6-F86B778B823C}" destId="{A18BE63C-4F7D-4CAD-BE9A-5FB485BAB620}" srcOrd="0" destOrd="0" presId="urn:microsoft.com/office/officeart/2005/8/layout/list1"/>
    <dgm:cxn modelId="{C25A91BF-75EC-40DB-9957-34AC9BCBF95F}" srcId="{02567934-C55A-4FF6-85E6-F86B778B823C}" destId="{6E0EAD86-C9FD-4C74-9539-E9B6EDF4CC46}" srcOrd="1" destOrd="0" parTransId="{0673EF90-9044-4B93-8CE5-C847782B4970}" sibTransId="{1224DF5E-440B-4B8C-B872-3654923FAD86}"/>
    <dgm:cxn modelId="{EEEE0FC2-AA65-4CD4-9D88-B269A59F5ECA}" type="presOf" srcId="{6E0EAD86-C9FD-4C74-9539-E9B6EDF4CC46}" destId="{B9426247-0A5A-43B6-BEF1-520C831630F7}" srcOrd="1" destOrd="0" presId="urn:microsoft.com/office/officeart/2005/8/layout/list1"/>
    <dgm:cxn modelId="{ED155ADE-DC88-473F-AF86-48573BAD826D}" srcId="{02567934-C55A-4FF6-85E6-F86B778B823C}" destId="{75606C2D-3F26-43FC-AC69-3ECD853B8C48}" srcOrd="3" destOrd="0" parTransId="{7FC61213-DA65-4005-9DE4-04B7FB064F2C}" sibTransId="{7E077AAC-DFBE-4F14-9515-C1ED7A57ECA6}"/>
    <dgm:cxn modelId="{96A9BAED-2684-407F-950D-920A0B7956B6}" type="presOf" srcId="{D3B71D84-D477-4D7C-8470-0871B375E3D9}" destId="{92D45D44-3FA2-410A-86DD-C89E9D9ECF1D}" srcOrd="1" destOrd="0" presId="urn:microsoft.com/office/officeart/2005/8/layout/list1"/>
    <dgm:cxn modelId="{EB04B1F0-5EDE-4D02-A635-6257DFC89520}" type="presOf" srcId="{75606C2D-3F26-43FC-AC69-3ECD853B8C48}" destId="{BB650A68-235F-428A-AFE0-028DA4274578}" srcOrd="0" destOrd="0" presId="urn:microsoft.com/office/officeart/2005/8/layout/list1"/>
    <dgm:cxn modelId="{5E13BE17-D639-4DD2-BE74-3513CBC4BF80}" type="presParOf" srcId="{A18BE63C-4F7D-4CAD-BE9A-5FB485BAB620}" destId="{7118E1C4-9D86-406B-BD55-3802B5562E01}" srcOrd="0" destOrd="0" presId="urn:microsoft.com/office/officeart/2005/8/layout/list1"/>
    <dgm:cxn modelId="{7DC61372-2398-412C-9934-92A56298B905}" type="presParOf" srcId="{7118E1C4-9D86-406B-BD55-3802B5562E01}" destId="{E9B84B95-89CE-4B55-B912-751519BF1A0F}" srcOrd="0" destOrd="0" presId="urn:microsoft.com/office/officeart/2005/8/layout/list1"/>
    <dgm:cxn modelId="{55E935FE-FB8A-4DEF-8B5C-84D3BBD367D3}" type="presParOf" srcId="{7118E1C4-9D86-406B-BD55-3802B5562E01}" destId="{92D45D44-3FA2-410A-86DD-C89E9D9ECF1D}" srcOrd="1" destOrd="0" presId="urn:microsoft.com/office/officeart/2005/8/layout/list1"/>
    <dgm:cxn modelId="{36483E4B-68CA-4CDA-840F-A7ACC25175C9}" type="presParOf" srcId="{A18BE63C-4F7D-4CAD-BE9A-5FB485BAB620}" destId="{FE218C1A-010B-4F32-9581-D176D694CD2D}" srcOrd="1" destOrd="0" presId="urn:microsoft.com/office/officeart/2005/8/layout/list1"/>
    <dgm:cxn modelId="{32050614-4BFE-4255-8303-3362541718A3}" type="presParOf" srcId="{A18BE63C-4F7D-4CAD-BE9A-5FB485BAB620}" destId="{6268FA14-AD9D-4B1A-9D37-F5C9BAE048FD}" srcOrd="2" destOrd="0" presId="urn:microsoft.com/office/officeart/2005/8/layout/list1"/>
    <dgm:cxn modelId="{B78DF770-9217-42FF-9174-010539D9E740}" type="presParOf" srcId="{A18BE63C-4F7D-4CAD-BE9A-5FB485BAB620}" destId="{E22ABF08-FD4C-43B6-A2C6-DC768B49D4A8}" srcOrd="3" destOrd="0" presId="urn:microsoft.com/office/officeart/2005/8/layout/list1"/>
    <dgm:cxn modelId="{880057E8-59C8-457F-AF1E-1232B3D3C0A6}" type="presParOf" srcId="{A18BE63C-4F7D-4CAD-BE9A-5FB485BAB620}" destId="{D199E2E6-F964-4C7B-BFA5-FDB7ED5A3D9A}" srcOrd="4" destOrd="0" presId="urn:microsoft.com/office/officeart/2005/8/layout/list1"/>
    <dgm:cxn modelId="{9CA9C60F-691D-49E0-95AB-755F480D3292}" type="presParOf" srcId="{D199E2E6-F964-4C7B-BFA5-FDB7ED5A3D9A}" destId="{DE32E5D1-0A74-48E6-BA4E-638BDCB93D80}" srcOrd="0" destOrd="0" presId="urn:microsoft.com/office/officeart/2005/8/layout/list1"/>
    <dgm:cxn modelId="{47DD0CC2-A099-45DC-AE0D-13C07E9B1E1F}" type="presParOf" srcId="{D199E2E6-F964-4C7B-BFA5-FDB7ED5A3D9A}" destId="{B9426247-0A5A-43B6-BEF1-520C831630F7}" srcOrd="1" destOrd="0" presId="urn:microsoft.com/office/officeart/2005/8/layout/list1"/>
    <dgm:cxn modelId="{A10555AF-575F-4DAD-BBCE-989CCF9443CA}" type="presParOf" srcId="{A18BE63C-4F7D-4CAD-BE9A-5FB485BAB620}" destId="{797B778D-3DCD-4AA1-AF17-6B83536D7177}" srcOrd="5" destOrd="0" presId="urn:microsoft.com/office/officeart/2005/8/layout/list1"/>
    <dgm:cxn modelId="{5684DE3E-0F62-43F5-82D6-4B66400C5766}" type="presParOf" srcId="{A18BE63C-4F7D-4CAD-BE9A-5FB485BAB620}" destId="{8A5810A8-9674-4C99-9A71-F07AB9526EE9}" srcOrd="6" destOrd="0" presId="urn:microsoft.com/office/officeart/2005/8/layout/list1"/>
    <dgm:cxn modelId="{7C861C1F-F978-4667-B6E9-6EF689DAA2D2}" type="presParOf" srcId="{A18BE63C-4F7D-4CAD-BE9A-5FB485BAB620}" destId="{C7755713-DF4A-47B5-A8FC-39A93C361FE5}" srcOrd="7" destOrd="0" presId="urn:microsoft.com/office/officeart/2005/8/layout/list1"/>
    <dgm:cxn modelId="{101C7F8B-1EAD-4C24-8881-84D6702BF607}" type="presParOf" srcId="{A18BE63C-4F7D-4CAD-BE9A-5FB485BAB620}" destId="{E56A3ABC-C930-4DE1-8FD0-C856EA00AA90}" srcOrd="8" destOrd="0" presId="urn:microsoft.com/office/officeart/2005/8/layout/list1"/>
    <dgm:cxn modelId="{182FA122-ECD6-47EF-B4EB-8AA4C1E109B5}" type="presParOf" srcId="{E56A3ABC-C930-4DE1-8FD0-C856EA00AA90}" destId="{112751CC-51C6-4D9F-8A2D-E25CF7FC5264}" srcOrd="0" destOrd="0" presId="urn:microsoft.com/office/officeart/2005/8/layout/list1"/>
    <dgm:cxn modelId="{EBE1451F-09D6-4E52-820B-B5E5842A2089}" type="presParOf" srcId="{E56A3ABC-C930-4DE1-8FD0-C856EA00AA90}" destId="{6408E2EB-C855-4C04-9788-98FE9DB47D3E}" srcOrd="1" destOrd="0" presId="urn:microsoft.com/office/officeart/2005/8/layout/list1"/>
    <dgm:cxn modelId="{6161F7C3-9E67-4AAE-8DA5-2973588761B8}" type="presParOf" srcId="{A18BE63C-4F7D-4CAD-BE9A-5FB485BAB620}" destId="{E5017070-AA2C-47F1-B41D-10CD2590C58E}" srcOrd="9" destOrd="0" presId="urn:microsoft.com/office/officeart/2005/8/layout/list1"/>
    <dgm:cxn modelId="{9FC12E83-C743-44E9-9065-F2CC5B00F6C7}" type="presParOf" srcId="{A18BE63C-4F7D-4CAD-BE9A-5FB485BAB620}" destId="{3C9677FD-A78F-4A37-B7B5-A5C28CCC2F81}" srcOrd="10" destOrd="0" presId="urn:microsoft.com/office/officeart/2005/8/layout/list1"/>
    <dgm:cxn modelId="{F5B6BB43-305B-4A5F-9A9E-C4A9A314BA3F}" type="presParOf" srcId="{A18BE63C-4F7D-4CAD-BE9A-5FB485BAB620}" destId="{FA496E13-1F75-47DE-AAA2-00DEB32959B5}" srcOrd="11" destOrd="0" presId="urn:microsoft.com/office/officeart/2005/8/layout/list1"/>
    <dgm:cxn modelId="{E7A58BE8-614D-42D1-A16B-97320C86F29A}" type="presParOf" srcId="{A18BE63C-4F7D-4CAD-BE9A-5FB485BAB620}" destId="{89A19406-9EE1-4DE4-9E38-0A773C8CAD3D}" srcOrd="12" destOrd="0" presId="urn:microsoft.com/office/officeart/2005/8/layout/list1"/>
    <dgm:cxn modelId="{8AB866F6-DDE9-43F0-B6B9-989D19749E24}" type="presParOf" srcId="{89A19406-9EE1-4DE4-9E38-0A773C8CAD3D}" destId="{BB650A68-235F-428A-AFE0-028DA4274578}" srcOrd="0" destOrd="0" presId="urn:microsoft.com/office/officeart/2005/8/layout/list1"/>
    <dgm:cxn modelId="{BEF5B60A-CE57-42B4-9049-B1E78B5F7C96}" type="presParOf" srcId="{89A19406-9EE1-4DE4-9E38-0A773C8CAD3D}" destId="{F765155F-183B-4E83-844A-86A23D712235}" srcOrd="1" destOrd="0" presId="urn:microsoft.com/office/officeart/2005/8/layout/list1"/>
    <dgm:cxn modelId="{1B746847-C5BE-49CC-B73F-D56FDC02AC05}" type="presParOf" srcId="{A18BE63C-4F7D-4CAD-BE9A-5FB485BAB620}" destId="{E4A6976F-9C41-4BA9-BDF5-06502609348A}" srcOrd="13" destOrd="0" presId="urn:microsoft.com/office/officeart/2005/8/layout/list1"/>
    <dgm:cxn modelId="{F8365AB8-F838-4B88-9FB6-B953E688EF37}" type="presParOf" srcId="{A18BE63C-4F7D-4CAD-BE9A-5FB485BAB620}" destId="{97FFF05B-BE08-42A6-B204-BAF31CF68A7C}" srcOrd="14" destOrd="0" presId="urn:microsoft.com/office/officeart/2005/8/layout/list1"/>
    <dgm:cxn modelId="{E462CF61-E269-497D-A9BA-2E95CF9B3CEC}" type="presParOf" srcId="{A18BE63C-4F7D-4CAD-BE9A-5FB485BAB620}" destId="{3011FA94-B214-4FD8-86EC-912072E83BA1}" srcOrd="15" destOrd="0" presId="urn:microsoft.com/office/officeart/2005/8/layout/list1"/>
    <dgm:cxn modelId="{684C62E5-1E39-4AD9-A245-6487CDD4D21B}" type="presParOf" srcId="{A18BE63C-4F7D-4CAD-BE9A-5FB485BAB620}" destId="{41BDC3D1-3442-45C9-BB16-2B66782F0051}" srcOrd="16" destOrd="0" presId="urn:microsoft.com/office/officeart/2005/8/layout/list1"/>
    <dgm:cxn modelId="{4DAECB96-C065-4931-A0DD-E399FAEB5AFB}" type="presParOf" srcId="{41BDC3D1-3442-45C9-BB16-2B66782F0051}" destId="{A7FADA24-C32E-4A75-A170-5E57143A8C24}" srcOrd="0" destOrd="0" presId="urn:microsoft.com/office/officeart/2005/8/layout/list1"/>
    <dgm:cxn modelId="{75F869FB-B337-48F0-99D7-0D2AB410A327}" type="presParOf" srcId="{41BDC3D1-3442-45C9-BB16-2B66782F0051}" destId="{FD2DA3DB-CCE7-4369-B71A-441AF9460588}" srcOrd="1" destOrd="0" presId="urn:microsoft.com/office/officeart/2005/8/layout/list1"/>
    <dgm:cxn modelId="{A08708F2-FA07-4583-9EBB-E176F1BDB484}" type="presParOf" srcId="{A18BE63C-4F7D-4CAD-BE9A-5FB485BAB620}" destId="{0058B87E-2D38-426E-B8C6-9BACF9AB87B0}" srcOrd="17" destOrd="0" presId="urn:microsoft.com/office/officeart/2005/8/layout/list1"/>
    <dgm:cxn modelId="{ADD4865E-BB24-4F56-8D3E-EBDB3B09DBE7}" type="presParOf" srcId="{A18BE63C-4F7D-4CAD-BE9A-5FB485BAB620}" destId="{31314BAB-B704-4609-B0E1-05FE1726225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67934-C55A-4FF6-85E6-F86B778B823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3B71D84-D477-4D7C-8470-0871B375E3D9}">
      <dgm:prSet phldrT="[Testo]"/>
      <dgm:spPr/>
      <dgm:t>
        <a:bodyPr/>
        <a:lstStyle/>
        <a:p>
          <a:r>
            <a:rPr lang="it-IT" dirty="0"/>
            <a:t>AREE ISOLATE: riguardano zone extra urbane nei pressi di strade di collegamento </a:t>
          </a:r>
        </a:p>
      </dgm:t>
    </dgm:pt>
    <dgm:pt modelId="{292A5D8C-ACED-45F0-8AC9-6EF242782A72}" type="parTrans" cxnId="{5D480076-D4CF-4050-9554-07C7A8EDDCAD}">
      <dgm:prSet/>
      <dgm:spPr/>
      <dgm:t>
        <a:bodyPr/>
        <a:lstStyle/>
        <a:p>
          <a:endParaRPr lang="it-IT"/>
        </a:p>
      </dgm:t>
    </dgm:pt>
    <dgm:pt modelId="{34E5C6C8-1E74-4394-8DFA-D013AF58F699}" type="sibTrans" cxnId="{5D480076-D4CF-4050-9554-07C7A8EDDCAD}">
      <dgm:prSet/>
      <dgm:spPr/>
      <dgm:t>
        <a:bodyPr/>
        <a:lstStyle/>
        <a:p>
          <a:endParaRPr lang="it-IT"/>
        </a:p>
      </dgm:t>
    </dgm:pt>
    <dgm:pt modelId="{6E0EAD86-C9FD-4C74-9539-E9B6EDF4CC46}">
      <dgm:prSet phldrT="[Testo]"/>
      <dgm:spPr/>
      <dgm:t>
        <a:bodyPr/>
        <a:lstStyle/>
        <a:p>
          <a:r>
            <a:rPr lang="it-IT" dirty="0"/>
            <a:t>AREE PIANIFICATE: sono progettate e realizzate per ospitare centri, parchi commerciali o villaggi outlet</a:t>
          </a:r>
        </a:p>
      </dgm:t>
    </dgm:pt>
    <dgm:pt modelId="{0673EF90-9044-4B93-8CE5-C847782B4970}" type="parTrans" cxnId="{C25A91BF-75EC-40DB-9957-34AC9BCBF95F}">
      <dgm:prSet/>
      <dgm:spPr/>
      <dgm:t>
        <a:bodyPr/>
        <a:lstStyle/>
        <a:p>
          <a:endParaRPr lang="it-IT"/>
        </a:p>
      </dgm:t>
    </dgm:pt>
    <dgm:pt modelId="{1224DF5E-440B-4B8C-B872-3654923FAD86}" type="sibTrans" cxnId="{C25A91BF-75EC-40DB-9957-34AC9BCBF95F}">
      <dgm:prSet/>
      <dgm:spPr/>
      <dgm:t>
        <a:bodyPr/>
        <a:lstStyle/>
        <a:p>
          <a:endParaRPr lang="it-IT"/>
        </a:p>
      </dgm:t>
    </dgm:pt>
    <dgm:pt modelId="{DC1ED71C-9C35-4CA1-9557-3E5C624AA08B}">
      <dgm:prSet phldrT="[Testo]"/>
      <dgm:spPr/>
      <dgm:t>
        <a:bodyPr/>
        <a:lstStyle/>
        <a:p>
          <a:r>
            <a:rPr lang="it-IT" dirty="0"/>
            <a:t>AREE NON PIANIFICATE: riguardano quartieri commerciali centrali</a:t>
          </a:r>
        </a:p>
      </dgm:t>
    </dgm:pt>
    <dgm:pt modelId="{A753A1BC-6E8F-4A05-9C63-D2079B75909B}" type="parTrans" cxnId="{31DBE93B-0EB4-429F-BF91-51CB78E46318}">
      <dgm:prSet/>
      <dgm:spPr/>
      <dgm:t>
        <a:bodyPr/>
        <a:lstStyle/>
        <a:p>
          <a:endParaRPr lang="it-IT"/>
        </a:p>
      </dgm:t>
    </dgm:pt>
    <dgm:pt modelId="{739FFB2F-7AA9-400C-B78C-6A0F2C8A71A3}" type="sibTrans" cxnId="{31DBE93B-0EB4-429F-BF91-51CB78E46318}">
      <dgm:prSet/>
      <dgm:spPr/>
      <dgm:t>
        <a:bodyPr/>
        <a:lstStyle/>
        <a:p>
          <a:endParaRPr lang="it-IT"/>
        </a:p>
      </dgm:t>
    </dgm:pt>
    <dgm:pt modelId="{A18BE63C-4F7D-4CAD-BE9A-5FB485BAB620}" type="pres">
      <dgm:prSet presAssocID="{02567934-C55A-4FF6-85E6-F86B778B823C}" presName="linear" presStyleCnt="0">
        <dgm:presLayoutVars>
          <dgm:dir/>
          <dgm:animLvl val="lvl"/>
          <dgm:resizeHandles val="exact"/>
        </dgm:presLayoutVars>
      </dgm:prSet>
      <dgm:spPr/>
    </dgm:pt>
    <dgm:pt modelId="{7118E1C4-9D86-406B-BD55-3802B5562E01}" type="pres">
      <dgm:prSet presAssocID="{D3B71D84-D477-4D7C-8470-0871B375E3D9}" presName="parentLin" presStyleCnt="0"/>
      <dgm:spPr/>
    </dgm:pt>
    <dgm:pt modelId="{E9B84B95-89CE-4B55-B912-751519BF1A0F}" type="pres">
      <dgm:prSet presAssocID="{D3B71D84-D477-4D7C-8470-0871B375E3D9}" presName="parentLeftMargin" presStyleLbl="node1" presStyleIdx="0" presStyleCnt="3"/>
      <dgm:spPr/>
    </dgm:pt>
    <dgm:pt modelId="{92D45D44-3FA2-410A-86DD-C89E9D9ECF1D}" type="pres">
      <dgm:prSet presAssocID="{D3B71D84-D477-4D7C-8470-0871B375E3D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218C1A-010B-4F32-9581-D176D694CD2D}" type="pres">
      <dgm:prSet presAssocID="{D3B71D84-D477-4D7C-8470-0871B375E3D9}" presName="negativeSpace" presStyleCnt="0"/>
      <dgm:spPr/>
    </dgm:pt>
    <dgm:pt modelId="{6268FA14-AD9D-4B1A-9D37-F5C9BAE048FD}" type="pres">
      <dgm:prSet presAssocID="{D3B71D84-D477-4D7C-8470-0871B375E3D9}" presName="childText" presStyleLbl="conFgAcc1" presStyleIdx="0" presStyleCnt="3">
        <dgm:presLayoutVars>
          <dgm:bulletEnabled val="1"/>
        </dgm:presLayoutVars>
      </dgm:prSet>
      <dgm:spPr/>
    </dgm:pt>
    <dgm:pt modelId="{E22ABF08-FD4C-43B6-A2C6-DC768B49D4A8}" type="pres">
      <dgm:prSet presAssocID="{34E5C6C8-1E74-4394-8DFA-D013AF58F699}" presName="spaceBetweenRectangles" presStyleCnt="0"/>
      <dgm:spPr/>
    </dgm:pt>
    <dgm:pt modelId="{D199E2E6-F964-4C7B-BFA5-FDB7ED5A3D9A}" type="pres">
      <dgm:prSet presAssocID="{6E0EAD86-C9FD-4C74-9539-E9B6EDF4CC46}" presName="parentLin" presStyleCnt="0"/>
      <dgm:spPr/>
    </dgm:pt>
    <dgm:pt modelId="{DE32E5D1-0A74-48E6-BA4E-638BDCB93D80}" type="pres">
      <dgm:prSet presAssocID="{6E0EAD86-C9FD-4C74-9539-E9B6EDF4CC46}" presName="parentLeftMargin" presStyleLbl="node1" presStyleIdx="0" presStyleCnt="3"/>
      <dgm:spPr/>
    </dgm:pt>
    <dgm:pt modelId="{B9426247-0A5A-43B6-BEF1-520C831630F7}" type="pres">
      <dgm:prSet presAssocID="{6E0EAD86-C9FD-4C74-9539-E9B6EDF4CC4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97B778D-3DCD-4AA1-AF17-6B83536D7177}" type="pres">
      <dgm:prSet presAssocID="{6E0EAD86-C9FD-4C74-9539-E9B6EDF4CC46}" presName="negativeSpace" presStyleCnt="0"/>
      <dgm:spPr/>
    </dgm:pt>
    <dgm:pt modelId="{8A5810A8-9674-4C99-9A71-F07AB9526EE9}" type="pres">
      <dgm:prSet presAssocID="{6E0EAD86-C9FD-4C74-9539-E9B6EDF4CC46}" presName="childText" presStyleLbl="conFgAcc1" presStyleIdx="1" presStyleCnt="3">
        <dgm:presLayoutVars>
          <dgm:bulletEnabled val="1"/>
        </dgm:presLayoutVars>
      </dgm:prSet>
      <dgm:spPr/>
    </dgm:pt>
    <dgm:pt modelId="{C7755713-DF4A-47B5-A8FC-39A93C361FE5}" type="pres">
      <dgm:prSet presAssocID="{1224DF5E-440B-4B8C-B872-3654923FAD86}" presName="spaceBetweenRectangles" presStyleCnt="0"/>
      <dgm:spPr/>
    </dgm:pt>
    <dgm:pt modelId="{E56A3ABC-C930-4DE1-8FD0-C856EA00AA90}" type="pres">
      <dgm:prSet presAssocID="{DC1ED71C-9C35-4CA1-9557-3E5C624AA08B}" presName="parentLin" presStyleCnt="0"/>
      <dgm:spPr/>
    </dgm:pt>
    <dgm:pt modelId="{112751CC-51C6-4D9F-8A2D-E25CF7FC5264}" type="pres">
      <dgm:prSet presAssocID="{DC1ED71C-9C35-4CA1-9557-3E5C624AA08B}" presName="parentLeftMargin" presStyleLbl="node1" presStyleIdx="1" presStyleCnt="3"/>
      <dgm:spPr/>
    </dgm:pt>
    <dgm:pt modelId="{6408E2EB-C855-4C04-9788-98FE9DB47D3E}" type="pres">
      <dgm:prSet presAssocID="{DC1ED71C-9C35-4CA1-9557-3E5C624AA08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5017070-AA2C-47F1-B41D-10CD2590C58E}" type="pres">
      <dgm:prSet presAssocID="{DC1ED71C-9C35-4CA1-9557-3E5C624AA08B}" presName="negativeSpace" presStyleCnt="0"/>
      <dgm:spPr/>
    </dgm:pt>
    <dgm:pt modelId="{3C9677FD-A78F-4A37-B7B5-A5C28CCC2F81}" type="pres">
      <dgm:prSet presAssocID="{DC1ED71C-9C35-4CA1-9557-3E5C624AA08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DBE93B-0EB4-429F-BF91-51CB78E46318}" srcId="{02567934-C55A-4FF6-85E6-F86B778B823C}" destId="{DC1ED71C-9C35-4CA1-9557-3E5C624AA08B}" srcOrd="2" destOrd="0" parTransId="{A753A1BC-6E8F-4A05-9C63-D2079B75909B}" sibTransId="{739FFB2F-7AA9-400C-B78C-6A0F2C8A71A3}"/>
    <dgm:cxn modelId="{3C852147-4419-459F-B16D-39BF0C8B9B86}" type="presOf" srcId="{D3B71D84-D477-4D7C-8470-0871B375E3D9}" destId="{E9B84B95-89CE-4B55-B912-751519BF1A0F}" srcOrd="0" destOrd="0" presId="urn:microsoft.com/office/officeart/2005/8/layout/list1"/>
    <dgm:cxn modelId="{B9D92548-C95B-4E56-9A67-9A80AC2D7FC9}" type="presOf" srcId="{DC1ED71C-9C35-4CA1-9557-3E5C624AA08B}" destId="{6408E2EB-C855-4C04-9788-98FE9DB47D3E}" srcOrd="1" destOrd="0" presId="urn:microsoft.com/office/officeart/2005/8/layout/list1"/>
    <dgm:cxn modelId="{11C4C16A-B539-4A91-8BD9-8EFDCBE284FD}" type="presOf" srcId="{DC1ED71C-9C35-4CA1-9557-3E5C624AA08B}" destId="{112751CC-51C6-4D9F-8A2D-E25CF7FC5264}" srcOrd="0" destOrd="0" presId="urn:microsoft.com/office/officeart/2005/8/layout/list1"/>
    <dgm:cxn modelId="{5D480076-D4CF-4050-9554-07C7A8EDDCAD}" srcId="{02567934-C55A-4FF6-85E6-F86B778B823C}" destId="{D3B71D84-D477-4D7C-8470-0871B375E3D9}" srcOrd="0" destOrd="0" parTransId="{292A5D8C-ACED-45F0-8AC9-6EF242782A72}" sibTransId="{34E5C6C8-1E74-4394-8DFA-D013AF58F699}"/>
    <dgm:cxn modelId="{69FC2AA3-0EC3-4EC9-926F-26FF598D1571}" type="presOf" srcId="{6E0EAD86-C9FD-4C74-9539-E9B6EDF4CC46}" destId="{DE32E5D1-0A74-48E6-BA4E-638BDCB93D80}" srcOrd="0" destOrd="0" presId="urn:microsoft.com/office/officeart/2005/8/layout/list1"/>
    <dgm:cxn modelId="{B8165BB9-0A4F-4C1D-BF83-E263726B9918}" type="presOf" srcId="{02567934-C55A-4FF6-85E6-F86B778B823C}" destId="{A18BE63C-4F7D-4CAD-BE9A-5FB485BAB620}" srcOrd="0" destOrd="0" presId="urn:microsoft.com/office/officeart/2005/8/layout/list1"/>
    <dgm:cxn modelId="{C25A91BF-75EC-40DB-9957-34AC9BCBF95F}" srcId="{02567934-C55A-4FF6-85E6-F86B778B823C}" destId="{6E0EAD86-C9FD-4C74-9539-E9B6EDF4CC46}" srcOrd="1" destOrd="0" parTransId="{0673EF90-9044-4B93-8CE5-C847782B4970}" sibTransId="{1224DF5E-440B-4B8C-B872-3654923FAD86}"/>
    <dgm:cxn modelId="{EEEE0FC2-AA65-4CD4-9D88-B269A59F5ECA}" type="presOf" srcId="{6E0EAD86-C9FD-4C74-9539-E9B6EDF4CC46}" destId="{B9426247-0A5A-43B6-BEF1-520C831630F7}" srcOrd="1" destOrd="0" presId="urn:microsoft.com/office/officeart/2005/8/layout/list1"/>
    <dgm:cxn modelId="{96A9BAED-2684-407F-950D-920A0B7956B6}" type="presOf" srcId="{D3B71D84-D477-4D7C-8470-0871B375E3D9}" destId="{92D45D44-3FA2-410A-86DD-C89E9D9ECF1D}" srcOrd="1" destOrd="0" presId="urn:microsoft.com/office/officeart/2005/8/layout/list1"/>
    <dgm:cxn modelId="{5E13BE17-D639-4DD2-BE74-3513CBC4BF80}" type="presParOf" srcId="{A18BE63C-4F7D-4CAD-BE9A-5FB485BAB620}" destId="{7118E1C4-9D86-406B-BD55-3802B5562E01}" srcOrd="0" destOrd="0" presId="urn:microsoft.com/office/officeart/2005/8/layout/list1"/>
    <dgm:cxn modelId="{7DC61372-2398-412C-9934-92A56298B905}" type="presParOf" srcId="{7118E1C4-9D86-406B-BD55-3802B5562E01}" destId="{E9B84B95-89CE-4B55-B912-751519BF1A0F}" srcOrd="0" destOrd="0" presId="urn:microsoft.com/office/officeart/2005/8/layout/list1"/>
    <dgm:cxn modelId="{55E935FE-FB8A-4DEF-8B5C-84D3BBD367D3}" type="presParOf" srcId="{7118E1C4-9D86-406B-BD55-3802B5562E01}" destId="{92D45D44-3FA2-410A-86DD-C89E9D9ECF1D}" srcOrd="1" destOrd="0" presId="urn:microsoft.com/office/officeart/2005/8/layout/list1"/>
    <dgm:cxn modelId="{36483E4B-68CA-4CDA-840F-A7ACC25175C9}" type="presParOf" srcId="{A18BE63C-4F7D-4CAD-BE9A-5FB485BAB620}" destId="{FE218C1A-010B-4F32-9581-D176D694CD2D}" srcOrd="1" destOrd="0" presId="urn:microsoft.com/office/officeart/2005/8/layout/list1"/>
    <dgm:cxn modelId="{32050614-4BFE-4255-8303-3362541718A3}" type="presParOf" srcId="{A18BE63C-4F7D-4CAD-BE9A-5FB485BAB620}" destId="{6268FA14-AD9D-4B1A-9D37-F5C9BAE048FD}" srcOrd="2" destOrd="0" presId="urn:microsoft.com/office/officeart/2005/8/layout/list1"/>
    <dgm:cxn modelId="{B78DF770-9217-42FF-9174-010539D9E740}" type="presParOf" srcId="{A18BE63C-4F7D-4CAD-BE9A-5FB485BAB620}" destId="{E22ABF08-FD4C-43B6-A2C6-DC768B49D4A8}" srcOrd="3" destOrd="0" presId="urn:microsoft.com/office/officeart/2005/8/layout/list1"/>
    <dgm:cxn modelId="{880057E8-59C8-457F-AF1E-1232B3D3C0A6}" type="presParOf" srcId="{A18BE63C-4F7D-4CAD-BE9A-5FB485BAB620}" destId="{D199E2E6-F964-4C7B-BFA5-FDB7ED5A3D9A}" srcOrd="4" destOrd="0" presId="urn:microsoft.com/office/officeart/2005/8/layout/list1"/>
    <dgm:cxn modelId="{9CA9C60F-691D-49E0-95AB-755F480D3292}" type="presParOf" srcId="{D199E2E6-F964-4C7B-BFA5-FDB7ED5A3D9A}" destId="{DE32E5D1-0A74-48E6-BA4E-638BDCB93D80}" srcOrd="0" destOrd="0" presId="urn:microsoft.com/office/officeart/2005/8/layout/list1"/>
    <dgm:cxn modelId="{47DD0CC2-A099-45DC-AE0D-13C07E9B1E1F}" type="presParOf" srcId="{D199E2E6-F964-4C7B-BFA5-FDB7ED5A3D9A}" destId="{B9426247-0A5A-43B6-BEF1-520C831630F7}" srcOrd="1" destOrd="0" presId="urn:microsoft.com/office/officeart/2005/8/layout/list1"/>
    <dgm:cxn modelId="{A10555AF-575F-4DAD-BBCE-989CCF9443CA}" type="presParOf" srcId="{A18BE63C-4F7D-4CAD-BE9A-5FB485BAB620}" destId="{797B778D-3DCD-4AA1-AF17-6B83536D7177}" srcOrd="5" destOrd="0" presId="urn:microsoft.com/office/officeart/2005/8/layout/list1"/>
    <dgm:cxn modelId="{5684DE3E-0F62-43F5-82D6-4B66400C5766}" type="presParOf" srcId="{A18BE63C-4F7D-4CAD-BE9A-5FB485BAB620}" destId="{8A5810A8-9674-4C99-9A71-F07AB9526EE9}" srcOrd="6" destOrd="0" presId="urn:microsoft.com/office/officeart/2005/8/layout/list1"/>
    <dgm:cxn modelId="{7C861C1F-F978-4667-B6E9-6EF689DAA2D2}" type="presParOf" srcId="{A18BE63C-4F7D-4CAD-BE9A-5FB485BAB620}" destId="{C7755713-DF4A-47B5-A8FC-39A93C361FE5}" srcOrd="7" destOrd="0" presId="urn:microsoft.com/office/officeart/2005/8/layout/list1"/>
    <dgm:cxn modelId="{101C7F8B-1EAD-4C24-8881-84D6702BF607}" type="presParOf" srcId="{A18BE63C-4F7D-4CAD-BE9A-5FB485BAB620}" destId="{E56A3ABC-C930-4DE1-8FD0-C856EA00AA90}" srcOrd="8" destOrd="0" presId="urn:microsoft.com/office/officeart/2005/8/layout/list1"/>
    <dgm:cxn modelId="{182FA122-ECD6-47EF-B4EB-8AA4C1E109B5}" type="presParOf" srcId="{E56A3ABC-C930-4DE1-8FD0-C856EA00AA90}" destId="{112751CC-51C6-4D9F-8A2D-E25CF7FC5264}" srcOrd="0" destOrd="0" presId="urn:microsoft.com/office/officeart/2005/8/layout/list1"/>
    <dgm:cxn modelId="{EBE1451F-09D6-4E52-820B-B5E5842A2089}" type="presParOf" srcId="{E56A3ABC-C930-4DE1-8FD0-C856EA00AA90}" destId="{6408E2EB-C855-4C04-9788-98FE9DB47D3E}" srcOrd="1" destOrd="0" presId="urn:microsoft.com/office/officeart/2005/8/layout/list1"/>
    <dgm:cxn modelId="{6161F7C3-9E67-4AAE-8DA5-2973588761B8}" type="presParOf" srcId="{A18BE63C-4F7D-4CAD-BE9A-5FB485BAB620}" destId="{E5017070-AA2C-47F1-B41D-10CD2590C58E}" srcOrd="9" destOrd="0" presId="urn:microsoft.com/office/officeart/2005/8/layout/list1"/>
    <dgm:cxn modelId="{9FC12E83-C743-44E9-9065-F2CC5B00F6C7}" type="presParOf" srcId="{A18BE63C-4F7D-4CAD-BE9A-5FB485BAB620}" destId="{3C9677FD-A78F-4A37-B7B5-A5C28CCC2F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293A2E-C8C6-4DFE-BA90-DE581988D33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F26CE4B4-A2D5-4B2A-87F9-21F380BDDD3D}">
      <dgm:prSet phldrT="[Testo]" custT="1"/>
      <dgm:spPr/>
      <dgm:t>
        <a:bodyPr/>
        <a:lstStyle/>
        <a:p>
          <a:r>
            <a:rPr lang="it-IT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PRIMARIA: </a:t>
          </a:r>
          <a:r>
            <a:rPr lang="it-IT" sz="2900" dirty="0"/>
            <a:t>include dal 50% al 70% dei potenziali acquirenti che impegnano fino a 10 minuti.</a:t>
          </a:r>
        </a:p>
      </dgm:t>
    </dgm:pt>
    <dgm:pt modelId="{8C355A51-4D41-4206-B752-16A73755755C}" type="parTrans" cxnId="{236BEE20-74ED-4256-A50E-CA4A18582AF8}">
      <dgm:prSet/>
      <dgm:spPr/>
      <dgm:t>
        <a:bodyPr/>
        <a:lstStyle/>
        <a:p>
          <a:endParaRPr lang="it-IT"/>
        </a:p>
      </dgm:t>
    </dgm:pt>
    <dgm:pt modelId="{D28269FD-7172-41CE-9D1E-7F8D2256A1D6}" type="sibTrans" cxnId="{236BEE20-74ED-4256-A50E-CA4A18582AF8}">
      <dgm:prSet/>
      <dgm:spPr/>
      <dgm:t>
        <a:bodyPr/>
        <a:lstStyle/>
        <a:p>
          <a:endParaRPr lang="it-IT"/>
        </a:p>
      </dgm:t>
    </dgm:pt>
    <dgm:pt modelId="{F1A37218-54F5-4991-90DA-3974313E1A37}">
      <dgm:prSet phldrT="[Testo]" custT="1"/>
      <dgm:spPr/>
      <dgm:t>
        <a:bodyPr/>
        <a:lstStyle/>
        <a:p>
          <a:r>
            <a:rPr lang="it-IT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SECONDARIA: </a:t>
          </a:r>
          <a:r>
            <a:rPr lang="it-IT" sz="2900" dirty="0"/>
            <a:t>include dal 20 al 30% dei potenziali acquirenti, con tempi medi di transito di 20 minuti.</a:t>
          </a:r>
        </a:p>
      </dgm:t>
    </dgm:pt>
    <dgm:pt modelId="{6F2C9FD5-525A-4686-937A-3055B83D7770}" type="parTrans" cxnId="{51D95F42-907B-45EB-B2A7-021966C78904}">
      <dgm:prSet/>
      <dgm:spPr/>
      <dgm:t>
        <a:bodyPr/>
        <a:lstStyle/>
        <a:p>
          <a:endParaRPr lang="it-IT"/>
        </a:p>
      </dgm:t>
    </dgm:pt>
    <dgm:pt modelId="{E839BD5C-6E62-4F53-9B3A-55389943FC6D}" type="sibTrans" cxnId="{51D95F42-907B-45EB-B2A7-021966C78904}">
      <dgm:prSet/>
      <dgm:spPr/>
      <dgm:t>
        <a:bodyPr/>
        <a:lstStyle/>
        <a:p>
          <a:endParaRPr lang="it-IT"/>
        </a:p>
      </dgm:t>
    </dgm:pt>
    <dgm:pt modelId="{2DB4BC3D-9DBB-4D3D-A731-4408DED509EE}">
      <dgm:prSet phldrT="[Testo]" custT="1"/>
      <dgm:spPr/>
      <dgm:t>
        <a:bodyPr/>
        <a:lstStyle/>
        <a:p>
          <a:r>
            <a:rPr lang="it-IT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PERIFERICA: </a:t>
          </a:r>
          <a:r>
            <a:rPr lang="it-IT" sz="2900" dirty="0"/>
            <a:t>include la quota residua di potenziali acquirenti che impegnano 30 minuti e oltre.</a:t>
          </a:r>
        </a:p>
      </dgm:t>
    </dgm:pt>
    <dgm:pt modelId="{11E031E0-62E9-4BF7-B92D-35636F1BDDFC}" type="parTrans" cxnId="{8EF541E2-14D7-4CB3-A54D-36FF95D23C4A}">
      <dgm:prSet/>
      <dgm:spPr/>
      <dgm:t>
        <a:bodyPr/>
        <a:lstStyle/>
        <a:p>
          <a:endParaRPr lang="it-IT"/>
        </a:p>
      </dgm:t>
    </dgm:pt>
    <dgm:pt modelId="{C903E56C-F2CB-46E4-8E3F-B244F79C1324}" type="sibTrans" cxnId="{8EF541E2-14D7-4CB3-A54D-36FF95D23C4A}">
      <dgm:prSet/>
      <dgm:spPr/>
      <dgm:t>
        <a:bodyPr/>
        <a:lstStyle/>
        <a:p>
          <a:endParaRPr lang="it-IT"/>
        </a:p>
      </dgm:t>
    </dgm:pt>
    <dgm:pt modelId="{A64D0D64-8BB1-4BA5-8E7F-0B00732F5FE9}" type="pres">
      <dgm:prSet presAssocID="{EF293A2E-C8C6-4DFE-BA90-DE581988D33F}" presName="diagram" presStyleCnt="0">
        <dgm:presLayoutVars>
          <dgm:dir/>
          <dgm:resizeHandles val="exact"/>
        </dgm:presLayoutVars>
      </dgm:prSet>
      <dgm:spPr/>
    </dgm:pt>
    <dgm:pt modelId="{7CE6FC7C-277D-48A0-8181-28790512EB1C}" type="pres">
      <dgm:prSet presAssocID="{F26CE4B4-A2D5-4B2A-87F9-21F380BDDD3D}" presName="node" presStyleLbl="node1" presStyleIdx="0" presStyleCnt="3">
        <dgm:presLayoutVars>
          <dgm:bulletEnabled val="1"/>
        </dgm:presLayoutVars>
      </dgm:prSet>
      <dgm:spPr/>
    </dgm:pt>
    <dgm:pt modelId="{0B3F4010-C26B-49C8-815F-173360838293}" type="pres">
      <dgm:prSet presAssocID="{D28269FD-7172-41CE-9D1E-7F8D2256A1D6}" presName="sibTrans" presStyleCnt="0"/>
      <dgm:spPr/>
    </dgm:pt>
    <dgm:pt modelId="{2CA2EA70-A339-4574-AF66-6702FBE33B28}" type="pres">
      <dgm:prSet presAssocID="{F1A37218-54F5-4991-90DA-3974313E1A37}" presName="node" presStyleLbl="node1" presStyleIdx="1" presStyleCnt="3">
        <dgm:presLayoutVars>
          <dgm:bulletEnabled val="1"/>
        </dgm:presLayoutVars>
      </dgm:prSet>
      <dgm:spPr/>
    </dgm:pt>
    <dgm:pt modelId="{7F7E13BA-67F3-49D0-B8A3-053F99CFE686}" type="pres">
      <dgm:prSet presAssocID="{E839BD5C-6E62-4F53-9B3A-55389943FC6D}" presName="sibTrans" presStyleCnt="0"/>
      <dgm:spPr/>
    </dgm:pt>
    <dgm:pt modelId="{2224749C-FCC7-4BAD-B52B-CBF89326A0FC}" type="pres">
      <dgm:prSet presAssocID="{2DB4BC3D-9DBB-4D3D-A731-4408DED509EE}" presName="node" presStyleLbl="node1" presStyleIdx="2" presStyleCnt="3">
        <dgm:presLayoutVars>
          <dgm:bulletEnabled val="1"/>
        </dgm:presLayoutVars>
      </dgm:prSet>
      <dgm:spPr/>
    </dgm:pt>
  </dgm:ptLst>
  <dgm:cxnLst>
    <dgm:cxn modelId="{5CD92219-7557-435B-943F-5D8A0C1D9FA9}" type="presOf" srcId="{F1A37218-54F5-4991-90DA-3974313E1A37}" destId="{2CA2EA70-A339-4574-AF66-6702FBE33B28}" srcOrd="0" destOrd="0" presId="urn:microsoft.com/office/officeart/2005/8/layout/default"/>
    <dgm:cxn modelId="{236BEE20-74ED-4256-A50E-CA4A18582AF8}" srcId="{EF293A2E-C8C6-4DFE-BA90-DE581988D33F}" destId="{F26CE4B4-A2D5-4B2A-87F9-21F380BDDD3D}" srcOrd="0" destOrd="0" parTransId="{8C355A51-4D41-4206-B752-16A73755755C}" sibTransId="{D28269FD-7172-41CE-9D1E-7F8D2256A1D6}"/>
    <dgm:cxn modelId="{BABB082E-0589-4149-9A3B-F79F3BCB1C02}" type="presOf" srcId="{EF293A2E-C8C6-4DFE-BA90-DE581988D33F}" destId="{A64D0D64-8BB1-4BA5-8E7F-0B00732F5FE9}" srcOrd="0" destOrd="0" presId="urn:microsoft.com/office/officeart/2005/8/layout/default"/>
    <dgm:cxn modelId="{51D95F42-907B-45EB-B2A7-021966C78904}" srcId="{EF293A2E-C8C6-4DFE-BA90-DE581988D33F}" destId="{F1A37218-54F5-4991-90DA-3974313E1A37}" srcOrd="1" destOrd="0" parTransId="{6F2C9FD5-525A-4686-937A-3055B83D7770}" sibTransId="{E839BD5C-6E62-4F53-9B3A-55389943FC6D}"/>
    <dgm:cxn modelId="{44F06E5A-C556-498E-B262-6794BD320E78}" type="presOf" srcId="{F26CE4B4-A2D5-4B2A-87F9-21F380BDDD3D}" destId="{7CE6FC7C-277D-48A0-8181-28790512EB1C}" srcOrd="0" destOrd="0" presId="urn:microsoft.com/office/officeart/2005/8/layout/default"/>
    <dgm:cxn modelId="{8CF3EB7A-056E-41E8-8AF1-F3B6B75A9D51}" type="presOf" srcId="{2DB4BC3D-9DBB-4D3D-A731-4408DED509EE}" destId="{2224749C-FCC7-4BAD-B52B-CBF89326A0FC}" srcOrd="0" destOrd="0" presId="urn:microsoft.com/office/officeart/2005/8/layout/default"/>
    <dgm:cxn modelId="{8EF541E2-14D7-4CB3-A54D-36FF95D23C4A}" srcId="{EF293A2E-C8C6-4DFE-BA90-DE581988D33F}" destId="{2DB4BC3D-9DBB-4D3D-A731-4408DED509EE}" srcOrd="2" destOrd="0" parTransId="{11E031E0-62E9-4BF7-B92D-35636F1BDDFC}" sibTransId="{C903E56C-F2CB-46E4-8E3F-B244F79C1324}"/>
    <dgm:cxn modelId="{8A74309D-37EF-48B0-A232-82CFF16B5D13}" type="presParOf" srcId="{A64D0D64-8BB1-4BA5-8E7F-0B00732F5FE9}" destId="{7CE6FC7C-277D-48A0-8181-28790512EB1C}" srcOrd="0" destOrd="0" presId="urn:microsoft.com/office/officeart/2005/8/layout/default"/>
    <dgm:cxn modelId="{7894F9E2-1993-4B43-BC7E-8075B6A96C80}" type="presParOf" srcId="{A64D0D64-8BB1-4BA5-8E7F-0B00732F5FE9}" destId="{0B3F4010-C26B-49C8-815F-173360838293}" srcOrd="1" destOrd="0" presId="urn:microsoft.com/office/officeart/2005/8/layout/default"/>
    <dgm:cxn modelId="{6DB44D0B-CF1B-4604-A9BB-2F1D03EEC8C0}" type="presParOf" srcId="{A64D0D64-8BB1-4BA5-8E7F-0B00732F5FE9}" destId="{2CA2EA70-A339-4574-AF66-6702FBE33B28}" srcOrd="2" destOrd="0" presId="urn:microsoft.com/office/officeart/2005/8/layout/default"/>
    <dgm:cxn modelId="{616740AF-7968-4083-A059-751EDAE4CAFB}" type="presParOf" srcId="{A64D0D64-8BB1-4BA5-8E7F-0B00732F5FE9}" destId="{7F7E13BA-67F3-49D0-B8A3-053F99CFE686}" srcOrd="3" destOrd="0" presId="urn:microsoft.com/office/officeart/2005/8/layout/default"/>
    <dgm:cxn modelId="{2D686A3A-B3CB-4EFE-AE26-B53934662A62}" type="presParOf" srcId="{A64D0D64-8BB1-4BA5-8E7F-0B00732F5FE9}" destId="{2224749C-FCC7-4BAD-B52B-CBF89326A0F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2ED703-F0F3-4DC3-9A8A-362DF4AF1209}" type="doc">
      <dgm:prSet loTypeId="urn:microsoft.com/office/officeart/2005/8/layout/pyramid2" loCatId="list" qsTypeId="urn:microsoft.com/office/officeart/2005/8/quickstyle/simple3" qsCatId="simple" csTypeId="urn:microsoft.com/office/officeart/2005/8/colors/accent1_2" csCatId="accent1" phldr="1"/>
      <dgm:spPr/>
    </dgm:pt>
    <dgm:pt modelId="{FBFBED6F-E918-4621-8E14-D6FEF17D5EC9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Offrire ai consumatori la possibilità di diversificare e bilanciare gli acquisti in nuovi luoghi</a:t>
          </a:r>
        </a:p>
      </dgm:t>
    </dgm:pt>
    <dgm:pt modelId="{EB9EDB26-7598-4715-968C-A8D500C6D5E8}" type="parTrans" cxnId="{A1B19648-C686-4F7F-9986-E35332640F1D}">
      <dgm:prSet/>
      <dgm:spPr/>
      <dgm:t>
        <a:bodyPr/>
        <a:lstStyle/>
        <a:p>
          <a:endParaRPr lang="it-IT"/>
        </a:p>
      </dgm:t>
    </dgm:pt>
    <dgm:pt modelId="{01C4D0F0-9126-4139-899E-17791E1ACDF6}" type="sibTrans" cxnId="{A1B19648-C686-4F7F-9986-E35332640F1D}">
      <dgm:prSet/>
      <dgm:spPr/>
      <dgm:t>
        <a:bodyPr/>
        <a:lstStyle/>
        <a:p>
          <a:endParaRPr lang="it-IT"/>
        </a:p>
      </dgm:t>
    </dgm:pt>
    <dgm:pt modelId="{379114B6-8FED-45EB-A2CC-54076238918E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Riqualificare aree urbane o territoriali in declino</a:t>
          </a:r>
        </a:p>
      </dgm:t>
    </dgm:pt>
    <dgm:pt modelId="{09F5274D-9C25-4B89-854F-823191208EB5}" type="parTrans" cxnId="{19F469F4-09FB-4ABB-AD16-53DAEAEE622F}">
      <dgm:prSet/>
      <dgm:spPr/>
      <dgm:t>
        <a:bodyPr/>
        <a:lstStyle/>
        <a:p>
          <a:endParaRPr lang="it-IT"/>
        </a:p>
      </dgm:t>
    </dgm:pt>
    <dgm:pt modelId="{00D5DD5D-5848-485E-B831-9A0CE54A6383}" type="sibTrans" cxnId="{19F469F4-09FB-4ABB-AD16-53DAEAEE622F}">
      <dgm:prSet/>
      <dgm:spPr/>
      <dgm:t>
        <a:bodyPr/>
        <a:lstStyle/>
        <a:p>
          <a:endParaRPr lang="it-IT"/>
        </a:p>
      </dgm:t>
    </dgm:pt>
    <dgm:pt modelId="{812853CA-27C7-4261-953F-87278332470C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Regolamentare gli orari di apertura dei punti vendita dei punti vendita </a:t>
          </a:r>
        </a:p>
      </dgm:t>
    </dgm:pt>
    <dgm:pt modelId="{744ABE4E-84E7-4038-BDC9-F3408CB4CBC5}" type="parTrans" cxnId="{A9CDEEFD-65C3-498C-8C75-33324656DF6F}">
      <dgm:prSet/>
      <dgm:spPr/>
      <dgm:t>
        <a:bodyPr/>
        <a:lstStyle/>
        <a:p>
          <a:endParaRPr lang="it-IT"/>
        </a:p>
      </dgm:t>
    </dgm:pt>
    <dgm:pt modelId="{ABB5B3BD-4290-407A-B165-F063C96E3003}" type="sibTrans" cxnId="{A9CDEEFD-65C3-498C-8C75-33324656DF6F}">
      <dgm:prSet/>
      <dgm:spPr/>
      <dgm:t>
        <a:bodyPr/>
        <a:lstStyle/>
        <a:p>
          <a:endParaRPr lang="it-IT"/>
        </a:p>
      </dgm:t>
    </dgm:pt>
    <dgm:pt modelId="{55C06471-CE88-4D30-9F5A-B7772F17C5EE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Valutare l’impatto ambientale dello sviluppo di grandi superfici commerciali</a:t>
          </a:r>
        </a:p>
      </dgm:t>
    </dgm:pt>
    <dgm:pt modelId="{516DBFBA-3B0E-4095-919D-F6F008DBBA66}" type="parTrans" cxnId="{C1EBFB8E-E6C6-41E4-9CE9-4D2CD2F306EA}">
      <dgm:prSet/>
      <dgm:spPr/>
      <dgm:t>
        <a:bodyPr/>
        <a:lstStyle/>
        <a:p>
          <a:endParaRPr lang="it-IT"/>
        </a:p>
      </dgm:t>
    </dgm:pt>
    <dgm:pt modelId="{E98B1D1D-BED9-41A5-80EC-3450DA9C0305}" type="sibTrans" cxnId="{C1EBFB8E-E6C6-41E4-9CE9-4D2CD2F306EA}">
      <dgm:prSet/>
      <dgm:spPr/>
      <dgm:t>
        <a:bodyPr/>
        <a:lstStyle/>
        <a:p>
          <a:endParaRPr lang="it-IT"/>
        </a:p>
      </dgm:t>
    </dgm:pt>
    <dgm:pt modelId="{A3D084BB-82DA-48DF-B9A2-829293FAF056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Valutare le proposte si realizzazione di nuovi insediamenti commerciali</a:t>
          </a:r>
        </a:p>
      </dgm:t>
    </dgm:pt>
    <dgm:pt modelId="{E229C33A-0371-46FC-B034-0188FF8F9917}" type="parTrans" cxnId="{88612A92-6697-4881-B2FE-E57BE30B0563}">
      <dgm:prSet/>
      <dgm:spPr/>
      <dgm:t>
        <a:bodyPr/>
        <a:lstStyle/>
        <a:p>
          <a:endParaRPr lang="it-IT"/>
        </a:p>
      </dgm:t>
    </dgm:pt>
    <dgm:pt modelId="{7DA4E066-0260-4FA3-AFC3-9C52B91683C3}" type="sibTrans" cxnId="{88612A92-6697-4881-B2FE-E57BE30B0563}">
      <dgm:prSet/>
      <dgm:spPr/>
      <dgm:t>
        <a:bodyPr/>
        <a:lstStyle/>
        <a:p>
          <a:endParaRPr lang="it-IT"/>
        </a:p>
      </dgm:t>
    </dgm:pt>
    <dgm:pt modelId="{C379ADEB-209F-456B-BCED-A687DD1B29EA}" type="pres">
      <dgm:prSet presAssocID="{302ED703-F0F3-4DC3-9A8A-362DF4AF1209}" presName="compositeShape" presStyleCnt="0">
        <dgm:presLayoutVars>
          <dgm:dir/>
          <dgm:resizeHandles/>
        </dgm:presLayoutVars>
      </dgm:prSet>
      <dgm:spPr/>
    </dgm:pt>
    <dgm:pt modelId="{F973337B-B251-4F54-9E7E-2C2FB27419AF}" type="pres">
      <dgm:prSet presAssocID="{302ED703-F0F3-4DC3-9A8A-362DF4AF1209}" presName="pyramid" presStyleLbl="node1" presStyleIdx="0" presStyleCnt="1"/>
      <dgm:spPr/>
    </dgm:pt>
    <dgm:pt modelId="{68ADDEDD-CAB5-46D2-B906-878BA170BC61}" type="pres">
      <dgm:prSet presAssocID="{302ED703-F0F3-4DC3-9A8A-362DF4AF1209}" presName="theList" presStyleCnt="0"/>
      <dgm:spPr/>
    </dgm:pt>
    <dgm:pt modelId="{80587424-AAFA-442E-ABF4-D44936BD25E8}" type="pres">
      <dgm:prSet presAssocID="{FBFBED6F-E918-4621-8E14-D6FEF17D5EC9}" presName="aNode" presStyleLbl="fgAcc1" presStyleIdx="0" presStyleCnt="5">
        <dgm:presLayoutVars>
          <dgm:bulletEnabled val="1"/>
        </dgm:presLayoutVars>
      </dgm:prSet>
      <dgm:spPr/>
    </dgm:pt>
    <dgm:pt modelId="{A85596E7-2E35-4C5E-A278-32287CA8B319}" type="pres">
      <dgm:prSet presAssocID="{FBFBED6F-E918-4621-8E14-D6FEF17D5EC9}" presName="aSpace" presStyleCnt="0"/>
      <dgm:spPr/>
    </dgm:pt>
    <dgm:pt modelId="{A29ECC80-5594-4F7F-8EC4-7CCCF47CEE24}" type="pres">
      <dgm:prSet presAssocID="{55C06471-CE88-4D30-9F5A-B7772F17C5EE}" presName="aNode" presStyleLbl="fgAcc1" presStyleIdx="1" presStyleCnt="5">
        <dgm:presLayoutVars>
          <dgm:bulletEnabled val="1"/>
        </dgm:presLayoutVars>
      </dgm:prSet>
      <dgm:spPr/>
    </dgm:pt>
    <dgm:pt modelId="{D10EA0F8-6BF9-49D2-9793-02E4C1B7C2DA}" type="pres">
      <dgm:prSet presAssocID="{55C06471-CE88-4D30-9F5A-B7772F17C5EE}" presName="aSpace" presStyleCnt="0"/>
      <dgm:spPr/>
    </dgm:pt>
    <dgm:pt modelId="{B666B7C0-862F-43D6-8C58-C79EAD32DED4}" type="pres">
      <dgm:prSet presAssocID="{379114B6-8FED-45EB-A2CC-54076238918E}" presName="aNode" presStyleLbl="fgAcc1" presStyleIdx="2" presStyleCnt="5">
        <dgm:presLayoutVars>
          <dgm:bulletEnabled val="1"/>
        </dgm:presLayoutVars>
      </dgm:prSet>
      <dgm:spPr/>
    </dgm:pt>
    <dgm:pt modelId="{63DAB7D8-2D9E-42BF-9065-E5A63F3D118B}" type="pres">
      <dgm:prSet presAssocID="{379114B6-8FED-45EB-A2CC-54076238918E}" presName="aSpace" presStyleCnt="0"/>
      <dgm:spPr/>
    </dgm:pt>
    <dgm:pt modelId="{321FE0E9-DF76-48F9-B04D-61B0C7CDE281}" type="pres">
      <dgm:prSet presAssocID="{812853CA-27C7-4261-953F-87278332470C}" presName="aNode" presStyleLbl="fgAcc1" presStyleIdx="3" presStyleCnt="5">
        <dgm:presLayoutVars>
          <dgm:bulletEnabled val="1"/>
        </dgm:presLayoutVars>
      </dgm:prSet>
      <dgm:spPr/>
    </dgm:pt>
    <dgm:pt modelId="{FB069CA0-5CFB-4E79-AB44-BB68FA468600}" type="pres">
      <dgm:prSet presAssocID="{812853CA-27C7-4261-953F-87278332470C}" presName="aSpace" presStyleCnt="0"/>
      <dgm:spPr/>
    </dgm:pt>
    <dgm:pt modelId="{02B5D3D4-23B0-4415-9457-9DFA26604ABA}" type="pres">
      <dgm:prSet presAssocID="{A3D084BB-82DA-48DF-B9A2-829293FAF056}" presName="aNode" presStyleLbl="fgAcc1" presStyleIdx="4" presStyleCnt="5">
        <dgm:presLayoutVars>
          <dgm:bulletEnabled val="1"/>
        </dgm:presLayoutVars>
      </dgm:prSet>
      <dgm:spPr/>
    </dgm:pt>
    <dgm:pt modelId="{4B65176D-5682-4792-8D3A-D6BD9DB00B75}" type="pres">
      <dgm:prSet presAssocID="{A3D084BB-82DA-48DF-B9A2-829293FAF056}" presName="aSpace" presStyleCnt="0"/>
      <dgm:spPr/>
    </dgm:pt>
  </dgm:ptLst>
  <dgm:cxnLst>
    <dgm:cxn modelId="{71078509-4CD8-436A-9C26-39C73C87A07F}" type="presOf" srcId="{FBFBED6F-E918-4621-8E14-D6FEF17D5EC9}" destId="{80587424-AAFA-442E-ABF4-D44936BD25E8}" srcOrd="0" destOrd="0" presId="urn:microsoft.com/office/officeart/2005/8/layout/pyramid2"/>
    <dgm:cxn modelId="{23065124-86CD-47C1-AFC6-056942AD527D}" type="presOf" srcId="{302ED703-F0F3-4DC3-9A8A-362DF4AF1209}" destId="{C379ADEB-209F-456B-BCED-A687DD1B29EA}" srcOrd="0" destOrd="0" presId="urn:microsoft.com/office/officeart/2005/8/layout/pyramid2"/>
    <dgm:cxn modelId="{4FDBDB27-ABF2-4E8A-8852-A270FB28FD5F}" type="presOf" srcId="{55C06471-CE88-4D30-9F5A-B7772F17C5EE}" destId="{A29ECC80-5594-4F7F-8EC4-7CCCF47CEE24}" srcOrd="0" destOrd="0" presId="urn:microsoft.com/office/officeart/2005/8/layout/pyramid2"/>
    <dgm:cxn modelId="{A1B19648-C686-4F7F-9986-E35332640F1D}" srcId="{302ED703-F0F3-4DC3-9A8A-362DF4AF1209}" destId="{FBFBED6F-E918-4621-8E14-D6FEF17D5EC9}" srcOrd="0" destOrd="0" parTransId="{EB9EDB26-7598-4715-968C-A8D500C6D5E8}" sibTransId="{01C4D0F0-9126-4139-899E-17791E1ACDF6}"/>
    <dgm:cxn modelId="{2814B468-B894-4F8C-B27C-9C2BE3749307}" type="presOf" srcId="{379114B6-8FED-45EB-A2CC-54076238918E}" destId="{B666B7C0-862F-43D6-8C58-C79EAD32DED4}" srcOrd="0" destOrd="0" presId="urn:microsoft.com/office/officeart/2005/8/layout/pyramid2"/>
    <dgm:cxn modelId="{C331B34A-F2F6-4E99-9DE7-ACA04498B2CD}" type="presOf" srcId="{A3D084BB-82DA-48DF-B9A2-829293FAF056}" destId="{02B5D3D4-23B0-4415-9457-9DFA26604ABA}" srcOrd="0" destOrd="0" presId="urn:microsoft.com/office/officeart/2005/8/layout/pyramid2"/>
    <dgm:cxn modelId="{1BF9D253-4EE3-4748-86B9-A828A0A1D66A}" type="presOf" srcId="{812853CA-27C7-4261-953F-87278332470C}" destId="{321FE0E9-DF76-48F9-B04D-61B0C7CDE281}" srcOrd="0" destOrd="0" presId="urn:microsoft.com/office/officeart/2005/8/layout/pyramid2"/>
    <dgm:cxn modelId="{C1EBFB8E-E6C6-41E4-9CE9-4D2CD2F306EA}" srcId="{302ED703-F0F3-4DC3-9A8A-362DF4AF1209}" destId="{55C06471-CE88-4D30-9F5A-B7772F17C5EE}" srcOrd="1" destOrd="0" parTransId="{516DBFBA-3B0E-4095-919D-F6F008DBBA66}" sibTransId="{E98B1D1D-BED9-41A5-80EC-3450DA9C0305}"/>
    <dgm:cxn modelId="{88612A92-6697-4881-B2FE-E57BE30B0563}" srcId="{302ED703-F0F3-4DC3-9A8A-362DF4AF1209}" destId="{A3D084BB-82DA-48DF-B9A2-829293FAF056}" srcOrd="4" destOrd="0" parTransId="{E229C33A-0371-46FC-B034-0188FF8F9917}" sibTransId="{7DA4E066-0260-4FA3-AFC3-9C52B91683C3}"/>
    <dgm:cxn modelId="{19F469F4-09FB-4ABB-AD16-53DAEAEE622F}" srcId="{302ED703-F0F3-4DC3-9A8A-362DF4AF1209}" destId="{379114B6-8FED-45EB-A2CC-54076238918E}" srcOrd="2" destOrd="0" parTransId="{09F5274D-9C25-4B89-854F-823191208EB5}" sibTransId="{00D5DD5D-5848-485E-B831-9A0CE54A6383}"/>
    <dgm:cxn modelId="{A9CDEEFD-65C3-498C-8C75-33324656DF6F}" srcId="{302ED703-F0F3-4DC3-9A8A-362DF4AF1209}" destId="{812853CA-27C7-4261-953F-87278332470C}" srcOrd="3" destOrd="0" parTransId="{744ABE4E-84E7-4038-BDC9-F3408CB4CBC5}" sibTransId="{ABB5B3BD-4290-407A-B165-F063C96E3003}"/>
    <dgm:cxn modelId="{F31BF365-25C6-4128-983A-D657B0798E9C}" type="presParOf" srcId="{C379ADEB-209F-456B-BCED-A687DD1B29EA}" destId="{F973337B-B251-4F54-9E7E-2C2FB27419AF}" srcOrd="0" destOrd="0" presId="urn:microsoft.com/office/officeart/2005/8/layout/pyramid2"/>
    <dgm:cxn modelId="{A40862E1-E865-4CF4-81A6-A4DD9089B9BC}" type="presParOf" srcId="{C379ADEB-209F-456B-BCED-A687DD1B29EA}" destId="{68ADDEDD-CAB5-46D2-B906-878BA170BC61}" srcOrd="1" destOrd="0" presId="urn:microsoft.com/office/officeart/2005/8/layout/pyramid2"/>
    <dgm:cxn modelId="{23470B2B-70B6-4176-8149-DB12532F4C0D}" type="presParOf" srcId="{68ADDEDD-CAB5-46D2-B906-878BA170BC61}" destId="{80587424-AAFA-442E-ABF4-D44936BD25E8}" srcOrd="0" destOrd="0" presId="urn:microsoft.com/office/officeart/2005/8/layout/pyramid2"/>
    <dgm:cxn modelId="{7A05E6B3-BFF2-488A-93C9-3358F42862BF}" type="presParOf" srcId="{68ADDEDD-CAB5-46D2-B906-878BA170BC61}" destId="{A85596E7-2E35-4C5E-A278-32287CA8B319}" srcOrd="1" destOrd="0" presId="urn:microsoft.com/office/officeart/2005/8/layout/pyramid2"/>
    <dgm:cxn modelId="{00BDCCC2-2ADA-4591-A746-0CF931F48427}" type="presParOf" srcId="{68ADDEDD-CAB5-46D2-B906-878BA170BC61}" destId="{A29ECC80-5594-4F7F-8EC4-7CCCF47CEE24}" srcOrd="2" destOrd="0" presId="urn:microsoft.com/office/officeart/2005/8/layout/pyramid2"/>
    <dgm:cxn modelId="{F16FD98A-1066-48F8-8E0D-8897ED0AB759}" type="presParOf" srcId="{68ADDEDD-CAB5-46D2-B906-878BA170BC61}" destId="{D10EA0F8-6BF9-49D2-9793-02E4C1B7C2DA}" srcOrd="3" destOrd="0" presId="urn:microsoft.com/office/officeart/2005/8/layout/pyramid2"/>
    <dgm:cxn modelId="{9FEF5E69-D9EA-4E69-A182-99269DD907FD}" type="presParOf" srcId="{68ADDEDD-CAB5-46D2-B906-878BA170BC61}" destId="{B666B7C0-862F-43D6-8C58-C79EAD32DED4}" srcOrd="4" destOrd="0" presId="urn:microsoft.com/office/officeart/2005/8/layout/pyramid2"/>
    <dgm:cxn modelId="{B4D708E0-4C3E-48F4-8CB9-65919380947B}" type="presParOf" srcId="{68ADDEDD-CAB5-46D2-B906-878BA170BC61}" destId="{63DAB7D8-2D9E-42BF-9065-E5A63F3D118B}" srcOrd="5" destOrd="0" presId="urn:microsoft.com/office/officeart/2005/8/layout/pyramid2"/>
    <dgm:cxn modelId="{F92608BA-A40C-4863-93DB-C86212E38C41}" type="presParOf" srcId="{68ADDEDD-CAB5-46D2-B906-878BA170BC61}" destId="{321FE0E9-DF76-48F9-B04D-61B0C7CDE281}" srcOrd="6" destOrd="0" presId="urn:microsoft.com/office/officeart/2005/8/layout/pyramid2"/>
    <dgm:cxn modelId="{2A9DB448-6669-4F58-ADCB-5DAB987F8193}" type="presParOf" srcId="{68ADDEDD-CAB5-46D2-B906-878BA170BC61}" destId="{FB069CA0-5CFB-4E79-AB44-BB68FA468600}" srcOrd="7" destOrd="0" presId="urn:microsoft.com/office/officeart/2005/8/layout/pyramid2"/>
    <dgm:cxn modelId="{78743F7D-9176-4BD0-8E23-67050E39C803}" type="presParOf" srcId="{68ADDEDD-CAB5-46D2-B906-878BA170BC61}" destId="{02B5D3D4-23B0-4415-9457-9DFA26604ABA}" srcOrd="8" destOrd="0" presId="urn:microsoft.com/office/officeart/2005/8/layout/pyramid2"/>
    <dgm:cxn modelId="{9718E650-1409-4353-B21C-B00389BC7F0F}" type="presParOf" srcId="{68ADDEDD-CAB5-46D2-B906-878BA170BC61}" destId="{4B65176D-5682-4792-8D3A-D6BD9DB00B7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DDED49-E791-42AD-A1E9-28A20F367D15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0F5E825B-3D8C-4DDF-9829-7C0E7F5386F3}">
      <dgm:prSet phldrT="[Testo]"/>
      <dgm:spPr/>
      <dgm:t>
        <a:bodyPr/>
        <a:lstStyle/>
        <a:p>
          <a:r>
            <a:rPr lang="it-IT" dirty="0"/>
            <a:t>ASPETTO ECONOMICO</a:t>
          </a:r>
        </a:p>
      </dgm:t>
    </dgm:pt>
    <dgm:pt modelId="{062C1B29-6E1A-4B34-9579-E4228408CC18}" type="parTrans" cxnId="{170EEB39-89F7-4467-AEE0-45D14CACB4F3}">
      <dgm:prSet/>
      <dgm:spPr/>
      <dgm:t>
        <a:bodyPr/>
        <a:lstStyle/>
        <a:p>
          <a:endParaRPr lang="it-IT"/>
        </a:p>
      </dgm:t>
    </dgm:pt>
    <dgm:pt modelId="{C8F9ED75-6DFE-44A7-9079-E943831D4CFB}" type="sibTrans" cxnId="{170EEB39-89F7-4467-AEE0-45D14CACB4F3}">
      <dgm:prSet/>
      <dgm:spPr/>
      <dgm:t>
        <a:bodyPr/>
        <a:lstStyle/>
        <a:p>
          <a:endParaRPr lang="it-IT"/>
        </a:p>
      </dgm:t>
    </dgm:pt>
    <dgm:pt modelId="{4C045D9B-9A62-4ADE-98C4-840701B4F2C4}">
      <dgm:prSet phldrT="[Testo]"/>
      <dgm:spPr/>
      <dgm:t>
        <a:bodyPr/>
        <a:lstStyle/>
        <a:p>
          <a:r>
            <a:rPr lang="it-IT" dirty="0"/>
            <a:t>ASPETTO SOCIALE</a:t>
          </a:r>
        </a:p>
      </dgm:t>
    </dgm:pt>
    <dgm:pt modelId="{2CDB8D9C-9807-4C3C-9B2F-23E8F5EC8DC5}" type="parTrans" cxnId="{4580DA9F-98FD-46E4-99E4-EACE4EA70857}">
      <dgm:prSet/>
      <dgm:spPr/>
      <dgm:t>
        <a:bodyPr/>
        <a:lstStyle/>
        <a:p>
          <a:endParaRPr lang="it-IT"/>
        </a:p>
      </dgm:t>
    </dgm:pt>
    <dgm:pt modelId="{BFBF4DE4-339A-4BB8-9119-7BC80C63FF63}" type="sibTrans" cxnId="{4580DA9F-98FD-46E4-99E4-EACE4EA70857}">
      <dgm:prSet/>
      <dgm:spPr/>
      <dgm:t>
        <a:bodyPr/>
        <a:lstStyle/>
        <a:p>
          <a:endParaRPr lang="it-IT"/>
        </a:p>
      </dgm:t>
    </dgm:pt>
    <dgm:pt modelId="{E23AA65D-E38A-418B-BAE4-06A9BB3B9BCE}">
      <dgm:prSet phldrT="[Testo]"/>
      <dgm:spPr/>
      <dgm:t>
        <a:bodyPr/>
        <a:lstStyle/>
        <a:p>
          <a:r>
            <a:rPr lang="it-IT" dirty="0"/>
            <a:t>ASPETTO FISICO</a:t>
          </a:r>
        </a:p>
      </dgm:t>
    </dgm:pt>
    <dgm:pt modelId="{00AC72FB-4859-4740-803A-AFF2EBA86032}" type="parTrans" cxnId="{4E278692-0220-4863-B050-EA69EAE76AE7}">
      <dgm:prSet/>
      <dgm:spPr/>
      <dgm:t>
        <a:bodyPr/>
        <a:lstStyle/>
        <a:p>
          <a:endParaRPr lang="it-IT"/>
        </a:p>
      </dgm:t>
    </dgm:pt>
    <dgm:pt modelId="{0E97EFF9-50C0-4F0B-A985-7C670E7906DE}" type="sibTrans" cxnId="{4E278692-0220-4863-B050-EA69EAE76AE7}">
      <dgm:prSet/>
      <dgm:spPr/>
      <dgm:t>
        <a:bodyPr/>
        <a:lstStyle/>
        <a:p>
          <a:endParaRPr lang="it-IT"/>
        </a:p>
      </dgm:t>
    </dgm:pt>
    <dgm:pt modelId="{25A4E3AF-E35D-483C-B59A-A432E6CAEFAE}">
      <dgm:prSet phldrT="[Testo]"/>
      <dgm:spPr/>
      <dgm:t>
        <a:bodyPr/>
        <a:lstStyle/>
        <a:p>
          <a:r>
            <a:rPr lang="it-IT" dirty="0"/>
            <a:t>ASPETTO COLLABORATIVO</a:t>
          </a:r>
        </a:p>
      </dgm:t>
    </dgm:pt>
    <dgm:pt modelId="{342DFEA5-A6D7-487D-A532-D8C7A7842D5A}" type="parTrans" cxnId="{1B1B1F70-1679-40C7-9DF5-98592535F3B8}">
      <dgm:prSet/>
      <dgm:spPr/>
      <dgm:t>
        <a:bodyPr/>
        <a:lstStyle/>
        <a:p>
          <a:endParaRPr lang="it-IT"/>
        </a:p>
      </dgm:t>
    </dgm:pt>
    <dgm:pt modelId="{DC0B5F62-22DA-4B01-BD4E-BFE451DFA488}" type="sibTrans" cxnId="{1B1B1F70-1679-40C7-9DF5-98592535F3B8}">
      <dgm:prSet/>
      <dgm:spPr/>
      <dgm:t>
        <a:bodyPr/>
        <a:lstStyle/>
        <a:p>
          <a:endParaRPr lang="it-IT"/>
        </a:p>
      </dgm:t>
    </dgm:pt>
    <dgm:pt modelId="{B7F0671F-2BAA-4C7F-AB54-71F14576A596}" type="pres">
      <dgm:prSet presAssocID="{8BDDED49-E791-42AD-A1E9-28A20F367D15}" presName="rootnode" presStyleCnt="0">
        <dgm:presLayoutVars>
          <dgm:chMax/>
          <dgm:chPref/>
          <dgm:dir/>
          <dgm:animLvl val="lvl"/>
        </dgm:presLayoutVars>
      </dgm:prSet>
      <dgm:spPr/>
    </dgm:pt>
    <dgm:pt modelId="{3ACA91A7-A1E3-429F-84EB-D42CC70E92D5}" type="pres">
      <dgm:prSet presAssocID="{0F5E825B-3D8C-4DDF-9829-7C0E7F5386F3}" presName="composite" presStyleCnt="0"/>
      <dgm:spPr/>
    </dgm:pt>
    <dgm:pt modelId="{7F8C572F-87D0-4DB6-8B7C-FF14043D7DB1}" type="pres">
      <dgm:prSet presAssocID="{0F5E825B-3D8C-4DDF-9829-7C0E7F5386F3}" presName="LShape" presStyleLbl="alignNode1" presStyleIdx="0" presStyleCnt="7"/>
      <dgm:spPr/>
    </dgm:pt>
    <dgm:pt modelId="{418E1CE7-B4D6-43C0-BFEA-933F340E8944}" type="pres">
      <dgm:prSet presAssocID="{0F5E825B-3D8C-4DDF-9829-7C0E7F5386F3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56F1B82-5EE2-406B-BD01-047668373825}" type="pres">
      <dgm:prSet presAssocID="{0F5E825B-3D8C-4DDF-9829-7C0E7F5386F3}" presName="Triangle" presStyleLbl="alignNode1" presStyleIdx="1" presStyleCnt="7"/>
      <dgm:spPr/>
    </dgm:pt>
    <dgm:pt modelId="{751585CA-8CFD-4DC6-A778-55733B8E69AC}" type="pres">
      <dgm:prSet presAssocID="{C8F9ED75-6DFE-44A7-9079-E943831D4CFB}" presName="sibTrans" presStyleCnt="0"/>
      <dgm:spPr/>
    </dgm:pt>
    <dgm:pt modelId="{49838BB1-ABE4-47C5-8D89-3DBD11048B79}" type="pres">
      <dgm:prSet presAssocID="{C8F9ED75-6DFE-44A7-9079-E943831D4CFB}" presName="space" presStyleCnt="0"/>
      <dgm:spPr/>
    </dgm:pt>
    <dgm:pt modelId="{C36A1F80-F5D9-4C20-A504-83A2367207F3}" type="pres">
      <dgm:prSet presAssocID="{4C045D9B-9A62-4ADE-98C4-840701B4F2C4}" presName="composite" presStyleCnt="0"/>
      <dgm:spPr/>
    </dgm:pt>
    <dgm:pt modelId="{F6137D41-26F3-4028-BA32-EF853D75FB68}" type="pres">
      <dgm:prSet presAssocID="{4C045D9B-9A62-4ADE-98C4-840701B4F2C4}" presName="LShape" presStyleLbl="alignNode1" presStyleIdx="2" presStyleCnt="7"/>
      <dgm:spPr/>
    </dgm:pt>
    <dgm:pt modelId="{3B35E0DE-3793-4DE0-A283-78B9B909D64A}" type="pres">
      <dgm:prSet presAssocID="{4C045D9B-9A62-4ADE-98C4-840701B4F2C4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55D8B6F9-BE10-4887-8E06-A08A476D87AC}" type="pres">
      <dgm:prSet presAssocID="{4C045D9B-9A62-4ADE-98C4-840701B4F2C4}" presName="Triangle" presStyleLbl="alignNode1" presStyleIdx="3" presStyleCnt="7"/>
      <dgm:spPr/>
    </dgm:pt>
    <dgm:pt modelId="{4ECE7AAA-5785-42E8-AFC1-F14E896DDB18}" type="pres">
      <dgm:prSet presAssocID="{BFBF4DE4-339A-4BB8-9119-7BC80C63FF63}" presName="sibTrans" presStyleCnt="0"/>
      <dgm:spPr/>
    </dgm:pt>
    <dgm:pt modelId="{EBCFFF32-65E3-4D54-A300-91695099C7F2}" type="pres">
      <dgm:prSet presAssocID="{BFBF4DE4-339A-4BB8-9119-7BC80C63FF63}" presName="space" presStyleCnt="0"/>
      <dgm:spPr/>
    </dgm:pt>
    <dgm:pt modelId="{2B9FF347-D1BB-4863-8EC4-1D89FD2CA4B4}" type="pres">
      <dgm:prSet presAssocID="{E23AA65D-E38A-418B-BAE4-06A9BB3B9BCE}" presName="composite" presStyleCnt="0"/>
      <dgm:spPr/>
    </dgm:pt>
    <dgm:pt modelId="{16CA6733-D277-4DE6-8FD9-ECCBAD661A93}" type="pres">
      <dgm:prSet presAssocID="{E23AA65D-E38A-418B-BAE4-06A9BB3B9BCE}" presName="LShape" presStyleLbl="alignNode1" presStyleIdx="4" presStyleCnt="7"/>
      <dgm:spPr/>
    </dgm:pt>
    <dgm:pt modelId="{4AEE7120-C301-43AD-A661-F3A5D21902C2}" type="pres">
      <dgm:prSet presAssocID="{E23AA65D-E38A-418B-BAE4-06A9BB3B9BCE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9779757-C97C-49AE-A54A-A362191D062B}" type="pres">
      <dgm:prSet presAssocID="{E23AA65D-E38A-418B-BAE4-06A9BB3B9BCE}" presName="Triangle" presStyleLbl="alignNode1" presStyleIdx="5" presStyleCnt="7"/>
      <dgm:spPr/>
    </dgm:pt>
    <dgm:pt modelId="{3476EB30-AA49-4B58-A5C2-D602399A4EB4}" type="pres">
      <dgm:prSet presAssocID="{0E97EFF9-50C0-4F0B-A985-7C670E7906DE}" presName="sibTrans" presStyleCnt="0"/>
      <dgm:spPr/>
    </dgm:pt>
    <dgm:pt modelId="{1F55E5E5-3B2E-42CC-86EB-D669CBE63DE2}" type="pres">
      <dgm:prSet presAssocID="{0E97EFF9-50C0-4F0B-A985-7C670E7906DE}" presName="space" presStyleCnt="0"/>
      <dgm:spPr/>
    </dgm:pt>
    <dgm:pt modelId="{E23D5DFE-2BDA-43AA-A7FD-3241EA33ED53}" type="pres">
      <dgm:prSet presAssocID="{25A4E3AF-E35D-483C-B59A-A432E6CAEFAE}" presName="composite" presStyleCnt="0"/>
      <dgm:spPr/>
    </dgm:pt>
    <dgm:pt modelId="{6DABC71E-387B-4B38-80A4-926FEDA5F4BE}" type="pres">
      <dgm:prSet presAssocID="{25A4E3AF-E35D-483C-B59A-A432E6CAEFAE}" presName="LShape" presStyleLbl="alignNode1" presStyleIdx="6" presStyleCnt="7"/>
      <dgm:spPr/>
    </dgm:pt>
    <dgm:pt modelId="{F5776F4F-D7C1-4888-B31B-1DF71426281A}" type="pres">
      <dgm:prSet presAssocID="{25A4E3AF-E35D-483C-B59A-A432E6CAEFAE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70EEB39-89F7-4467-AEE0-45D14CACB4F3}" srcId="{8BDDED49-E791-42AD-A1E9-28A20F367D15}" destId="{0F5E825B-3D8C-4DDF-9829-7C0E7F5386F3}" srcOrd="0" destOrd="0" parTransId="{062C1B29-6E1A-4B34-9579-E4228408CC18}" sibTransId="{C8F9ED75-6DFE-44A7-9079-E943831D4CFB}"/>
    <dgm:cxn modelId="{1B1B1F70-1679-40C7-9DF5-98592535F3B8}" srcId="{8BDDED49-E791-42AD-A1E9-28A20F367D15}" destId="{25A4E3AF-E35D-483C-B59A-A432E6CAEFAE}" srcOrd="3" destOrd="0" parTransId="{342DFEA5-A6D7-487D-A532-D8C7A7842D5A}" sibTransId="{DC0B5F62-22DA-4B01-BD4E-BFE451DFA488}"/>
    <dgm:cxn modelId="{44017956-52DB-4213-BC0C-90D90E356075}" type="presOf" srcId="{4C045D9B-9A62-4ADE-98C4-840701B4F2C4}" destId="{3B35E0DE-3793-4DE0-A283-78B9B909D64A}" srcOrd="0" destOrd="0" presId="urn:microsoft.com/office/officeart/2009/3/layout/StepUpProcess"/>
    <dgm:cxn modelId="{03255A7A-6382-4B5E-98D7-E4FA074A69BF}" type="presOf" srcId="{8BDDED49-E791-42AD-A1E9-28A20F367D15}" destId="{B7F0671F-2BAA-4C7F-AB54-71F14576A596}" srcOrd="0" destOrd="0" presId="urn:microsoft.com/office/officeart/2009/3/layout/StepUpProcess"/>
    <dgm:cxn modelId="{4E278692-0220-4863-B050-EA69EAE76AE7}" srcId="{8BDDED49-E791-42AD-A1E9-28A20F367D15}" destId="{E23AA65D-E38A-418B-BAE4-06A9BB3B9BCE}" srcOrd="2" destOrd="0" parTransId="{00AC72FB-4859-4740-803A-AFF2EBA86032}" sibTransId="{0E97EFF9-50C0-4F0B-A985-7C670E7906DE}"/>
    <dgm:cxn modelId="{4580DA9F-98FD-46E4-99E4-EACE4EA70857}" srcId="{8BDDED49-E791-42AD-A1E9-28A20F367D15}" destId="{4C045D9B-9A62-4ADE-98C4-840701B4F2C4}" srcOrd="1" destOrd="0" parTransId="{2CDB8D9C-9807-4C3C-9B2F-23E8F5EC8DC5}" sibTransId="{BFBF4DE4-339A-4BB8-9119-7BC80C63FF63}"/>
    <dgm:cxn modelId="{172CFC9F-34AB-4766-9F34-F04A70491222}" type="presOf" srcId="{0F5E825B-3D8C-4DDF-9829-7C0E7F5386F3}" destId="{418E1CE7-B4D6-43C0-BFEA-933F340E8944}" srcOrd="0" destOrd="0" presId="urn:microsoft.com/office/officeart/2009/3/layout/StepUpProcess"/>
    <dgm:cxn modelId="{EAD2DBB2-E7BF-4EE1-86CE-11F4FDE12931}" type="presOf" srcId="{25A4E3AF-E35D-483C-B59A-A432E6CAEFAE}" destId="{F5776F4F-D7C1-4888-B31B-1DF71426281A}" srcOrd="0" destOrd="0" presId="urn:microsoft.com/office/officeart/2009/3/layout/StepUpProcess"/>
    <dgm:cxn modelId="{501F48D1-56B1-4104-B36B-9CA430D5C53D}" type="presOf" srcId="{E23AA65D-E38A-418B-BAE4-06A9BB3B9BCE}" destId="{4AEE7120-C301-43AD-A661-F3A5D21902C2}" srcOrd="0" destOrd="0" presId="urn:microsoft.com/office/officeart/2009/3/layout/StepUpProcess"/>
    <dgm:cxn modelId="{0173CE02-373C-4DAF-BC2E-590E507BDE2F}" type="presParOf" srcId="{B7F0671F-2BAA-4C7F-AB54-71F14576A596}" destId="{3ACA91A7-A1E3-429F-84EB-D42CC70E92D5}" srcOrd="0" destOrd="0" presId="urn:microsoft.com/office/officeart/2009/3/layout/StepUpProcess"/>
    <dgm:cxn modelId="{EBF9BB60-EF6E-414F-B75F-466C9C76165E}" type="presParOf" srcId="{3ACA91A7-A1E3-429F-84EB-D42CC70E92D5}" destId="{7F8C572F-87D0-4DB6-8B7C-FF14043D7DB1}" srcOrd="0" destOrd="0" presId="urn:microsoft.com/office/officeart/2009/3/layout/StepUpProcess"/>
    <dgm:cxn modelId="{43B9FA9E-E38F-408C-B91C-F03B198131AC}" type="presParOf" srcId="{3ACA91A7-A1E3-429F-84EB-D42CC70E92D5}" destId="{418E1CE7-B4D6-43C0-BFEA-933F340E8944}" srcOrd="1" destOrd="0" presId="urn:microsoft.com/office/officeart/2009/3/layout/StepUpProcess"/>
    <dgm:cxn modelId="{B42B4335-3850-4E7F-BC0D-2E4FF298FEF3}" type="presParOf" srcId="{3ACA91A7-A1E3-429F-84EB-D42CC70E92D5}" destId="{856F1B82-5EE2-406B-BD01-047668373825}" srcOrd="2" destOrd="0" presId="urn:microsoft.com/office/officeart/2009/3/layout/StepUpProcess"/>
    <dgm:cxn modelId="{98EE91C9-FDCE-4266-924E-226325B5A662}" type="presParOf" srcId="{B7F0671F-2BAA-4C7F-AB54-71F14576A596}" destId="{751585CA-8CFD-4DC6-A778-55733B8E69AC}" srcOrd="1" destOrd="0" presId="urn:microsoft.com/office/officeart/2009/3/layout/StepUpProcess"/>
    <dgm:cxn modelId="{DAA92FA6-8B27-497F-A470-970F5AD6B2D9}" type="presParOf" srcId="{751585CA-8CFD-4DC6-A778-55733B8E69AC}" destId="{49838BB1-ABE4-47C5-8D89-3DBD11048B79}" srcOrd="0" destOrd="0" presId="urn:microsoft.com/office/officeart/2009/3/layout/StepUpProcess"/>
    <dgm:cxn modelId="{4ADB9E6B-8370-4E44-B14F-FB3DF145A523}" type="presParOf" srcId="{B7F0671F-2BAA-4C7F-AB54-71F14576A596}" destId="{C36A1F80-F5D9-4C20-A504-83A2367207F3}" srcOrd="2" destOrd="0" presId="urn:microsoft.com/office/officeart/2009/3/layout/StepUpProcess"/>
    <dgm:cxn modelId="{3A16896A-0C53-4D61-A38B-1985D9B42A4F}" type="presParOf" srcId="{C36A1F80-F5D9-4C20-A504-83A2367207F3}" destId="{F6137D41-26F3-4028-BA32-EF853D75FB68}" srcOrd="0" destOrd="0" presId="urn:microsoft.com/office/officeart/2009/3/layout/StepUpProcess"/>
    <dgm:cxn modelId="{7762DF87-B6B6-48E2-B659-B40A0C49B9D9}" type="presParOf" srcId="{C36A1F80-F5D9-4C20-A504-83A2367207F3}" destId="{3B35E0DE-3793-4DE0-A283-78B9B909D64A}" srcOrd="1" destOrd="0" presId="urn:microsoft.com/office/officeart/2009/3/layout/StepUpProcess"/>
    <dgm:cxn modelId="{F81A603F-DA39-4E94-8657-A42D5E40A227}" type="presParOf" srcId="{C36A1F80-F5D9-4C20-A504-83A2367207F3}" destId="{55D8B6F9-BE10-4887-8E06-A08A476D87AC}" srcOrd="2" destOrd="0" presId="urn:microsoft.com/office/officeart/2009/3/layout/StepUpProcess"/>
    <dgm:cxn modelId="{36514939-E8BD-4047-9EE7-14560161C869}" type="presParOf" srcId="{B7F0671F-2BAA-4C7F-AB54-71F14576A596}" destId="{4ECE7AAA-5785-42E8-AFC1-F14E896DDB18}" srcOrd="3" destOrd="0" presId="urn:microsoft.com/office/officeart/2009/3/layout/StepUpProcess"/>
    <dgm:cxn modelId="{1F9FE4DE-829A-4B51-90D6-7C970FD01C8D}" type="presParOf" srcId="{4ECE7AAA-5785-42E8-AFC1-F14E896DDB18}" destId="{EBCFFF32-65E3-4D54-A300-91695099C7F2}" srcOrd="0" destOrd="0" presId="urn:microsoft.com/office/officeart/2009/3/layout/StepUpProcess"/>
    <dgm:cxn modelId="{E9ED8ECD-8916-43A3-92DF-84DDD453F11F}" type="presParOf" srcId="{B7F0671F-2BAA-4C7F-AB54-71F14576A596}" destId="{2B9FF347-D1BB-4863-8EC4-1D89FD2CA4B4}" srcOrd="4" destOrd="0" presId="urn:microsoft.com/office/officeart/2009/3/layout/StepUpProcess"/>
    <dgm:cxn modelId="{5B6A384B-D396-4568-A283-F189AC006CB4}" type="presParOf" srcId="{2B9FF347-D1BB-4863-8EC4-1D89FD2CA4B4}" destId="{16CA6733-D277-4DE6-8FD9-ECCBAD661A93}" srcOrd="0" destOrd="0" presId="urn:microsoft.com/office/officeart/2009/3/layout/StepUpProcess"/>
    <dgm:cxn modelId="{8D8E83C0-83CC-463B-B921-93A76B564F98}" type="presParOf" srcId="{2B9FF347-D1BB-4863-8EC4-1D89FD2CA4B4}" destId="{4AEE7120-C301-43AD-A661-F3A5D21902C2}" srcOrd="1" destOrd="0" presId="urn:microsoft.com/office/officeart/2009/3/layout/StepUpProcess"/>
    <dgm:cxn modelId="{70DA07FF-C9DC-470D-88E9-8B18CE182236}" type="presParOf" srcId="{2B9FF347-D1BB-4863-8EC4-1D89FD2CA4B4}" destId="{D9779757-C97C-49AE-A54A-A362191D062B}" srcOrd="2" destOrd="0" presId="urn:microsoft.com/office/officeart/2009/3/layout/StepUpProcess"/>
    <dgm:cxn modelId="{F131FCE1-C9A8-4722-AD5A-38D92F928C7D}" type="presParOf" srcId="{B7F0671F-2BAA-4C7F-AB54-71F14576A596}" destId="{3476EB30-AA49-4B58-A5C2-D602399A4EB4}" srcOrd="5" destOrd="0" presId="urn:microsoft.com/office/officeart/2009/3/layout/StepUpProcess"/>
    <dgm:cxn modelId="{CF821184-C9C4-4794-8C3B-F46DC2BE81C8}" type="presParOf" srcId="{3476EB30-AA49-4B58-A5C2-D602399A4EB4}" destId="{1F55E5E5-3B2E-42CC-86EB-D669CBE63DE2}" srcOrd="0" destOrd="0" presId="urn:microsoft.com/office/officeart/2009/3/layout/StepUpProcess"/>
    <dgm:cxn modelId="{035F2712-018A-422E-BB24-73D4799CA4AC}" type="presParOf" srcId="{B7F0671F-2BAA-4C7F-AB54-71F14576A596}" destId="{E23D5DFE-2BDA-43AA-A7FD-3241EA33ED53}" srcOrd="6" destOrd="0" presId="urn:microsoft.com/office/officeart/2009/3/layout/StepUpProcess"/>
    <dgm:cxn modelId="{C5F77448-AE85-40C9-87BE-A8AB424AC0D4}" type="presParOf" srcId="{E23D5DFE-2BDA-43AA-A7FD-3241EA33ED53}" destId="{6DABC71E-387B-4B38-80A4-926FEDA5F4BE}" srcOrd="0" destOrd="0" presId="urn:microsoft.com/office/officeart/2009/3/layout/StepUpProcess"/>
    <dgm:cxn modelId="{751E68AA-E94B-45E6-866C-F44CACC6AB2E}" type="presParOf" srcId="{E23D5DFE-2BDA-43AA-A7FD-3241EA33ED53}" destId="{F5776F4F-D7C1-4888-B31B-1DF71426281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8FA14-AD9D-4B1A-9D37-F5C9BAE048FD}">
      <dsp:nvSpPr>
        <dsp:cNvPr id="0" name=""/>
        <dsp:cNvSpPr/>
      </dsp:nvSpPr>
      <dsp:spPr>
        <a:xfrm>
          <a:off x="0" y="367688"/>
          <a:ext cx="76213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45D44-3FA2-410A-86DD-C89E9D9ECF1D}">
      <dsp:nvSpPr>
        <dsp:cNvPr id="0" name=""/>
        <dsp:cNvSpPr/>
      </dsp:nvSpPr>
      <dsp:spPr>
        <a:xfrm>
          <a:off x="381066" y="190145"/>
          <a:ext cx="5334935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48" tIns="0" rIns="2016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MOBILITA’ DEI CONSUMATORI</a:t>
          </a:r>
        </a:p>
      </dsp:txBody>
      <dsp:txXfrm>
        <a:off x="407005" y="216084"/>
        <a:ext cx="5283057" cy="479482"/>
      </dsp:txXfrm>
    </dsp:sp>
    <dsp:sp modelId="{8A5810A8-9674-4C99-9A71-F07AB9526EE9}">
      <dsp:nvSpPr>
        <dsp:cNvPr id="0" name=""/>
        <dsp:cNvSpPr/>
      </dsp:nvSpPr>
      <dsp:spPr>
        <a:xfrm>
          <a:off x="0" y="1184168"/>
          <a:ext cx="76213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26247-0A5A-43B6-BEF1-520C831630F7}">
      <dsp:nvSpPr>
        <dsp:cNvPr id="0" name=""/>
        <dsp:cNvSpPr/>
      </dsp:nvSpPr>
      <dsp:spPr>
        <a:xfrm>
          <a:off x="381066" y="918488"/>
          <a:ext cx="5334935" cy="53136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48" tIns="0" rIns="2016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SVILUPPO DELLE TECNOLOGIE E DEI CANALI ONLINE</a:t>
          </a:r>
        </a:p>
      </dsp:txBody>
      <dsp:txXfrm>
        <a:off x="407005" y="944427"/>
        <a:ext cx="5283057" cy="479482"/>
      </dsp:txXfrm>
    </dsp:sp>
    <dsp:sp modelId="{3C9677FD-A78F-4A37-B7B5-A5C28CCC2F81}">
      <dsp:nvSpPr>
        <dsp:cNvPr id="0" name=""/>
        <dsp:cNvSpPr/>
      </dsp:nvSpPr>
      <dsp:spPr>
        <a:xfrm>
          <a:off x="0" y="2000648"/>
          <a:ext cx="76213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8E2EB-C855-4C04-9788-98FE9DB47D3E}">
      <dsp:nvSpPr>
        <dsp:cNvPr id="0" name=""/>
        <dsp:cNvSpPr/>
      </dsp:nvSpPr>
      <dsp:spPr>
        <a:xfrm>
          <a:off x="381066" y="1734968"/>
          <a:ext cx="5334935" cy="5313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48" tIns="0" rIns="2016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CAMBIAMENTI MOGRAFICI E DEGLI STILI DI VITA</a:t>
          </a:r>
        </a:p>
      </dsp:txBody>
      <dsp:txXfrm>
        <a:off x="407005" y="1760907"/>
        <a:ext cx="5283057" cy="479482"/>
      </dsp:txXfrm>
    </dsp:sp>
    <dsp:sp modelId="{97FFF05B-BE08-42A6-B204-BAF31CF68A7C}">
      <dsp:nvSpPr>
        <dsp:cNvPr id="0" name=""/>
        <dsp:cNvSpPr/>
      </dsp:nvSpPr>
      <dsp:spPr>
        <a:xfrm>
          <a:off x="0" y="2817128"/>
          <a:ext cx="76213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5155F-183B-4E83-844A-86A23D712235}">
      <dsp:nvSpPr>
        <dsp:cNvPr id="0" name=""/>
        <dsp:cNvSpPr/>
      </dsp:nvSpPr>
      <dsp:spPr>
        <a:xfrm>
          <a:off x="381066" y="2551448"/>
          <a:ext cx="5334935" cy="53136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48" tIns="0" rIns="2016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ACCESSIBILITA’ TEMPORANEA</a:t>
          </a:r>
        </a:p>
      </dsp:txBody>
      <dsp:txXfrm>
        <a:off x="407005" y="2577387"/>
        <a:ext cx="5283057" cy="479482"/>
      </dsp:txXfrm>
    </dsp:sp>
    <dsp:sp modelId="{31314BAB-B704-4609-B0E1-05FE1726225E}">
      <dsp:nvSpPr>
        <dsp:cNvPr id="0" name=""/>
        <dsp:cNvSpPr/>
      </dsp:nvSpPr>
      <dsp:spPr>
        <a:xfrm>
          <a:off x="0" y="3633608"/>
          <a:ext cx="76213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DA3DB-CCE7-4369-B71A-441AF9460588}">
      <dsp:nvSpPr>
        <dsp:cNvPr id="0" name=""/>
        <dsp:cNvSpPr/>
      </dsp:nvSpPr>
      <dsp:spPr>
        <a:xfrm>
          <a:off x="381066" y="3367928"/>
          <a:ext cx="5334935" cy="5313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48" tIns="0" rIns="201648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PRESENZA MULTIFORMATO</a:t>
          </a:r>
        </a:p>
      </dsp:txBody>
      <dsp:txXfrm>
        <a:off x="407005" y="3393867"/>
        <a:ext cx="5283057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8FA14-AD9D-4B1A-9D37-F5C9BAE048FD}">
      <dsp:nvSpPr>
        <dsp:cNvPr id="0" name=""/>
        <dsp:cNvSpPr/>
      </dsp:nvSpPr>
      <dsp:spPr>
        <a:xfrm>
          <a:off x="0" y="1094797"/>
          <a:ext cx="11201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45D44-3FA2-410A-86DD-C89E9D9ECF1D}">
      <dsp:nvSpPr>
        <dsp:cNvPr id="0" name=""/>
        <dsp:cNvSpPr/>
      </dsp:nvSpPr>
      <dsp:spPr>
        <a:xfrm>
          <a:off x="560070" y="696277"/>
          <a:ext cx="7840980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70" tIns="0" rIns="29637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AREE ISOLATE: riguardano zone extra urbane nei pressi di strade di collegamento </a:t>
          </a:r>
        </a:p>
      </dsp:txBody>
      <dsp:txXfrm>
        <a:off x="598978" y="735185"/>
        <a:ext cx="7763164" cy="719224"/>
      </dsp:txXfrm>
    </dsp:sp>
    <dsp:sp modelId="{8A5810A8-9674-4C99-9A71-F07AB9526EE9}">
      <dsp:nvSpPr>
        <dsp:cNvPr id="0" name=""/>
        <dsp:cNvSpPr/>
      </dsp:nvSpPr>
      <dsp:spPr>
        <a:xfrm>
          <a:off x="0" y="2319517"/>
          <a:ext cx="11201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26247-0A5A-43B6-BEF1-520C831630F7}">
      <dsp:nvSpPr>
        <dsp:cNvPr id="0" name=""/>
        <dsp:cNvSpPr/>
      </dsp:nvSpPr>
      <dsp:spPr>
        <a:xfrm>
          <a:off x="560070" y="1920997"/>
          <a:ext cx="7840980" cy="7970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70" tIns="0" rIns="29637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AREE PIANIFICATE: sono progettate e realizzate per ospitare centri, parchi commerciali o villaggi outlet</a:t>
          </a:r>
        </a:p>
      </dsp:txBody>
      <dsp:txXfrm>
        <a:off x="598978" y="1959905"/>
        <a:ext cx="7763164" cy="719224"/>
      </dsp:txXfrm>
    </dsp:sp>
    <dsp:sp modelId="{3C9677FD-A78F-4A37-B7B5-A5C28CCC2F81}">
      <dsp:nvSpPr>
        <dsp:cNvPr id="0" name=""/>
        <dsp:cNvSpPr/>
      </dsp:nvSpPr>
      <dsp:spPr>
        <a:xfrm>
          <a:off x="0" y="3544237"/>
          <a:ext cx="11201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8E2EB-C855-4C04-9788-98FE9DB47D3E}">
      <dsp:nvSpPr>
        <dsp:cNvPr id="0" name=""/>
        <dsp:cNvSpPr/>
      </dsp:nvSpPr>
      <dsp:spPr>
        <a:xfrm>
          <a:off x="560070" y="3145717"/>
          <a:ext cx="7840980" cy="7970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70" tIns="0" rIns="29637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AREE NON PIANIFICATE: riguardano quartieri commerciali centrali</a:t>
          </a:r>
        </a:p>
      </dsp:txBody>
      <dsp:txXfrm>
        <a:off x="598978" y="3184625"/>
        <a:ext cx="7763164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6FC7C-277D-48A0-8181-28790512EB1C}">
      <dsp:nvSpPr>
        <dsp:cNvPr id="0" name=""/>
        <dsp:cNvSpPr/>
      </dsp:nvSpPr>
      <dsp:spPr>
        <a:xfrm>
          <a:off x="101004" y="724"/>
          <a:ext cx="3774281" cy="22645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PRIMARIA: </a:t>
          </a:r>
          <a:r>
            <a:rPr lang="it-IT" sz="2900" kern="1200" dirty="0"/>
            <a:t>include dal 50% al 70% dei potenziali acquirenti che impegnano fino a 10 minuti.</a:t>
          </a:r>
        </a:p>
      </dsp:txBody>
      <dsp:txXfrm>
        <a:off x="101004" y="724"/>
        <a:ext cx="3774281" cy="2264568"/>
      </dsp:txXfrm>
    </dsp:sp>
    <dsp:sp modelId="{2CA2EA70-A339-4574-AF66-6702FBE33B28}">
      <dsp:nvSpPr>
        <dsp:cNvPr id="0" name=""/>
        <dsp:cNvSpPr/>
      </dsp:nvSpPr>
      <dsp:spPr>
        <a:xfrm>
          <a:off x="4252714" y="724"/>
          <a:ext cx="3774281" cy="2264568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SECONDARIA: </a:t>
          </a:r>
          <a:r>
            <a:rPr lang="it-IT" sz="2900" kern="1200" dirty="0"/>
            <a:t>include dal 20 al 30% dei potenziali acquirenti, con tempi medi di transito di 20 minuti.</a:t>
          </a:r>
        </a:p>
      </dsp:txBody>
      <dsp:txXfrm>
        <a:off x="4252714" y="724"/>
        <a:ext cx="3774281" cy="2264568"/>
      </dsp:txXfrm>
    </dsp:sp>
    <dsp:sp modelId="{2224749C-FCC7-4BAD-B52B-CBF89326A0FC}">
      <dsp:nvSpPr>
        <dsp:cNvPr id="0" name=""/>
        <dsp:cNvSpPr/>
      </dsp:nvSpPr>
      <dsp:spPr>
        <a:xfrm>
          <a:off x="2176859" y="2642721"/>
          <a:ext cx="3774281" cy="2264568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PERIFERICA: </a:t>
          </a:r>
          <a:r>
            <a:rPr lang="it-IT" sz="2900" kern="1200" dirty="0"/>
            <a:t>include la quota residua di potenziali acquirenti che impegnano 30 minuti e oltre.</a:t>
          </a:r>
        </a:p>
      </dsp:txBody>
      <dsp:txXfrm>
        <a:off x="2176859" y="2642721"/>
        <a:ext cx="3774281" cy="2264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3337B-B251-4F54-9E7E-2C2FB27419AF}">
      <dsp:nvSpPr>
        <dsp:cNvPr id="0" name=""/>
        <dsp:cNvSpPr/>
      </dsp:nvSpPr>
      <dsp:spPr>
        <a:xfrm>
          <a:off x="2936023" y="0"/>
          <a:ext cx="5495611" cy="549561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587424-AAFA-442E-ABF4-D44936BD25E8}">
      <dsp:nvSpPr>
        <dsp:cNvPr id="0" name=""/>
        <dsp:cNvSpPr/>
      </dsp:nvSpPr>
      <dsp:spPr>
        <a:xfrm>
          <a:off x="5683829" y="550097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Offrire ai consumatori la possibilità di diversificare e bilanciare gli acquisti in nuovi luoghi</a:t>
          </a:r>
        </a:p>
      </dsp:txBody>
      <dsp:txXfrm>
        <a:off x="5721974" y="588242"/>
        <a:ext cx="3495857" cy="705117"/>
      </dsp:txXfrm>
    </dsp:sp>
    <dsp:sp modelId="{A29ECC80-5594-4F7F-8EC4-7CCCF47CEE24}">
      <dsp:nvSpPr>
        <dsp:cNvPr id="0" name=""/>
        <dsp:cNvSpPr/>
      </dsp:nvSpPr>
      <dsp:spPr>
        <a:xfrm>
          <a:off x="5683829" y="1429180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Valutare l’impatto ambientale dello sviluppo di grandi superfici commerciali</a:t>
          </a:r>
        </a:p>
      </dsp:txBody>
      <dsp:txXfrm>
        <a:off x="5721974" y="1467325"/>
        <a:ext cx="3495857" cy="705117"/>
      </dsp:txXfrm>
    </dsp:sp>
    <dsp:sp modelId="{B666B7C0-862F-43D6-8C58-C79EAD32DED4}">
      <dsp:nvSpPr>
        <dsp:cNvPr id="0" name=""/>
        <dsp:cNvSpPr/>
      </dsp:nvSpPr>
      <dsp:spPr>
        <a:xfrm>
          <a:off x="5683829" y="2308263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Riqualificare aree urbane o territoriali in declino</a:t>
          </a:r>
        </a:p>
      </dsp:txBody>
      <dsp:txXfrm>
        <a:off x="5721974" y="2346408"/>
        <a:ext cx="3495857" cy="705117"/>
      </dsp:txXfrm>
    </dsp:sp>
    <dsp:sp modelId="{321FE0E9-DF76-48F9-B04D-61B0C7CDE281}">
      <dsp:nvSpPr>
        <dsp:cNvPr id="0" name=""/>
        <dsp:cNvSpPr/>
      </dsp:nvSpPr>
      <dsp:spPr>
        <a:xfrm>
          <a:off x="5683829" y="3187347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Regolamentare gli orari di apertura dei punti vendita dei punti vendita </a:t>
          </a:r>
        </a:p>
      </dsp:txBody>
      <dsp:txXfrm>
        <a:off x="5721974" y="3225492"/>
        <a:ext cx="3495857" cy="705117"/>
      </dsp:txXfrm>
    </dsp:sp>
    <dsp:sp modelId="{02B5D3D4-23B0-4415-9457-9DFA26604ABA}">
      <dsp:nvSpPr>
        <dsp:cNvPr id="0" name=""/>
        <dsp:cNvSpPr/>
      </dsp:nvSpPr>
      <dsp:spPr>
        <a:xfrm>
          <a:off x="5683829" y="4066430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Valutare le proposte si realizzazione di nuovi insediamenti commerciali</a:t>
          </a:r>
        </a:p>
      </dsp:txBody>
      <dsp:txXfrm>
        <a:off x="5721974" y="4104575"/>
        <a:ext cx="3495857" cy="7051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C572F-87D0-4DB6-8B7C-FF14043D7DB1}">
      <dsp:nvSpPr>
        <dsp:cNvPr id="0" name=""/>
        <dsp:cNvSpPr/>
      </dsp:nvSpPr>
      <dsp:spPr>
        <a:xfrm rot="5400000">
          <a:off x="403208" y="1152670"/>
          <a:ext cx="1114590" cy="185465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E1CE7-B4D6-43C0-BFEA-933F340E8944}">
      <dsp:nvSpPr>
        <dsp:cNvPr id="0" name=""/>
        <dsp:cNvSpPr/>
      </dsp:nvSpPr>
      <dsp:spPr>
        <a:xfrm>
          <a:off x="217155" y="1706812"/>
          <a:ext cx="1674390" cy="146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ASPETTO ECONOMICO</a:t>
          </a:r>
        </a:p>
      </dsp:txBody>
      <dsp:txXfrm>
        <a:off x="217155" y="1706812"/>
        <a:ext cx="1674390" cy="1467701"/>
      </dsp:txXfrm>
    </dsp:sp>
    <dsp:sp modelId="{856F1B82-5EE2-406B-BD01-047668373825}">
      <dsp:nvSpPr>
        <dsp:cNvPr id="0" name=""/>
        <dsp:cNvSpPr/>
      </dsp:nvSpPr>
      <dsp:spPr>
        <a:xfrm>
          <a:off x="1575624" y="1016129"/>
          <a:ext cx="315922" cy="315922"/>
        </a:xfrm>
        <a:prstGeom prst="triangle">
          <a:avLst>
            <a:gd name="adj" fmla="val 100000"/>
          </a:avLst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5875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37D41-26F3-4028-BA32-EF853D75FB68}">
      <dsp:nvSpPr>
        <dsp:cNvPr id="0" name=""/>
        <dsp:cNvSpPr/>
      </dsp:nvSpPr>
      <dsp:spPr>
        <a:xfrm rot="5400000">
          <a:off x="2452990" y="645450"/>
          <a:ext cx="1114590" cy="185465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5875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5E0DE-3793-4DE0-A283-78B9B909D64A}">
      <dsp:nvSpPr>
        <dsp:cNvPr id="0" name=""/>
        <dsp:cNvSpPr/>
      </dsp:nvSpPr>
      <dsp:spPr>
        <a:xfrm>
          <a:off x="2266937" y="1199591"/>
          <a:ext cx="1674390" cy="146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ASPETTO SOCIALE</a:t>
          </a:r>
        </a:p>
      </dsp:txBody>
      <dsp:txXfrm>
        <a:off x="2266937" y="1199591"/>
        <a:ext cx="1674390" cy="1467701"/>
      </dsp:txXfrm>
    </dsp:sp>
    <dsp:sp modelId="{55D8B6F9-BE10-4887-8E06-A08A476D87AC}">
      <dsp:nvSpPr>
        <dsp:cNvPr id="0" name=""/>
        <dsp:cNvSpPr/>
      </dsp:nvSpPr>
      <dsp:spPr>
        <a:xfrm>
          <a:off x="3625405" y="508908"/>
          <a:ext cx="315922" cy="315922"/>
        </a:xfrm>
        <a:prstGeom prst="triangle">
          <a:avLst>
            <a:gd name="adj" fmla="val 10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A6733-D277-4DE6-8FD9-ECCBAD661A93}">
      <dsp:nvSpPr>
        <dsp:cNvPr id="0" name=""/>
        <dsp:cNvSpPr/>
      </dsp:nvSpPr>
      <dsp:spPr>
        <a:xfrm rot="5400000">
          <a:off x="4502771" y="138229"/>
          <a:ext cx="1114590" cy="185465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5875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E7120-C301-43AD-A661-F3A5D21902C2}">
      <dsp:nvSpPr>
        <dsp:cNvPr id="0" name=""/>
        <dsp:cNvSpPr/>
      </dsp:nvSpPr>
      <dsp:spPr>
        <a:xfrm>
          <a:off x="4316719" y="692371"/>
          <a:ext cx="1674390" cy="146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ASPETTO FISICO</a:t>
          </a:r>
        </a:p>
      </dsp:txBody>
      <dsp:txXfrm>
        <a:off x="4316719" y="692371"/>
        <a:ext cx="1674390" cy="1467701"/>
      </dsp:txXfrm>
    </dsp:sp>
    <dsp:sp modelId="{D9779757-C97C-49AE-A54A-A362191D062B}">
      <dsp:nvSpPr>
        <dsp:cNvPr id="0" name=""/>
        <dsp:cNvSpPr/>
      </dsp:nvSpPr>
      <dsp:spPr>
        <a:xfrm>
          <a:off x="5675187" y="1688"/>
          <a:ext cx="315922" cy="315922"/>
        </a:xfrm>
        <a:prstGeom prst="triangle">
          <a:avLst>
            <a:gd name="adj" fmla="val 100000"/>
          </a:avLst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5875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BC71E-387B-4B38-80A4-926FEDA5F4BE}">
      <dsp:nvSpPr>
        <dsp:cNvPr id="0" name=""/>
        <dsp:cNvSpPr/>
      </dsp:nvSpPr>
      <dsp:spPr>
        <a:xfrm rot="5400000">
          <a:off x="6552553" y="-368990"/>
          <a:ext cx="1114590" cy="185465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76F4F-D7C1-4888-B31B-1DF71426281A}">
      <dsp:nvSpPr>
        <dsp:cNvPr id="0" name=""/>
        <dsp:cNvSpPr/>
      </dsp:nvSpPr>
      <dsp:spPr>
        <a:xfrm>
          <a:off x="6366500" y="185150"/>
          <a:ext cx="1674390" cy="146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ASPETTO COLLABORATIVO</a:t>
          </a:r>
        </a:p>
      </dsp:txBody>
      <dsp:txXfrm>
        <a:off x="6366500" y="185150"/>
        <a:ext cx="1674390" cy="146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89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706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ACA4F9B-2C38-4EBA-8879-5E1A48574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58" y="523374"/>
            <a:ext cx="9047747" cy="581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698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B673B0-2910-4E6A-AE15-4D0F4FBE06CA}"/>
              </a:ext>
            </a:extLst>
          </p:cNvPr>
          <p:cNvSpPr txBox="1"/>
          <p:nvPr/>
        </p:nvSpPr>
        <p:spPr>
          <a:xfrm>
            <a:off x="878244" y="152822"/>
            <a:ext cx="10194879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accent2">
                    <a:lumMod val="50000"/>
                  </a:schemeClr>
                </a:solidFill>
              </a:rPr>
              <a:t>Una localizzazione può avvenire in aree isolate, pianificate o non pianificate (Levy et al., 2019)</a:t>
            </a: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B2C6FDD7-E5FF-4164-B93A-2AFB6A57FB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802038"/>
              </p:ext>
            </p:extLst>
          </p:nvPr>
        </p:nvGraphicFramePr>
        <p:xfrm>
          <a:off x="990600" y="1343912"/>
          <a:ext cx="11201400" cy="4920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13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E172F95-067D-4147-9C29-EDBAA5399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63" y="397042"/>
            <a:ext cx="9829800" cy="534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75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F47ACF9B-3B68-4582-A248-480B690C4E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1471176"/>
              </p:ext>
            </p:extLst>
          </p:nvPr>
        </p:nvGraphicFramePr>
        <p:xfrm>
          <a:off x="2475765" y="1630497"/>
          <a:ext cx="8128000" cy="4908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7B0ECA-4F14-9C64-137C-45DC70DC4983}"/>
              </a:ext>
            </a:extLst>
          </p:cNvPr>
          <p:cNvSpPr txBox="1"/>
          <p:nvPr/>
        </p:nvSpPr>
        <p:spPr>
          <a:xfrm>
            <a:off x="1084294" y="471832"/>
            <a:ext cx="10910942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bg1"/>
                </a:solidFill>
              </a:rPr>
              <a:t>CLASSIFICAZIONE AREA COMMERCIALE IN TRE ZONE O SUB-AREE:</a:t>
            </a:r>
          </a:p>
        </p:txBody>
      </p:sp>
    </p:spTree>
    <p:extLst>
      <p:ext uri="{BB962C8B-B14F-4D97-AF65-F5344CB8AC3E}">
        <p14:creationId xmlns:p14="http://schemas.microsoft.com/office/powerpoint/2010/main" val="1407713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96150" y="134891"/>
            <a:ext cx="10910942" cy="1092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 è COINVOLTO NEL PIANIFICARE GLI SVILUPPI DEVE TENERE IN CONSIDERAZIONE MOLTEPLICI ASPETTI</a:t>
            </a:r>
            <a:r>
              <a:rPr lang="it-IT" sz="3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440000CF-252F-6601-8CCD-6FF2CCBF2D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367894"/>
              </p:ext>
            </p:extLst>
          </p:nvPr>
        </p:nvGraphicFramePr>
        <p:xfrm>
          <a:off x="0" y="1227498"/>
          <a:ext cx="12192000" cy="5495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976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61706" y="2174986"/>
            <a:ext cx="5185505" cy="332398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</a:rPr>
              <a:t>Tradizionalmente i centri delle città venivano considerate aree attraenti per la location dei punti vendita al dettaglio, perché era lì che la maggior parte degli acquirenti lavorava e socializzava.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A17156-3455-8204-9CB6-328B9C4CD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805" y="433137"/>
            <a:ext cx="10783657" cy="112134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LOCATION NEI QUARTIERI COMMERCIALI CENTRALI E LUNGO LE STRADE PRINCIPALI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27CE66E-BF17-AB47-23EF-56E15D367443}"/>
              </a:ext>
            </a:extLst>
          </p:cNvPr>
          <p:cNvSpPr txBox="1"/>
          <p:nvPr/>
        </p:nvSpPr>
        <p:spPr>
          <a:xfrm>
            <a:off x="5624627" y="2155411"/>
            <a:ext cx="6202835" cy="33239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OGGIGIORNO</a:t>
            </a:r>
            <a:r>
              <a:rPr lang="it-IT" sz="3000" i="1" dirty="0">
                <a:solidFill>
                  <a:schemeClr val="tx2"/>
                </a:solidFill>
              </a:rPr>
              <a:t>- l’incremento demografico ha costretto le persone a spostarsi fuori dalle aree urbani centrali, favorendo lo sviluppo delle periferie.</a:t>
            </a:r>
          </a:p>
          <a:p>
            <a:pPr algn="ctr"/>
            <a:r>
              <a:rPr lang="it-IT" sz="3000" i="1" dirty="0">
                <a:solidFill>
                  <a:schemeClr val="tx2"/>
                </a:solidFill>
              </a:rPr>
              <a:t>Ciò ha favorito un’estensione dei confini delle aree metropolitane delle </a:t>
            </a:r>
            <a:r>
              <a:rPr lang="it-IT" sz="3000" i="1" dirty="0" err="1">
                <a:solidFill>
                  <a:schemeClr val="tx2"/>
                </a:solidFill>
              </a:rPr>
              <a:t>citta’</a:t>
            </a:r>
            <a:r>
              <a:rPr lang="it-IT" sz="3000" i="1" dirty="0">
                <a:solidFill>
                  <a:schemeClr val="tx2"/>
                </a:solidFill>
              </a:rPr>
              <a:t> in aree sub-urbane.</a:t>
            </a:r>
          </a:p>
        </p:txBody>
      </p:sp>
    </p:spTree>
    <p:extLst>
      <p:ext uri="{BB962C8B-B14F-4D97-AF65-F5344CB8AC3E}">
        <p14:creationId xmlns:p14="http://schemas.microsoft.com/office/powerpoint/2010/main" val="2673263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0050F7D6-2DA1-0BE3-8371-A98EAC34E8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4923024"/>
              </p:ext>
            </p:extLst>
          </p:nvPr>
        </p:nvGraphicFramePr>
        <p:xfrm>
          <a:off x="808674" y="4493622"/>
          <a:ext cx="8074069" cy="317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9B94B1CA-1396-BEDC-B1E0-47493600F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4" y="118087"/>
            <a:ext cx="10783657" cy="10952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RIGENERAZIONE DEI CENTRI URBANI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9E281D-8A07-8D18-B887-7D3C3D516454}"/>
              </a:ext>
            </a:extLst>
          </p:cNvPr>
          <p:cNvSpPr txBox="1"/>
          <p:nvPr/>
        </p:nvSpPr>
        <p:spPr>
          <a:xfrm>
            <a:off x="996587" y="2037855"/>
            <a:ext cx="101988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500" i="1" dirty="0">
                <a:solidFill>
                  <a:schemeClr val="tx2"/>
                </a:solidFill>
              </a:rPr>
              <a:t>Oltre allo sviluppo del commercio, vi sono altri importanti tematiche relative alla rigenerazione urbana, collegate alla valorizzazione della cultura.</a:t>
            </a:r>
          </a:p>
          <a:p>
            <a:pPr algn="r"/>
            <a:endParaRPr lang="it-IT" sz="2500" i="1" dirty="0">
              <a:solidFill>
                <a:schemeClr val="tx2"/>
              </a:solidFill>
            </a:endParaRPr>
          </a:p>
          <a:p>
            <a:pPr algn="r"/>
            <a:r>
              <a:rPr lang="it-IT" sz="2500" i="1" u="sng" dirty="0">
                <a:solidFill>
                  <a:schemeClr val="tx2"/>
                </a:solidFill>
              </a:rPr>
              <a:t>Queste possono riguardare quattro aspetti:</a:t>
            </a:r>
          </a:p>
        </p:txBody>
      </p:sp>
    </p:spTree>
    <p:extLst>
      <p:ext uri="{BB962C8B-B14F-4D97-AF65-F5344CB8AC3E}">
        <p14:creationId xmlns:p14="http://schemas.microsoft.com/office/powerpoint/2010/main" val="1916405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856" y="384998"/>
            <a:ext cx="10783657" cy="104296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TENDENZE NELLO SVILUPPO DEI CENTRI COMMERCIALI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7DC7837-65A8-D60B-9207-DA11CDD76142}"/>
              </a:ext>
            </a:extLst>
          </p:cNvPr>
          <p:cNvSpPr txBox="1"/>
          <p:nvPr/>
        </p:nvSpPr>
        <p:spPr>
          <a:xfrm>
            <a:off x="1082213" y="1924351"/>
            <a:ext cx="10910942" cy="373948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3500" i="1" dirty="0">
              <a:solidFill>
                <a:schemeClr val="tx2"/>
              </a:solidFill>
            </a:endParaRPr>
          </a:p>
          <a:p>
            <a:pPr algn="r"/>
            <a:r>
              <a:rPr lang="it-IT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PROPENSIONE </a:t>
            </a:r>
            <a:r>
              <a:rPr lang="it-IT" sz="2900" i="1" dirty="0">
                <a:solidFill>
                  <a:schemeClr val="tx2"/>
                </a:solidFill>
              </a:rPr>
              <a:t>verso esperienze di svago e tempo libero che caratterizza molte situazioni d’acquisto.</a:t>
            </a:r>
          </a:p>
          <a:p>
            <a:pPr algn="r"/>
            <a:endParaRPr lang="it-IT" sz="2900" i="1" dirty="0">
              <a:solidFill>
                <a:schemeClr val="tx2"/>
              </a:solidFill>
            </a:endParaRPr>
          </a:p>
          <a:p>
            <a:pPr algn="r"/>
            <a:r>
              <a:rPr lang="it-IT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 ALLA COMPONENTE EDONISTICA D’INTRATTENIMENTO</a:t>
            </a:r>
            <a:r>
              <a:rPr lang="it-IT" sz="2900" i="1" dirty="0">
                <a:solidFill>
                  <a:schemeClr val="tx2"/>
                </a:solidFill>
              </a:rPr>
              <a:t>, è richiesto che i centri commerciali siano luoghi facili da raggiungere, sicuri e che consentano di fare acquisti secondo una logica one-stop.  </a:t>
            </a:r>
          </a:p>
          <a:p>
            <a:pPr algn="r"/>
            <a:endParaRPr lang="it-IT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2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8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STRATEGIA DI LOCALIZZAZIONE NEL RETAIL</a:t>
            </a:r>
            <a:br>
              <a:rPr lang="it-IT" sz="24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9B883-3AD7-3749-8485-FFB291F1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76" y="277047"/>
            <a:ext cx="10783657" cy="8246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SIGNIFICATO DI LOCALIZZAZIONE DEL PUNTO VENDITA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0437AE7-A191-AE91-0E13-7E1D57B169F9}"/>
              </a:ext>
            </a:extLst>
          </p:cNvPr>
          <p:cNvSpPr txBox="1"/>
          <p:nvPr/>
        </p:nvSpPr>
        <p:spPr>
          <a:xfrm>
            <a:off x="998560" y="1599449"/>
            <a:ext cx="6834433" cy="30008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spazio fisico e/o virtuale </a:t>
            </a:r>
          </a:p>
          <a:p>
            <a:pPr algn="ctr"/>
            <a:endParaRPr lang="it-IT" sz="2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700" dirty="0">
                <a:solidFill>
                  <a:schemeClr val="tx2"/>
                </a:solidFill>
              </a:rPr>
              <a:t>Spazio che un distributore commerciale occupa per presentare la proposta di valore e per fornire alla clientela di riferimento l’opportunità di accedere all’assortimento e di connettersi con i valori e le associazioni del suo brand.</a:t>
            </a:r>
          </a:p>
        </p:txBody>
      </p:sp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85847" y="1400474"/>
            <a:ext cx="5347155" cy="470898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bg1"/>
                </a:solidFill>
              </a:rPr>
              <a:t>A livello fisico, lo SPAZIO </a:t>
            </a:r>
          </a:p>
          <a:p>
            <a:pPr algn="ctr"/>
            <a:r>
              <a:rPr lang="it-IT" sz="2500" dirty="0">
                <a:solidFill>
                  <a:schemeClr val="bg1"/>
                </a:solidFill>
              </a:rPr>
              <a:t>riguarda </a:t>
            </a:r>
          </a:p>
          <a:p>
            <a:pPr algn="ctr"/>
            <a:r>
              <a:rPr lang="it-IT" sz="2500" dirty="0">
                <a:solidFill>
                  <a:schemeClr val="bg1"/>
                </a:solidFill>
              </a:rPr>
              <a:t>l’area dove il retailer localizza il proprio punto vendita per presentare la propria merce e a cui gli acquirenti hanno accesso.</a:t>
            </a:r>
          </a:p>
          <a:p>
            <a:pPr algn="ctr"/>
            <a:endParaRPr lang="it-IT" sz="2500" dirty="0">
              <a:solidFill>
                <a:schemeClr val="bg1"/>
              </a:solidFill>
            </a:endParaRPr>
          </a:p>
          <a:p>
            <a:pPr algn="ctr"/>
            <a:endParaRPr lang="it-IT" sz="2500" dirty="0">
              <a:solidFill>
                <a:schemeClr val="bg1"/>
              </a:solidFill>
            </a:endParaRPr>
          </a:p>
          <a:p>
            <a:pPr algn="ctr"/>
            <a:r>
              <a:rPr lang="it-IT" sz="2500" dirty="0">
                <a:solidFill>
                  <a:schemeClr val="bg1"/>
                </a:solidFill>
              </a:rPr>
              <a:t>Si tratta di una dimensione geografica dello spazio che però riflette soltanto l’aspetto funzionale delle attività di </a:t>
            </a:r>
            <a:r>
              <a:rPr lang="it-IT" sz="2500" dirty="0" err="1">
                <a:solidFill>
                  <a:schemeClr val="bg1"/>
                </a:solidFill>
              </a:rPr>
              <a:t>retailing</a:t>
            </a:r>
            <a:r>
              <a:rPr lang="it-IT" sz="2500" dirty="0">
                <a:solidFill>
                  <a:schemeClr val="bg1"/>
                </a:solidFill>
              </a:rPr>
              <a:t> e di shopping.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B5FB328-FD5F-579A-0376-BFF003CC2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711" y="177895"/>
            <a:ext cx="10783657" cy="79158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FUNZIONI DELLO SPAZIO NEL RETAIL</a:t>
            </a:r>
          </a:p>
        </p:txBody>
      </p:sp>
    </p:spTree>
    <p:extLst>
      <p:ext uri="{BB962C8B-B14F-4D97-AF65-F5344CB8AC3E}">
        <p14:creationId xmlns:p14="http://schemas.microsoft.com/office/powerpoint/2010/main" val="2383581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40F28DA-1C84-495E-AA6D-A12A55C38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581" y="602448"/>
            <a:ext cx="8339768" cy="270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27EF06-C327-A73E-97B8-B9F085A73ADA}"/>
              </a:ext>
            </a:extLst>
          </p:cNvPr>
          <p:cNvSpPr txBox="1"/>
          <p:nvPr/>
        </p:nvSpPr>
        <p:spPr>
          <a:xfrm>
            <a:off x="2555913" y="3648415"/>
            <a:ext cx="7163718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900" dirty="0">
                <a:solidFill>
                  <a:schemeClr val="accent1"/>
                </a:solidFill>
                <a:highlight>
                  <a:srgbClr val="FFFF00"/>
                </a:highlight>
              </a:rPr>
              <a:t>In genere, tendono a localizzarsi nelle vicinanze di altri retailer che vendono prodotti simili o complementari</a:t>
            </a:r>
            <a:endParaRPr lang="it-IT" sz="29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01009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B8D689-198E-0692-9D38-018861C0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10" y="498513"/>
            <a:ext cx="10783657" cy="87859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VALORE DELLA LOCALIZZAZIONE NEL CONTESTO DELL’ESPERIENZA D’ACQUISTO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573431A-BB3C-B6D6-7186-FE6B53E7F680}"/>
              </a:ext>
            </a:extLst>
          </p:cNvPr>
          <p:cNvSpPr txBox="1"/>
          <p:nvPr/>
        </p:nvSpPr>
        <p:spPr>
          <a:xfrm>
            <a:off x="1912961" y="1597031"/>
            <a:ext cx="8883569" cy="36317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it-IT" sz="3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Altri punti di contatto possono essere portali di e-commerce, canali social media.</a:t>
            </a:r>
          </a:p>
          <a:p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Per complicare ulteriormente il loro percorso, </a:t>
            </a:r>
          </a:p>
          <a:p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acquirenti 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possono passare da un </a:t>
            </a:r>
            <a:r>
              <a:rPr lang="it-IT" sz="2500" dirty="0" err="1">
                <a:solidFill>
                  <a:schemeClr val="accent1">
                    <a:lumMod val="75000"/>
                  </a:schemeClr>
                </a:solidFill>
              </a:rPr>
              <a:t>touchpoint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 all’altro durante le varie fasi del processo d’acquisto di questo tipo, evidenziando come clienti attuali e potenziali di un retailer possano far ricorso a diversi canali di </a:t>
            </a:r>
            <a:r>
              <a:rPr lang="it-IT" sz="2500" dirty="0" err="1">
                <a:solidFill>
                  <a:schemeClr val="accent1">
                    <a:lumMod val="75000"/>
                  </a:schemeClr>
                </a:solidFill>
              </a:rPr>
              <a:t>touchpoint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</a:rPr>
              <a:t> per facilitare i loro acquisti.</a:t>
            </a:r>
          </a:p>
        </p:txBody>
      </p:sp>
    </p:spTree>
    <p:extLst>
      <p:ext uri="{BB962C8B-B14F-4D97-AF65-F5344CB8AC3E}">
        <p14:creationId xmlns:p14="http://schemas.microsoft.com/office/powerpoint/2010/main" val="79744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3C32D29-F383-4500-BF64-695CA0A6E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50" y="505326"/>
            <a:ext cx="8447297" cy="526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0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29066" y="1123306"/>
            <a:ext cx="10194879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NELL’OMNICANALITA’ </a:t>
            </a:r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gli acquirenti considerano i vari canali/formati fisici e virtuali del retailer come un sistema unico, coerente e trasparente , dove, in sostanza il confine tra canali è sfocato.</a:t>
            </a:r>
          </a:p>
          <a:p>
            <a:endParaRPr lang="it-IT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approccio </a:t>
            </a:r>
            <a:r>
              <a:rPr lang="it-IT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omnicanale</a:t>
            </a:r>
            <a:r>
              <a:rPr lang="it-IT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consente di</a:t>
            </a:r>
          </a:p>
          <a:p>
            <a:endParaRPr lang="it-IT" sz="26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600" i="1" dirty="0">
                <a:solidFill>
                  <a:schemeClr val="accent1">
                    <a:lumMod val="75000"/>
                  </a:schemeClr>
                </a:solidFill>
              </a:rPr>
              <a:t>«interagire con i clienti attraverso molteplici </a:t>
            </a:r>
            <a:r>
              <a:rPr lang="it-IT" sz="2600" i="1" dirty="0" err="1">
                <a:solidFill>
                  <a:schemeClr val="accent1">
                    <a:lumMod val="75000"/>
                  </a:schemeClr>
                </a:solidFill>
              </a:rPr>
              <a:t>touchpoint</a:t>
            </a:r>
            <a:r>
              <a:rPr lang="it-IT" sz="2600" i="1" dirty="0">
                <a:solidFill>
                  <a:schemeClr val="accent1">
                    <a:lumMod val="75000"/>
                  </a:schemeClr>
                </a:solidFill>
              </a:rPr>
              <a:t> , esponendoli a un ricco mix di informazioni sensoriali offline e a contenuti informativi online».</a:t>
            </a:r>
          </a:p>
        </p:txBody>
      </p:sp>
    </p:spTree>
    <p:extLst>
      <p:ext uri="{BB962C8B-B14F-4D97-AF65-F5344CB8AC3E}">
        <p14:creationId xmlns:p14="http://schemas.microsoft.com/office/powerpoint/2010/main" val="80448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B673B0-2910-4E6A-AE15-4D0F4FBE06CA}"/>
              </a:ext>
            </a:extLst>
          </p:cNvPr>
          <p:cNvSpPr txBox="1"/>
          <p:nvPr/>
        </p:nvSpPr>
        <p:spPr>
          <a:xfrm>
            <a:off x="1141780" y="1589572"/>
            <a:ext cx="10194879" cy="8002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300" i="1" dirty="0">
                <a:solidFill>
                  <a:schemeClr val="accent2">
                    <a:lumMod val="50000"/>
                  </a:schemeClr>
                </a:solidFill>
              </a:rPr>
              <a:t>Tendenze che contribuiscono a orientare le decisioni dei retailer sulla localizzazione di strutture e punti vendita </a:t>
            </a: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B2C6FDD7-E5FF-4164-B93A-2AFB6A57FB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4992388"/>
              </p:ext>
            </p:extLst>
          </p:nvPr>
        </p:nvGraphicFramePr>
        <p:xfrm>
          <a:off x="2670864" y="2389791"/>
          <a:ext cx="7621337" cy="4189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id="{577AAFEE-2F46-47FE-C85C-EA8921C20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525" y="278992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LOCALIZZAZIONE E TENDENZE IN ATTO</a:t>
            </a:r>
          </a:p>
        </p:txBody>
      </p:sp>
    </p:spTree>
    <p:extLst>
      <p:ext uri="{BB962C8B-B14F-4D97-AF65-F5344CB8AC3E}">
        <p14:creationId xmlns:p14="http://schemas.microsoft.com/office/powerpoint/2010/main" val="1012897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2886</TotalTime>
  <Words>700</Words>
  <Application>Microsoft Office PowerPoint</Application>
  <PresentationFormat>Widescreen</PresentationFormat>
  <Paragraphs>67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Algerian</vt:lpstr>
      <vt:lpstr>Calibri</vt:lpstr>
      <vt:lpstr>Times New Roman</vt:lpstr>
      <vt:lpstr>Tw Cen MT</vt:lpstr>
      <vt:lpstr>Tw Cen MT Condensed</vt:lpstr>
      <vt:lpstr>Wingdings 3</vt:lpstr>
      <vt:lpstr>Integrale</vt:lpstr>
      <vt:lpstr>Presentazione standard di PowerPoint</vt:lpstr>
      <vt:lpstr>    LEZIONE 8 LA STRATEGIA DI LOCALIZZAZIONE NEL RETAIL   </vt:lpstr>
      <vt:lpstr>IL SIGNIFICATO DI LOCALIZZAZIONE DEL PUNTO VENDITA</vt:lpstr>
      <vt:lpstr>LE FUNZIONI DELLO SPAZIO NEL RETAIL</vt:lpstr>
      <vt:lpstr>Presentazione standard di PowerPoint</vt:lpstr>
      <vt:lpstr>IL VALORE DELLA LOCALIZZAZIONE NEL CONTESTO DELL’ESPERIENZA D’ACQUISTO</vt:lpstr>
      <vt:lpstr>Presentazione standard di PowerPoint</vt:lpstr>
      <vt:lpstr>Presentazione standard di PowerPoint</vt:lpstr>
      <vt:lpstr>LOCALIZZAZIONE E TENDENZE IN ATTO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LOCATION NEI QUARTIERI COMMERCIALI CENTRALI E LUNGO LE STRADE PRINCIPALI</vt:lpstr>
      <vt:lpstr>LA RIGENERAZIONE DEI CENTRI URBANI</vt:lpstr>
      <vt:lpstr>TENDENZE NELLO SVILUPPO DEI CENTRI COMMERCIALI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120</cp:revision>
  <dcterms:created xsi:type="dcterms:W3CDTF">2023-02-25T07:42:26Z</dcterms:created>
  <dcterms:modified xsi:type="dcterms:W3CDTF">2023-03-21T00:42:53Z</dcterms:modified>
</cp:coreProperties>
</file>