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44"/>
    <p:restoredTop sz="94098"/>
  </p:normalViewPr>
  <p:slideViewPr>
    <p:cSldViewPr snapToGrid="0" snapToObjects="1">
      <p:cViewPr varScale="1">
        <p:scale>
          <a:sx n="116" d="100"/>
          <a:sy n="116" d="100"/>
        </p:scale>
        <p:origin x="1072" y="184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88273-E6A2-3B45-9A66-970F3E6D4B35}" type="datetimeFigureOut">
              <a:rPr lang="en-US" smtClean="0"/>
              <a:t>12/1/22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C41FD-73D0-2344-ABEB-A8FE175A46D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941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41FD-73D0-2344-ABEB-A8FE175A46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35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65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74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93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983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15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0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5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76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51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5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37E37-572B-EA44-B7A2-626B07A9C8CA}" type="datetimeFigureOut">
              <a:rPr lang="en-US" smtClean="0"/>
              <a:t>12/1/22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2334A-0A96-C341-98D6-BAC948D0A24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775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C01ABD3-8B0A-9343-8473-AC277F6AD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2453"/>
            <a:ext cx="9144000" cy="515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45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EAB27A67-2DFB-664A-8843-9DB12F15F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8" y="849923"/>
            <a:ext cx="9144000" cy="5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56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BB3C3FD-996B-7D42-9A6E-65788C719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6" y="843871"/>
            <a:ext cx="9144000" cy="517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31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A7FFD4BD-F200-8740-A796-7835DD2F3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539"/>
            <a:ext cx="9144000" cy="514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07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D5B13163-86C0-A64B-850C-FC7E6E402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3871"/>
            <a:ext cx="9144000" cy="517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90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32BDF7C-398D-5942-9682-4F9873615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063"/>
            <a:ext cx="9144000" cy="515787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4C11EB4-50E2-A042-9542-015E9182F4DC}"/>
              </a:ext>
            </a:extLst>
          </p:cNvPr>
          <p:cNvSpPr txBox="1"/>
          <p:nvPr/>
        </p:nvSpPr>
        <p:spPr>
          <a:xfrm>
            <a:off x="3668617" y="6114362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 from 2004</a:t>
            </a:r>
          </a:p>
        </p:txBody>
      </p:sp>
    </p:spTree>
    <p:extLst>
      <p:ext uri="{BB962C8B-B14F-4D97-AF65-F5344CB8AC3E}">
        <p14:creationId xmlns:p14="http://schemas.microsoft.com/office/powerpoint/2010/main" val="3183193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0657C42-CD0B-8849-81A8-2DF16D0A1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24874"/>
            <a:ext cx="9151365" cy="5162028"/>
          </a:xfrm>
        </p:spPr>
      </p:pic>
    </p:spTree>
    <p:extLst>
      <p:ext uri="{BB962C8B-B14F-4D97-AF65-F5344CB8AC3E}">
        <p14:creationId xmlns:p14="http://schemas.microsoft.com/office/powerpoint/2010/main" val="3458820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85E19F7-4DBE-F748-B5AD-1D18D223F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848"/>
            <a:ext cx="9144000" cy="514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15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0B90D36-CB5D-3E4B-93DB-4EDCDCD5F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31480"/>
            <a:ext cx="9144000" cy="5164058"/>
          </a:xfrm>
        </p:spPr>
      </p:pic>
    </p:spTree>
    <p:extLst>
      <p:ext uri="{BB962C8B-B14F-4D97-AF65-F5344CB8AC3E}">
        <p14:creationId xmlns:p14="http://schemas.microsoft.com/office/powerpoint/2010/main" val="2300374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BCE0330-899F-3043-B2B6-0420E9022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7679"/>
            <a:ext cx="9144000" cy="516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67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615C697-CC48-454F-8DB8-9A0571E97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7900"/>
            <a:ext cx="9144000" cy="486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356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1708</TotalTime>
  <Words>4</Words>
  <Application>Microsoft Macintosh PowerPoint</Application>
  <PresentationFormat>Presentazione su schermo (4:3)</PresentationFormat>
  <Paragraphs>2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Angelo Canciello</dc:creator>
  <cp:lastModifiedBy>Angelo Canciello</cp:lastModifiedBy>
  <cp:revision>6</cp:revision>
  <dcterms:created xsi:type="dcterms:W3CDTF">2022-12-01T08:04:45Z</dcterms:created>
  <dcterms:modified xsi:type="dcterms:W3CDTF">2022-12-02T12:33:08Z</dcterms:modified>
</cp:coreProperties>
</file>