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75" r:id="rId5"/>
    <p:sldId id="276" r:id="rId6"/>
    <p:sldId id="272" r:id="rId7"/>
    <p:sldId id="277" r:id="rId8"/>
    <p:sldId id="278" r:id="rId9"/>
    <p:sldId id="279" r:id="rId10"/>
    <p:sldId id="271" r:id="rId11"/>
    <p:sldId id="263" r:id="rId12"/>
    <p:sldId id="264" r:id="rId13"/>
    <p:sldId id="265" r:id="rId14"/>
    <p:sldId id="268" r:id="rId15"/>
    <p:sldId id="269" r:id="rId16"/>
    <p:sldId id="270" r:id="rId17"/>
    <p:sldId id="274" r:id="rId18"/>
    <p:sldId id="273" r:id="rId19"/>
    <p:sldId id="266" r:id="rId20"/>
    <p:sldId id="267" r:id="rId21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980D3-C72A-44D6-8922-E795F7C76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7933DB-132F-44B2-8BF4-4CD8B03B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D6645E-88F1-4806-BED4-37B109F3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0E4E12-A108-4515-89C7-F6B88080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7E5462-1056-409E-828F-B0769089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84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1668E-E6F5-4238-A1D6-225C84FB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0156D6-8DEE-4DAB-B7D0-E4E849735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852B56-0BD0-47EB-8EC8-980F3F49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948F3E-6D80-414C-9BB6-D9DAE9A8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755BB3-6248-420F-A0FF-39681970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3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43AE80-F257-4DC8-A2D9-7BA1D0637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4FA255-3564-4C6F-98D9-A02BD4FD9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624217-35EC-4218-BD10-B272851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A4CD1B-58B6-48B3-B0A2-557F5FB5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0E7D37-3E34-4C82-8289-F104C7A8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08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5A336-D91A-467A-84BC-D6160816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DD122C-AF6C-4C86-A4EB-3BA0861A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C59AA4-2E99-4A76-AD84-1877D065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816AB3-940B-43E4-9C96-DAE1BA3A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987536-E606-4CEE-8BC4-2297250F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7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F57CA-4E6F-49A5-B27A-41317FE3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5EFE88-87CD-40C1-A305-DDE1BBD7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1B099-B213-4672-A447-2EB8D361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41687-7B9E-4074-BFA8-526D9960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FE839A-038A-4D6C-8B3D-1ADA6536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3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6C169-49D4-43D2-AE9A-59FCDCD5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9FE39A-E6BC-443D-8C20-107CA96FD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E7DC0B-0F01-43F6-9085-84C8FBB26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F4B340-8F95-4BD6-9DDB-602AC558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26B096-1833-4230-89C7-BADFD731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2103CC-67BD-4195-A55F-BAF6D7EF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76852-9D63-46F4-8043-0009BAE1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9FFD48-550D-4C97-BD2B-06976C564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BCE7E4-8BDE-4324-A428-8214DC46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88FEF2-22D9-40C0-9DEE-F205CDC4A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87ABE1-8538-4246-BE0F-0AF329483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679992-2382-44EA-AC76-2912135D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4C7D52-F2DC-475D-8548-7834150F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6286CB-807A-4FC8-A78B-91209C45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54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BE8D3-F975-4795-BB1D-B36CC82E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DD7899-EB5D-484F-AE77-4C3511C1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48FC07-E189-4E52-8266-228D4058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240E9F-4F82-4FBE-B84C-319E2AED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4872AC-1A23-4E07-9470-7CC55680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3134E5-2BB1-48AC-A8D2-91698867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28CA2F-CB73-4948-80C9-539F756D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964B6-4E80-4F30-B442-4404B971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8E3A8-330E-4D15-8B85-A42C6589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F74676-435F-4DC8-8C01-D28B7C1B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83CE95-4A37-4344-8053-54DC34B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F40B67-4C69-4B64-AAE2-69D2B5C1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C73D0E-BF7B-4F55-ACBB-13BEE446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8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313AB-592D-47F0-A7C9-3735F84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F0763D-74C4-4B05-9F70-FCAF56E04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09A662-2DD6-4120-BEC1-C70E78EB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ED6845-6216-424E-9AFB-678B09BE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60797C-FDD6-4D79-9567-7D728459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26E334-0FB8-40FB-8E88-FFC6BD03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0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9B8C43-E705-42FD-9D90-3CD8B5E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D3B4EB-57D1-4931-8862-048D247F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1943D0-C9D7-4D3A-9F17-8A7923B2E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F6E3-0319-4C86-AB4A-7A470C0BF601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ED36C-84B1-4CC5-8391-091A318E7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C57C13-2B51-4CAD-BEEB-81511A39C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D0E45-8932-403A-BBF2-FC4F07DB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515629-84C3-4EEA-997E-DCD39647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19" y="457200"/>
            <a:ext cx="950976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8E992E0-60CA-40E8-BBCF-C264D726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06"/>
            <a:ext cx="12192000" cy="62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BDA85C-A58D-437D-BC11-4A21FD7F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5" y="208446"/>
            <a:ext cx="11565055" cy="64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4036D36-4218-466E-98C8-B01BC84B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3837"/>
            <a:ext cx="97536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50C4AA-4861-4831-B1AC-CB37898F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386628-FC16-4DAD-827C-4BDD9888D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94AA25-8B58-4F1F-9275-8BD03284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B43B09-2C31-4E93-9EC5-30067BC1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242887"/>
            <a:ext cx="97821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321DB2-A2FA-4C9F-8BE4-7FCB44D4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4F11E9-42B2-40A0-9AF3-44D5DE65D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1" r="-1" b="202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481638-F6B7-4B41-AD83-293C1A22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F3DDE8-4767-482C-B10A-120D8E15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D70377-E4CE-464F-9705-45BE792E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6" r="-1" b="917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B99300-8C6D-4ED2-9590-E4007947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5FF2D3-7B04-4B49-ADBB-8EA8DCC0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9754" y="-524255"/>
            <a:ext cx="6866768" cy="79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5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645321-F4CC-4250-8B8A-ACC8B168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55993" y="-285327"/>
            <a:ext cx="6868583" cy="74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E0B3D3-6343-4A32-9E22-163B5F47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1" r="-1" b="240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7AB963-E23C-4BC8-B8F1-007C872C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734"/>
            <a:ext cx="11753850" cy="66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A26FC1-13D5-4098-B179-1C810ABE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05917"/>
            <a:ext cx="10232766" cy="66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218F8A-4393-46A8-A917-9C3CA1A6A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7" b="770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Piretti</dc:creator>
  <cp:lastModifiedBy>Carlo Piretti</cp:lastModifiedBy>
  <cp:revision>5</cp:revision>
  <cp:lastPrinted>2022-04-05T12:34:24Z</cp:lastPrinted>
  <dcterms:created xsi:type="dcterms:W3CDTF">2022-03-22T15:48:29Z</dcterms:created>
  <dcterms:modified xsi:type="dcterms:W3CDTF">2022-04-05T12:46:53Z</dcterms:modified>
</cp:coreProperties>
</file>