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351" r:id="rId4"/>
    <p:sldId id="264" r:id="rId5"/>
    <p:sldId id="265" r:id="rId6"/>
    <p:sldId id="262" r:id="rId7"/>
    <p:sldId id="266" r:id="rId8"/>
    <p:sldId id="350" r:id="rId9"/>
    <p:sldId id="35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178"/>
    <a:srgbClr val="8089FF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0"/>
    <p:restoredTop sz="94146"/>
  </p:normalViewPr>
  <p:slideViewPr>
    <p:cSldViewPr snapToGrid="0">
      <p:cViewPr varScale="1">
        <p:scale>
          <a:sx n="92" d="100"/>
          <a:sy n="92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25/10/25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C00000"/>
                </a:solidFill>
              </a:rPr>
              <a:t>2.4. La </a:t>
            </a:r>
            <a:r>
              <a:rPr lang="it-IT" sz="5400" b="1">
                <a:solidFill>
                  <a:srgbClr val="C00000"/>
                </a:solidFill>
              </a:rPr>
              <a:t>Grande Depressione</a:t>
            </a:r>
            <a:endParaRPr lang="it-IT" sz="5400" b="1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B98AB-5932-7F4E-B171-43E587D1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ottobre 1929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giovedì nero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Borsa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Street, Manhattan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quasi 13 milioni di azioni vengono scambiate a prezzi più che dimezzati;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 mese i titoli perdono il 50% del proprio valore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intere ricchezze si volatilizzano in pochi minuti, migliaia di cittadini si ritrovano improvvisamente in rovina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bolla speculativa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mercato borsistico &gt; sistema bancario &gt; industria &gt;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crollo della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produzione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aumento della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disoccupazione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[nel 1933: 25 % della forza lavoro]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2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B98AB-5932-7F4E-B171-43E587D1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 USA, l’apice della crisi viene raggiunto nel 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della forza lavoro (15 milioni di persone) si ritrova disoccupato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produzione si riduce di quasi 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rispetto al 1929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gli investimenti passano da un miliardo di dollari a 74 milioni (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prezzi scendono del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cinquemila banche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falliscono 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dieci milioni di ipoteche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compromettono il settore agricolo</a:t>
            </a: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5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Cleveland City Hall, </a:t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ricerca di lavoro durante la Grande Depressione</a:t>
            </a:r>
            <a:endParaRPr lang="it-IT" sz="3600" i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DB71C42-6967-938D-CE59-210410E50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100" y="1943894"/>
            <a:ext cx="5511800" cy="4114800"/>
          </a:xfr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2587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1930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fila per un pasto gratis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2DB2CB-572C-5445-D2BB-9F4D3205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57" y="1916545"/>
            <a:ext cx="6385743" cy="4140000"/>
          </a:xfrm>
          <a:prstGeom prst="rect">
            <a:avLst/>
          </a:prstGeom>
          <a:ln w="2222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6288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Hooverville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ca. 1937</a:t>
            </a:r>
          </a:p>
        </p:txBody>
      </p:sp>
      <p:pic>
        <p:nvPicPr>
          <p:cNvPr id="2050" name="Picture 2" descr="Homeless shantytown known as Hooverville, foot of S. Atlantic St, ca. 1937">
            <a:extLst>
              <a:ext uri="{FF2B5EF4-FFF2-40B4-BE49-F238E27FC236}">
                <a16:creationId xmlns:a16="http://schemas.microsoft.com/office/drawing/2014/main" id="{780198C2-EFB2-C3E0-99C4-3E1D9B570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78" y="1825625"/>
            <a:ext cx="5560043" cy="4351338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Dorothea Lange</a:t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Migrant</a:t>
            </a:r>
            <a:r>
              <a:rPr lang="it-IT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64CC81-A8F6-8CD1-3467-AC8CA35B5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87" y="459000"/>
            <a:ext cx="4579906" cy="5940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1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Depressione: </a:t>
            </a:r>
            <a:r>
              <a:rPr 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1929-1933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1937-1938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Dagli Usa al mondo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crisi del </a:t>
            </a:r>
            <a:r>
              <a:rPr lang="it-IT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  <a:r>
              <a:rPr lang="it-IT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it-IT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valore delle unità monetarie corrisponde a un determinato peso in oro e le banche centrali hanno l’obbligo di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convertire in oro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tutte le banconote che vengano loro presentate a questo scopo. L’oro poteva inoltre essere liberamente esportato e importato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tentativo di riforma del sistema capitalistico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differenti risposte alla crisi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1933 il democratico </a:t>
            </a:r>
            <a:r>
              <a:rPr lang="it-I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Franklin Delano Roosevelt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succede a Herbert Hoover. Cambia politica e vara un </a:t>
            </a:r>
            <a:r>
              <a:rPr lang="it-IT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‘keynesiano’ 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svalutazione monetaria 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di massiccio </a:t>
            </a:r>
            <a:r>
              <a:rPr lang="it-I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intervento statale nell’economia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Deal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abbandono del </a:t>
            </a:r>
            <a:r>
              <a:rPr lang="it-IT" sz="29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gold</a:t>
            </a:r>
            <a:r>
              <a:rPr lang="it-IT" sz="29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standard </a:t>
            </a: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 svalutazione del dollaro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riforma del comparto bancario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impiego di milioni di persone nella costruzione di opere pubbliche &gt; </a:t>
            </a:r>
            <a:r>
              <a:rPr lang="it-IT" sz="29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Tennessee Valley Authority;</a:t>
            </a: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FSA (</a:t>
            </a:r>
            <a:r>
              <a:rPr lang="it-IT" sz="29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Farm Security Administration</a:t>
            </a: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9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National Industrial Recovery Act</a:t>
            </a: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(1933)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programmi di sicurezza sociale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9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sussidi federali all’agricoltura e intervento dello Stato per regolamentare la produzione agricola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066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New Deal rappresenta un rimedio alla fase più acuta della crisi, ma non al suo ripresentarsi (1937/38 a causa, sembra, di una contrazione della spesa pubblica)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Tentativo di trovare una strada per assorbire la disoccupazione alternativa a quelle sperimentate nella Russia bolscevica e nella Germania nazista; una strada capace di salvaguardare le libertà politiche e civili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81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435</Words>
  <Application>Microsoft Macintosh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</vt:lpstr>
      <vt:lpstr>Times New Roman</vt:lpstr>
      <vt:lpstr>Wingdings</vt:lpstr>
      <vt:lpstr>Tema di Office</vt:lpstr>
      <vt:lpstr>2.4. La Grande Depressione</vt:lpstr>
      <vt:lpstr>Presentazione standard di PowerPoint</vt:lpstr>
      <vt:lpstr>Presentazione standard di PowerPoint</vt:lpstr>
      <vt:lpstr>Cleveland City Hall,  Alla ricerca di lavoro durante la Grande Depressione</vt:lpstr>
      <vt:lpstr>New York, 1930 ca. In fila per un pasto gratis</vt:lpstr>
      <vt:lpstr>Hooverville, ca. 1937</vt:lpstr>
      <vt:lpstr>Dorothea Lange Migrant mother, 1936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81</cp:revision>
  <dcterms:created xsi:type="dcterms:W3CDTF">2025-05-28T06:59:09Z</dcterms:created>
  <dcterms:modified xsi:type="dcterms:W3CDTF">2025-10-25T19:20:19Z</dcterms:modified>
</cp:coreProperties>
</file>