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263" r:id="rId2"/>
    <p:sldId id="313" r:id="rId3"/>
    <p:sldId id="346" r:id="rId4"/>
    <p:sldId id="349" r:id="rId5"/>
    <p:sldId id="347" r:id="rId6"/>
    <p:sldId id="323" r:id="rId7"/>
    <p:sldId id="334" r:id="rId8"/>
    <p:sldId id="319" r:id="rId9"/>
    <p:sldId id="324" r:id="rId10"/>
    <p:sldId id="325" r:id="rId11"/>
    <p:sldId id="327" r:id="rId12"/>
    <p:sldId id="339" r:id="rId13"/>
    <p:sldId id="314" r:id="rId14"/>
    <p:sldId id="341" r:id="rId15"/>
    <p:sldId id="326" r:id="rId16"/>
    <p:sldId id="335" r:id="rId17"/>
    <p:sldId id="330" r:id="rId18"/>
    <p:sldId id="328" r:id="rId19"/>
    <p:sldId id="332" r:id="rId20"/>
    <p:sldId id="329" r:id="rId21"/>
    <p:sldId id="322" r:id="rId22"/>
    <p:sldId id="331" r:id="rId23"/>
    <p:sldId id="333" r:id="rId24"/>
    <p:sldId id="337" r:id="rId25"/>
    <p:sldId id="342" r:id="rId26"/>
    <p:sldId id="340" r:id="rId27"/>
    <p:sldId id="321" r:id="rId28"/>
    <p:sldId id="336" r:id="rId29"/>
    <p:sldId id="343" r:id="rId30"/>
    <p:sldId id="344" r:id="rId31"/>
    <p:sldId id="345" r:id="rId32"/>
    <p:sldId id="338" r:id="rId33"/>
  </p:sldIdLst>
  <p:sldSz cx="9144000" cy="6858000" type="screen4x3"/>
  <p:notesSz cx="6858000" cy="9144000"/>
  <p:defaultTextStyle>
    <a:defPPr>
      <a:defRPr lang="it-IT"/>
    </a:defPPr>
    <a:lvl1pPr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nzo Di Domenico" initials="LDD" lastIdx="1" clrIdx="0">
    <p:extLst>
      <p:ext uri="{19B8F6BF-5375-455C-9EA6-DF929625EA0E}">
        <p15:presenceInfo xmlns:p15="http://schemas.microsoft.com/office/powerpoint/2012/main" userId="b92e3e10ad574a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3222B4-9409-4DB1-AE10-0527A3E03AC3}" v="1838" dt="2022-03-09T20:46:18.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0327" autoAdjust="0"/>
  </p:normalViewPr>
  <p:slideViewPr>
    <p:cSldViewPr>
      <p:cViewPr varScale="1">
        <p:scale>
          <a:sx n="71" d="100"/>
          <a:sy n="71" d="100"/>
        </p:scale>
        <p:origin x="1742" y="53"/>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16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enzo Di Domenico" userId="b92e3e10ad574af4" providerId="LiveId" clId="{583222B4-9409-4DB1-AE10-0527A3E03AC3}"/>
    <pc:docChg chg="undo custSel addSld delSld modSld sldOrd">
      <pc:chgData name="Lorenzo Di Domenico" userId="b92e3e10ad574af4" providerId="LiveId" clId="{583222B4-9409-4DB1-AE10-0527A3E03AC3}" dt="2022-03-15T08:12:31.346" v="10859" actId="20577"/>
      <pc:docMkLst>
        <pc:docMk/>
      </pc:docMkLst>
      <pc:sldChg chg="modSp mod">
        <pc:chgData name="Lorenzo Di Domenico" userId="b92e3e10ad574af4" providerId="LiveId" clId="{583222B4-9409-4DB1-AE10-0527A3E03AC3}" dt="2022-03-09T08:41:30.420" v="10555" actId="20577"/>
        <pc:sldMkLst>
          <pc:docMk/>
          <pc:sldMk cId="0" sldId="263"/>
        </pc:sldMkLst>
        <pc:spChg chg="mod">
          <ac:chgData name="Lorenzo Di Domenico" userId="b92e3e10ad574af4" providerId="LiveId" clId="{583222B4-9409-4DB1-AE10-0527A3E03AC3}" dt="2022-03-07T09:50:05.016" v="8019" actId="6549"/>
          <ac:spMkLst>
            <pc:docMk/>
            <pc:sldMk cId="0" sldId="263"/>
            <ac:spMk id="4102" creationId="{3EDA69B1-0738-4F0C-911D-8826A8F5A78A}"/>
          </ac:spMkLst>
        </pc:spChg>
        <pc:spChg chg="mod">
          <ac:chgData name="Lorenzo Di Domenico" userId="b92e3e10ad574af4" providerId="LiveId" clId="{583222B4-9409-4DB1-AE10-0527A3E03AC3}" dt="2022-03-07T09:50:02.893" v="8018" actId="6549"/>
          <ac:spMkLst>
            <pc:docMk/>
            <pc:sldMk cId="0" sldId="263"/>
            <ac:spMk id="4103" creationId="{BAFCEBB6-9B36-4BE0-BE90-AFFCAEFC1A73}"/>
          </ac:spMkLst>
        </pc:spChg>
        <pc:spChg chg="mod">
          <ac:chgData name="Lorenzo Di Domenico" userId="b92e3e10ad574af4" providerId="LiveId" clId="{583222B4-9409-4DB1-AE10-0527A3E03AC3}" dt="2022-03-09T08:41:30.420" v="10555" actId="20577"/>
          <ac:spMkLst>
            <pc:docMk/>
            <pc:sldMk cId="0" sldId="263"/>
            <ac:spMk id="4104" creationId="{C43A1FD5-E40F-4A26-98A4-E0AD97D2ECCD}"/>
          </ac:spMkLst>
        </pc:spChg>
        <pc:grpChg chg="mod">
          <ac:chgData name="Lorenzo Di Domenico" userId="b92e3e10ad574af4" providerId="LiveId" clId="{583222B4-9409-4DB1-AE10-0527A3E03AC3}" dt="2022-03-07T09:50:16.095" v="8021" actId="1076"/>
          <ac:grpSpMkLst>
            <pc:docMk/>
            <pc:sldMk cId="0" sldId="263"/>
            <ac:grpSpMk id="4101" creationId="{668411DF-1534-4CF9-88BD-47263D006F6E}"/>
          </ac:grpSpMkLst>
        </pc:grpChg>
        <pc:picChg chg="mod">
          <ac:chgData name="Lorenzo Di Domenico" userId="b92e3e10ad574af4" providerId="LiveId" clId="{583222B4-9409-4DB1-AE10-0527A3E03AC3}" dt="2022-03-07T09:50:16.095" v="8021" actId="1076"/>
          <ac:picMkLst>
            <pc:docMk/>
            <pc:sldMk cId="0" sldId="263"/>
            <ac:picMk id="4105" creationId="{8F201D08-D667-4195-876A-A7CEC8661F0F}"/>
          </ac:picMkLst>
        </pc:picChg>
        <pc:picChg chg="mod">
          <ac:chgData name="Lorenzo Di Domenico" userId="b92e3e10ad574af4" providerId="LiveId" clId="{583222B4-9409-4DB1-AE10-0527A3E03AC3}" dt="2022-03-07T09:50:16.095" v="8021" actId="1076"/>
          <ac:picMkLst>
            <pc:docMk/>
            <pc:sldMk cId="0" sldId="263"/>
            <ac:picMk id="4106" creationId="{866FB5F6-58F2-47D5-B764-EE32B972628A}"/>
          </ac:picMkLst>
        </pc:picChg>
      </pc:sldChg>
      <pc:sldChg chg="modSp add del mod">
        <pc:chgData name="Lorenzo Di Domenico" userId="b92e3e10ad574af4" providerId="LiveId" clId="{583222B4-9409-4DB1-AE10-0527A3E03AC3}" dt="2022-03-15T08:02:31.983" v="10723" actId="20577"/>
        <pc:sldMkLst>
          <pc:docMk/>
          <pc:sldMk cId="1494154413" sldId="313"/>
        </pc:sldMkLst>
        <pc:spChg chg="mod">
          <ac:chgData name="Lorenzo Di Domenico" userId="b92e3e10ad574af4" providerId="LiveId" clId="{583222B4-9409-4DB1-AE10-0527A3E03AC3}" dt="2022-03-15T08:02:31.983" v="10723" actId="20577"/>
          <ac:spMkLst>
            <pc:docMk/>
            <pc:sldMk cId="1494154413" sldId="313"/>
            <ac:spMk id="10245" creationId="{9E9D7871-5470-4D91-8213-4A46E5028592}"/>
          </ac:spMkLst>
        </pc:spChg>
      </pc:sldChg>
      <pc:sldChg chg="addSp delSp modSp mod ord">
        <pc:chgData name="Lorenzo Di Domenico" userId="b92e3e10ad574af4" providerId="LiveId" clId="{583222B4-9409-4DB1-AE10-0527A3E03AC3}" dt="2022-03-06T21:17:22.924" v="2997" actId="14100"/>
        <pc:sldMkLst>
          <pc:docMk/>
          <pc:sldMk cId="2424251259" sldId="314"/>
        </pc:sldMkLst>
        <pc:spChg chg="mod">
          <ac:chgData name="Lorenzo Di Domenico" userId="b92e3e10ad574af4" providerId="LiveId" clId="{583222B4-9409-4DB1-AE10-0527A3E03AC3}" dt="2022-03-06T21:17:17.325" v="2995" actId="20577"/>
          <ac:spMkLst>
            <pc:docMk/>
            <pc:sldMk cId="2424251259" sldId="314"/>
            <ac:spMk id="10245" creationId="{9E9D7871-5470-4D91-8213-4A46E5028592}"/>
          </ac:spMkLst>
        </pc:spChg>
        <pc:picChg chg="add mod">
          <ac:chgData name="Lorenzo Di Domenico" userId="b92e3e10ad574af4" providerId="LiveId" clId="{583222B4-9409-4DB1-AE10-0527A3E03AC3}" dt="2022-03-06T21:17:22.924" v="2997" actId="14100"/>
          <ac:picMkLst>
            <pc:docMk/>
            <pc:sldMk cId="2424251259" sldId="314"/>
            <ac:picMk id="3" creationId="{355188A9-1535-4F31-8B66-92D654C018BA}"/>
          </ac:picMkLst>
        </pc:picChg>
        <pc:picChg chg="del mod">
          <ac:chgData name="Lorenzo Di Domenico" userId="b92e3e10ad574af4" providerId="LiveId" clId="{583222B4-9409-4DB1-AE10-0527A3E03AC3}" dt="2022-03-06T19:55:11.678" v="1806" actId="21"/>
          <ac:picMkLst>
            <pc:docMk/>
            <pc:sldMk cId="2424251259" sldId="314"/>
            <ac:picMk id="4" creationId="{051AE679-93D9-44E1-B6C2-1534C21BC44B}"/>
          </ac:picMkLst>
        </pc:picChg>
      </pc:sldChg>
      <pc:sldChg chg="addSp delSp modSp del mod ord">
        <pc:chgData name="Lorenzo Di Domenico" userId="b92e3e10ad574af4" providerId="LiveId" clId="{583222B4-9409-4DB1-AE10-0527A3E03AC3}" dt="2022-03-06T21:17:32.829" v="2998" actId="47"/>
        <pc:sldMkLst>
          <pc:docMk/>
          <pc:sldMk cId="4015420719" sldId="315"/>
        </pc:sldMkLst>
        <pc:spChg chg="add del mod">
          <ac:chgData name="Lorenzo Di Domenico" userId="b92e3e10ad574af4" providerId="LiveId" clId="{583222B4-9409-4DB1-AE10-0527A3E03AC3}" dt="2022-03-06T19:59:35.760" v="1912" actId="478"/>
          <ac:spMkLst>
            <pc:docMk/>
            <pc:sldMk cId="4015420719" sldId="315"/>
            <ac:spMk id="2" creationId="{39A27523-3490-47FF-9438-0D0B9015007F}"/>
          </ac:spMkLst>
        </pc:spChg>
        <pc:spChg chg="mod">
          <ac:chgData name="Lorenzo Di Domenico" userId="b92e3e10ad574af4" providerId="LiveId" clId="{583222B4-9409-4DB1-AE10-0527A3E03AC3}" dt="2022-03-06T20:59:39.195" v="2883" actId="6549"/>
          <ac:spMkLst>
            <pc:docMk/>
            <pc:sldMk cId="4015420719" sldId="315"/>
            <ac:spMk id="12" creationId="{1A43F747-5F74-4BA9-B720-2B5E9AE7A851}"/>
          </ac:spMkLst>
        </pc:spChg>
        <pc:spChg chg="mod">
          <ac:chgData name="Lorenzo Di Domenico" userId="b92e3e10ad574af4" providerId="LiveId" clId="{583222B4-9409-4DB1-AE10-0527A3E03AC3}" dt="2022-03-06T20:00:19.119" v="1943" actId="20577"/>
          <ac:spMkLst>
            <pc:docMk/>
            <pc:sldMk cId="4015420719" sldId="315"/>
            <ac:spMk id="10245" creationId="{9E9D7871-5470-4D91-8213-4A46E5028592}"/>
          </ac:spMkLst>
        </pc:spChg>
        <pc:cxnChg chg="add mod">
          <ac:chgData name="Lorenzo Di Domenico" userId="b92e3e10ad574af4" providerId="LiveId" clId="{583222B4-9409-4DB1-AE10-0527A3E03AC3}" dt="2022-03-06T20:58:17.441" v="2880" actId="1036"/>
          <ac:cxnSpMkLst>
            <pc:docMk/>
            <pc:sldMk cId="4015420719" sldId="315"/>
            <ac:cxnSpMk id="4" creationId="{820D80F6-F2B1-4A31-859F-89D634D9654D}"/>
          </ac:cxnSpMkLst>
        </pc:cxnChg>
      </pc:sldChg>
      <pc:sldChg chg="modSp del mod ord">
        <pc:chgData name="Lorenzo Di Domenico" userId="b92e3e10ad574af4" providerId="LiveId" clId="{583222B4-9409-4DB1-AE10-0527A3E03AC3}" dt="2022-03-09T08:43:34.422" v="10569" actId="47"/>
        <pc:sldMkLst>
          <pc:docMk/>
          <pc:sldMk cId="2826079758" sldId="316"/>
        </pc:sldMkLst>
        <pc:spChg chg="mod">
          <ac:chgData name="Lorenzo Di Domenico" userId="b92e3e10ad574af4" providerId="LiveId" clId="{583222B4-9409-4DB1-AE10-0527A3E03AC3}" dt="2022-03-06T18:24:45.818" v="396" actId="20577"/>
          <ac:spMkLst>
            <pc:docMk/>
            <pc:sldMk cId="2826079758" sldId="316"/>
            <ac:spMk id="7" creationId="{5A274CFA-E2E4-427B-8216-DA2779633FE7}"/>
          </ac:spMkLst>
        </pc:spChg>
        <pc:spChg chg="mod">
          <ac:chgData name="Lorenzo Di Domenico" userId="b92e3e10ad574af4" providerId="LiveId" clId="{583222B4-9409-4DB1-AE10-0527A3E03AC3}" dt="2022-03-06T18:24:06.424" v="304" actId="20577"/>
          <ac:spMkLst>
            <pc:docMk/>
            <pc:sldMk cId="2826079758" sldId="316"/>
            <ac:spMk id="8" creationId="{7F16B54B-DA80-4EE1-9FDE-B7EC059C2E28}"/>
          </ac:spMkLst>
        </pc:spChg>
        <pc:spChg chg="mod">
          <ac:chgData name="Lorenzo Di Domenico" userId="b92e3e10ad574af4" providerId="LiveId" clId="{583222B4-9409-4DB1-AE10-0527A3E03AC3}" dt="2022-03-06T18:06:39.996" v="63" actId="1076"/>
          <ac:spMkLst>
            <pc:docMk/>
            <pc:sldMk cId="2826079758" sldId="316"/>
            <ac:spMk id="10" creationId="{88914938-4038-4529-A39B-E1FACFE58645}"/>
          </ac:spMkLst>
        </pc:spChg>
        <pc:spChg chg="mod">
          <ac:chgData name="Lorenzo Di Domenico" userId="b92e3e10ad574af4" providerId="LiveId" clId="{583222B4-9409-4DB1-AE10-0527A3E03AC3}" dt="2022-03-06T18:24:29.037" v="352" actId="20577"/>
          <ac:spMkLst>
            <pc:docMk/>
            <pc:sldMk cId="2826079758" sldId="316"/>
            <ac:spMk id="12" creationId="{80754E82-0A20-43E7-BF44-BA315D115A03}"/>
          </ac:spMkLst>
        </pc:spChg>
        <pc:spChg chg="mod">
          <ac:chgData name="Lorenzo Di Domenico" userId="b92e3e10ad574af4" providerId="LiveId" clId="{583222B4-9409-4DB1-AE10-0527A3E03AC3}" dt="2022-03-06T18:24:02.732" v="296" actId="20577"/>
          <ac:spMkLst>
            <pc:docMk/>
            <pc:sldMk cId="2826079758" sldId="316"/>
            <ac:spMk id="22" creationId="{AD7ADBD5-FBE6-4DEE-B831-8B49076D08CE}"/>
          </ac:spMkLst>
        </pc:spChg>
        <pc:spChg chg="mod">
          <ac:chgData name="Lorenzo Di Domenico" userId="b92e3e10ad574af4" providerId="LiveId" clId="{583222B4-9409-4DB1-AE10-0527A3E03AC3}" dt="2022-03-06T18:24:15.647" v="326" actId="20577"/>
          <ac:spMkLst>
            <pc:docMk/>
            <pc:sldMk cId="2826079758" sldId="316"/>
            <ac:spMk id="29" creationId="{4DA6532E-9EB8-4121-99A5-0DA263E986C6}"/>
          </ac:spMkLst>
        </pc:spChg>
        <pc:spChg chg="mod">
          <ac:chgData name="Lorenzo Di Domenico" userId="b92e3e10ad574af4" providerId="LiveId" clId="{583222B4-9409-4DB1-AE10-0527A3E03AC3}" dt="2022-03-06T18:24:12.866" v="319" actId="20577"/>
          <ac:spMkLst>
            <pc:docMk/>
            <pc:sldMk cId="2826079758" sldId="316"/>
            <ac:spMk id="31" creationId="{0DFABC40-50E1-4482-A49C-0125F51EE754}"/>
          </ac:spMkLst>
        </pc:spChg>
        <pc:spChg chg="mod">
          <ac:chgData name="Lorenzo Di Domenico" userId="b92e3e10ad574af4" providerId="LiveId" clId="{583222B4-9409-4DB1-AE10-0527A3E03AC3}" dt="2022-03-06T18:24:09.971" v="313" actId="20577"/>
          <ac:spMkLst>
            <pc:docMk/>
            <pc:sldMk cId="2826079758" sldId="316"/>
            <ac:spMk id="32" creationId="{0FDA70D7-50AB-4444-B934-9DF7170E2D59}"/>
          </ac:spMkLst>
        </pc:spChg>
        <pc:spChg chg="mod">
          <ac:chgData name="Lorenzo Di Domenico" userId="b92e3e10ad574af4" providerId="LiveId" clId="{583222B4-9409-4DB1-AE10-0527A3E03AC3}" dt="2022-03-06T18:24:21.298" v="331" actId="20577"/>
          <ac:spMkLst>
            <pc:docMk/>
            <pc:sldMk cId="2826079758" sldId="316"/>
            <ac:spMk id="33" creationId="{FB5A747B-BCBA-4F42-9811-84B2717B89DC}"/>
          </ac:spMkLst>
        </pc:spChg>
        <pc:spChg chg="mod">
          <ac:chgData name="Lorenzo Di Domenico" userId="b92e3e10ad574af4" providerId="LiveId" clId="{583222B4-9409-4DB1-AE10-0527A3E03AC3}" dt="2022-03-06T18:24:26.247" v="345" actId="20577"/>
          <ac:spMkLst>
            <pc:docMk/>
            <pc:sldMk cId="2826079758" sldId="316"/>
            <ac:spMk id="35" creationId="{D3A981A9-77EF-48B2-8C79-96CDF22079EC}"/>
          </ac:spMkLst>
        </pc:spChg>
        <pc:spChg chg="mod">
          <ac:chgData name="Lorenzo Di Domenico" userId="b92e3e10ad574af4" providerId="LiveId" clId="{583222B4-9409-4DB1-AE10-0527A3E03AC3}" dt="2022-03-06T18:24:35.354" v="360" actId="20577"/>
          <ac:spMkLst>
            <pc:docMk/>
            <pc:sldMk cId="2826079758" sldId="316"/>
            <ac:spMk id="39" creationId="{69A9E11F-6767-46A0-ACCC-E4BC9CC16E7D}"/>
          </ac:spMkLst>
        </pc:spChg>
        <pc:spChg chg="mod">
          <ac:chgData name="Lorenzo Di Domenico" userId="b92e3e10ad574af4" providerId="LiveId" clId="{583222B4-9409-4DB1-AE10-0527A3E03AC3}" dt="2022-03-06T18:24:40.781" v="380" actId="20577"/>
          <ac:spMkLst>
            <pc:docMk/>
            <pc:sldMk cId="2826079758" sldId="316"/>
            <ac:spMk id="42" creationId="{8B470C29-E33E-4D88-81AC-C17175F191CC}"/>
          </ac:spMkLst>
        </pc:spChg>
      </pc:sldChg>
      <pc:sldChg chg="delSp modSp del mod ord">
        <pc:chgData name="Lorenzo Di Domenico" userId="b92e3e10ad574af4" providerId="LiveId" clId="{583222B4-9409-4DB1-AE10-0527A3E03AC3}" dt="2022-03-06T22:03:00.678" v="3245" actId="47"/>
        <pc:sldMkLst>
          <pc:docMk/>
          <pc:sldMk cId="2418663300" sldId="318"/>
        </pc:sldMkLst>
        <pc:picChg chg="del mod">
          <ac:chgData name="Lorenzo Di Domenico" userId="b92e3e10ad574af4" providerId="LiveId" clId="{583222B4-9409-4DB1-AE10-0527A3E03AC3}" dt="2022-03-06T22:00:54.623" v="3230" actId="478"/>
          <ac:picMkLst>
            <pc:docMk/>
            <pc:sldMk cId="2418663300" sldId="318"/>
            <ac:picMk id="3" creationId="{211D27B2-417D-4652-97E5-FF8896F0B2A1}"/>
          </ac:picMkLst>
        </pc:picChg>
      </pc:sldChg>
      <pc:sldChg chg="modSp mod">
        <pc:chgData name="Lorenzo Di Domenico" userId="b92e3e10ad574af4" providerId="LiveId" clId="{583222B4-9409-4DB1-AE10-0527A3E03AC3}" dt="2022-03-09T08:43:58.863" v="10596" actId="20577"/>
        <pc:sldMkLst>
          <pc:docMk/>
          <pc:sldMk cId="771889679" sldId="319"/>
        </pc:sldMkLst>
        <pc:spChg chg="mod">
          <ac:chgData name="Lorenzo Di Domenico" userId="b92e3e10ad574af4" providerId="LiveId" clId="{583222B4-9409-4DB1-AE10-0527A3E03AC3}" dt="2022-03-07T08:32:34.494" v="5849" actId="20577"/>
          <ac:spMkLst>
            <pc:docMk/>
            <pc:sldMk cId="771889679" sldId="319"/>
            <ac:spMk id="6" creationId="{4E39805D-CCC5-444E-A671-59A419CC5C1B}"/>
          </ac:spMkLst>
        </pc:spChg>
        <pc:spChg chg="mod">
          <ac:chgData name="Lorenzo Di Domenico" userId="b92e3e10ad574af4" providerId="LiveId" clId="{583222B4-9409-4DB1-AE10-0527A3E03AC3}" dt="2022-03-09T08:43:58.863" v="10596" actId="20577"/>
          <ac:spMkLst>
            <pc:docMk/>
            <pc:sldMk cId="771889679" sldId="319"/>
            <ac:spMk id="10245" creationId="{9E9D7871-5470-4D91-8213-4A46E5028592}"/>
          </ac:spMkLst>
        </pc:spChg>
      </pc:sldChg>
      <pc:sldChg chg="modSp del mod ord">
        <pc:chgData name="Lorenzo Di Domenico" userId="b92e3e10ad574af4" providerId="LiveId" clId="{583222B4-9409-4DB1-AE10-0527A3E03AC3}" dt="2022-03-09T08:43:37.368" v="10570" actId="47"/>
        <pc:sldMkLst>
          <pc:docMk/>
          <pc:sldMk cId="2044158085" sldId="320"/>
        </pc:sldMkLst>
        <pc:spChg chg="mod">
          <ac:chgData name="Lorenzo Di Domenico" userId="b92e3e10ad574af4" providerId="LiveId" clId="{583222B4-9409-4DB1-AE10-0527A3E03AC3}" dt="2022-03-07T09:01:42.143" v="7080" actId="20577"/>
          <ac:spMkLst>
            <pc:docMk/>
            <pc:sldMk cId="2044158085" sldId="320"/>
            <ac:spMk id="19" creationId="{BF4DFCC1-9F4F-4F87-AE77-2B0EACA9221B}"/>
          </ac:spMkLst>
        </pc:spChg>
      </pc:sldChg>
      <pc:sldChg chg="addSp delSp modSp mod">
        <pc:chgData name="Lorenzo Di Domenico" userId="b92e3e10ad574af4" providerId="LiveId" clId="{583222B4-9409-4DB1-AE10-0527A3E03AC3}" dt="2022-03-09T08:45:47.396" v="10700" actId="478"/>
        <pc:sldMkLst>
          <pc:docMk/>
          <pc:sldMk cId="3528060613" sldId="321"/>
        </pc:sldMkLst>
        <pc:spChg chg="add del mod">
          <ac:chgData name="Lorenzo Di Domenico" userId="b92e3e10ad574af4" providerId="LiveId" clId="{583222B4-9409-4DB1-AE10-0527A3E03AC3}" dt="2022-03-09T08:45:47.396" v="10700" actId="478"/>
          <ac:spMkLst>
            <pc:docMk/>
            <pc:sldMk cId="3528060613" sldId="321"/>
            <ac:spMk id="2" creationId="{0810414E-6A21-402D-938F-0E3FAD89C056}"/>
          </ac:spMkLst>
        </pc:spChg>
        <pc:spChg chg="del">
          <ac:chgData name="Lorenzo Di Domenico" userId="b92e3e10ad574af4" providerId="LiveId" clId="{583222B4-9409-4DB1-AE10-0527A3E03AC3}" dt="2022-03-09T08:45:39.884" v="10698" actId="478"/>
          <ac:spMkLst>
            <pc:docMk/>
            <pc:sldMk cId="3528060613" sldId="321"/>
            <ac:spMk id="9" creationId="{AE645FA9-9783-4B95-A71A-02519DC6053A}"/>
          </ac:spMkLst>
        </pc:spChg>
        <pc:spChg chg="add del">
          <ac:chgData name="Lorenzo Di Domenico" userId="b92e3e10ad574af4" providerId="LiveId" clId="{583222B4-9409-4DB1-AE10-0527A3E03AC3}" dt="2022-03-06T22:23:25.928" v="3415" actId="22"/>
          <ac:spMkLst>
            <pc:docMk/>
            <pc:sldMk cId="3528060613" sldId="321"/>
            <ac:spMk id="10" creationId="{BCC42C1E-3295-4733-99C8-857D97AD7D51}"/>
          </ac:spMkLst>
        </pc:spChg>
        <pc:spChg chg="add del mod">
          <ac:chgData name="Lorenzo Di Domenico" userId="b92e3e10ad574af4" providerId="LiveId" clId="{583222B4-9409-4DB1-AE10-0527A3E03AC3}" dt="2022-03-09T08:45:10.988" v="10632" actId="478"/>
          <ac:spMkLst>
            <pc:docMk/>
            <pc:sldMk cId="3528060613" sldId="321"/>
            <ac:spMk id="11" creationId="{3D1A980F-7CE7-4AF9-BE96-0EBEE9C3B805}"/>
          </ac:spMkLst>
        </pc:spChg>
        <pc:spChg chg="mod">
          <ac:chgData name="Lorenzo Di Domenico" userId="b92e3e10ad574af4" providerId="LiveId" clId="{583222B4-9409-4DB1-AE10-0527A3E03AC3}" dt="2022-03-09T08:45:27.283" v="10697" actId="20577"/>
          <ac:spMkLst>
            <pc:docMk/>
            <pc:sldMk cId="3528060613" sldId="321"/>
            <ac:spMk id="10245" creationId="{9E9D7871-5470-4D91-8213-4A46E5028592}"/>
          </ac:spMkLst>
        </pc:spChg>
      </pc:sldChg>
      <pc:sldChg chg="addSp delSp modSp mod ord">
        <pc:chgData name="Lorenzo Di Domenico" userId="b92e3e10ad574af4" providerId="LiveId" clId="{583222B4-9409-4DB1-AE10-0527A3E03AC3}" dt="2022-03-14T09:25:26.814" v="10722" actId="1076"/>
        <pc:sldMkLst>
          <pc:docMk/>
          <pc:sldMk cId="425737865" sldId="322"/>
        </pc:sldMkLst>
        <pc:spChg chg="del mod">
          <ac:chgData name="Lorenzo Di Domenico" userId="b92e3e10ad574af4" providerId="LiveId" clId="{583222B4-9409-4DB1-AE10-0527A3E03AC3}" dt="2022-03-06T22:22:03.445" v="3367" actId="478"/>
          <ac:spMkLst>
            <pc:docMk/>
            <pc:sldMk cId="425737865" sldId="322"/>
            <ac:spMk id="11" creationId="{A6B0A650-EA3E-45BD-9310-CD89336C8AAF}"/>
          </ac:spMkLst>
        </pc:spChg>
        <pc:spChg chg="add del">
          <ac:chgData name="Lorenzo Di Domenico" userId="b92e3e10ad574af4" providerId="LiveId" clId="{583222B4-9409-4DB1-AE10-0527A3E03AC3}" dt="2022-03-06T22:38:34.837" v="3962" actId="22"/>
          <ac:spMkLst>
            <pc:docMk/>
            <pc:sldMk cId="425737865" sldId="322"/>
            <ac:spMk id="12" creationId="{92AFB4E6-20AF-46EB-AF1D-78043CD28806}"/>
          </ac:spMkLst>
        </pc:spChg>
        <pc:spChg chg="add mod">
          <ac:chgData name="Lorenzo Di Domenico" userId="b92e3e10ad574af4" providerId="LiveId" clId="{583222B4-9409-4DB1-AE10-0527A3E03AC3}" dt="2022-03-06T22:58:35.965" v="4674" actId="20577"/>
          <ac:spMkLst>
            <pc:docMk/>
            <pc:sldMk cId="425737865" sldId="322"/>
            <ac:spMk id="13" creationId="{4EF617A4-5ADD-430D-BEE3-4B33F9C52226}"/>
          </ac:spMkLst>
        </pc:spChg>
        <pc:spChg chg="mod">
          <ac:chgData name="Lorenzo Di Domenico" userId="b92e3e10ad574af4" providerId="LiveId" clId="{583222B4-9409-4DB1-AE10-0527A3E03AC3}" dt="2022-03-06T22:58:10.301" v="4656" actId="20577"/>
          <ac:spMkLst>
            <pc:docMk/>
            <pc:sldMk cId="425737865" sldId="322"/>
            <ac:spMk id="10245" creationId="{9E9D7871-5470-4D91-8213-4A46E5028592}"/>
          </ac:spMkLst>
        </pc:spChg>
        <pc:picChg chg="add del">
          <ac:chgData name="Lorenzo Di Domenico" userId="b92e3e10ad574af4" providerId="LiveId" clId="{583222B4-9409-4DB1-AE10-0527A3E03AC3}" dt="2022-03-06T22:19:30.206" v="3362" actId="478"/>
          <ac:picMkLst>
            <pc:docMk/>
            <pc:sldMk cId="425737865" sldId="322"/>
            <ac:picMk id="2" creationId="{24C49134-BF0E-421D-9706-86A9C72CEE39}"/>
          </ac:picMkLst>
        </pc:picChg>
        <pc:picChg chg="add mod">
          <ac:chgData name="Lorenzo Di Domenico" userId="b92e3e10ad574af4" providerId="LiveId" clId="{583222B4-9409-4DB1-AE10-0527A3E03AC3}" dt="2022-03-14T09:25:26.814" v="10722" actId="1076"/>
          <ac:picMkLst>
            <pc:docMk/>
            <pc:sldMk cId="425737865" sldId="322"/>
            <ac:picMk id="3" creationId="{0060050A-6394-4F39-9C5C-AA104182E1E4}"/>
          </ac:picMkLst>
        </pc:picChg>
        <pc:picChg chg="del">
          <ac:chgData name="Lorenzo Di Domenico" userId="b92e3e10ad574af4" providerId="LiveId" clId="{583222B4-9409-4DB1-AE10-0527A3E03AC3}" dt="2022-03-06T19:57:31.587" v="1830" actId="478"/>
          <ac:picMkLst>
            <pc:docMk/>
            <pc:sldMk cId="425737865" sldId="322"/>
            <ac:picMk id="6" creationId="{7157D575-7F74-4CAE-B8BE-251E97059A2C}"/>
          </ac:picMkLst>
        </pc:picChg>
      </pc:sldChg>
      <pc:sldChg chg="modSp mod ord">
        <pc:chgData name="Lorenzo Di Domenico" userId="b92e3e10ad574af4" providerId="LiveId" clId="{583222B4-9409-4DB1-AE10-0527A3E03AC3}" dt="2022-03-09T08:42:57.115" v="10565" actId="1035"/>
        <pc:sldMkLst>
          <pc:docMk/>
          <pc:sldMk cId="2143119309" sldId="323"/>
        </pc:sldMkLst>
        <pc:spChg chg="mod">
          <ac:chgData name="Lorenzo Di Domenico" userId="b92e3e10ad574af4" providerId="LiveId" clId="{583222B4-9409-4DB1-AE10-0527A3E03AC3}" dt="2022-03-09T08:42:57.115" v="10565" actId="1035"/>
          <ac:spMkLst>
            <pc:docMk/>
            <pc:sldMk cId="2143119309" sldId="323"/>
            <ac:spMk id="12" creationId="{1A43F747-5F74-4BA9-B720-2B5E9AE7A851}"/>
          </ac:spMkLst>
        </pc:spChg>
        <pc:spChg chg="mod">
          <ac:chgData name="Lorenzo Di Domenico" userId="b92e3e10ad574af4" providerId="LiveId" clId="{583222B4-9409-4DB1-AE10-0527A3E03AC3}" dt="2022-03-06T19:58:36.231" v="1902" actId="20577"/>
          <ac:spMkLst>
            <pc:docMk/>
            <pc:sldMk cId="2143119309" sldId="323"/>
            <ac:spMk id="10245" creationId="{9E9D7871-5470-4D91-8213-4A46E5028592}"/>
          </ac:spMkLst>
        </pc:spChg>
      </pc:sldChg>
      <pc:sldChg chg="addSp modSp add mod">
        <pc:chgData name="Lorenzo Di Domenico" userId="b92e3e10ad574af4" providerId="LiveId" clId="{583222B4-9409-4DB1-AE10-0527A3E03AC3}" dt="2022-03-06T19:49:08.598" v="1798" actId="20577"/>
        <pc:sldMkLst>
          <pc:docMk/>
          <pc:sldMk cId="197785777" sldId="324"/>
        </pc:sldMkLst>
        <pc:spChg chg="mod">
          <ac:chgData name="Lorenzo Di Domenico" userId="b92e3e10ad574af4" providerId="LiveId" clId="{583222B4-9409-4DB1-AE10-0527A3E03AC3}" dt="2022-03-06T19:04:57.346" v="1679" actId="6549"/>
          <ac:spMkLst>
            <pc:docMk/>
            <pc:sldMk cId="197785777" sldId="324"/>
            <ac:spMk id="6" creationId="{4E39805D-CCC5-444E-A671-59A419CC5C1B}"/>
          </ac:spMkLst>
        </pc:spChg>
        <pc:spChg chg="mod">
          <ac:chgData name="Lorenzo Di Domenico" userId="b92e3e10ad574af4" providerId="LiveId" clId="{583222B4-9409-4DB1-AE10-0527A3E03AC3}" dt="2022-03-06T19:49:08.598" v="1798" actId="20577"/>
          <ac:spMkLst>
            <pc:docMk/>
            <pc:sldMk cId="197785777" sldId="324"/>
            <ac:spMk id="10245" creationId="{9E9D7871-5470-4D91-8213-4A46E5028592}"/>
          </ac:spMkLst>
        </pc:spChg>
        <pc:picChg chg="add mod ord">
          <ac:chgData name="Lorenzo Di Domenico" userId="b92e3e10ad574af4" providerId="LiveId" clId="{583222B4-9409-4DB1-AE10-0527A3E03AC3}" dt="2022-03-06T19:47:23.489" v="1713" actId="1076"/>
          <ac:picMkLst>
            <pc:docMk/>
            <pc:sldMk cId="197785777" sldId="324"/>
            <ac:picMk id="2" creationId="{8159AF5F-3971-47B7-967C-63F704F6A005}"/>
          </ac:picMkLst>
        </pc:picChg>
        <pc:picChg chg="add mod">
          <ac:chgData name="Lorenzo Di Domenico" userId="b92e3e10ad574af4" providerId="LiveId" clId="{583222B4-9409-4DB1-AE10-0527A3E03AC3}" dt="2022-03-06T19:47:19" v="1711" actId="1076"/>
          <ac:picMkLst>
            <pc:docMk/>
            <pc:sldMk cId="197785777" sldId="324"/>
            <ac:picMk id="4" creationId="{203F92CE-83A6-429B-AD3C-5CA851AFDD6B}"/>
          </ac:picMkLst>
        </pc:picChg>
        <pc:picChg chg="add mod">
          <ac:chgData name="Lorenzo Di Domenico" userId="b92e3e10ad574af4" providerId="LiveId" clId="{583222B4-9409-4DB1-AE10-0527A3E03AC3}" dt="2022-03-06T19:33:11.672" v="1703" actId="1076"/>
          <ac:picMkLst>
            <pc:docMk/>
            <pc:sldMk cId="197785777" sldId="324"/>
            <ac:picMk id="7" creationId="{C6C1C84A-2282-4525-B648-6334F4809224}"/>
          </ac:picMkLst>
        </pc:picChg>
      </pc:sldChg>
      <pc:sldChg chg="addSp delSp modSp add mod">
        <pc:chgData name="Lorenzo Di Domenico" userId="b92e3e10ad574af4" providerId="LiveId" clId="{583222B4-9409-4DB1-AE10-0527A3E03AC3}" dt="2022-03-06T19:57:27.832" v="1829" actId="1076"/>
        <pc:sldMkLst>
          <pc:docMk/>
          <pc:sldMk cId="2356321809" sldId="325"/>
        </pc:sldMkLst>
        <pc:spChg chg="mod">
          <ac:chgData name="Lorenzo Di Domenico" userId="b92e3e10ad574af4" providerId="LiveId" clId="{583222B4-9409-4DB1-AE10-0527A3E03AC3}" dt="2022-03-06T19:55:42.777" v="1816" actId="6549"/>
          <ac:spMkLst>
            <pc:docMk/>
            <pc:sldMk cId="2356321809" sldId="325"/>
            <ac:spMk id="9" creationId="{AE645FA9-9783-4B95-A71A-02519DC6053A}"/>
          </ac:spMkLst>
        </pc:spChg>
        <pc:spChg chg="del mod">
          <ac:chgData name="Lorenzo Di Domenico" userId="b92e3e10ad574af4" providerId="LiveId" clId="{583222B4-9409-4DB1-AE10-0527A3E03AC3}" dt="2022-03-06T19:55:45.860" v="1817" actId="478"/>
          <ac:spMkLst>
            <pc:docMk/>
            <pc:sldMk cId="2356321809" sldId="325"/>
            <ac:spMk id="11" creationId="{A6B0A650-EA3E-45BD-9310-CD89336C8AAF}"/>
          </ac:spMkLst>
        </pc:spChg>
        <pc:picChg chg="add mod">
          <ac:chgData name="Lorenzo Di Domenico" userId="b92e3e10ad574af4" providerId="LiveId" clId="{583222B4-9409-4DB1-AE10-0527A3E03AC3}" dt="2022-03-06T19:57:27.832" v="1829" actId="1076"/>
          <ac:picMkLst>
            <pc:docMk/>
            <pc:sldMk cId="2356321809" sldId="325"/>
            <ac:picMk id="3" creationId="{A74F5CEC-54BC-4B05-8ADE-F9F1C6C0B486}"/>
          </ac:picMkLst>
        </pc:picChg>
        <pc:picChg chg="mod">
          <ac:chgData name="Lorenzo Di Domenico" userId="b92e3e10ad574af4" providerId="LiveId" clId="{583222B4-9409-4DB1-AE10-0527A3E03AC3}" dt="2022-03-06T19:56:44.407" v="1820" actId="1076"/>
          <ac:picMkLst>
            <pc:docMk/>
            <pc:sldMk cId="2356321809" sldId="325"/>
            <ac:picMk id="6" creationId="{7157D575-7F74-4CAE-B8BE-251E97059A2C}"/>
          </ac:picMkLst>
        </pc:picChg>
        <pc:picChg chg="add mod">
          <ac:chgData name="Lorenzo Di Domenico" userId="b92e3e10ad574af4" providerId="LiveId" clId="{583222B4-9409-4DB1-AE10-0527A3E03AC3}" dt="2022-03-06T19:57:22.842" v="1827" actId="14100"/>
          <ac:picMkLst>
            <pc:docMk/>
            <pc:sldMk cId="2356321809" sldId="325"/>
            <ac:picMk id="10" creationId="{B913DD65-69D1-4148-A363-A1700FB315E3}"/>
          </ac:picMkLst>
        </pc:picChg>
      </pc:sldChg>
      <pc:sldChg chg="modSp add mod ord">
        <pc:chgData name="Lorenzo Di Domenico" userId="b92e3e10ad574af4" providerId="LiveId" clId="{583222B4-9409-4DB1-AE10-0527A3E03AC3}" dt="2022-03-15T08:06:19.518" v="10727"/>
        <pc:sldMkLst>
          <pc:docMk/>
          <pc:sldMk cId="2159923571" sldId="326"/>
        </pc:sldMkLst>
        <pc:spChg chg="mod">
          <ac:chgData name="Lorenzo Di Domenico" userId="b92e3e10ad574af4" providerId="LiveId" clId="{583222B4-9409-4DB1-AE10-0527A3E03AC3}" dt="2022-03-07T09:50:46.032" v="8084" actId="20577"/>
          <ac:spMkLst>
            <pc:docMk/>
            <pc:sldMk cId="2159923571" sldId="326"/>
            <ac:spMk id="12" creationId="{1A43F747-5F74-4BA9-B720-2B5E9AE7A851}"/>
          </ac:spMkLst>
        </pc:spChg>
        <pc:spChg chg="mod">
          <ac:chgData name="Lorenzo Di Domenico" userId="b92e3e10ad574af4" providerId="LiveId" clId="{583222B4-9409-4DB1-AE10-0527A3E03AC3}" dt="2022-03-15T08:04:56.993" v="10725" actId="6549"/>
          <ac:spMkLst>
            <pc:docMk/>
            <pc:sldMk cId="2159923571" sldId="326"/>
            <ac:spMk id="10245" creationId="{9E9D7871-5470-4D91-8213-4A46E5028592}"/>
          </ac:spMkLst>
        </pc:spChg>
      </pc:sldChg>
      <pc:sldChg chg="addSp modSp add mod">
        <pc:chgData name="Lorenzo Di Domenico" userId="b92e3e10ad574af4" providerId="LiveId" clId="{583222B4-9409-4DB1-AE10-0527A3E03AC3}" dt="2022-03-07T08:51:01.924" v="6481" actId="113"/>
        <pc:sldMkLst>
          <pc:docMk/>
          <pc:sldMk cId="3489341595" sldId="327"/>
        </pc:sldMkLst>
        <pc:spChg chg="mod">
          <ac:chgData name="Lorenzo Di Domenico" userId="b92e3e10ad574af4" providerId="LiveId" clId="{583222B4-9409-4DB1-AE10-0527A3E03AC3}" dt="2022-03-07T08:51:01.924" v="6481" actId="113"/>
          <ac:spMkLst>
            <pc:docMk/>
            <pc:sldMk cId="3489341595" sldId="327"/>
            <ac:spMk id="12" creationId="{1A43F747-5F74-4BA9-B720-2B5E9AE7A851}"/>
          </ac:spMkLst>
        </pc:spChg>
        <pc:cxnChg chg="add mod">
          <ac:chgData name="Lorenzo Di Domenico" userId="b92e3e10ad574af4" providerId="LiveId" clId="{583222B4-9409-4DB1-AE10-0527A3E03AC3}" dt="2022-03-07T08:50:15.812" v="6293" actId="1076"/>
          <ac:cxnSpMkLst>
            <pc:docMk/>
            <pc:sldMk cId="3489341595" sldId="327"/>
            <ac:cxnSpMk id="3" creationId="{0C77D60A-AA2A-44F2-8D49-B31D4609B5DC}"/>
          </ac:cxnSpMkLst>
        </pc:cxnChg>
        <pc:cxnChg chg="add mod">
          <ac:chgData name="Lorenzo Di Domenico" userId="b92e3e10ad574af4" providerId="LiveId" clId="{583222B4-9409-4DB1-AE10-0527A3E03AC3}" dt="2022-03-07T08:50:11.732" v="6292" actId="1076"/>
          <ac:cxnSpMkLst>
            <pc:docMk/>
            <pc:sldMk cId="3489341595" sldId="327"/>
            <ac:cxnSpMk id="5" creationId="{3B53270D-A683-4A5B-A1B9-569FB9AC86D1}"/>
          </ac:cxnSpMkLst>
        </pc:cxnChg>
      </pc:sldChg>
      <pc:sldChg chg="add del">
        <pc:chgData name="Lorenzo Di Domenico" userId="b92e3e10ad574af4" providerId="LiveId" clId="{583222B4-9409-4DB1-AE10-0527A3E03AC3}" dt="2022-03-06T21:24:14.818" v="3058" actId="47"/>
        <pc:sldMkLst>
          <pc:docMk/>
          <pc:sldMk cId="1277983294" sldId="328"/>
        </pc:sldMkLst>
      </pc:sldChg>
      <pc:sldChg chg="modSp add mod ord">
        <pc:chgData name="Lorenzo Di Domenico" userId="b92e3e10ad574af4" providerId="LiveId" clId="{583222B4-9409-4DB1-AE10-0527A3E03AC3}" dt="2022-03-07T09:06:34.420" v="7081" actId="14100"/>
        <pc:sldMkLst>
          <pc:docMk/>
          <pc:sldMk cId="1572251860" sldId="328"/>
        </pc:sldMkLst>
        <pc:spChg chg="mod">
          <ac:chgData name="Lorenzo Di Domenico" userId="b92e3e10ad574af4" providerId="LiveId" clId="{583222B4-9409-4DB1-AE10-0527A3E03AC3}" dt="2022-03-07T08:49:14.017" v="6230" actId="113"/>
          <ac:spMkLst>
            <pc:docMk/>
            <pc:sldMk cId="1572251860" sldId="328"/>
            <ac:spMk id="12" creationId="{1A43F747-5F74-4BA9-B720-2B5E9AE7A851}"/>
          </ac:spMkLst>
        </pc:spChg>
        <pc:spChg chg="mod">
          <ac:chgData name="Lorenzo Di Domenico" userId="b92e3e10ad574af4" providerId="LiveId" clId="{583222B4-9409-4DB1-AE10-0527A3E03AC3}" dt="2022-03-06T22:28:06.632" v="3460" actId="14100"/>
          <ac:spMkLst>
            <pc:docMk/>
            <pc:sldMk cId="1572251860" sldId="328"/>
            <ac:spMk id="10245" creationId="{9E9D7871-5470-4D91-8213-4A46E5028592}"/>
          </ac:spMkLst>
        </pc:spChg>
        <pc:cxnChg chg="mod">
          <ac:chgData name="Lorenzo Di Domenico" userId="b92e3e10ad574af4" providerId="LiveId" clId="{583222B4-9409-4DB1-AE10-0527A3E03AC3}" dt="2022-03-06T21:35:43.558" v="3081" actId="1076"/>
          <ac:cxnSpMkLst>
            <pc:docMk/>
            <pc:sldMk cId="1572251860" sldId="328"/>
            <ac:cxnSpMk id="3" creationId="{0C77D60A-AA2A-44F2-8D49-B31D4609B5DC}"/>
          </ac:cxnSpMkLst>
        </pc:cxnChg>
        <pc:cxnChg chg="mod">
          <ac:chgData name="Lorenzo Di Domenico" userId="b92e3e10ad574af4" providerId="LiveId" clId="{583222B4-9409-4DB1-AE10-0527A3E03AC3}" dt="2022-03-07T09:06:34.420" v="7081" actId="14100"/>
          <ac:cxnSpMkLst>
            <pc:docMk/>
            <pc:sldMk cId="1572251860" sldId="328"/>
            <ac:cxnSpMk id="4" creationId="{820D80F6-F2B1-4A31-859F-89D634D9654D}"/>
          </ac:cxnSpMkLst>
        </pc:cxnChg>
      </pc:sldChg>
      <pc:sldChg chg="addSp delSp modSp add mod ord">
        <pc:chgData name="Lorenzo Di Domenico" userId="b92e3e10ad574af4" providerId="LiveId" clId="{583222B4-9409-4DB1-AE10-0527A3E03AC3}" dt="2022-03-07T08:42:08.293" v="5862" actId="6549"/>
        <pc:sldMkLst>
          <pc:docMk/>
          <pc:sldMk cId="3479080271" sldId="329"/>
        </pc:sldMkLst>
        <pc:spChg chg="mod">
          <ac:chgData name="Lorenzo Di Domenico" userId="b92e3e10ad574af4" providerId="LiveId" clId="{583222B4-9409-4DB1-AE10-0527A3E03AC3}" dt="2022-03-06T21:43:18.507" v="3086" actId="1076"/>
          <ac:spMkLst>
            <pc:docMk/>
            <pc:sldMk cId="3479080271" sldId="329"/>
            <ac:spMk id="9" creationId="{AE645FA9-9783-4B95-A71A-02519DC6053A}"/>
          </ac:spMkLst>
        </pc:spChg>
        <pc:spChg chg="add del">
          <ac:chgData name="Lorenzo Di Domenico" userId="b92e3e10ad574af4" providerId="LiveId" clId="{583222B4-9409-4DB1-AE10-0527A3E03AC3}" dt="2022-03-06T21:43:20.382" v="3088" actId="22"/>
          <ac:spMkLst>
            <pc:docMk/>
            <pc:sldMk cId="3479080271" sldId="329"/>
            <ac:spMk id="10" creationId="{D086B566-3D9A-4C1B-AEBE-8DC20736A597}"/>
          </ac:spMkLst>
        </pc:spChg>
        <pc:spChg chg="add mod">
          <ac:chgData name="Lorenzo Di Domenico" userId="b92e3e10ad574af4" providerId="LiveId" clId="{583222B4-9409-4DB1-AE10-0527A3E03AC3}" dt="2022-03-07T08:42:08.293" v="5862" actId="6549"/>
          <ac:spMkLst>
            <pc:docMk/>
            <pc:sldMk cId="3479080271" sldId="329"/>
            <ac:spMk id="11" creationId="{7F5FB600-F725-4952-A579-55D8AC704A86}"/>
          </ac:spMkLst>
        </pc:spChg>
        <pc:spChg chg="mod">
          <ac:chgData name="Lorenzo Di Domenico" userId="b92e3e10ad574af4" providerId="LiveId" clId="{583222B4-9409-4DB1-AE10-0527A3E03AC3}" dt="2022-03-06T22:29:28.005" v="3642" actId="14100"/>
          <ac:spMkLst>
            <pc:docMk/>
            <pc:sldMk cId="3479080271" sldId="329"/>
            <ac:spMk id="10245" creationId="{9E9D7871-5470-4D91-8213-4A46E5028592}"/>
          </ac:spMkLst>
        </pc:spChg>
        <pc:picChg chg="del">
          <ac:chgData name="Lorenzo Di Domenico" userId="b92e3e10ad574af4" providerId="LiveId" clId="{583222B4-9409-4DB1-AE10-0527A3E03AC3}" dt="2022-03-06T21:42:50.932" v="3084" actId="478"/>
          <ac:picMkLst>
            <pc:docMk/>
            <pc:sldMk cId="3479080271" sldId="329"/>
            <ac:picMk id="7" creationId="{780097B6-4571-4223-B9A1-EE48DB5F285A}"/>
          </ac:picMkLst>
        </pc:picChg>
      </pc:sldChg>
      <pc:sldChg chg="addSp delSp modSp add mod ord">
        <pc:chgData name="Lorenzo Di Domenico" userId="b92e3e10ad574af4" providerId="LiveId" clId="{583222B4-9409-4DB1-AE10-0527A3E03AC3}" dt="2022-03-06T23:07:51.352" v="4988" actId="1076"/>
        <pc:sldMkLst>
          <pc:docMk/>
          <pc:sldMk cId="898428436" sldId="330"/>
        </pc:sldMkLst>
        <pc:spChg chg="del">
          <ac:chgData name="Lorenzo Di Domenico" userId="b92e3e10ad574af4" providerId="LiveId" clId="{583222B4-9409-4DB1-AE10-0527A3E03AC3}" dt="2022-03-06T22:05:22.309" v="3247" actId="478"/>
          <ac:spMkLst>
            <pc:docMk/>
            <pc:sldMk cId="898428436" sldId="330"/>
            <ac:spMk id="11" creationId="{7F5FB600-F725-4952-A579-55D8AC704A86}"/>
          </ac:spMkLst>
        </pc:spChg>
        <pc:spChg chg="add del mod">
          <ac:chgData name="Lorenzo Di Domenico" userId="b92e3e10ad574af4" providerId="LiveId" clId="{583222B4-9409-4DB1-AE10-0527A3E03AC3}" dt="2022-03-06T23:07:51.352" v="4988" actId="1076"/>
          <ac:spMkLst>
            <pc:docMk/>
            <pc:sldMk cId="898428436" sldId="330"/>
            <ac:spMk id="14" creationId="{99A04D38-092B-4DAA-A1B2-C8816DBA3E1E}"/>
          </ac:spMkLst>
        </pc:spChg>
        <pc:spChg chg="mod">
          <ac:chgData name="Lorenzo Di Domenico" userId="b92e3e10ad574af4" providerId="LiveId" clId="{583222B4-9409-4DB1-AE10-0527A3E03AC3}" dt="2022-03-06T22:15:34.439" v="3265" actId="20577"/>
          <ac:spMkLst>
            <pc:docMk/>
            <pc:sldMk cId="898428436" sldId="330"/>
            <ac:spMk id="10245" creationId="{9E9D7871-5470-4D91-8213-4A46E5028592}"/>
          </ac:spMkLst>
        </pc:spChg>
        <pc:graphicFrameChg chg="add del mod modGraphic">
          <ac:chgData name="Lorenzo Di Domenico" userId="b92e3e10ad574af4" providerId="LiveId" clId="{583222B4-9409-4DB1-AE10-0527A3E03AC3}" dt="2022-03-06T22:06:30.618" v="3250" actId="478"/>
          <ac:graphicFrameMkLst>
            <pc:docMk/>
            <pc:sldMk cId="898428436" sldId="330"/>
            <ac:graphicFrameMk id="2" creationId="{3F42EF16-9820-4047-9E59-449CEB2EC39E}"/>
          </ac:graphicFrameMkLst>
        </pc:graphicFrameChg>
        <pc:picChg chg="add">
          <ac:chgData name="Lorenzo Di Domenico" userId="b92e3e10ad574af4" providerId="LiveId" clId="{583222B4-9409-4DB1-AE10-0527A3E03AC3}" dt="2022-03-06T22:06:49.901" v="3251"/>
          <ac:picMkLst>
            <pc:docMk/>
            <pc:sldMk cId="898428436" sldId="330"/>
            <ac:picMk id="3" creationId="{B3334310-8B00-412C-B762-A48D2558C3A4}"/>
          </ac:picMkLst>
        </pc:picChg>
        <pc:cxnChg chg="add mod">
          <ac:chgData name="Lorenzo Di Domenico" userId="b92e3e10ad574af4" providerId="LiveId" clId="{583222B4-9409-4DB1-AE10-0527A3E03AC3}" dt="2022-03-06T22:06:22.852" v="3248"/>
          <ac:cxnSpMkLst>
            <pc:docMk/>
            <pc:sldMk cId="898428436" sldId="330"/>
            <ac:cxnSpMk id="10" creationId="{90783DC0-6B93-47EE-A7A6-534ED8AA7A4C}"/>
          </ac:cxnSpMkLst>
        </pc:cxnChg>
        <pc:cxnChg chg="add del mod">
          <ac:chgData name="Lorenzo Di Domenico" userId="b92e3e10ad574af4" providerId="LiveId" clId="{583222B4-9409-4DB1-AE10-0527A3E03AC3}" dt="2022-03-06T23:07:46.707" v="4987" actId="478"/>
          <ac:cxnSpMkLst>
            <pc:docMk/>
            <pc:sldMk cId="898428436" sldId="330"/>
            <ac:cxnSpMk id="12" creationId="{BA395E52-31C9-46DA-B6BC-52C8B31E6C61}"/>
          </ac:cxnSpMkLst>
        </pc:cxnChg>
        <pc:cxnChg chg="add del mod">
          <ac:chgData name="Lorenzo Di Domenico" userId="b92e3e10ad574af4" providerId="LiveId" clId="{583222B4-9409-4DB1-AE10-0527A3E03AC3}" dt="2022-03-06T23:07:39.057" v="4981" actId="478"/>
          <ac:cxnSpMkLst>
            <pc:docMk/>
            <pc:sldMk cId="898428436" sldId="330"/>
            <ac:cxnSpMk id="13" creationId="{7C19EA5D-5B1F-46F1-A9F1-90AB4891ACEE}"/>
          </ac:cxnSpMkLst>
        </pc:cxnChg>
      </pc:sldChg>
      <pc:sldChg chg="addSp delSp modSp add mod">
        <pc:chgData name="Lorenzo Di Domenico" userId="b92e3e10ad574af4" providerId="LiveId" clId="{583222B4-9409-4DB1-AE10-0527A3E03AC3}" dt="2022-03-07T11:02:34.528" v="9455" actId="20577"/>
        <pc:sldMkLst>
          <pc:docMk/>
          <pc:sldMk cId="42263514" sldId="331"/>
        </pc:sldMkLst>
        <pc:spChg chg="add mod">
          <ac:chgData name="Lorenzo Di Domenico" userId="b92e3e10ad574af4" providerId="LiveId" clId="{583222B4-9409-4DB1-AE10-0527A3E03AC3}" dt="2022-03-07T11:02:34.528" v="9455" actId="20577"/>
          <ac:spMkLst>
            <pc:docMk/>
            <pc:sldMk cId="42263514" sldId="331"/>
            <ac:spMk id="7" creationId="{9289AE76-C438-40C8-909F-929693CBA8B5}"/>
          </ac:spMkLst>
        </pc:spChg>
        <pc:spChg chg="add del">
          <ac:chgData name="Lorenzo Di Domenico" userId="b92e3e10ad574af4" providerId="LiveId" clId="{583222B4-9409-4DB1-AE10-0527A3E03AC3}" dt="2022-03-07T11:02:27.422" v="9452" actId="22"/>
          <ac:spMkLst>
            <pc:docMk/>
            <pc:sldMk cId="42263514" sldId="331"/>
            <ac:spMk id="10" creationId="{DC9CC06A-C179-4A85-A090-F1E4B4D17CE5}"/>
          </ac:spMkLst>
        </pc:spChg>
        <pc:spChg chg="del">
          <ac:chgData name="Lorenzo Di Domenico" userId="b92e3e10ad574af4" providerId="LiveId" clId="{583222B4-9409-4DB1-AE10-0527A3E03AC3}" dt="2022-03-06T22:29:57.223" v="3644" actId="478"/>
          <ac:spMkLst>
            <pc:docMk/>
            <pc:sldMk cId="42263514" sldId="331"/>
            <ac:spMk id="11" creationId="{7F5FB600-F725-4952-A579-55D8AC704A86}"/>
          </ac:spMkLst>
        </pc:spChg>
        <pc:spChg chg="mod">
          <ac:chgData name="Lorenzo Di Domenico" userId="b92e3e10ad574af4" providerId="LiveId" clId="{583222B4-9409-4DB1-AE10-0527A3E03AC3}" dt="2022-03-07T08:33:24.989" v="5853" actId="14100"/>
          <ac:spMkLst>
            <pc:docMk/>
            <pc:sldMk cId="42263514" sldId="331"/>
            <ac:spMk id="10245" creationId="{9E9D7871-5470-4D91-8213-4A46E5028592}"/>
          </ac:spMkLst>
        </pc:spChg>
        <pc:cxnChg chg="add mod">
          <ac:chgData name="Lorenzo Di Domenico" userId="b92e3e10ad574af4" providerId="LiveId" clId="{583222B4-9409-4DB1-AE10-0527A3E03AC3}" dt="2022-03-07T08:48:11.472" v="6154" actId="1076"/>
          <ac:cxnSpMkLst>
            <pc:docMk/>
            <pc:sldMk cId="42263514" sldId="331"/>
            <ac:cxnSpMk id="3" creationId="{4DDAB719-FD68-4762-97C5-7953CB6CBE96}"/>
          </ac:cxnSpMkLst>
        </pc:cxnChg>
      </pc:sldChg>
      <pc:sldChg chg="addSp delSp modSp add mod">
        <pc:chgData name="Lorenzo Di Domenico" userId="b92e3e10ad574af4" providerId="LiveId" clId="{583222B4-9409-4DB1-AE10-0527A3E03AC3}" dt="2022-03-06T22:29:17.803" v="3627" actId="1076"/>
        <pc:sldMkLst>
          <pc:docMk/>
          <pc:sldMk cId="414212346" sldId="332"/>
        </pc:sldMkLst>
        <pc:spChg chg="add mod">
          <ac:chgData name="Lorenzo Di Domenico" userId="b92e3e10ad574af4" providerId="LiveId" clId="{583222B4-9409-4DB1-AE10-0527A3E03AC3}" dt="2022-03-06T22:29:14.704" v="3626" actId="20577"/>
          <ac:spMkLst>
            <pc:docMk/>
            <pc:sldMk cId="414212346" sldId="332"/>
            <ac:spMk id="10" creationId="{0D4BEF17-45BC-4912-B379-72899D5638BE}"/>
          </ac:spMkLst>
        </pc:spChg>
        <pc:spChg chg="mod">
          <ac:chgData name="Lorenzo Di Domenico" userId="b92e3e10ad574af4" providerId="LiveId" clId="{583222B4-9409-4DB1-AE10-0527A3E03AC3}" dt="2022-03-06T22:28:11.652" v="3473" actId="20577"/>
          <ac:spMkLst>
            <pc:docMk/>
            <pc:sldMk cId="414212346" sldId="332"/>
            <ac:spMk id="10245" creationId="{9E9D7871-5470-4D91-8213-4A46E5028592}"/>
          </ac:spMkLst>
        </pc:spChg>
        <pc:picChg chg="del">
          <ac:chgData name="Lorenzo Di Domenico" userId="b92e3e10ad574af4" providerId="LiveId" clId="{583222B4-9409-4DB1-AE10-0527A3E03AC3}" dt="2022-03-06T22:27:30.066" v="3445" actId="478"/>
          <ac:picMkLst>
            <pc:docMk/>
            <pc:sldMk cId="414212346" sldId="332"/>
            <ac:picMk id="3" creationId="{0060050A-6394-4F39-9C5C-AA104182E1E4}"/>
          </ac:picMkLst>
        </pc:picChg>
        <pc:picChg chg="add mod">
          <ac:chgData name="Lorenzo Di Domenico" userId="b92e3e10ad574af4" providerId="LiveId" clId="{583222B4-9409-4DB1-AE10-0527A3E03AC3}" dt="2022-03-06T22:29:17.803" v="3627" actId="1076"/>
          <ac:picMkLst>
            <pc:docMk/>
            <pc:sldMk cId="414212346" sldId="332"/>
            <ac:picMk id="4" creationId="{CB641FA7-2B35-4741-A352-0CEEADBD2050}"/>
          </ac:picMkLst>
        </pc:picChg>
      </pc:sldChg>
      <pc:sldChg chg="addSp delSp modSp add mod">
        <pc:chgData name="Lorenzo Di Domenico" userId="b92e3e10ad574af4" providerId="LiveId" clId="{583222B4-9409-4DB1-AE10-0527A3E03AC3}" dt="2022-03-07T10:29:34.892" v="8303" actId="14100"/>
        <pc:sldMkLst>
          <pc:docMk/>
          <pc:sldMk cId="2743499303" sldId="333"/>
        </pc:sldMkLst>
        <pc:spChg chg="add del mod">
          <ac:chgData name="Lorenzo Di Domenico" userId="b92e3e10ad574af4" providerId="LiveId" clId="{583222B4-9409-4DB1-AE10-0527A3E03AC3}" dt="2022-03-07T10:29:34.892" v="8303" actId="14100"/>
          <ac:spMkLst>
            <pc:docMk/>
            <pc:sldMk cId="2743499303" sldId="333"/>
            <ac:spMk id="7" creationId="{9289AE76-C438-40C8-909F-929693CBA8B5}"/>
          </ac:spMkLst>
        </pc:spChg>
        <pc:spChg chg="mod">
          <ac:chgData name="Lorenzo Di Domenico" userId="b92e3e10ad574af4" providerId="LiveId" clId="{583222B4-9409-4DB1-AE10-0527A3E03AC3}" dt="2022-03-07T08:33:29.869" v="5855" actId="14100"/>
          <ac:spMkLst>
            <pc:docMk/>
            <pc:sldMk cId="2743499303" sldId="333"/>
            <ac:spMk id="10245" creationId="{9E9D7871-5470-4D91-8213-4A46E5028592}"/>
          </ac:spMkLst>
        </pc:spChg>
        <pc:picChg chg="add del mod ord">
          <ac:chgData name="Lorenzo Di Domenico" userId="b92e3e10ad574af4" providerId="LiveId" clId="{583222B4-9409-4DB1-AE10-0527A3E03AC3}" dt="2022-03-06T22:55:17.513" v="4607" actId="478"/>
          <ac:picMkLst>
            <pc:docMk/>
            <pc:sldMk cId="2743499303" sldId="333"/>
            <ac:picMk id="3" creationId="{E0E9346E-D64D-45CE-B204-7CA01AC44D85}"/>
          </ac:picMkLst>
        </pc:picChg>
        <pc:picChg chg="add mod">
          <ac:chgData name="Lorenzo Di Domenico" userId="b92e3e10ad574af4" providerId="LiveId" clId="{583222B4-9409-4DB1-AE10-0527A3E03AC3}" dt="2022-03-06T22:57:13.148" v="4609" actId="14100"/>
          <ac:picMkLst>
            <pc:docMk/>
            <pc:sldMk cId="2743499303" sldId="333"/>
            <ac:picMk id="5" creationId="{CE7348C3-EF02-43D8-B5B7-17CB2CCE2382}"/>
          </ac:picMkLst>
        </pc:picChg>
      </pc:sldChg>
      <pc:sldChg chg="delSp modSp add mod ord">
        <pc:chgData name="Lorenzo Di Domenico" userId="b92e3e10ad574af4" providerId="LiveId" clId="{583222B4-9409-4DB1-AE10-0527A3E03AC3}" dt="2022-03-09T08:43:54.298" v="10595" actId="14100"/>
        <pc:sldMkLst>
          <pc:docMk/>
          <pc:sldMk cId="2692554638" sldId="334"/>
        </pc:sldMkLst>
        <pc:spChg chg="del">
          <ac:chgData name="Lorenzo Di Domenico" userId="b92e3e10ad574af4" providerId="LiveId" clId="{583222B4-9409-4DB1-AE10-0527A3E03AC3}" dt="2022-03-06T22:40:35.778" v="4139" actId="478"/>
          <ac:spMkLst>
            <pc:docMk/>
            <pc:sldMk cId="2692554638" sldId="334"/>
            <ac:spMk id="7" creationId="{5A274CFA-E2E4-427B-8216-DA2779633FE7}"/>
          </ac:spMkLst>
        </pc:spChg>
        <pc:spChg chg="del">
          <ac:chgData name="Lorenzo Di Domenico" userId="b92e3e10ad574af4" providerId="LiveId" clId="{583222B4-9409-4DB1-AE10-0527A3E03AC3}" dt="2022-03-06T22:40:19.028" v="4134" actId="478"/>
          <ac:spMkLst>
            <pc:docMk/>
            <pc:sldMk cId="2692554638" sldId="334"/>
            <ac:spMk id="33" creationId="{FB5A747B-BCBA-4F42-9811-84B2717B89DC}"/>
          </ac:spMkLst>
        </pc:spChg>
        <pc:spChg chg="del">
          <ac:chgData name="Lorenzo Di Domenico" userId="b92e3e10ad574af4" providerId="LiveId" clId="{583222B4-9409-4DB1-AE10-0527A3E03AC3}" dt="2022-03-06T22:40:32.934" v="4136" actId="478"/>
          <ac:spMkLst>
            <pc:docMk/>
            <pc:sldMk cId="2692554638" sldId="334"/>
            <ac:spMk id="39" creationId="{69A9E11F-6767-46A0-ACCC-E4BC9CC16E7D}"/>
          </ac:spMkLst>
        </pc:spChg>
        <pc:spChg chg="del">
          <ac:chgData name="Lorenzo Di Domenico" userId="b92e3e10ad574af4" providerId="LiveId" clId="{583222B4-9409-4DB1-AE10-0527A3E03AC3}" dt="2022-03-06T22:40:34.043" v="4137" actId="478"/>
          <ac:spMkLst>
            <pc:docMk/>
            <pc:sldMk cId="2692554638" sldId="334"/>
            <ac:spMk id="42" creationId="{8B470C29-E33E-4D88-81AC-C17175F191CC}"/>
          </ac:spMkLst>
        </pc:spChg>
        <pc:spChg chg="mod">
          <ac:chgData name="Lorenzo Di Domenico" userId="b92e3e10ad574af4" providerId="LiveId" clId="{583222B4-9409-4DB1-AE10-0527A3E03AC3}" dt="2022-03-09T08:43:54.298" v="10595" actId="14100"/>
          <ac:spMkLst>
            <pc:docMk/>
            <pc:sldMk cId="2692554638" sldId="334"/>
            <ac:spMk id="10245" creationId="{9E9D7871-5470-4D91-8213-4A46E5028592}"/>
          </ac:spMkLst>
        </pc:spChg>
        <pc:cxnChg chg="del mod">
          <ac:chgData name="Lorenzo Di Domenico" userId="b92e3e10ad574af4" providerId="LiveId" clId="{583222B4-9409-4DB1-AE10-0527A3E03AC3}" dt="2022-03-06T22:40:18.294" v="4133" actId="478"/>
          <ac:cxnSpMkLst>
            <pc:docMk/>
            <pc:sldMk cId="2692554638" sldId="334"/>
            <ac:cxnSpMk id="17" creationId="{BB9EDFB7-C1CB-4E40-B095-64F4193BB5FF}"/>
          </ac:cxnSpMkLst>
        </pc:cxnChg>
        <pc:cxnChg chg="del">
          <ac:chgData name="Lorenzo Di Domenico" userId="b92e3e10ad574af4" providerId="LiveId" clId="{583222B4-9409-4DB1-AE10-0527A3E03AC3}" dt="2022-03-06T22:40:31.367" v="4135" actId="478"/>
          <ac:cxnSpMkLst>
            <pc:docMk/>
            <pc:sldMk cId="2692554638" sldId="334"/>
            <ac:cxnSpMk id="18" creationId="{4C4E4DFB-F41B-4D8C-8BE7-02116D338DAC}"/>
          </ac:cxnSpMkLst>
        </pc:cxnChg>
        <pc:cxnChg chg="del">
          <ac:chgData name="Lorenzo Di Domenico" userId="b92e3e10ad574af4" providerId="LiveId" clId="{583222B4-9409-4DB1-AE10-0527A3E03AC3}" dt="2022-03-06T22:40:35.278" v="4138" actId="478"/>
          <ac:cxnSpMkLst>
            <pc:docMk/>
            <pc:sldMk cId="2692554638" sldId="334"/>
            <ac:cxnSpMk id="41" creationId="{16A5666C-255C-4F35-B6A7-7A9BB4B44498}"/>
          </ac:cxnSpMkLst>
        </pc:cxnChg>
      </pc:sldChg>
      <pc:sldChg chg="delSp modSp add mod">
        <pc:chgData name="Lorenzo Di Domenico" userId="b92e3e10ad574af4" providerId="LiveId" clId="{583222B4-9409-4DB1-AE10-0527A3E03AC3}" dt="2022-03-06T22:41:05.291" v="4161" actId="14100"/>
        <pc:sldMkLst>
          <pc:docMk/>
          <pc:sldMk cId="1315775454" sldId="335"/>
        </pc:sldMkLst>
        <pc:spChg chg="del">
          <ac:chgData name="Lorenzo Di Domenico" userId="b92e3e10ad574af4" providerId="LiveId" clId="{583222B4-9409-4DB1-AE10-0527A3E03AC3}" dt="2022-03-06T22:40:47.980" v="4141" actId="478"/>
          <ac:spMkLst>
            <pc:docMk/>
            <pc:sldMk cId="1315775454" sldId="335"/>
            <ac:spMk id="7" creationId="{5A274CFA-E2E4-427B-8216-DA2779633FE7}"/>
          </ac:spMkLst>
        </pc:spChg>
        <pc:spChg chg="del">
          <ac:chgData name="Lorenzo Di Domenico" userId="b92e3e10ad574af4" providerId="LiveId" clId="{583222B4-9409-4DB1-AE10-0527A3E03AC3}" dt="2022-03-06T22:40:49.589" v="4142" actId="478"/>
          <ac:spMkLst>
            <pc:docMk/>
            <pc:sldMk cId="1315775454" sldId="335"/>
            <ac:spMk id="39" creationId="{69A9E11F-6767-46A0-ACCC-E4BC9CC16E7D}"/>
          </ac:spMkLst>
        </pc:spChg>
        <pc:spChg chg="del">
          <ac:chgData name="Lorenzo Di Domenico" userId="b92e3e10ad574af4" providerId="LiveId" clId="{583222B4-9409-4DB1-AE10-0527A3E03AC3}" dt="2022-03-06T22:40:51.745" v="4145" actId="478"/>
          <ac:spMkLst>
            <pc:docMk/>
            <pc:sldMk cId="1315775454" sldId="335"/>
            <ac:spMk id="42" creationId="{8B470C29-E33E-4D88-81AC-C17175F191CC}"/>
          </ac:spMkLst>
        </pc:spChg>
        <pc:spChg chg="mod">
          <ac:chgData name="Lorenzo Di Domenico" userId="b92e3e10ad574af4" providerId="LiveId" clId="{583222B4-9409-4DB1-AE10-0527A3E03AC3}" dt="2022-03-06T22:41:05.291" v="4161" actId="14100"/>
          <ac:spMkLst>
            <pc:docMk/>
            <pc:sldMk cId="1315775454" sldId="335"/>
            <ac:spMk id="10245" creationId="{9E9D7871-5470-4D91-8213-4A46E5028592}"/>
          </ac:spMkLst>
        </pc:spChg>
        <pc:cxnChg chg="del">
          <ac:chgData name="Lorenzo Di Domenico" userId="b92e3e10ad574af4" providerId="LiveId" clId="{583222B4-9409-4DB1-AE10-0527A3E03AC3}" dt="2022-03-06T22:40:50.324" v="4143" actId="478"/>
          <ac:cxnSpMkLst>
            <pc:docMk/>
            <pc:sldMk cId="1315775454" sldId="335"/>
            <ac:cxnSpMk id="18" creationId="{4C4E4DFB-F41B-4D8C-8BE7-02116D338DAC}"/>
          </ac:cxnSpMkLst>
        </pc:cxnChg>
        <pc:cxnChg chg="del">
          <ac:chgData name="Lorenzo Di Domenico" userId="b92e3e10ad574af4" providerId="LiveId" clId="{583222B4-9409-4DB1-AE10-0527A3E03AC3}" dt="2022-03-06T22:40:51.089" v="4144" actId="478"/>
          <ac:cxnSpMkLst>
            <pc:docMk/>
            <pc:sldMk cId="1315775454" sldId="335"/>
            <ac:cxnSpMk id="41" creationId="{16A5666C-255C-4F35-B6A7-7A9BB4B44498}"/>
          </ac:cxnSpMkLst>
        </pc:cxnChg>
      </pc:sldChg>
      <pc:sldChg chg="addSp modSp add mod">
        <pc:chgData name="Lorenzo Di Domenico" userId="b92e3e10ad574af4" providerId="LiveId" clId="{583222B4-9409-4DB1-AE10-0527A3E03AC3}" dt="2022-03-07T09:56:43.664" v="8145" actId="20577"/>
        <pc:sldMkLst>
          <pc:docMk/>
          <pc:sldMk cId="1546008590" sldId="336"/>
        </pc:sldMkLst>
        <pc:spChg chg="mod">
          <ac:chgData name="Lorenzo Di Domenico" userId="b92e3e10ad574af4" providerId="LiveId" clId="{583222B4-9409-4DB1-AE10-0527A3E03AC3}" dt="2022-03-07T09:54:18.656" v="8138" actId="1035"/>
          <ac:spMkLst>
            <pc:docMk/>
            <pc:sldMk cId="1546008590" sldId="336"/>
            <ac:spMk id="7" creationId="{5A274CFA-E2E4-427B-8216-DA2779633FE7}"/>
          </ac:spMkLst>
        </pc:spChg>
        <pc:spChg chg="mod">
          <ac:chgData name="Lorenzo Di Domenico" userId="b92e3e10ad574af4" providerId="LiveId" clId="{583222B4-9409-4DB1-AE10-0527A3E03AC3}" dt="2022-03-07T09:54:18.656" v="8138" actId="1035"/>
          <ac:spMkLst>
            <pc:docMk/>
            <pc:sldMk cId="1546008590" sldId="336"/>
            <ac:spMk id="8" creationId="{7F16B54B-DA80-4EE1-9FDE-B7EC059C2E28}"/>
          </ac:spMkLst>
        </pc:spChg>
        <pc:spChg chg="mod">
          <ac:chgData name="Lorenzo Di Domenico" userId="b92e3e10ad574af4" providerId="LiveId" clId="{583222B4-9409-4DB1-AE10-0527A3E03AC3}" dt="2022-03-07T09:54:18.656" v="8138" actId="1035"/>
          <ac:spMkLst>
            <pc:docMk/>
            <pc:sldMk cId="1546008590" sldId="336"/>
            <ac:spMk id="12" creationId="{80754E82-0A20-43E7-BF44-BA315D115A03}"/>
          </ac:spMkLst>
        </pc:spChg>
        <pc:spChg chg="add mod">
          <ac:chgData name="Lorenzo Di Domenico" userId="b92e3e10ad574af4" providerId="LiveId" clId="{583222B4-9409-4DB1-AE10-0527A3E03AC3}" dt="2022-03-07T09:56:43.664" v="8145" actId="20577"/>
          <ac:spMkLst>
            <pc:docMk/>
            <pc:sldMk cId="1546008590" sldId="336"/>
            <ac:spMk id="27" creationId="{4F8F2847-B4BE-46A0-817A-04521FE28EFF}"/>
          </ac:spMkLst>
        </pc:spChg>
        <pc:spChg chg="mod">
          <ac:chgData name="Lorenzo Di Domenico" userId="b92e3e10ad574af4" providerId="LiveId" clId="{583222B4-9409-4DB1-AE10-0527A3E03AC3}" dt="2022-03-07T09:54:18.656" v="8138" actId="1035"/>
          <ac:spMkLst>
            <pc:docMk/>
            <pc:sldMk cId="1546008590" sldId="336"/>
            <ac:spMk id="29" creationId="{4DA6532E-9EB8-4121-99A5-0DA263E986C6}"/>
          </ac:spMkLst>
        </pc:spChg>
        <pc:spChg chg="mod">
          <ac:chgData name="Lorenzo Di Domenico" userId="b92e3e10ad574af4" providerId="LiveId" clId="{583222B4-9409-4DB1-AE10-0527A3E03AC3}" dt="2022-03-07T09:54:18.656" v="8138" actId="1035"/>
          <ac:spMkLst>
            <pc:docMk/>
            <pc:sldMk cId="1546008590" sldId="336"/>
            <ac:spMk id="31" creationId="{0DFABC40-50E1-4482-A49C-0125F51EE754}"/>
          </ac:spMkLst>
        </pc:spChg>
        <pc:spChg chg="mod">
          <ac:chgData name="Lorenzo Di Domenico" userId="b92e3e10ad574af4" providerId="LiveId" clId="{583222B4-9409-4DB1-AE10-0527A3E03AC3}" dt="2022-03-07T09:54:18.656" v="8138" actId="1035"/>
          <ac:spMkLst>
            <pc:docMk/>
            <pc:sldMk cId="1546008590" sldId="336"/>
            <ac:spMk id="32" creationId="{0FDA70D7-50AB-4444-B934-9DF7170E2D59}"/>
          </ac:spMkLst>
        </pc:spChg>
        <pc:spChg chg="mod">
          <ac:chgData name="Lorenzo Di Domenico" userId="b92e3e10ad574af4" providerId="LiveId" clId="{583222B4-9409-4DB1-AE10-0527A3E03AC3}" dt="2022-03-07T09:54:18.656" v="8138" actId="1035"/>
          <ac:spMkLst>
            <pc:docMk/>
            <pc:sldMk cId="1546008590" sldId="336"/>
            <ac:spMk id="33" creationId="{FB5A747B-BCBA-4F42-9811-84B2717B89DC}"/>
          </ac:spMkLst>
        </pc:spChg>
        <pc:spChg chg="mod">
          <ac:chgData name="Lorenzo Di Domenico" userId="b92e3e10ad574af4" providerId="LiveId" clId="{583222B4-9409-4DB1-AE10-0527A3E03AC3}" dt="2022-03-07T09:54:18.656" v="8138" actId="1035"/>
          <ac:spMkLst>
            <pc:docMk/>
            <pc:sldMk cId="1546008590" sldId="336"/>
            <ac:spMk id="35" creationId="{D3A981A9-77EF-48B2-8C79-96CDF22079EC}"/>
          </ac:spMkLst>
        </pc:spChg>
        <pc:spChg chg="mod">
          <ac:chgData name="Lorenzo Di Domenico" userId="b92e3e10ad574af4" providerId="LiveId" clId="{583222B4-9409-4DB1-AE10-0527A3E03AC3}" dt="2022-03-07T09:54:18.656" v="8138" actId="1035"/>
          <ac:spMkLst>
            <pc:docMk/>
            <pc:sldMk cId="1546008590" sldId="336"/>
            <ac:spMk id="39" creationId="{69A9E11F-6767-46A0-ACCC-E4BC9CC16E7D}"/>
          </ac:spMkLst>
        </pc:spChg>
        <pc:spChg chg="mod">
          <ac:chgData name="Lorenzo Di Domenico" userId="b92e3e10ad574af4" providerId="LiveId" clId="{583222B4-9409-4DB1-AE10-0527A3E03AC3}" dt="2022-03-07T09:54:18.656" v="8138" actId="1035"/>
          <ac:spMkLst>
            <pc:docMk/>
            <pc:sldMk cId="1546008590" sldId="336"/>
            <ac:spMk id="42" creationId="{8B470C29-E33E-4D88-81AC-C17175F191CC}"/>
          </ac:spMkLst>
        </pc:spChg>
        <pc:grpChg chg="mod">
          <ac:chgData name="Lorenzo Di Domenico" userId="b92e3e10ad574af4" providerId="LiveId" clId="{583222B4-9409-4DB1-AE10-0527A3E03AC3}" dt="2022-03-07T09:54:18.656" v="8138" actId="1035"/>
          <ac:grpSpMkLst>
            <pc:docMk/>
            <pc:sldMk cId="1546008590" sldId="336"/>
            <ac:grpSpMk id="19" creationId="{E76DE26C-8F8E-4CA7-8CD9-4DA2F0AA56FB}"/>
          </ac:grpSpMkLst>
        </pc:grpChg>
        <pc:cxnChg chg="mod">
          <ac:chgData name="Lorenzo Di Domenico" userId="b92e3e10ad574af4" providerId="LiveId" clId="{583222B4-9409-4DB1-AE10-0527A3E03AC3}" dt="2022-03-07T09:54:18.656" v="8138" actId="1035"/>
          <ac:cxnSpMkLst>
            <pc:docMk/>
            <pc:sldMk cId="1546008590" sldId="336"/>
            <ac:cxnSpMk id="13" creationId="{66E02FD0-7C4F-43D8-B15D-42EB2BEEA8E1}"/>
          </ac:cxnSpMkLst>
        </pc:cxnChg>
        <pc:cxnChg chg="mod">
          <ac:chgData name="Lorenzo Di Domenico" userId="b92e3e10ad574af4" providerId="LiveId" clId="{583222B4-9409-4DB1-AE10-0527A3E03AC3}" dt="2022-03-07T09:54:18.656" v="8138" actId="1035"/>
          <ac:cxnSpMkLst>
            <pc:docMk/>
            <pc:sldMk cId="1546008590" sldId="336"/>
            <ac:cxnSpMk id="14" creationId="{66897E2D-09C7-4A50-986E-8705935D4717}"/>
          </ac:cxnSpMkLst>
        </pc:cxnChg>
        <pc:cxnChg chg="mod">
          <ac:chgData name="Lorenzo Di Domenico" userId="b92e3e10ad574af4" providerId="LiveId" clId="{583222B4-9409-4DB1-AE10-0527A3E03AC3}" dt="2022-03-07T09:54:18.656" v="8138" actId="1035"/>
          <ac:cxnSpMkLst>
            <pc:docMk/>
            <pc:sldMk cId="1546008590" sldId="336"/>
            <ac:cxnSpMk id="17" creationId="{BB9EDFB7-C1CB-4E40-B095-64F4193BB5FF}"/>
          </ac:cxnSpMkLst>
        </pc:cxnChg>
        <pc:cxnChg chg="mod">
          <ac:chgData name="Lorenzo Di Domenico" userId="b92e3e10ad574af4" providerId="LiveId" clId="{583222B4-9409-4DB1-AE10-0527A3E03AC3}" dt="2022-03-07T09:54:18.656" v="8138" actId="1035"/>
          <ac:cxnSpMkLst>
            <pc:docMk/>
            <pc:sldMk cId="1546008590" sldId="336"/>
            <ac:cxnSpMk id="18" creationId="{4C4E4DFB-F41B-4D8C-8BE7-02116D338DAC}"/>
          </ac:cxnSpMkLst>
        </pc:cxnChg>
        <pc:cxnChg chg="mod">
          <ac:chgData name="Lorenzo Di Domenico" userId="b92e3e10ad574af4" providerId="LiveId" clId="{583222B4-9409-4DB1-AE10-0527A3E03AC3}" dt="2022-03-07T09:54:18.656" v="8138" actId="1035"/>
          <ac:cxnSpMkLst>
            <pc:docMk/>
            <pc:sldMk cId="1546008590" sldId="336"/>
            <ac:cxnSpMk id="30" creationId="{34C8C9FD-8B19-498C-A756-C02EF10B24DC}"/>
          </ac:cxnSpMkLst>
        </pc:cxnChg>
        <pc:cxnChg chg="mod">
          <ac:chgData name="Lorenzo Di Domenico" userId="b92e3e10ad574af4" providerId="LiveId" clId="{583222B4-9409-4DB1-AE10-0527A3E03AC3}" dt="2022-03-07T09:54:18.656" v="8138" actId="1035"/>
          <ac:cxnSpMkLst>
            <pc:docMk/>
            <pc:sldMk cId="1546008590" sldId="336"/>
            <ac:cxnSpMk id="34" creationId="{1966DD36-BE4A-4353-8E84-D6786ACEE958}"/>
          </ac:cxnSpMkLst>
        </pc:cxnChg>
        <pc:cxnChg chg="mod">
          <ac:chgData name="Lorenzo Di Domenico" userId="b92e3e10ad574af4" providerId="LiveId" clId="{583222B4-9409-4DB1-AE10-0527A3E03AC3}" dt="2022-03-07T09:54:18.656" v="8138" actId="1035"/>
          <ac:cxnSpMkLst>
            <pc:docMk/>
            <pc:sldMk cId="1546008590" sldId="336"/>
            <ac:cxnSpMk id="41" creationId="{16A5666C-255C-4F35-B6A7-7A9BB4B44498}"/>
          </ac:cxnSpMkLst>
        </pc:cxnChg>
        <pc:cxnChg chg="mod">
          <ac:chgData name="Lorenzo Di Domenico" userId="b92e3e10ad574af4" providerId="LiveId" clId="{583222B4-9409-4DB1-AE10-0527A3E03AC3}" dt="2022-03-07T09:54:18.656" v="8138" actId="1035"/>
          <ac:cxnSpMkLst>
            <pc:docMk/>
            <pc:sldMk cId="1546008590" sldId="336"/>
            <ac:cxnSpMk id="44" creationId="{34AF8FCF-C902-4CCF-BD23-2FB96831FCD4}"/>
          </ac:cxnSpMkLst>
        </pc:cxnChg>
      </pc:sldChg>
      <pc:sldChg chg="modSp add mod ord">
        <pc:chgData name="Lorenzo Di Domenico" userId="b92e3e10ad574af4" providerId="LiveId" clId="{583222B4-9409-4DB1-AE10-0527A3E03AC3}" dt="2022-03-07T09:53:53.227" v="8086" actId="14100"/>
        <pc:sldMkLst>
          <pc:docMk/>
          <pc:sldMk cId="2312624317" sldId="337"/>
        </pc:sldMkLst>
        <pc:spChg chg="mod">
          <ac:chgData name="Lorenzo Di Domenico" userId="b92e3e10ad574af4" providerId="LiveId" clId="{583222B4-9409-4DB1-AE10-0527A3E03AC3}" dt="2022-03-06T22:55:01.933" v="4600" actId="20577"/>
          <ac:spMkLst>
            <pc:docMk/>
            <pc:sldMk cId="2312624317" sldId="337"/>
            <ac:spMk id="7" creationId="{9289AE76-C438-40C8-909F-929693CBA8B5}"/>
          </ac:spMkLst>
        </pc:spChg>
        <pc:spChg chg="mod">
          <ac:chgData name="Lorenzo Di Domenico" userId="b92e3e10ad574af4" providerId="LiveId" clId="{583222B4-9409-4DB1-AE10-0527A3E03AC3}" dt="2022-03-07T08:33:37.361" v="5857" actId="14100"/>
          <ac:spMkLst>
            <pc:docMk/>
            <pc:sldMk cId="2312624317" sldId="337"/>
            <ac:spMk id="10245" creationId="{9E9D7871-5470-4D91-8213-4A46E5028592}"/>
          </ac:spMkLst>
        </pc:spChg>
        <pc:picChg chg="mod">
          <ac:chgData name="Lorenzo Di Domenico" userId="b92e3e10ad574af4" providerId="LiveId" clId="{583222B4-9409-4DB1-AE10-0527A3E03AC3}" dt="2022-03-07T09:53:53.227" v="8086" actId="14100"/>
          <ac:picMkLst>
            <pc:docMk/>
            <pc:sldMk cId="2312624317" sldId="337"/>
            <ac:picMk id="3" creationId="{E0E9346E-D64D-45CE-B204-7CA01AC44D85}"/>
          </ac:picMkLst>
        </pc:picChg>
      </pc:sldChg>
      <pc:sldChg chg="addSp delSp modSp add mod">
        <pc:chgData name="Lorenzo Di Domenico" userId="b92e3e10ad574af4" providerId="LiveId" clId="{583222B4-9409-4DB1-AE10-0527A3E03AC3}" dt="2022-03-07T11:33:37.645" v="10539" actId="14100"/>
        <pc:sldMkLst>
          <pc:docMk/>
          <pc:sldMk cId="1380774063" sldId="338"/>
        </pc:sldMkLst>
        <pc:spChg chg="mod">
          <ac:chgData name="Lorenzo Di Domenico" userId="b92e3e10ad574af4" providerId="LiveId" clId="{583222B4-9409-4DB1-AE10-0527A3E03AC3}" dt="2022-03-07T11:29:10.672" v="10181" actId="1076"/>
          <ac:spMkLst>
            <pc:docMk/>
            <pc:sldMk cId="1380774063" sldId="338"/>
            <ac:spMk id="9" creationId="{AE645FA9-9783-4B95-A71A-02519DC6053A}"/>
          </ac:spMkLst>
        </pc:spChg>
        <pc:spChg chg="add del mod">
          <ac:chgData name="Lorenzo Di Domenico" userId="b92e3e10ad574af4" providerId="LiveId" clId="{583222B4-9409-4DB1-AE10-0527A3E03AC3}" dt="2022-03-07T11:30:42.497" v="10455" actId="478"/>
          <ac:spMkLst>
            <pc:docMk/>
            <pc:sldMk cId="1380774063" sldId="338"/>
            <ac:spMk id="10" creationId="{D67E98B5-B642-4F50-A5AD-97661E692DCA}"/>
          </ac:spMkLst>
        </pc:spChg>
        <pc:spChg chg="del">
          <ac:chgData name="Lorenzo Di Domenico" userId="b92e3e10ad574af4" providerId="LiveId" clId="{583222B4-9409-4DB1-AE10-0527A3E03AC3}" dt="2022-03-06T23:08:48.135" v="4992" actId="478"/>
          <ac:spMkLst>
            <pc:docMk/>
            <pc:sldMk cId="1380774063" sldId="338"/>
            <ac:spMk id="11" creationId="{3D1A980F-7CE7-4AF9-BE96-0EBEE9C3B805}"/>
          </ac:spMkLst>
        </pc:spChg>
        <pc:spChg chg="add mod">
          <ac:chgData name="Lorenzo Di Domenico" userId="b92e3e10ad574af4" providerId="LiveId" clId="{583222B4-9409-4DB1-AE10-0527A3E03AC3}" dt="2022-03-07T11:31:07.835" v="10476" actId="1038"/>
          <ac:spMkLst>
            <pc:docMk/>
            <pc:sldMk cId="1380774063" sldId="338"/>
            <ac:spMk id="12" creationId="{D1A156E2-429E-4BAC-9F3F-2A42B13BF524}"/>
          </ac:spMkLst>
        </pc:spChg>
        <pc:spChg chg="add mod">
          <ac:chgData name="Lorenzo Di Domenico" userId="b92e3e10ad574af4" providerId="LiveId" clId="{583222B4-9409-4DB1-AE10-0527A3E03AC3}" dt="2022-03-07T11:31:07.835" v="10476" actId="1038"/>
          <ac:spMkLst>
            <pc:docMk/>
            <pc:sldMk cId="1380774063" sldId="338"/>
            <ac:spMk id="13" creationId="{24D85657-8B1A-47AF-8149-0E4C7CCF7FEE}"/>
          </ac:spMkLst>
        </pc:spChg>
        <pc:spChg chg="add mod">
          <ac:chgData name="Lorenzo Di Domenico" userId="b92e3e10ad574af4" providerId="LiveId" clId="{583222B4-9409-4DB1-AE10-0527A3E03AC3}" dt="2022-03-07T11:31:07.835" v="10476" actId="1038"/>
          <ac:spMkLst>
            <pc:docMk/>
            <pc:sldMk cId="1380774063" sldId="338"/>
            <ac:spMk id="14" creationId="{CF671F0D-F3D2-42AC-B0DF-8A2D0FC6F42E}"/>
          </ac:spMkLst>
        </pc:spChg>
        <pc:spChg chg="mod">
          <ac:chgData name="Lorenzo Di Domenico" userId="b92e3e10ad574af4" providerId="LiveId" clId="{583222B4-9409-4DB1-AE10-0527A3E03AC3}" dt="2022-03-06T23:13:56.303" v="5667" actId="20577"/>
          <ac:spMkLst>
            <pc:docMk/>
            <pc:sldMk cId="1380774063" sldId="338"/>
            <ac:spMk id="20" creationId="{4DB6DBE6-8CA1-4017-BF19-A77E19EBFC8C}"/>
          </ac:spMkLst>
        </pc:spChg>
        <pc:spChg chg="add mod">
          <ac:chgData name="Lorenzo Di Domenico" userId="b92e3e10ad574af4" providerId="LiveId" clId="{583222B4-9409-4DB1-AE10-0527A3E03AC3}" dt="2022-03-07T11:31:07.835" v="10476" actId="1038"/>
          <ac:spMkLst>
            <pc:docMk/>
            <pc:sldMk cId="1380774063" sldId="338"/>
            <ac:spMk id="22" creationId="{59FF2F7E-4FE6-4FAB-9EDF-7478012D0781}"/>
          </ac:spMkLst>
        </pc:spChg>
        <pc:spChg chg="add mod">
          <ac:chgData name="Lorenzo Di Domenico" userId="b92e3e10ad574af4" providerId="LiveId" clId="{583222B4-9409-4DB1-AE10-0527A3E03AC3}" dt="2022-03-07T11:31:07.835" v="10476" actId="1038"/>
          <ac:spMkLst>
            <pc:docMk/>
            <pc:sldMk cId="1380774063" sldId="338"/>
            <ac:spMk id="24" creationId="{3D5689F0-8277-4BB7-9D25-42F0164EC36C}"/>
          </ac:spMkLst>
        </pc:spChg>
        <pc:spChg chg="add mod">
          <ac:chgData name="Lorenzo Di Domenico" userId="b92e3e10ad574af4" providerId="LiveId" clId="{583222B4-9409-4DB1-AE10-0527A3E03AC3}" dt="2022-03-07T11:31:07.835" v="10476" actId="1038"/>
          <ac:spMkLst>
            <pc:docMk/>
            <pc:sldMk cId="1380774063" sldId="338"/>
            <ac:spMk id="25" creationId="{B59FDCAE-56D3-4AC0-A638-96C1C5E93B40}"/>
          </ac:spMkLst>
        </pc:spChg>
        <pc:spChg chg="add mod">
          <ac:chgData name="Lorenzo Di Domenico" userId="b92e3e10ad574af4" providerId="LiveId" clId="{583222B4-9409-4DB1-AE10-0527A3E03AC3}" dt="2022-03-07T11:31:07.835" v="10476" actId="1038"/>
          <ac:spMkLst>
            <pc:docMk/>
            <pc:sldMk cId="1380774063" sldId="338"/>
            <ac:spMk id="26" creationId="{6AB5F98D-E01F-492A-AAD4-3BCC8DA4AA18}"/>
          </ac:spMkLst>
        </pc:spChg>
        <pc:spChg chg="add mod">
          <ac:chgData name="Lorenzo Di Domenico" userId="b92e3e10ad574af4" providerId="LiveId" clId="{583222B4-9409-4DB1-AE10-0527A3E03AC3}" dt="2022-03-07T11:31:07.835" v="10476" actId="1038"/>
          <ac:spMkLst>
            <pc:docMk/>
            <pc:sldMk cId="1380774063" sldId="338"/>
            <ac:spMk id="28" creationId="{C3BD0EF9-B02B-4ABC-9F44-344B274A9262}"/>
          </ac:spMkLst>
        </pc:spChg>
        <pc:spChg chg="add mod">
          <ac:chgData name="Lorenzo Di Domenico" userId="b92e3e10ad574af4" providerId="LiveId" clId="{583222B4-9409-4DB1-AE10-0527A3E03AC3}" dt="2022-03-07T11:31:07.835" v="10476" actId="1038"/>
          <ac:spMkLst>
            <pc:docMk/>
            <pc:sldMk cId="1380774063" sldId="338"/>
            <ac:spMk id="29" creationId="{9DBF58BB-D1CE-49D1-8373-D831BA51EED9}"/>
          </ac:spMkLst>
        </pc:spChg>
        <pc:spChg chg="add mod">
          <ac:chgData name="Lorenzo Di Domenico" userId="b92e3e10ad574af4" providerId="LiveId" clId="{583222B4-9409-4DB1-AE10-0527A3E03AC3}" dt="2022-03-07T11:31:07.835" v="10476" actId="1038"/>
          <ac:spMkLst>
            <pc:docMk/>
            <pc:sldMk cId="1380774063" sldId="338"/>
            <ac:spMk id="31" creationId="{2C6FEEBC-6ED6-4674-B15A-4E53362BBDC9}"/>
          </ac:spMkLst>
        </pc:spChg>
        <pc:spChg chg="add mod">
          <ac:chgData name="Lorenzo Di Domenico" userId="b92e3e10ad574af4" providerId="LiveId" clId="{583222B4-9409-4DB1-AE10-0527A3E03AC3}" dt="2022-03-07T11:33:14.918" v="10532" actId="1076"/>
          <ac:spMkLst>
            <pc:docMk/>
            <pc:sldMk cId="1380774063" sldId="338"/>
            <ac:spMk id="33" creationId="{45530B31-3F03-4EC6-9E4A-0517D852701E}"/>
          </ac:spMkLst>
        </pc:spChg>
        <pc:spChg chg="add mod">
          <ac:chgData name="Lorenzo Di Domenico" userId="b92e3e10ad574af4" providerId="LiveId" clId="{583222B4-9409-4DB1-AE10-0527A3E03AC3}" dt="2022-03-07T11:32:42.840" v="10505" actId="20577"/>
          <ac:spMkLst>
            <pc:docMk/>
            <pc:sldMk cId="1380774063" sldId="338"/>
            <ac:spMk id="45" creationId="{A971DC0B-2D05-4D5C-A6D3-B38BA3BBB926}"/>
          </ac:spMkLst>
        </pc:spChg>
        <pc:spChg chg="add mod">
          <ac:chgData name="Lorenzo Di Domenico" userId="b92e3e10ad574af4" providerId="LiveId" clId="{583222B4-9409-4DB1-AE10-0527A3E03AC3}" dt="2022-03-07T11:33:30.127" v="10536" actId="1076"/>
          <ac:spMkLst>
            <pc:docMk/>
            <pc:sldMk cId="1380774063" sldId="338"/>
            <ac:spMk id="46" creationId="{BCF00E30-ABC5-4EF4-9299-6F03ABFF42B1}"/>
          </ac:spMkLst>
        </pc:spChg>
        <pc:spChg chg="mod">
          <ac:chgData name="Lorenzo Di Domenico" userId="b92e3e10ad574af4" providerId="LiveId" clId="{583222B4-9409-4DB1-AE10-0527A3E03AC3}" dt="2022-03-06T23:08:57.840" v="5030" actId="20577"/>
          <ac:spMkLst>
            <pc:docMk/>
            <pc:sldMk cId="1380774063" sldId="338"/>
            <ac:spMk id="10245" creationId="{9E9D7871-5470-4D91-8213-4A46E5028592}"/>
          </ac:spMkLst>
        </pc:spChg>
        <pc:grpChg chg="add mod">
          <ac:chgData name="Lorenzo Di Domenico" userId="b92e3e10ad574af4" providerId="LiveId" clId="{583222B4-9409-4DB1-AE10-0527A3E03AC3}" dt="2022-03-07T11:32:16.409" v="10492" actId="14100"/>
          <ac:grpSpMkLst>
            <pc:docMk/>
            <pc:sldMk cId="1380774063" sldId="338"/>
            <ac:grpSpMk id="19" creationId="{52E01C74-7880-4FC9-9748-5840FCD6A147}"/>
          </ac:grpSpMkLst>
        </pc:grpChg>
        <pc:picChg chg="del">
          <ac:chgData name="Lorenzo Di Domenico" userId="b92e3e10ad574af4" providerId="LiveId" clId="{583222B4-9409-4DB1-AE10-0527A3E03AC3}" dt="2022-03-06T23:08:49.605" v="4993" actId="478"/>
          <ac:picMkLst>
            <pc:docMk/>
            <pc:sldMk cId="1380774063" sldId="338"/>
            <ac:picMk id="7" creationId="{780097B6-4571-4223-B9A1-EE48DB5F285A}"/>
          </ac:picMkLst>
        </pc:picChg>
        <pc:cxnChg chg="add mod">
          <ac:chgData name="Lorenzo Di Domenico" userId="b92e3e10ad574af4" providerId="LiveId" clId="{583222B4-9409-4DB1-AE10-0527A3E03AC3}" dt="2022-03-07T11:31:07.835" v="10476" actId="1038"/>
          <ac:cxnSpMkLst>
            <pc:docMk/>
            <pc:sldMk cId="1380774063" sldId="338"/>
            <ac:cxnSpMk id="15" creationId="{13D89F80-0301-44BA-8924-8C69A8385143}"/>
          </ac:cxnSpMkLst>
        </pc:cxnChg>
        <pc:cxnChg chg="add mod">
          <ac:chgData name="Lorenzo Di Domenico" userId="b92e3e10ad574af4" providerId="LiveId" clId="{583222B4-9409-4DB1-AE10-0527A3E03AC3}" dt="2022-03-07T11:31:07.835" v="10476" actId="1038"/>
          <ac:cxnSpMkLst>
            <pc:docMk/>
            <pc:sldMk cId="1380774063" sldId="338"/>
            <ac:cxnSpMk id="16" creationId="{492B98B5-AE63-4711-87F0-B5D02DF4D872}"/>
          </ac:cxnSpMkLst>
        </pc:cxnChg>
        <pc:cxnChg chg="add mod">
          <ac:chgData name="Lorenzo Di Domenico" userId="b92e3e10ad574af4" providerId="LiveId" clId="{583222B4-9409-4DB1-AE10-0527A3E03AC3}" dt="2022-03-07T11:31:07.835" v="10476" actId="1038"/>
          <ac:cxnSpMkLst>
            <pc:docMk/>
            <pc:sldMk cId="1380774063" sldId="338"/>
            <ac:cxnSpMk id="17" creationId="{8FD3BADC-624E-494D-BB74-966A0375B4E6}"/>
          </ac:cxnSpMkLst>
        </pc:cxnChg>
        <pc:cxnChg chg="add mod">
          <ac:chgData name="Lorenzo Di Domenico" userId="b92e3e10ad574af4" providerId="LiveId" clId="{583222B4-9409-4DB1-AE10-0527A3E03AC3}" dt="2022-03-07T11:31:07.835" v="10476" actId="1038"/>
          <ac:cxnSpMkLst>
            <pc:docMk/>
            <pc:sldMk cId="1380774063" sldId="338"/>
            <ac:cxnSpMk id="18" creationId="{6D24F911-B5DA-4C7C-AE23-4871B7C1D39D}"/>
          </ac:cxnSpMkLst>
        </pc:cxnChg>
        <pc:cxnChg chg="mod">
          <ac:chgData name="Lorenzo Di Domenico" userId="b92e3e10ad574af4" providerId="LiveId" clId="{583222B4-9409-4DB1-AE10-0527A3E03AC3}" dt="2022-03-06T23:13:49.928" v="5655"/>
          <ac:cxnSpMkLst>
            <pc:docMk/>
            <pc:sldMk cId="1380774063" sldId="338"/>
            <ac:cxnSpMk id="21" creationId="{7DCA1B3D-54A2-4D8C-A50E-B968CC67D065}"/>
          </ac:cxnSpMkLst>
        </pc:cxnChg>
        <pc:cxnChg chg="add mod">
          <ac:chgData name="Lorenzo Di Domenico" userId="b92e3e10ad574af4" providerId="LiveId" clId="{583222B4-9409-4DB1-AE10-0527A3E03AC3}" dt="2022-03-07T11:31:07.835" v="10476" actId="1038"/>
          <ac:cxnSpMkLst>
            <pc:docMk/>
            <pc:sldMk cId="1380774063" sldId="338"/>
            <ac:cxnSpMk id="23" creationId="{6A419F54-1958-472B-A268-14B32FE831A3}"/>
          </ac:cxnSpMkLst>
        </pc:cxnChg>
        <pc:cxnChg chg="add mod">
          <ac:chgData name="Lorenzo Di Domenico" userId="b92e3e10ad574af4" providerId="LiveId" clId="{583222B4-9409-4DB1-AE10-0527A3E03AC3}" dt="2022-03-07T11:33:37.645" v="10539" actId="14100"/>
          <ac:cxnSpMkLst>
            <pc:docMk/>
            <pc:sldMk cId="1380774063" sldId="338"/>
            <ac:cxnSpMk id="27" creationId="{CD2A899A-BD40-476B-BF67-8D70E19B9C54}"/>
          </ac:cxnSpMkLst>
        </pc:cxnChg>
        <pc:cxnChg chg="add mod">
          <ac:chgData name="Lorenzo Di Domenico" userId="b92e3e10ad574af4" providerId="LiveId" clId="{583222B4-9409-4DB1-AE10-0527A3E03AC3}" dt="2022-03-07T11:31:07.835" v="10476" actId="1038"/>
          <ac:cxnSpMkLst>
            <pc:docMk/>
            <pc:sldMk cId="1380774063" sldId="338"/>
            <ac:cxnSpMk id="30" creationId="{ADB4BCB6-EB03-4615-BCAA-13926E449797}"/>
          </ac:cxnSpMkLst>
        </pc:cxnChg>
        <pc:cxnChg chg="add mod">
          <ac:chgData name="Lorenzo Di Domenico" userId="b92e3e10ad574af4" providerId="LiveId" clId="{583222B4-9409-4DB1-AE10-0527A3E03AC3}" dt="2022-03-07T11:31:07.835" v="10476" actId="1038"/>
          <ac:cxnSpMkLst>
            <pc:docMk/>
            <pc:sldMk cId="1380774063" sldId="338"/>
            <ac:cxnSpMk id="32" creationId="{6A3305B5-FC28-4C3C-A541-B2A24C9B4375}"/>
          </ac:cxnSpMkLst>
        </pc:cxnChg>
        <pc:cxnChg chg="add mod">
          <ac:chgData name="Lorenzo Di Domenico" userId="b92e3e10ad574af4" providerId="LiveId" clId="{583222B4-9409-4DB1-AE10-0527A3E03AC3}" dt="2022-03-07T11:33:31.457" v="10537" actId="1036"/>
          <ac:cxnSpMkLst>
            <pc:docMk/>
            <pc:sldMk cId="1380774063" sldId="338"/>
            <ac:cxnSpMk id="34" creationId="{E6629E2F-A107-484F-BB3B-012DFBF2B9B7}"/>
          </ac:cxnSpMkLst>
        </pc:cxnChg>
        <pc:cxnChg chg="add mod">
          <ac:chgData name="Lorenzo Di Domenico" userId="b92e3e10ad574af4" providerId="LiveId" clId="{583222B4-9409-4DB1-AE10-0527A3E03AC3}" dt="2022-03-07T11:32:13.364" v="10491" actId="14100"/>
          <ac:cxnSpMkLst>
            <pc:docMk/>
            <pc:sldMk cId="1380774063" sldId="338"/>
            <ac:cxnSpMk id="39" creationId="{6A6B8140-7691-4163-B402-4B938A091285}"/>
          </ac:cxnSpMkLst>
        </pc:cxnChg>
      </pc:sldChg>
      <pc:sldChg chg="addSp delSp modSp add mod">
        <pc:chgData name="Lorenzo Di Domenico" userId="b92e3e10ad574af4" providerId="LiveId" clId="{583222B4-9409-4DB1-AE10-0527A3E03AC3}" dt="2022-03-09T21:48:13.002" v="10721"/>
        <pc:sldMkLst>
          <pc:docMk/>
          <pc:sldMk cId="309216431" sldId="339"/>
        </pc:sldMkLst>
        <pc:spChg chg="add del mod">
          <ac:chgData name="Lorenzo Di Domenico" userId="b92e3e10ad574af4" providerId="LiveId" clId="{583222B4-9409-4DB1-AE10-0527A3E03AC3}" dt="2022-03-06T23:05:35.453" v="4928" actId="478"/>
          <ac:spMkLst>
            <pc:docMk/>
            <pc:sldMk cId="309216431" sldId="339"/>
            <ac:spMk id="6" creationId="{51998220-3F55-46D3-BF29-0DAE3188E717}"/>
          </ac:spMkLst>
        </pc:spChg>
        <pc:spChg chg="del mod">
          <ac:chgData name="Lorenzo Di Domenico" userId="b92e3e10ad574af4" providerId="LiveId" clId="{583222B4-9409-4DB1-AE10-0527A3E03AC3}" dt="2022-03-06T23:05:32.273" v="4927" actId="478"/>
          <ac:spMkLst>
            <pc:docMk/>
            <pc:sldMk cId="309216431" sldId="339"/>
            <ac:spMk id="9" creationId="{AE645FA9-9783-4B95-A71A-02519DC6053A}"/>
          </ac:spMkLst>
        </pc:spChg>
        <pc:spChg chg="add del">
          <ac:chgData name="Lorenzo Di Domenico" userId="b92e3e10ad574af4" providerId="LiveId" clId="{583222B4-9409-4DB1-AE10-0527A3E03AC3}" dt="2022-03-06T23:03:29.621" v="4717" actId="22"/>
          <ac:spMkLst>
            <pc:docMk/>
            <pc:sldMk cId="309216431" sldId="339"/>
            <ac:spMk id="10" creationId="{CBB13FC7-427D-4A01-B87F-15D7D0D5C3E0}"/>
          </ac:spMkLst>
        </pc:spChg>
        <pc:spChg chg="add mod">
          <ac:chgData name="Lorenzo Di Domenico" userId="b92e3e10ad574af4" providerId="LiveId" clId="{583222B4-9409-4DB1-AE10-0527A3E03AC3}" dt="2022-03-09T21:48:13.002" v="10721"/>
          <ac:spMkLst>
            <pc:docMk/>
            <pc:sldMk cId="309216431" sldId="339"/>
            <ac:spMk id="11" creationId="{A9025A42-24BF-4AFC-8134-27D9A37C9D14}"/>
          </ac:spMkLst>
        </pc:spChg>
        <pc:spChg chg="mod">
          <ac:chgData name="Lorenzo Di Domenico" userId="b92e3e10ad574af4" providerId="LiveId" clId="{583222B4-9409-4DB1-AE10-0527A3E03AC3}" dt="2022-03-06T23:06:28.933" v="4952" actId="1076"/>
          <ac:spMkLst>
            <pc:docMk/>
            <pc:sldMk cId="309216431" sldId="339"/>
            <ac:spMk id="10245" creationId="{9E9D7871-5470-4D91-8213-4A46E5028592}"/>
          </ac:spMkLst>
        </pc:spChg>
        <pc:picChg chg="del">
          <ac:chgData name="Lorenzo Di Domenico" userId="b92e3e10ad574af4" providerId="LiveId" clId="{583222B4-9409-4DB1-AE10-0527A3E03AC3}" dt="2022-03-06T22:59:55.502" v="4714" actId="478"/>
          <ac:picMkLst>
            <pc:docMk/>
            <pc:sldMk cId="309216431" sldId="339"/>
            <ac:picMk id="3" creationId="{355188A9-1535-4F31-8B66-92D654C018BA}"/>
          </ac:picMkLst>
        </pc:picChg>
        <pc:picChg chg="add mod ord">
          <ac:chgData name="Lorenzo Di Domenico" userId="b92e3e10ad574af4" providerId="LiveId" clId="{583222B4-9409-4DB1-AE10-0527A3E03AC3}" dt="2022-03-07T09:52:58.991" v="8085" actId="1036"/>
          <ac:picMkLst>
            <pc:docMk/>
            <pc:sldMk cId="309216431" sldId="339"/>
            <ac:picMk id="4" creationId="{443251E5-F6DF-411B-8781-E102C22C5387}"/>
          </ac:picMkLst>
        </pc:picChg>
      </pc:sldChg>
      <pc:sldChg chg="delSp modSp add mod">
        <pc:chgData name="Lorenzo Di Domenico" userId="b92e3e10ad574af4" providerId="LiveId" clId="{583222B4-9409-4DB1-AE10-0527A3E03AC3}" dt="2022-03-09T20:46:18.672" v="10710" actId="20577"/>
        <pc:sldMkLst>
          <pc:docMk/>
          <pc:sldMk cId="128675227" sldId="340"/>
        </pc:sldMkLst>
        <pc:spChg chg="mod">
          <ac:chgData name="Lorenzo Di Domenico" userId="b92e3e10ad574af4" providerId="LiveId" clId="{583222B4-9409-4DB1-AE10-0527A3E03AC3}" dt="2022-03-09T20:46:18.672" v="10710" actId="20577"/>
          <ac:spMkLst>
            <pc:docMk/>
            <pc:sldMk cId="128675227" sldId="340"/>
            <ac:spMk id="7" creationId="{9289AE76-C438-40C8-909F-929693CBA8B5}"/>
          </ac:spMkLst>
        </pc:spChg>
        <pc:spChg chg="mod">
          <ac:chgData name="Lorenzo Di Domenico" userId="b92e3e10ad574af4" providerId="LiveId" clId="{583222B4-9409-4DB1-AE10-0527A3E03AC3}" dt="2022-03-07T09:49:13.810" v="8015" actId="1076"/>
          <ac:spMkLst>
            <pc:docMk/>
            <pc:sldMk cId="128675227" sldId="340"/>
            <ac:spMk id="10245" creationId="{9E9D7871-5470-4D91-8213-4A46E5028592}"/>
          </ac:spMkLst>
        </pc:spChg>
        <pc:picChg chg="del">
          <ac:chgData name="Lorenzo Di Domenico" userId="b92e3e10ad574af4" providerId="LiveId" clId="{583222B4-9409-4DB1-AE10-0527A3E03AC3}" dt="2022-03-07T08:33:07.039" v="5851" actId="478"/>
          <ac:picMkLst>
            <pc:docMk/>
            <pc:sldMk cId="128675227" sldId="340"/>
            <ac:picMk id="3" creationId="{E0E9346E-D64D-45CE-B204-7CA01AC44D85}"/>
          </ac:picMkLst>
        </pc:picChg>
      </pc:sldChg>
      <pc:sldChg chg="add del">
        <pc:chgData name="Lorenzo Di Domenico" userId="b92e3e10ad574af4" providerId="LiveId" clId="{583222B4-9409-4DB1-AE10-0527A3E03AC3}" dt="2022-03-06T23:11:16.528" v="5066"/>
        <pc:sldMkLst>
          <pc:docMk/>
          <pc:sldMk cId="2935749025" sldId="340"/>
        </pc:sldMkLst>
      </pc:sldChg>
      <pc:sldChg chg="delSp modSp add mod ord">
        <pc:chgData name="Lorenzo Di Domenico" userId="b92e3e10ad574af4" providerId="LiveId" clId="{583222B4-9409-4DB1-AE10-0527A3E03AC3}" dt="2022-03-09T08:44:45.749" v="10631" actId="20577"/>
        <pc:sldMkLst>
          <pc:docMk/>
          <pc:sldMk cId="3263229862" sldId="341"/>
        </pc:sldMkLst>
        <pc:spChg chg="mod">
          <ac:chgData name="Lorenzo Di Domenico" userId="b92e3e10ad574af4" providerId="LiveId" clId="{583222B4-9409-4DB1-AE10-0527A3E03AC3}" dt="2022-03-09T08:44:45.749" v="10631" actId="20577"/>
          <ac:spMkLst>
            <pc:docMk/>
            <pc:sldMk cId="3263229862" sldId="341"/>
            <ac:spMk id="12" creationId="{1A43F747-5F74-4BA9-B720-2B5E9AE7A851}"/>
          </ac:spMkLst>
        </pc:spChg>
        <pc:spChg chg="mod">
          <ac:chgData name="Lorenzo Di Domenico" userId="b92e3e10ad574af4" providerId="LiveId" clId="{583222B4-9409-4DB1-AE10-0527A3E03AC3}" dt="2022-03-07T08:51:34.536" v="6486" actId="20577"/>
          <ac:spMkLst>
            <pc:docMk/>
            <pc:sldMk cId="3263229862" sldId="341"/>
            <ac:spMk id="10245" creationId="{9E9D7871-5470-4D91-8213-4A46E5028592}"/>
          </ac:spMkLst>
        </pc:spChg>
        <pc:cxnChg chg="del">
          <ac:chgData name="Lorenzo Di Domenico" userId="b92e3e10ad574af4" providerId="LiveId" clId="{583222B4-9409-4DB1-AE10-0527A3E03AC3}" dt="2022-03-07T08:51:32.027" v="6485" actId="478"/>
          <ac:cxnSpMkLst>
            <pc:docMk/>
            <pc:sldMk cId="3263229862" sldId="341"/>
            <ac:cxnSpMk id="3" creationId="{0C77D60A-AA2A-44F2-8D49-B31D4609B5DC}"/>
          </ac:cxnSpMkLst>
        </pc:cxnChg>
        <pc:cxnChg chg="del">
          <ac:chgData name="Lorenzo Di Domenico" userId="b92e3e10ad574af4" providerId="LiveId" clId="{583222B4-9409-4DB1-AE10-0527A3E03AC3}" dt="2022-03-07T08:52:41.124" v="6712" actId="478"/>
          <ac:cxnSpMkLst>
            <pc:docMk/>
            <pc:sldMk cId="3263229862" sldId="341"/>
            <ac:cxnSpMk id="4" creationId="{820D80F6-F2B1-4A31-859F-89D634D9654D}"/>
          </ac:cxnSpMkLst>
        </pc:cxnChg>
        <pc:cxnChg chg="del">
          <ac:chgData name="Lorenzo Di Domenico" userId="b92e3e10ad574af4" providerId="LiveId" clId="{583222B4-9409-4DB1-AE10-0527A3E03AC3}" dt="2022-03-07T08:51:30.566" v="6484" actId="478"/>
          <ac:cxnSpMkLst>
            <pc:docMk/>
            <pc:sldMk cId="3263229862" sldId="341"/>
            <ac:cxnSpMk id="5" creationId="{3B53270D-A683-4A5B-A1B9-569FB9AC86D1}"/>
          </ac:cxnSpMkLst>
        </pc:cxnChg>
      </pc:sldChg>
      <pc:sldChg chg="addSp delSp modSp add mod">
        <pc:chgData name="Lorenzo Di Domenico" userId="b92e3e10ad574af4" providerId="LiveId" clId="{583222B4-9409-4DB1-AE10-0527A3E03AC3}" dt="2022-03-07T09:34:00.181" v="7450" actId="1076"/>
        <pc:sldMkLst>
          <pc:docMk/>
          <pc:sldMk cId="3195142914" sldId="342"/>
        </pc:sldMkLst>
        <pc:spChg chg="mod">
          <ac:chgData name="Lorenzo Di Domenico" userId="b92e3e10ad574af4" providerId="LiveId" clId="{583222B4-9409-4DB1-AE10-0527A3E03AC3}" dt="2022-03-07T09:34:00.181" v="7450" actId="1076"/>
          <ac:spMkLst>
            <pc:docMk/>
            <pc:sldMk cId="3195142914" sldId="342"/>
            <ac:spMk id="7" creationId="{9289AE76-C438-40C8-909F-929693CBA8B5}"/>
          </ac:spMkLst>
        </pc:spChg>
        <pc:spChg chg="add del">
          <ac:chgData name="Lorenzo Di Domenico" userId="b92e3e10ad574af4" providerId="LiveId" clId="{583222B4-9409-4DB1-AE10-0527A3E03AC3}" dt="2022-03-07T08:56:29.612" v="6797" actId="22"/>
          <ac:spMkLst>
            <pc:docMk/>
            <pc:sldMk cId="3195142914" sldId="342"/>
            <ac:spMk id="10" creationId="{E7EEAA05-5D2A-422A-AD64-B8B31278ED34}"/>
          </ac:spMkLst>
        </pc:spChg>
        <pc:picChg chg="del">
          <ac:chgData name="Lorenzo Di Domenico" userId="b92e3e10ad574af4" providerId="LiveId" clId="{583222B4-9409-4DB1-AE10-0527A3E03AC3}" dt="2022-03-07T08:56:27.635" v="6795" actId="478"/>
          <ac:picMkLst>
            <pc:docMk/>
            <pc:sldMk cId="3195142914" sldId="342"/>
            <ac:picMk id="5" creationId="{CE7348C3-EF02-43D8-B5B7-17CB2CCE2382}"/>
          </ac:picMkLst>
        </pc:picChg>
      </pc:sldChg>
      <pc:sldChg chg="addSp delSp modSp add mod addAnim delAnim modAnim">
        <pc:chgData name="Lorenzo Di Domenico" userId="b92e3e10ad574af4" providerId="LiveId" clId="{583222B4-9409-4DB1-AE10-0527A3E03AC3}" dt="2022-03-07T11:27:11.107" v="10173" actId="20577"/>
        <pc:sldMkLst>
          <pc:docMk/>
          <pc:sldMk cId="2915954240" sldId="343"/>
        </pc:sldMkLst>
        <pc:spChg chg="add del mod">
          <ac:chgData name="Lorenzo Di Domenico" userId="b92e3e10ad574af4" providerId="LiveId" clId="{583222B4-9409-4DB1-AE10-0527A3E03AC3}" dt="2022-03-07T10:23:59.265" v="8148"/>
          <ac:spMkLst>
            <pc:docMk/>
            <pc:sldMk cId="2915954240" sldId="343"/>
            <ac:spMk id="10" creationId="{F5E2A8F0-9ECD-4D95-8AE4-855DAF144FE5}"/>
          </ac:spMkLst>
        </pc:spChg>
        <pc:spChg chg="del mod">
          <ac:chgData name="Lorenzo Di Domenico" userId="b92e3e10ad574af4" providerId="LiveId" clId="{583222B4-9409-4DB1-AE10-0527A3E03AC3}" dt="2022-03-07T09:47:44.406" v="7974" actId="21"/>
          <ac:spMkLst>
            <pc:docMk/>
            <pc:sldMk cId="2915954240" sldId="343"/>
            <ac:spMk id="11" creationId="{3D1A980F-7CE7-4AF9-BE96-0EBEE9C3B805}"/>
          </ac:spMkLst>
        </pc:spChg>
        <pc:spChg chg="add del mod">
          <ac:chgData name="Lorenzo Di Domenico" userId="b92e3e10ad574af4" providerId="LiveId" clId="{583222B4-9409-4DB1-AE10-0527A3E03AC3}" dt="2022-03-07T10:23:59.265" v="8148"/>
          <ac:spMkLst>
            <pc:docMk/>
            <pc:sldMk cId="2915954240" sldId="343"/>
            <ac:spMk id="12" creationId="{ACBE668C-7CE2-453C-8C47-EB6026E72A10}"/>
          </ac:spMkLst>
        </pc:spChg>
        <pc:spChg chg="add del mod">
          <ac:chgData name="Lorenzo Di Domenico" userId="b92e3e10ad574af4" providerId="LiveId" clId="{583222B4-9409-4DB1-AE10-0527A3E03AC3}" dt="2022-03-07T10:23:59.265" v="8148"/>
          <ac:spMkLst>
            <pc:docMk/>
            <pc:sldMk cId="2915954240" sldId="343"/>
            <ac:spMk id="13" creationId="{4ED078B4-519E-4B62-A9B9-D07C625FE30A}"/>
          </ac:spMkLst>
        </pc:spChg>
        <pc:spChg chg="add del mod">
          <ac:chgData name="Lorenzo Di Domenico" userId="b92e3e10ad574af4" providerId="LiveId" clId="{583222B4-9409-4DB1-AE10-0527A3E03AC3}" dt="2022-03-07T10:23:59.265" v="8148"/>
          <ac:spMkLst>
            <pc:docMk/>
            <pc:sldMk cId="2915954240" sldId="343"/>
            <ac:spMk id="14" creationId="{9DD48CCE-61E0-4642-91B9-8ECDA680C9BC}"/>
          </ac:spMkLst>
        </pc:spChg>
        <pc:spChg chg="add del mod">
          <ac:chgData name="Lorenzo Di Domenico" userId="b92e3e10ad574af4" providerId="LiveId" clId="{583222B4-9409-4DB1-AE10-0527A3E03AC3}" dt="2022-03-07T10:23:59.265" v="8148"/>
          <ac:spMkLst>
            <pc:docMk/>
            <pc:sldMk cId="2915954240" sldId="343"/>
            <ac:spMk id="15" creationId="{F597D7E7-9E0F-4C2F-9265-ED325A78F438}"/>
          </ac:spMkLst>
        </pc:spChg>
        <pc:spChg chg="add del mod">
          <ac:chgData name="Lorenzo Di Domenico" userId="b92e3e10ad574af4" providerId="LiveId" clId="{583222B4-9409-4DB1-AE10-0527A3E03AC3}" dt="2022-03-07T10:23:59.265" v="8148"/>
          <ac:spMkLst>
            <pc:docMk/>
            <pc:sldMk cId="2915954240" sldId="343"/>
            <ac:spMk id="21" creationId="{E476F359-C104-461A-A336-631E172C44B3}"/>
          </ac:spMkLst>
        </pc:spChg>
        <pc:spChg chg="add del mod">
          <ac:chgData name="Lorenzo Di Domenico" userId="b92e3e10ad574af4" providerId="LiveId" clId="{583222B4-9409-4DB1-AE10-0527A3E03AC3}" dt="2022-03-07T10:23:59.265" v="8148"/>
          <ac:spMkLst>
            <pc:docMk/>
            <pc:sldMk cId="2915954240" sldId="343"/>
            <ac:spMk id="22" creationId="{230639E2-3005-4A14-B0C7-2F0D8C518CAF}"/>
          </ac:spMkLst>
        </pc:spChg>
        <pc:spChg chg="add del mod">
          <ac:chgData name="Lorenzo Di Domenico" userId="b92e3e10ad574af4" providerId="LiveId" clId="{583222B4-9409-4DB1-AE10-0527A3E03AC3}" dt="2022-03-07T10:23:59.265" v="8148"/>
          <ac:spMkLst>
            <pc:docMk/>
            <pc:sldMk cId="2915954240" sldId="343"/>
            <ac:spMk id="23" creationId="{9CE41CC6-D83F-4A82-9C83-BB44578FCD89}"/>
          </ac:spMkLst>
        </pc:spChg>
        <pc:spChg chg="add del mod">
          <ac:chgData name="Lorenzo Di Domenico" userId="b92e3e10ad574af4" providerId="LiveId" clId="{583222B4-9409-4DB1-AE10-0527A3E03AC3}" dt="2022-03-07T10:23:59.265" v="8148"/>
          <ac:spMkLst>
            <pc:docMk/>
            <pc:sldMk cId="2915954240" sldId="343"/>
            <ac:spMk id="24" creationId="{E80FCA4C-8E0C-41BF-965A-751433FFAC1F}"/>
          </ac:spMkLst>
        </pc:spChg>
        <pc:spChg chg="add del mod">
          <ac:chgData name="Lorenzo Di Domenico" userId="b92e3e10ad574af4" providerId="LiveId" clId="{583222B4-9409-4DB1-AE10-0527A3E03AC3}" dt="2022-03-07T10:23:59.265" v="8148"/>
          <ac:spMkLst>
            <pc:docMk/>
            <pc:sldMk cId="2915954240" sldId="343"/>
            <ac:spMk id="25" creationId="{FFC308D2-6825-440B-B1A7-BA694BA325E9}"/>
          </ac:spMkLst>
        </pc:spChg>
        <pc:spChg chg="add del mod">
          <ac:chgData name="Lorenzo Di Domenico" userId="b92e3e10ad574af4" providerId="LiveId" clId="{583222B4-9409-4DB1-AE10-0527A3E03AC3}" dt="2022-03-07T10:23:59.265" v="8148"/>
          <ac:spMkLst>
            <pc:docMk/>
            <pc:sldMk cId="2915954240" sldId="343"/>
            <ac:spMk id="32" creationId="{F5240DC8-C7BD-473B-960B-EED8127307BB}"/>
          </ac:spMkLst>
        </pc:spChg>
        <pc:spChg chg="add del mod">
          <ac:chgData name="Lorenzo Di Domenico" userId="b92e3e10ad574af4" providerId="LiveId" clId="{583222B4-9409-4DB1-AE10-0527A3E03AC3}" dt="2022-03-07T10:23:59.265" v="8148"/>
          <ac:spMkLst>
            <pc:docMk/>
            <pc:sldMk cId="2915954240" sldId="343"/>
            <ac:spMk id="33" creationId="{59846505-E848-4AB2-B809-025A79D404F0}"/>
          </ac:spMkLst>
        </pc:spChg>
        <pc:spChg chg="add del mod">
          <ac:chgData name="Lorenzo Di Domenico" userId="b92e3e10ad574af4" providerId="LiveId" clId="{583222B4-9409-4DB1-AE10-0527A3E03AC3}" dt="2022-03-07T10:23:59.265" v="8148"/>
          <ac:spMkLst>
            <pc:docMk/>
            <pc:sldMk cId="2915954240" sldId="343"/>
            <ac:spMk id="34" creationId="{9851D270-692E-4CB7-9772-7F28BFC199A7}"/>
          </ac:spMkLst>
        </pc:spChg>
        <pc:spChg chg="add del mod">
          <ac:chgData name="Lorenzo Di Domenico" userId="b92e3e10ad574af4" providerId="LiveId" clId="{583222B4-9409-4DB1-AE10-0527A3E03AC3}" dt="2022-03-07T10:23:59.265" v="8148"/>
          <ac:spMkLst>
            <pc:docMk/>
            <pc:sldMk cId="2915954240" sldId="343"/>
            <ac:spMk id="35" creationId="{CEE635D3-C163-431F-B43F-C796FF459D4D}"/>
          </ac:spMkLst>
        </pc:spChg>
        <pc:spChg chg="add del mod">
          <ac:chgData name="Lorenzo Di Domenico" userId="b92e3e10ad574af4" providerId="LiveId" clId="{583222B4-9409-4DB1-AE10-0527A3E03AC3}" dt="2022-03-07T10:23:59.265" v="8148"/>
          <ac:spMkLst>
            <pc:docMk/>
            <pc:sldMk cId="2915954240" sldId="343"/>
            <ac:spMk id="36" creationId="{FC5E468D-0A7B-414F-B9A9-FE9995CAE270}"/>
          </ac:spMkLst>
        </pc:spChg>
        <pc:spChg chg="add del mod">
          <ac:chgData name="Lorenzo Di Domenico" userId="b92e3e10ad574af4" providerId="LiveId" clId="{583222B4-9409-4DB1-AE10-0527A3E03AC3}" dt="2022-03-07T10:23:59.265" v="8148"/>
          <ac:spMkLst>
            <pc:docMk/>
            <pc:sldMk cId="2915954240" sldId="343"/>
            <ac:spMk id="37" creationId="{CCE912F7-D6FF-4FEB-BADD-1BEE92E680FD}"/>
          </ac:spMkLst>
        </pc:spChg>
        <pc:spChg chg="add del mod">
          <ac:chgData name="Lorenzo Di Domenico" userId="b92e3e10ad574af4" providerId="LiveId" clId="{583222B4-9409-4DB1-AE10-0527A3E03AC3}" dt="2022-03-07T10:23:59.265" v="8148"/>
          <ac:spMkLst>
            <pc:docMk/>
            <pc:sldMk cId="2915954240" sldId="343"/>
            <ac:spMk id="44" creationId="{ECA50446-D6E7-44F7-8106-367463F3F51F}"/>
          </ac:spMkLst>
        </pc:spChg>
        <pc:spChg chg="add del mod">
          <ac:chgData name="Lorenzo Di Domenico" userId="b92e3e10ad574af4" providerId="LiveId" clId="{583222B4-9409-4DB1-AE10-0527A3E03AC3}" dt="2022-03-07T10:23:59.265" v="8148"/>
          <ac:spMkLst>
            <pc:docMk/>
            <pc:sldMk cId="2915954240" sldId="343"/>
            <ac:spMk id="45" creationId="{4DA84141-1645-4DA9-B624-F715C1939DA5}"/>
          </ac:spMkLst>
        </pc:spChg>
        <pc:spChg chg="add del mod">
          <ac:chgData name="Lorenzo Di Domenico" userId="b92e3e10ad574af4" providerId="LiveId" clId="{583222B4-9409-4DB1-AE10-0527A3E03AC3}" dt="2022-03-07T10:23:59.265" v="8148"/>
          <ac:spMkLst>
            <pc:docMk/>
            <pc:sldMk cId="2915954240" sldId="343"/>
            <ac:spMk id="46" creationId="{D40B36B6-0E92-44FE-9D45-AC5A99B7AB86}"/>
          </ac:spMkLst>
        </pc:spChg>
        <pc:spChg chg="add del mod">
          <ac:chgData name="Lorenzo Di Domenico" userId="b92e3e10ad574af4" providerId="LiveId" clId="{583222B4-9409-4DB1-AE10-0527A3E03AC3}" dt="2022-03-07T10:23:59.265" v="8148"/>
          <ac:spMkLst>
            <pc:docMk/>
            <pc:sldMk cId="2915954240" sldId="343"/>
            <ac:spMk id="47" creationId="{FCA8F0CD-5689-4708-953C-E415BB627306}"/>
          </ac:spMkLst>
        </pc:spChg>
        <pc:spChg chg="add del mod">
          <ac:chgData name="Lorenzo Di Domenico" userId="b92e3e10ad574af4" providerId="LiveId" clId="{583222B4-9409-4DB1-AE10-0527A3E03AC3}" dt="2022-03-07T10:23:59.265" v="8148"/>
          <ac:spMkLst>
            <pc:docMk/>
            <pc:sldMk cId="2915954240" sldId="343"/>
            <ac:spMk id="48" creationId="{F3489CBD-9E4F-471A-A6CC-CA1D73EA874E}"/>
          </ac:spMkLst>
        </pc:spChg>
        <pc:spChg chg="add del mod">
          <ac:chgData name="Lorenzo Di Domenico" userId="b92e3e10ad574af4" providerId="LiveId" clId="{583222B4-9409-4DB1-AE10-0527A3E03AC3}" dt="2022-03-07T10:23:59.265" v="8148"/>
          <ac:spMkLst>
            <pc:docMk/>
            <pc:sldMk cId="2915954240" sldId="343"/>
            <ac:spMk id="49" creationId="{C06887C6-A421-458B-BC9F-7D1100B8696C}"/>
          </ac:spMkLst>
        </pc:spChg>
        <pc:spChg chg="add mod">
          <ac:chgData name="Lorenzo Di Domenico" userId="b92e3e10ad574af4" providerId="LiveId" clId="{583222B4-9409-4DB1-AE10-0527A3E03AC3}" dt="2022-03-07T10:52:04.108" v="9146" actId="1036"/>
          <ac:spMkLst>
            <pc:docMk/>
            <pc:sldMk cId="2915954240" sldId="343"/>
            <ac:spMk id="50" creationId="{C2639BD2-D7E2-4F3D-A2CE-880A290663D6}"/>
          </ac:spMkLst>
        </pc:spChg>
        <pc:spChg chg="add mod">
          <ac:chgData name="Lorenzo Di Domenico" userId="b92e3e10ad574af4" providerId="LiveId" clId="{583222B4-9409-4DB1-AE10-0527A3E03AC3}" dt="2022-03-07T10:52:04.108" v="9146" actId="1036"/>
          <ac:spMkLst>
            <pc:docMk/>
            <pc:sldMk cId="2915954240" sldId="343"/>
            <ac:spMk id="51" creationId="{C262EDF3-5D85-458B-B29B-F9D325F675FD}"/>
          </ac:spMkLst>
        </pc:spChg>
        <pc:spChg chg="add mod">
          <ac:chgData name="Lorenzo Di Domenico" userId="b92e3e10ad574af4" providerId="LiveId" clId="{583222B4-9409-4DB1-AE10-0527A3E03AC3}" dt="2022-03-07T10:52:04.108" v="9146" actId="1036"/>
          <ac:spMkLst>
            <pc:docMk/>
            <pc:sldMk cId="2915954240" sldId="343"/>
            <ac:spMk id="52" creationId="{BAB59B0F-81DC-46CE-B19F-E781C09F45F5}"/>
          </ac:spMkLst>
        </pc:spChg>
        <pc:spChg chg="add mod">
          <ac:chgData name="Lorenzo Di Domenico" userId="b92e3e10ad574af4" providerId="LiveId" clId="{583222B4-9409-4DB1-AE10-0527A3E03AC3}" dt="2022-03-07T10:52:04.108" v="9146" actId="1036"/>
          <ac:spMkLst>
            <pc:docMk/>
            <pc:sldMk cId="2915954240" sldId="343"/>
            <ac:spMk id="53" creationId="{AF331BCB-F723-4CAA-8369-C3AC91084BEF}"/>
          </ac:spMkLst>
        </pc:spChg>
        <pc:spChg chg="add mod">
          <ac:chgData name="Lorenzo Di Domenico" userId="b92e3e10ad574af4" providerId="LiveId" clId="{583222B4-9409-4DB1-AE10-0527A3E03AC3}" dt="2022-03-07T10:52:04.108" v="9146" actId="1036"/>
          <ac:spMkLst>
            <pc:docMk/>
            <pc:sldMk cId="2915954240" sldId="343"/>
            <ac:spMk id="54" creationId="{444C227B-49E5-4692-8740-56E244E475FE}"/>
          </ac:spMkLst>
        </pc:spChg>
        <pc:spChg chg="add mod">
          <ac:chgData name="Lorenzo Di Domenico" userId="b92e3e10ad574af4" providerId="LiveId" clId="{583222B4-9409-4DB1-AE10-0527A3E03AC3}" dt="2022-03-07T10:52:04.108" v="9146" actId="1036"/>
          <ac:spMkLst>
            <pc:docMk/>
            <pc:sldMk cId="2915954240" sldId="343"/>
            <ac:spMk id="60" creationId="{F8D4931D-4021-4693-A078-5DDD0F849834}"/>
          </ac:spMkLst>
        </pc:spChg>
        <pc:spChg chg="add mod">
          <ac:chgData name="Lorenzo Di Domenico" userId="b92e3e10ad574af4" providerId="LiveId" clId="{583222B4-9409-4DB1-AE10-0527A3E03AC3}" dt="2022-03-07T10:52:04.108" v="9146" actId="1036"/>
          <ac:spMkLst>
            <pc:docMk/>
            <pc:sldMk cId="2915954240" sldId="343"/>
            <ac:spMk id="61" creationId="{290EEA53-F3BC-49F5-B567-B05D0B93B98E}"/>
          </ac:spMkLst>
        </pc:spChg>
        <pc:spChg chg="add mod">
          <ac:chgData name="Lorenzo Di Domenico" userId="b92e3e10ad574af4" providerId="LiveId" clId="{583222B4-9409-4DB1-AE10-0527A3E03AC3}" dt="2022-03-07T10:52:04.108" v="9146" actId="1036"/>
          <ac:spMkLst>
            <pc:docMk/>
            <pc:sldMk cId="2915954240" sldId="343"/>
            <ac:spMk id="62" creationId="{75ACD1A7-15AF-4ABB-8E1D-54CD4419E1E0}"/>
          </ac:spMkLst>
        </pc:spChg>
        <pc:spChg chg="add mod">
          <ac:chgData name="Lorenzo Di Domenico" userId="b92e3e10ad574af4" providerId="LiveId" clId="{583222B4-9409-4DB1-AE10-0527A3E03AC3}" dt="2022-03-07T10:52:04.108" v="9146" actId="1036"/>
          <ac:spMkLst>
            <pc:docMk/>
            <pc:sldMk cId="2915954240" sldId="343"/>
            <ac:spMk id="63" creationId="{23290D85-C78B-4B89-AC05-E6CF6DCC9D4D}"/>
          </ac:spMkLst>
        </pc:spChg>
        <pc:spChg chg="add mod">
          <ac:chgData name="Lorenzo Di Domenico" userId="b92e3e10ad574af4" providerId="LiveId" clId="{583222B4-9409-4DB1-AE10-0527A3E03AC3}" dt="2022-03-07T10:52:04.108" v="9146" actId="1036"/>
          <ac:spMkLst>
            <pc:docMk/>
            <pc:sldMk cId="2915954240" sldId="343"/>
            <ac:spMk id="64" creationId="{DA04E7FF-B550-495F-9C89-866F17DFA3CE}"/>
          </ac:spMkLst>
        </pc:spChg>
        <pc:spChg chg="add mod">
          <ac:chgData name="Lorenzo Di Domenico" userId="b92e3e10ad574af4" providerId="LiveId" clId="{583222B4-9409-4DB1-AE10-0527A3E03AC3}" dt="2022-03-07T10:52:04.108" v="9146" actId="1036"/>
          <ac:spMkLst>
            <pc:docMk/>
            <pc:sldMk cId="2915954240" sldId="343"/>
            <ac:spMk id="71" creationId="{F72D9134-7713-45F7-8B6F-46A369C9E864}"/>
          </ac:spMkLst>
        </pc:spChg>
        <pc:spChg chg="add mod">
          <ac:chgData name="Lorenzo Di Domenico" userId="b92e3e10ad574af4" providerId="LiveId" clId="{583222B4-9409-4DB1-AE10-0527A3E03AC3}" dt="2022-03-07T10:52:04.108" v="9146" actId="1036"/>
          <ac:spMkLst>
            <pc:docMk/>
            <pc:sldMk cId="2915954240" sldId="343"/>
            <ac:spMk id="72" creationId="{64FAAEFB-5388-47F5-967E-BF03DA08EDEB}"/>
          </ac:spMkLst>
        </pc:spChg>
        <pc:spChg chg="add mod">
          <ac:chgData name="Lorenzo Di Domenico" userId="b92e3e10ad574af4" providerId="LiveId" clId="{583222B4-9409-4DB1-AE10-0527A3E03AC3}" dt="2022-03-07T10:52:04.108" v="9146" actId="1036"/>
          <ac:spMkLst>
            <pc:docMk/>
            <pc:sldMk cId="2915954240" sldId="343"/>
            <ac:spMk id="73" creationId="{FF9A090A-C57C-4903-A2B5-7C7E98D42360}"/>
          </ac:spMkLst>
        </pc:spChg>
        <pc:spChg chg="add mod">
          <ac:chgData name="Lorenzo Di Domenico" userId="b92e3e10ad574af4" providerId="LiveId" clId="{583222B4-9409-4DB1-AE10-0527A3E03AC3}" dt="2022-03-07T10:52:04.108" v="9146" actId="1036"/>
          <ac:spMkLst>
            <pc:docMk/>
            <pc:sldMk cId="2915954240" sldId="343"/>
            <ac:spMk id="74" creationId="{15C6C4D2-A8E7-45AF-A651-328FB3FB39C9}"/>
          </ac:spMkLst>
        </pc:spChg>
        <pc:spChg chg="add mod">
          <ac:chgData name="Lorenzo Di Domenico" userId="b92e3e10ad574af4" providerId="LiveId" clId="{583222B4-9409-4DB1-AE10-0527A3E03AC3}" dt="2022-03-07T10:52:04.108" v="9146" actId="1036"/>
          <ac:spMkLst>
            <pc:docMk/>
            <pc:sldMk cId="2915954240" sldId="343"/>
            <ac:spMk id="75" creationId="{5E9E68E6-F3B1-4F36-858E-8B617C9B8F87}"/>
          </ac:spMkLst>
        </pc:spChg>
        <pc:spChg chg="add mod">
          <ac:chgData name="Lorenzo Di Domenico" userId="b92e3e10ad574af4" providerId="LiveId" clId="{583222B4-9409-4DB1-AE10-0527A3E03AC3}" dt="2022-03-07T10:52:04.108" v="9146" actId="1036"/>
          <ac:spMkLst>
            <pc:docMk/>
            <pc:sldMk cId="2915954240" sldId="343"/>
            <ac:spMk id="76" creationId="{B54BB6C8-7D93-40AA-B726-058157532D7E}"/>
          </ac:spMkLst>
        </pc:spChg>
        <pc:spChg chg="add mod">
          <ac:chgData name="Lorenzo Di Domenico" userId="b92e3e10ad574af4" providerId="LiveId" clId="{583222B4-9409-4DB1-AE10-0527A3E03AC3}" dt="2022-03-07T10:52:04.108" v="9146" actId="1036"/>
          <ac:spMkLst>
            <pc:docMk/>
            <pc:sldMk cId="2915954240" sldId="343"/>
            <ac:spMk id="83" creationId="{90C67FB1-ED5A-4E5E-A77D-A020AC2F2B5A}"/>
          </ac:spMkLst>
        </pc:spChg>
        <pc:spChg chg="add del mod">
          <ac:chgData name="Lorenzo Di Domenico" userId="b92e3e10ad574af4" providerId="LiveId" clId="{583222B4-9409-4DB1-AE10-0527A3E03AC3}" dt="2022-03-07T10:36:15.722" v="8925" actId="478"/>
          <ac:spMkLst>
            <pc:docMk/>
            <pc:sldMk cId="2915954240" sldId="343"/>
            <ac:spMk id="84" creationId="{0A1CC3A9-1634-4F3E-B72F-35EDD953C56D}"/>
          </ac:spMkLst>
        </pc:spChg>
        <pc:spChg chg="add mod">
          <ac:chgData name="Lorenzo Di Domenico" userId="b92e3e10ad574af4" providerId="LiveId" clId="{583222B4-9409-4DB1-AE10-0527A3E03AC3}" dt="2022-03-07T10:52:04.108" v="9146" actId="1036"/>
          <ac:spMkLst>
            <pc:docMk/>
            <pc:sldMk cId="2915954240" sldId="343"/>
            <ac:spMk id="85" creationId="{3D6E53CA-8149-406B-9B72-31AA0619F766}"/>
          </ac:spMkLst>
        </pc:spChg>
        <pc:spChg chg="add mod">
          <ac:chgData name="Lorenzo Di Domenico" userId="b92e3e10ad574af4" providerId="LiveId" clId="{583222B4-9409-4DB1-AE10-0527A3E03AC3}" dt="2022-03-07T10:52:04.108" v="9146" actId="1036"/>
          <ac:spMkLst>
            <pc:docMk/>
            <pc:sldMk cId="2915954240" sldId="343"/>
            <ac:spMk id="86" creationId="{775F6E5D-89C5-4680-8645-700C247AF48B}"/>
          </ac:spMkLst>
        </pc:spChg>
        <pc:spChg chg="add mod">
          <ac:chgData name="Lorenzo Di Domenico" userId="b92e3e10ad574af4" providerId="LiveId" clId="{583222B4-9409-4DB1-AE10-0527A3E03AC3}" dt="2022-03-07T10:52:04.108" v="9146" actId="1036"/>
          <ac:spMkLst>
            <pc:docMk/>
            <pc:sldMk cId="2915954240" sldId="343"/>
            <ac:spMk id="87" creationId="{B232D19E-F03E-4C59-9F17-43452ED99E5A}"/>
          </ac:spMkLst>
        </pc:spChg>
        <pc:spChg chg="add del mod">
          <ac:chgData name="Lorenzo Di Domenico" userId="b92e3e10ad574af4" providerId="LiveId" clId="{583222B4-9409-4DB1-AE10-0527A3E03AC3}" dt="2022-03-07T10:36:15.722" v="8925" actId="478"/>
          <ac:spMkLst>
            <pc:docMk/>
            <pc:sldMk cId="2915954240" sldId="343"/>
            <ac:spMk id="88" creationId="{3F91B777-3079-416A-845C-1CC7CBD06E61}"/>
          </ac:spMkLst>
        </pc:spChg>
        <pc:spChg chg="add mod">
          <ac:chgData name="Lorenzo Di Domenico" userId="b92e3e10ad574af4" providerId="LiveId" clId="{583222B4-9409-4DB1-AE10-0527A3E03AC3}" dt="2022-03-07T10:52:04.108" v="9146" actId="1036"/>
          <ac:spMkLst>
            <pc:docMk/>
            <pc:sldMk cId="2915954240" sldId="343"/>
            <ac:spMk id="89" creationId="{8A75888D-6C7C-4D1E-9E49-51A50EEA53F1}"/>
          </ac:spMkLst>
        </pc:spChg>
        <pc:spChg chg="add mod">
          <ac:chgData name="Lorenzo Di Domenico" userId="b92e3e10ad574af4" providerId="LiveId" clId="{583222B4-9409-4DB1-AE10-0527A3E03AC3}" dt="2022-03-07T11:27:11.107" v="10173" actId="20577"/>
          <ac:spMkLst>
            <pc:docMk/>
            <pc:sldMk cId="2915954240" sldId="343"/>
            <ac:spMk id="90" creationId="{79478A14-3103-426A-AF73-67D21FB440FD}"/>
          </ac:spMkLst>
        </pc:spChg>
        <pc:spChg chg="add mod">
          <ac:chgData name="Lorenzo Di Domenico" userId="b92e3e10ad574af4" providerId="LiveId" clId="{583222B4-9409-4DB1-AE10-0527A3E03AC3}" dt="2022-03-07T10:52:00.212" v="9144" actId="1076"/>
          <ac:spMkLst>
            <pc:docMk/>
            <pc:sldMk cId="2915954240" sldId="343"/>
            <ac:spMk id="91" creationId="{698A5F3D-CBE2-4B85-B27C-8E52007F1F51}"/>
          </ac:spMkLst>
        </pc:spChg>
        <pc:spChg chg="add del mod">
          <ac:chgData name="Lorenzo Di Domenico" userId="b92e3e10ad574af4" providerId="LiveId" clId="{583222B4-9409-4DB1-AE10-0527A3E03AC3}" dt="2022-03-07T10:52:04.108" v="9146" actId="1036"/>
          <ac:spMkLst>
            <pc:docMk/>
            <pc:sldMk cId="2915954240" sldId="343"/>
            <ac:spMk id="92" creationId="{D89090D0-BA74-422E-AFEE-556999443037}"/>
          </ac:spMkLst>
        </pc:spChg>
        <pc:spChg chg="add del mod">
          <ac:chgData name="Lorenzo Di Domenico" userId="b92e3e10ad574af4" providerId="LiveId" clId="{583222B4-9409-4DB1-AE10-0527A3E03AC3}" dt="2022-03-07T10:36:19.856" v="8926" actId="478"/>
          <ac:spMkLst>
            <pc:docMk/>
            <pc:sldMk cId="2915954240" sldId="343"/>
            <ac:spMk id="93" creationId="{D43A3C9C-D12C-4856-95B0-591BD87E795E}"/>
          </ac:spMkLst>
        </pc:spChg>
        <pc:spChg chg="add mod">
          <ac:chgData name="Lorenzo Di Domenico" userId="b92e3e10ad574af4" providerId="LiveId" clId="{583222B4-9409-4DB1-AE10-0527A3E03AC3}" dt="2022-03-07T10:52:04.108" v="9146" actId="1036"/>
          <ac:spMkLst>
            <pc:docMk/>
            <pc:sldMk cId="2915954240" sldId="343"/>
            <ac:spMk id="94" creationId="{168828FF-55D6-41E8-BDDD-64E3A4F7F4E7}"/>
          </ac:spMkLst>
        </pc:spChg>
        <pc:spChg chg="add mod">
          <ac:chgData name="Lorenzo Di Domenico" userId="b92e3e10ad574af4" providerId="LiveId" clId="{583222B4-9409-4DB1-AE10-0527A3E03AC3}" dt="2022-03-07T10:52:04.108" v="9146" actId="1036"/>
          <ac:spMkLst>
            <pc:docMk/>
            <pc:sldMk cId="2915954240" sldId="343"/>
            <ac:spMk id="95" creationId="{522092C9-2C9E-4A20-8317-A6BA82635C58}"/>
          </ac:spMkLst>
        </pc:spChg>
        <pc:spChg chg="add del">
          <ac:chgData name="Lorenzo Di Domenico" userId="b92e3e10ad574af4" providerId="LiveId" clId="{583222B4-9409-4DB1-AE10-0527A3E03AC3}" dt="2022-03-07T10:53:47.168" v="9177" actId="22"/>
          <ac:spMkLst>
            <pc:docMk/>
            <pc:sldMk cId="2915954240" sldId="343"/>
            <ac:spMk id="96" creationId="{2EAE945A-2893-47E8-90AA-FFA87B8D898F}"/>
          </ac:spMkLst>
        </pc:spChg>
        <pc:spChg chg="add mod">
          <ac:chgData name="Lorenzo Di Domenico" userId="b92e3e10ad574af4" providerId="LiveId" clId="{583222B4-9409-4DB1-AE10-0527A3E03AC3}" dt="2022-03-07T10:58:44.085" v="9418" actId="1076"/>
          <ac:spMkLst>
            <pc:docMk/>
            <pc:sldMk cId="2915954240" sldId="343"/>
            <ac:spMk id="97" creationId="{0F846096-979A-406C-B3DA-8FF26EF8BB6F}"/>
          </ac:spMkLst>
        </pc:spChg>
        <pc:spChg chg="mod">
          <ac:chgData name="Lorenzo Di Domenico" userId="b92e3e10ad574af4" providerId="LiveId" clId="{583222B4-9409-4DB1-AE10-0527A3E03AC3}" dt="2022-03-07T10:24:46.193" v="8253" actId="14100"/>
          <ac:spMkLst>
            <pc:docMk/>
            <pc:sldMk cId="2915954240" sldId="343"/>
            <ac:spMk id="10245" creationId="{9E9D7871-5470-4D91-8213-4A46E5028592}"/>
          </ac:spMkLst>
        </pc:spChg>
        <pc:spChg chg="mod">
          <ac:chgData name="Lorenzo Di Domenico" userId="b92e3e10ad574af4" providerId="LiveId" clId="{583222B4-9409-4DB1-AE10-0527A3E03AC3}" dt="2022-03-07T10:52:04.108" v="9146" actId="1036"/>
          <ac:spMkLst>
            <pc:docMk/>
            <pc:sldMk cId="2915954240" sldId="343"/>
            <ac:spMk id="10247" creationId="{9F044342-0340-4BA5-9AA4-84010FEEC5E4}"/>
          </ac:spMkLst>
        </pc:spChg>
        <pc:picChg chg="del">
          <ac:chgData name="Lorenzo Di Domenico" userId="b92e3e10ad574af4" providerId="LiveId" clId="{583222B4-9409-4DB1-AE10-0527A3E03AC3}" dt="2022-03-07T10:23:48.932" v="8146" actId="478"/>
          <ac:picMkLst>
            <pc:docMk/>
            <pc:sldMk cId="2915954240" sldId="343"/>
            <ac:picMk id="7" creationId="{780097B6-4571-4223-B9A1-EE48DB5F285A}"/>
          </ac:picMkLst>
        </pc:picChg>
        <pc:cxnChg chg="add del mod">
          <ac:chgData name="Lorenzo Di Domenico" userId="b92e3e10ad574af4" providerId="LiveId" clId="{583222B4-9409-4DB1-AE10-0527A3E03AC3}" dt="2022-03-07T10:23:59.265" v="8148"/>
          <ac:cxnSpMkLst>
            <pc:docMk/>
            <pc:sldMk cId="2915954240" sldId="343"/>
            <ac:cxnSpMk id="16" creationId="{B8E41362-40E4-4C3F-B061-FBF26F7C9EC0}"/>
          </ac:cxnSpMkLst>
        </pc:cxnChg>
        <pc:cxnChg chg="add del mod">
          <ac:chgData name="Lorenzo Di Domenico" userId="b92e3e10ad574af4" providerId="LiveId" clId="{583222B4-9409-4DB1-AE10-0527A3E03AC3}" dt="2022-03-07T10:23:59.265" v="8148"/>
          <ac:cxnSpMkLst>
            <pc:docMk/>
            <pc:sldMk cId="2915954240" sldId="343"/>
            <ac:cxnSpMk id="17" creationId="{F86EC128-154E-4BAA-9B08-9FBBDF190550}"/>
          </ac:cxnSpMkLst>
        </pc:cxnChg>
        <pc:cxnChg chg="add del mod">
          <ac:chgData name="Lorenzo Di Domenico" userId="b92e3e10ad574af4" providerId="LiveId" clId="{583222B4-9409-4DB1-AE10-0527A3E03AC3}" dt="2022-03-07T10:23:59.265" v="8148"/>
          <ac:cxnSpMkLst>
            <pc:docMk/>
            <pc:sldMk cId="2915954240" sldId="343"/>
            <ac:cxnSpMk id="18" creationId="{8C01E6A7-F5E9-4BB4-87AE-76438A948192}"/>
          </ac:cxnSpMkLst>
        </pc:cxnChg>
        <pc:cxnChg chg="add del mod">
          <ac:chgData name="Lorenzo Di Domenico" userId="b92e3e10ad574af4" providerId="LiveId" clId="{583222B4-9409-4DB1-AE10-0527A3E03AC3}" dt="2022-03-07T10:23:59.265" v="8148"/>
          <ac:cxnSpMkLst>
            <pc:docMk/>
            <pc:sldMk cId="2915954240" sldId="343"/>
            <ac:cxnSpMk id="19" creationId="{E51DF866-E751-4D09-A58B-7514394B9CDC}"/>
          </ac:cxnSpMkLst>
        </pc:cxnChg>
        <pc:cxnChg chg="add del mod">
          <ac:chgData name="Lorenzo Di Domenico" userId="b92e3e10ad574af4" providerId="LiveId" clId="{583222B4-9409-4DB1-AE10-0527A3E03AC3}" dt="2022-03-07T10:23:59.265" v="8148"/>
          <ac:cxnSpMkLst>
            <pc:docMk/>
            <pc:sldMk cId="2915954240" sldId="343"/>
            <ac:cxnSpMk id="20" creationId="{8950E99C-7CDB-4D15-A256-8E781E0674C7}"/>
          </ac:cxnSpMkLst>
        </pc:cxnChg>
        <pc:cxnChg chg="add del mod">
          <ac:chgData name="Lorenzo Di Domenico" userId="b92e3e10ad574af4" providerId="LiveId" clId="{583222B4-9409-4DB1-AE10-0527A3E03AC3}" dt="2022-03-07T10:23:59.265" v="8148"/>
          <ac:cxnSpMkLst>
            <pc:docMk/>
            <pc:sldMk cId="2915954240" sldId="343"/>
            <ac:cxnSpMk id="26" creationId="{A50A2B0F-6BF0-4CD4-8002-DC8689D0DBEA}"/>
          </ac:cxnSpMkLst>
        </pc:cxnChg>
        <pc:cxnChg chg="add del mod">
          <ac:chgData name="Lorenzo Di Domenico" userId="b92e3e10ad574af4" providerId="LiveId" clId="{583222B4-9409-4DB1-AE10-0527A3E03AC3}" dt="2022-03-07T10:23:59.265" v="8148"/>
          <ac:cxnSpMkLst>
            <pc:docMk/>
            <pc:sldMk cId="2915954240" sldId="343"/>
            <ac:cxnSpMk id="27" creationId="{B2E3E3D8-2C0D-44C2-9040-EFA14868E4A3}"/>
          </ac:cxnSpMkLst>
        </pc:cxnChg>
        <pc:cxnChg chg="add del mod">
          <ac:chgData name="Lorenzo Di Domenico" userId="b92e3e10ad574af4" providerId="LiveId" clId="{583222B4-9409-4DB1-AE10-0527A3E03AC3}" dt="2022-03-07T10:23:59.265" v="8148"/>
          <ac:cxnSpMkLst>
            <pc:docMk/>
            <pc:sldMk cId="2915954240" sldId="343"/>
            <ac:cxnSpMk id="28" creationId="{519CA14D-DB69-4AD0-83D0-1A1AD8552B1C}"/>
          </ac:cxnSpMkLst>
        </pc:cxnChg>
        <pc:cxnChg chg="add del mod">
          <ac:chgData name="Lorenzo Di Domenico" userId="b92e3e10ad574af4" providerId="LiveId" clId="{583222B4-9409-4DB1-AE10-0527A3E03AC3}" dt="2022-03-07T10:23:59.265" v="8148"/>
          <ac:cxnSpMkLst>
            <pc:docMk/>
            <pc:sldMk cId="2915954240" sldId="343"/>
            <ac:cxnSpMk id="29" creationId="{4A3F25BC-208D-4D47-BE82-AE5D4089DA51}"/>
          </ac:cxnSpMkLst>
        </pc:cxnChg>
        <pc:cxnChg chg="add del mod">
          <ac:chgData name="Lorenzo Di Domenico" userId="b92e3e10ad574af4" providerId="LiveId" clId="{583222B4-9409-4DB1-AE10-0527A3E03AC3}" dt="2022-03-07T10:23:59.265" v="8148"/>
          <ac:cxnSpMkLst>
            <pc:docMk/>
            <pc:sldMk cId="2915954240" sldId="343"/>
            <ac:cxnSpMk id="30" creationId="{B7EFDA3E-45E7-4887-A138-46704C25F102}"/>
          </ac:cxnSpMkLst>
        </pc:cxnChg>
        <pc:cxnChg chg="add del mod">
          <ac:chgData name="Lorenzo Di Domenico" userId="b92e3e10ad574af4" providerId="LiveId" clId="{583222B4-9409-4DB1-AE10-0527A3E03AC3}" dt="2022-03-07T10:23:59.265" v="8148"/>
          <ac:cxnSpMkLst>
            <pc:docMk/>
            <pc:sldMk cId="2915954240" sldId="343"/>
            <ac:cxnSpMk id="31" creationId="{CA22040A-51FE-45F4-9834-E86B0E780A53}"/>
          </ac:cxnSpMkLst>
        </pc:cxnChg>
        <pc:cxnChg chg="add del mod">
          <ac:chgData name="Lorenzo Di Domenico" userId="b92e3e10ad574af4" providerId="LiveId" clId="{583222B4-9409-4DB1-AE10-0527A3E03AC3}" dt="2022-03-07T10:23:59.265" v="8148"/>
          <ac:cxnSpMkLst>
            <pc:docMk/>
            <pc:sldMk cId="2915954240" sldId="343"/>
            <ac:cxnSpMk id="38" creationId="{7637C521-F64E-440C-80A8-51F75D18214F}"/>
          </ac:cxnSpMkLst>
        </pc:cxnChg>
        <pc:cxnChg chg="add del mod">
          <ac:chgData name="Lorenzo Di Domenico" userId="b92e3e10ad574af4" providerId="LiveId" clId="{583222B4-9409-4DB1-AE10-0527A3E03AC3}" dt="2022-03-07T10:23:59.265" v="8148"/>
          <ac:cxnSpMkLst>
            <pc:docMk/>
            <pc:sldMk cId="2915954240" sldId="343"/>
            <ac:cxnSpMk id="39" creationId="{3D271382-FDDD-4305-BC7E-2B1910ED4663}"/>
          </ac:cxnSpMkLst>
        </pc:cxnChg>
        <pc:cxnChg chg="add del mod">
          <ac:chgData name="Lorenzo Di Domenico" userId="b92e3e10ad574af4" providerId="LiveId" clId="{583222B4-9409-4DB1-AE10-0527A3E03AC3}" dt="2022-03-07T10:23:59.265" v="8148"/>
          <ac:cxnSpMkLst>
            <pc:docMk/>
            <pc:sldMk cId="2915954240" sldId="343"/>
            <ac:cxnSpMk id="40" creationId="{AC4C8BCA-A908-436D-874F-16A1D3542E9A}"/>
          </ac:cxnSpMkLst>
        </pc:cxnChg>
        <pc:cxnChg chg="add del mod">
          <ac:chgData name="Lorenzo Di Domenico" userId="b92e3e10ad574af4" providerId="LiveId" clId="{583222B4-9409-4DB1-AE10-0527A3E03AC3}" dt="2022-03-07T10:23:59.265" v="8148"/>
          <ac:cxnSpMkLst>
            <pc:docMk/>
            <pc:sldMk cId="2915954240" sldId="343"/>
            <ac:cxnSpMk id="41" creationId="{444D966F-3568-43ED-94B2-AEB14BF7791A}"/>
          </ac:cxnSpMkLst>
        </pc:cxnChg>
        <pc:cxnChg chg="add del mod">
          <ac:chgData name="Lorenzo Di Domenico" userId="b92e3e10ad574af4" providerId="LiveId" clId="{583222B4-9409-4DB1-AE10-0527A3E03AC3}" dt="2022-03-07T10:23:59.265" v="8148"/>
          <ac:cxnSpMkLst>
            <pc:docMk/>
            <pc:sldMk cId="2915954240" sldId="343"/>
            <ac:cxnSpMk id="42" creationId="{CD5E648A-0771-4280-8702-0C4D4E8F7BD3}"/>
          </ac:cxnSpMkLst>
        </pc:cxnChg>
        <pc:cxnChg chg="add del mod">
          <ac:chgData name="Lorenzo Di Domenico" userId="b92e3e10ad574af4" providerId="LiveId" clId="{583222B4-9409-4DB1-AE10-0527A3E03AC3}" dt="2022-03-07T10:23:59.265" v="8148"/>
          <ac:cxnSpMkLst>
            <pc:docMk/>
            <pc:sldMk cId="2915954240" sldId="343"/>
            <ac:cxnSpMk id="43" creationId="{28A23DCF-C3DB-42A2-BB4F-0715D4A4423A}"/>
          </ac:cxnSpMkLst>
        </pc:cxnChg>
        <pc:cxnChg chg="add mod">
          <ac:chgData name="Lorenzo Di Domenico" userId="b92e3e10ad574af4" providerId="LiveId" clId="{583222B4-9409-4DB1-AE10-0527A3E03AC3}" dt="2022-03-07T10:52:04.108" v="9146" actId="1036"/>
          <ac:cxnSpMkLst>
            <pc:docMk/>
            <pc:sldMk cId="2915954240" sldId="343"/>
            <ac:cxnSpMk id="55" creationId="{A81B2FEC-DCF1-4FE4-A73C-96D3E4BBFBCF}"/>
          </ac:cxnSpMkLst>
        </pc:cxnChg>
        <pc:cxnChg chg="add mod">
          <ac:chgData name="Lorenzo Di Domenico" userId="b92e3e10ad574af4" providerId="LiveId" clId="{583222B4-9409-4DB1-AE10-0527A3E03AC3}" dt="2022-03-07T10:52:04.108" v="9146" actId="1036"/>
          <ac:cxnSpMkLst>
            <pc:docMk/>
            <pc:sldMk cId="2915954240" sldId="343"/>
            <ac:cxnSpMk id="56" creationId="{FC93ACDB-9AA8-49A8-8489-F7E4D54DDAA8}"/>
          </ac:cxnSpMkLst>
        </pc:cxnChg>
        <pc:cxnChg chg="add mod">
          <ac:chgData name="Lorenzo Di Domenico" userId="b92e3e10ad574af4" providerId="LiveId" clId="{583222B4-9409-4DB1-AE10-0527A3E03AC3}" dt="2022-03-07T10:52:04.108" v="9146" actId="1036"/>
          <ac:cxnSpMkLst>
            <pc:docMk/>
            <pc:sldMk cId="2915954240" sldId="343"/>
            <ac:cxnSpMk id="57" creationId="{9D8CBEED-A4C4-4F48-97D6-2A6E5F02AEAE}"/>
          </ac:cxnSpMkLst>
        </pc:cxnChg>
        <pc:cxnChg chg="add mod">
          <ac:chgData name="Lorenzo Di Domenico" userId="b92e3e10ad574af4" providerId="LiveId" clId="{583222B4-9409-4DB1-AE10-0527A3E03AC3}" dt="2022-03-07T10:52:04.108" v="9146" actId="1036"/>
          <ac:cxnSpMkLst>
            <pc:docMk/>
            <pc:sldMk cId="2915954240" sldId="343"/>
            <ac:cxnSpMk id="58" creationId="{DB6E6294-4A51-414A-9BCC-F12B83638380}"/>
          </ac:cxnSpMkLst>
        </pc:cxnChg>
        <pc:cxnChg chg="add mod">
          <ac:chgData name="Lorenzo Di Domenico" userId="b92e3e10ad574af4" providerId="LiveId" clId="{583222B4-9409-4DB1-AE10-0527A3E03AC3}" dt="2022-03-07T10:52:04.108" v="9146" actId="1036"/>
          <ac:cxnSpMkLst>
            <pc:docMk/>
            <pc:sldMk cId="2915954240" sldId="343"/>
            <ac:cxnSpMk id="59" creationId="{AEBF1A64-07B3-405A-A081-78289820E1A4}"/>
          </ac:cxnSpMkLst>
        </pc:cxnChg>
        <pc:cxnChg chg="add mod">
          <ac:chgData name="Lorenzo Di Domenico" userId="b92e3e10ad574af4" providerId="LiveId" clId="{583222B4-9409-4DB1-AE10-0527A3E03AC3}" dt="2022-03-07T10:52:04.108" v="9146" actId="1036"/>
          <ac:cxnSpMkLst>
            <pc:docMk/>
            <pc:sldMk cId="2915954240" sldId="343"/>
            <ac:cxnSpMk id="65" creationId="{00E62C77-298F-40E7-9365-A2D3FF70FDEC}"/>
          </ac:cxnSpMkLst>
        </pc:cxnChg>
        <pc:cxnChg chg="add mod">
          <ac:chgData name="Lorenzo Di Domenico" userId="b92e3e10ad574af4" providerId="LiveId" clId="{583222B4-9409-4DB1-AE10-0527A3E03AC3}" dt="2022-03-07T10:52:04.108" v="9146" actId="1036"/>
          <ac:cxnSpMkLst>
            <pc:docMk/>
            <pc:sldMk cId="2915954240" sldId="343"/>
            <ac:cxnSpMk id="66" creationId="{F44A190C-2ADF-4F90-988B-074CACACFCC3}"/>
          </ac:cxnSpMkLst>
        </pc:cxnChg>
        <pc:cxnChg chg="add mod">
          <ac:chgData name="Lorenzo Di Domenico" userId="b92e3e10ad574af4" providerId="LiveId" clId="{583222B4-9409-4DB1-AE10-0527A3E03AC3}" dt="2022-03-07T10:52:04.108" v="9146" actId="1036"/>
          <ac:cxnSpMkLst>
            <pc:docMk/>
            <pc:sldMk cId="2915954240" sldId="343"/>
            <ac:cxnSpMk id="67" creationId="{41DC4F65-B19E-460E-BA68-F1CEE85A302C}"/>
          </ac:cxnSpMkLst>
        </pc:cxnChg>
        <pc:cxnChg chg="add mod">
          <ac:chgData name="Lorenzo Di Domenico" userId="b92e3e10ad574af4" providerId="LiveId" clId="{583222B4-9409-4DB1-AE10-0527A3E03AC3}" dt="2022-03-07T10:52:04.108" v="9146" actId="1036"/>
          <ac:cxnSpMkLst>
            <pc:docMk/>
            <pc:sldMk cId="2915954240" sldId="343"/>
            <ac:cxnSpMk id="68" creationId="{A5B3D42F-1C67-43FE-8565-B574ED109FB2}"/>
          </ac:cxnSpMkLst>
        </pc:cxnChg>
        <pc:cxnChg chg="add mod">
          <ac:chgData name="Lorenzo Di Domenico" userId="b92e3e10ad574af4" providerId="LiveId" clId="{583222B4-9409-4DB1-AE10-0527A3E03AC3}" dt="2022-03-07T10:52:04.108" v="9146" actId="1036"/>
          <ac:cxnSpMkLst>
            <pc:docMk/>
            <pc:sldMk cId="2915954240" sldId="343"/>
            <ac:cxnSpMk id="69" creationId="{3243BCC3-1D49-4DBA-8E75-B16A098B69B4}"/>
          </ac:cxnSpMkLst>
        </pc:cxnChg>
        <pc:cxnChg chg="add mod">
          <ac:chgData name="Lorenzo Di Domenico" userId="b92e3e10ad574af4" providerId="LiveId" clId="{583222B4-9409-4DB1-AE10-0527A3E03AC3}" dt="2022-03-07T10:52:04.108" v="9146" actId="1036"/>
          <ac:cxnSpMkLst>
            <pc:docMk/>
            <pc:sldMk cId="2915954240" sldId="343"/>
            <ac:cxnSpMk id="70" creationId="{466109D3-4E24-420F-98E5-9AD3F9851E21}"/>
          </ac:cxnSpMkLst>
        </pc:cxnChg>
        <pc:cxnChg chg="add mod">
          <ac:chgData name="Lorenzo Di Domenico" userId="b92e3e10ad574af4" providerId="LiveId" clId="{583222B4-9409-4DB1-AE10-0527A3E03AC3}" dt="2022-03-07T10:52:04.108" v="9146" actId="1036"/>
          <ac:cxnSpMkLst>
            <pc:docMk/>
            <pc:sldMk cId="2915954240" sldId="343"/>
            <ac:cxnSpMk id="77" creationId="{2B1310DA-DF12-403F-B715-FC452C32DF05}"/>
          </ac:cxnSpMkLst>
        </pc:cxnChg>
        <pc:cxnChg chg="add mod">
          <ac:chgData name="Lorenzo Di Domenico" userId="b92e3e10ad574af4" providerId="LiveId" clId="{583222B4-9409-4DB1-AE10-0527A3E03AC3}" dt="2022-03-07T10:52:04.108" v="9146" actId="1036"/>
          <ac:cxnSpMkLst>
            <pc:docMk/>
            <pc:sldMk cId="2915954240" sldId="343"/>
            <ac:cxnSpMk id="78" creationId="{EE9171AF-816E-455D-8270-8035E210C3A7}"/>
          </ac:cxnSpMkLst>
        </pc:cxnChg>
        <pc:cxnChg chg="add mod">
          <ac:chgData name="Lorenzo Di Domenico" userId="b92e3e10ad574af4" providerId="LiveId" clId="{583222B4-9409-4DB1-AE10-0527A3E03AC3}" dt="2022-03-07T10:52:04.108" v="9146" actId="1036"/>
          <ac:cxnSpMkLst>
            <pc:docMk/>
            <pc:sldMk cId="2915954240" sldId="343"/>
            <ac:cxnSpMk id="79" creationId="{FC7F042A-0EF4-4353-AA7C-E31FC7A6B3FC}"/>
          </ac:cxnSpMkLst>
        </pc:cxnChg>
        <pc:cxnChg chg="add del mod">
          <ac:chgData name="Lorenzo Di Domenico" userId="b92e3e10ad574af4" providerId="LiveId" clId="{583222B4-9409-4DB1-AE10-0527A3E03AC3}" dt="2022-03-07T10:36:15.722" v="8925" actId="478"/>
          <ac:cxnSpMkLst>
            <pc:docMk/>
            <pc:sldMk cId="2915954240" sldId="343"/>
            <ac:cxnSpMk id="80" creationId="{D948CEA1-16D4-43D5-BFCF-25A372F3FAAB}"/>
          </ac:cxnSpMkLst>
        </pc:cxnChg>
        <pc:cxnChg chg="add del mod">
          <ac:chgData name="Lorenzo Di Domenico" userId="b92e3e10ad574af4" providerId="LiveId" clId="{583222B4-9409-4DB1-AE10-0527A3E03AC3}" dt="2022-03-07T10:36:19.856" v="8926" actId="478"/>
          <ac:cxnSpMkLst>
            <pc:docMk/>
            <pc:sldMk cId="2915954240" sldId="343"/>
            <ac:cxnSpMk id="81" creationId="{26375756-CD89-4A60-B0E1-B985FBB7B185}"/>
          </ac:cxnSpMkLst>
        </pc:cxnChg>
        <pc:cxnChg chg="add del mod">
          <ac:chgData name="Lorenzo Di Domenico" userId="b92e3e10ad574af4" providerId="LiveId" clId="{583222B4-9409-4DB1-AE10-0527A3E03AC3}" dt="2022-03-07T10:36:15.722" v="8925" actId="478"/>
          <ac:cxnSpMkLst>
            <pc:docMk/>
            <pc:sldMk cId="2915954240" sldId="343"/>
            <ac:cxnSpMk id="82" creationId="{9410B70D-74EA-414E-A975-50DADB7D450F}"/>
          </ac:cxnSpMkLst>
        </pc:cxnChg>
      </pc:sldChg>
      <pc:sldChg chg="addSp delSp modSp add mod delAnim modAnim">
        <pc:chgData name="Lorenzo Di Domenico" userId="b92e3e10ad574af4" providerId="LiveId" clId="{583222B4-9409-4DB1-AE10-0527A3E03AC3}" dt="2022-03-07T11:27:01.177" v="10168" actId="20577"/>
        <pc:sldMkLst>
          <pc:docMk/>
          <pc:sldMk cId="2158884855" sldId="344"/>
        </pc:sldMkLst>
        <pc:spChg chg="add del mod">
          <ac:chgData name="Lorenzo Di Domenico" userId="b92e3e10ad574af4" providerId="LiveId" clId="{583222B4-9409-4DB1-AE10-0527A3E03AC3}" dt="2022-03-07T10:59:44.635" v="9450" actId="478"/>
          <ac:spMkLst>
            <pc:docMk/>
            <pc:sldMk cId="2158884855" sldId="344"/>
            <ac:spMk id="2" creationId="{20AD315E-1DBE-4A3E-A540-96BA39568721}"/>
          </ac:spMkLst>
        </pc:spChg>
        <pc:spChg chg="del mod">
          <ac:chgData name="Lorenzo Di Domenico" userId="b92e3e10ad574af4" providerId="LiveId" clId="{583222B4-9409-4DB1-AE10-0527A3E03AC3}" dt="2022-03-07T10:59:41.911" v="9449" actId="478"/>
          <ac:spMkLst>
            <pc:docMk/>
            <pc:sldMk cId="2158884855" sldId="344"/>
            <ac:spMk id="9" creationId="{AE645FA9-9783-4B95-A71A-02519DC6053A}"/>
          </ac:spMkLst>
        </pc:spChg>
        <pc:spChg chg="add mod">
          <ac:chgData name="Lorenzo Di Domenico" userId="b92e3e10ad574af4" providerId="LiveId" clId="{583222B4-9409-4DB1-AE10-0527A3E03AC3}" dt="2022-03-07T11:26:10.964" v="10163" actId="1035"/>
          <ac:spMkLst>
            <pc:docMk/>
            <pc:sldMk cId="2158884855" sldId="344"/>
            <ac:spMk id="46" creationId="{848CE438-5A16-4AA6-AAE2-9731336E4B11}"/>
          </ac:spMkLst>
        </pc:spChg>
        <pc:spChg chg="add del mod">
          <ac:chgData name="Lorenzo Di Domenico" userId="b92e3e10ad574af4" providerId="LiveId" clId="{583222B4-9409-4DB1-AE10-0527A3E03AC3}" dt="2022-03-07T11:06:18.687" v="9500" actId="478"/>
          <ac:spMkLst>
            <pc:docMk/>
            <pc:sldMk cId="2158884855" sldId="344"/>
            <ac:spMk id="49" creationId="{85AC0DAC-7F21-426E-979D-5D1F186EE3C0}"/>
          </ac:spMkLst>
        </pc:spChg>
        <pc:spChg chg="mod">
          <ac:chgData name="Lorenzo Di Domenico" userId="b92e3e10ad574af4" providerId="LiveId" clId="{583222B4-9409-4DB1-AE10-0527A3E03AC3}" dt="2022-03-07T11:09:39.554" v="9538" actId="1076"/>
          <ac:spMkLst>
            <pc:docMk/>
            <pc:sldMk cId="2158884855" sldId="344"/>
            <ac:spMk id="52" creationId="{BAB59B0F-81DC-46CE-B19F-E781C09F45F5}"/>
          </ac:spMkLst>
        </pc:spChg>
        <pc:spChg chg="mod">
          <ac:chgData name="Lorenzo Di Domenico" userId="b92e3e10ad574af4" providerId="LiveId" clId="{583222B4-9409-4DB1-AE10-0527A3E03AC3}" dt="2022-03-07T11:05:26.957" v="9496" actId="1035"/>
          <ac:spMkLst>
            <pc:docMk/>
            <pc:sldMk cId="2158884855" sldId="344"/>
            <ac:spMk id="76" creationId="{B54BB6C8-7D93-40AA-B726-058157532D7E}"/>
          </ac:spMkLst>
        </pc:spChg>
        <pc:spChg chg="add del mod">
          <ac:chgData name="Lorenzo Di Domenico" userId="b92e3e10ad574af4" providerId="LiveId" clId="{583222B4-9409-4DB1-AE10-0527A3E03AC3}" dt="2022-03-07T11:04:25.721" v="9481"/>
          <ac:spMkLst>
            <pc:docMk/>
            <pc:sldMk cId="2158884855" sldId="344"/>
            <ac:spMk id="80" creationId="{80FA87ED-7FA7-4937-B8C8-DC10A0E343FC}"/>
          </ac:spMkLst>
        </pc:spChg>
        <pc:spChg chg="add del mod">
          <ac:chgData name="Lorenzo Di Domenico" userId="b92e3e10ad574af4" providerId="LiveId" clId="{583222B4-9409-4DB1-AE10-0527A3E03AC3}" dt="2022-03-07T11:06:20.493" v="9501" actId="478"/>
          <ac:spMkLst>
            <pc:docMk/>
            <pc:sldMk cId="2158884855" sldId="344"/>
            <ac:spMk id="82" creationId="{B177EDAB-525F-4431-9B76-F31ECB4BFD09}"/>
          </ac:spMkLst>
        </pc:spChg>
        <pc:spChg chg="mod">
          <ac:chgData name="Lorenzo Di Domenico" userId="b92e3e10ad574af4" providerId="LiveId" clId="{583222B4-9409-4DB1-AE10-0527A3E03AC3}" dt="2022-03-07T10:55:53.537" v="9406" actId="1076"/>
          <ac:spMkLst>
            <pc:docMk/>
            <pc:sldMk cId="2158884855" sldId="344"/>
            <ac:spMk id="83" creationId="{90C67FB1-ED5A-4E5E-A77D-A020AC2F2B5A}"/>
          </ac:spMkLst>
        </pc:spChg>
        <pc:spChg chg="add mod">
          <ac:chgData name="Lorenzo Di Domenico" userId="b92e3e10ad574af4" providerId="LiveId" clId="{583222B4-9409-4DB1-AE10-0527A3E03AC3}" dt="2022-03-07T10:55:45.497" v="9405" actId="1076"/>
          <ac:spMkLst>
            <pc:docMk/>
            <pc:sldMk cId="2158884855" sldId="344"/>
            <ac:spMk id="84" creationId="{B8067AE3-2918-432B-9C40-F241DF485852}"/>
          </ac:spMkLst>
        </pc:spChg>
        <pc:spChg chg="mod">
          <ac:chgData name="Lorenzo Di Domenico" userId="b92e3e10ad574af4" providerId="LiveId" clId="{583222B4-9409-4DB1-AE10-0527A3E03AC3}" dt="2022-03-07T11:23:20.552" v="10148" actId="1076"/>
          <ac:spMkLst>
            <pc:docMk/>
            <pc:sldMk cId="2158884855" sldId="344"/>
            <ac:spMk id="85" creationId="{3D6E53CA-8149-406B-9B72-31AA0619F766}"/>
          </ac:spMkLst>
        </pc:spChg>
        <pc:spChg chg="mod">
          <ac:chgData name="Lorenzo Di Domenico" userId="b92e3e10ad574af4" providerId="LiveId" clId="{583222B4-9409-4DB1-AE10-0527A3E03AC3}" dt="2022-03-07T11:05:28.085" v="9498" actId="1076"/>
          <ac:spMkLst>
            <pc:docMk/>
            <pc:sldMk cId="2158884855" sldId="344"/>
            <ac:spMk id="86" creationId="{775F6E5D-89C5-4680-8645-700C247AF48B}"/>
          </ac:spMkLst>
        </pc:spChg>
        <pc:spChg chg="mod">
          <ac:chgData name="Lorenzo Di Domenico" userId="b92e3e10ad574af4" providerId="LiveId" clId="{583222B4-9409-4DB1-AE10-0527A3E03AC3}" dt="2022-03-07T11:12:19.064" v="9580" actId="1076"/>
          <ac:spMkLst>
            <pc:docMk/>
            <pc:sldMk cId="2158884855" sldId="344"/>
            <ac:spMk id="87" creationId="{B232D19E-F03E-4C59-9F17-43452ED99E5A}"/>
          </ac:spMkLst>
        </pc:spChg>
        <pc:spChg chg="add mod">
          <ac:chgData name="Lorenzo Di Domenico" userId="b92e3e10ad574af4" providerId="LiveId" clId="{583222B4-9409-4DB1-AE10-0527A3E03AC3}" dt="2022-03-07T10:58:46.899" v="9419"/>
          <ac:spMkLst>
            <pc:docMk/>
            <pc:sldMk cId="2158884855" sldId="344"/>
            <ac:spMk id="88" creationId="{FE4F0E71-9E70-4F34-ABEB-9106ECEA1324}"/>
          </ac:spMkLst>
        </pc:spChg>
        <pc:spChg chg="mod">
          <ac:chgData name="Lorenzo Di Domenico" userId="b92e3e10ad574af4" providerId="LiveId" clId="{583222B4-9409-4DB1-AE10-0527A3E03AC3}" dt="2022-03-07T11:27:01.177" v="10168" actId="20577"/>
          <ac:spMkLst>
            <pc:docMk/>
            <pc:sldMk cId="2158884855" sldId="344"/>
            <ac:spMk id="90" creationId="{79478A14-3103-426A-AF73-67D21FB440FD}"/>
          </ac:spMkLst>
        </pc:spChg>
        <pc:spChg chg="mod">
          <ac:chgData name="Lorenzo Di Domenico" userId="b92e3e10ad574af4" providerId="LiveId" clId="{583222B4-9409-4DB1-AE10-0527A3E03AC3}" dt="2022-03-07T11:23:55.232" v="10152" actId="1076"/>
          <ac:spMkLst>
            <pc:docMk/>
            <pc:sldMk cId="2158884855" sldId="344"/>
            <ac:spMk id="91" creationId="{698A5F3D-CBE2-4B85-B27C-8E52007F1F51}"/>
          </ac:spMkLst>
        </pc:spChg>
        <pc:spChg chg="add mod">
          <ac:chgData name="Lorenzo Di Domenico" userId="b92e3e10ad574af4" providerId="LiveId" clId="{583222B4-9409-4DB1-AE10-0527A3E03AC3}" dt="2022-03-07T10:59:09.703" v="9438" actId="1076"/>
          <ac:spMkLst>
            <pc:docMk/>
            <pc:sldMk cId="2158884855" sldId="344"/>
            <ac:spMk id="93" creationId="{0A7D2572-829C-489D-8B87-069122B8654A}"/>
          </ac:spMkLst>
        </pc:spChg>
        <pc:spChg chg="mod">
          <ac:chgData name="Lorenzo Di Domenico" userId="b92e3e10ad574af4" providerId="LiveId" clId="{583222B4-9409-4DB1-AE10-0527A3E03AC3}" dt="2022-03-07T11:22:46.045" v="10143" actId="1076"/>
          <ac:spMkLst>
            <pc:docMk/>
            <pc:sldMk cId="2158884855" sldId="344"/>
            <ac:spMk id="95" creationId="{522092C9-2C9E-4A20-8317-A6BA82635C58}"/>
          </ac:spMkLst>
        </pc:spChg>
        <pc:spChg chg="add del mod">
          <ac:chgData name="Lorenzo Di Domenico" userId="b92e3e10ad574af4" providerId="LiveId" clId="{583222B4-9409-4DB1-AE10-0527A3E03AC3}" dt="2022-03-07T11:06:02.500" v="9499" actId="478"/>
          <ac:spMkLst>
            <pc:docMk/>
            <pc:sldMk cId="2158884855" sldId="344"/>
            <ac:spMk id="96" creationId="{8E7537D5-6E56-4A6F-8E09-9A9B7C3EB4AD}"/>
          </ac:spMkLst>
        </pc:spChg>
        <pc:spChg chg="add mod">
          <ac:chgData name="Lorenzo Di Domenico" userId="b92e3e10ad574af4" providerId="LiveId" clId="{583222B4-9409-4DB1-AE10-0527A3E03AC3}" dt="2022-03-07T11:20:45.633" v="10121" actId="1582"/>
          <ac:spMkLst>
            <pc:docMk/>
            <pc:sldMk cId="2158884855" sldId="344"/>
            <ac:spMk id="97" creationId="{B59B4969-722F-467E-9DFA-AD8E39729F4A}"/>
          </ac:spMkLst>
        </pc:spChg>
        <pc:spChg chg="add del mod">
          <ac:chgData name="Lorenzo Di Domenico" userId="b92e3e10ad574af4" providerId="LiveId" clId="{583222B4-9409-4DB1-AE10-0527A3E03AC3}" dt="2022-03-07T11:10:59.236" v="9565" actId="478"/>
          <ac:spMkLst>
            <pc:docMk/>
            <pc:sldMk cId="2158884855" sldId="344"/>
            <ac:spMk id="98" creationId="{2E29C9D0-8DF8-4692-B944-3BBDFEB3DF62}"/>
          </ac:spMkLst>
        </pc:spChg>
        <pc:spChg chg="add mod">
          <ac:chgData name="Lorenzo Di Domenico" userId="b92e3e10ad574af4" providerId="LiveId" clId="{583222B4-9409-4DB1-AE10-0527A3E03AC3}" dt="2022-03-07T11:13:00.435" v="9587" actId="554"/>
          <ac:spMkLst>
            <pc:docMk/>
            <pc:sldMk cId="2158884855" sldId="344"/>
            <ac:spMk id="99" creationId="{23F5E4C6-D64E-4A2B-9C77-889A5B0F557D}"/>
          </ac:spMkLst>
        </pc:spChg>
        <pc:spChg chg="add mod">
          <ac:chgData name="Lorenzo Di Domenico" userId="b92e3e10ad574af4" providerId="LiveId" clId="{583222B4-9409-4DB1-AE10-0527A3E03AC3}" dt="2022-03-07T11:26:06.380" v="10162" actId="1076"/>
          <ac:spMkLst>
            <pc:docMk/>
            <pc:sldMk cId="2158884855" sldId="344"/>
            <ac:spMk id="100" creationId="{FA5ADA4F-65B6-4575-A93B-BC78CC8287FC}"/>
          </ac:spMkLst>
        </pc:spChg>
        <pc:spChg chg="add mod">
          <ac:chgData name="Lorenzo Di Domenico" userId="b92e3e10ad574af4" providerId="LiveId" clId="{583222B4-9409-4DB1-AE10-0527A3E03AC3}" dt="2022-03-07T11:21:10.664" v="10123" actId="1582"/>
          <ac:spMkLst>
            <pc:docMk/>
            <pc:sldMk cId="2158884855" sldId="344"/>
            <ac:spMk id="101" creationId="{BCDD4C8B-4674-45B3-8448-1B59CEDCD7E5}"/>
          </ac:spMkLst>
        </pc:spChg>
        <pc:spChg chg="add mod">
          <ac:chgData name="Lorenzo Di Domenico" userId="b92e3e10ad574af4" providerId="LiveId" clId="{583222B4-9409-4DB1-AE10-0527A3E03AC3}" dt="2022-03-07T11:15:56.089" v="9609" actId="20577"/>
          <ac:spMkLst>
            <pc:docMk/>
            <pc:sldMk cId="2158884855" sldId="344"/>
            <ac:spMk id="102" creationId="{4E75504E-6B4F-4C24-8AB2-611366637ABB}"/>
          </ac:spMkLst>
        </pc:spChg>
        <pc:cxnChg chg="add mod">
          <ac:chgData name="Lorenzo Di Domenico" userId="b92e3e10ad574af4" providerId="LiveId" clId="{583222B4-9409-4DB1-AE10-0527A3E03AC3}" dt="2022-03-07T10:59:34.813" v="9445" actId="1038"/>
          <ac:cxnSpMkLst>
            <pc:docMk/>
            <pc:sldMk cId="2158884855" sldId="344"/>
            <ac:cxnSpMk id="47" creationId="{A456F566-2C87-42EF-A34F-54EBEE3861AF}"/>
          </ac:cxnSpMkLst>
        </pc:cxnChg>
        <pc:cxnChg chg="add mod">
          <ac:chgData name="Lorenzo Di Domenico" userId="b92e3e10ad574af4" providerId="LiveId" clId="{583222B4-9409-4DB1-AE10-0527A3E03AC3}" dt="2022-03-07T10:59:34.813" v="9445" actId="1038"/>
          <ac:cxnSpMkLst>
            <pc:docMk/>
            <pc:sldMk cId="2158884855" sldId="344"/>
            <ac:cxnSpMk id="48" creationId="{BAA2397A-95AE-4B46-8FE0-849703AF93EC}"/>
          </ac:cxnSpMkLst>
        </pc:cxnChg>
        <pc:cxnChg chg="mod">
          <ac:chgData name="Lorenzo Di Domenico" userId="b92e3e10ad574af4" providerId="LiveId" clId="{583222B4-9409-4DB1-AE10-0527A3E03AC3}" dt="2022-03-07T11:13:27.755" v="9595" actId="1036"/>
          <ac:cxnSpMkLst>
            <pc:docMk/>
            <pc:sldMk cId="2158884855" sldId="344"/>
            <ac:cxnSpMk id="77" creationId="{2B1310DA-DF12-403F-B715-FC452C32DF05}"/>
          </ac:cxnSpMkLst>
        </pc:cxnChg>
        <pc:cxnChg chg="mod">
          <ac:chgData name="Lorenzo Di Domenico" userId="b92e3e10ad574af4" providerId="LiveId" clId="{583222B4-9409-4DB1-AE10-0527A3E03AC3}" dt="2022-03-07T11:05:27.364" v="9497" actId="1036"/>
          <ac:cxnSpMkLst>
            <pc:docMk/>
            <pc:sldMk cId="2158884855" sldId="344"/>
            <ac:cxnSpMk id="78" creationId="{EE9171AF-816E-455D-8270-8035E210C3A7}"/>
          </ac:cxnSpMkLst>
        </pc:cxnChg>
        <pc:cxnChg chg="mod">
          <ac:chgData name="Lorenzo Di Domenico" userId="b92e3e10ad574af4" providerId="LiveId" clId="{583222B4-9409-4DB1-AE10-0527A3E03AC3}" dt="2022-03-07T11:11:56.082" v="9575" actId="1076"/>
          <ac:cxnSpMkLst>
            <pc:docMk/>
            <pc:sldMk cId="2158884855" sldId="344"/>
            <ac:cxnSpMk id="79" creationId="{FC7F042A-0EF4-4353-AA7C-E31FC7A6B3FC}"/>
          </ac:cxnSpMkLst>
        </pc:cxnChg>
        <pc:cxnChg chg="add mod">
          <ac:chgData name="Lorenzo Di Domenico" userId="b92e3e10ad574af4" providerId="LiveId" clId="{583222B4-9409-4DB1-AE10-0527A3E03AC3}" dt="2022-03-07T10:59:34.813" v="9445" actId="1038"/>
          <ac:cxnSpMkLst>
            <pc:docMk/>
            <pc:sldMk cId="2158884855" sldId="344"/>
            <ac:cxnSpMk id="81" creationId="{FE69682E-0C8B-4468-ABC5-BEBBF88080E8}"/>
          </ac:cxnSpMkLst>
        </pc:cxnChg>
      </pc:sldChg>
      <pc:sldChg chg="addSp delSp modSp add mod ord">
        <pc:chgData name="Lorenzo Di Domenico" userId="b92e3e10ad574af4" providerId="LiveId" clId="{583222B4-9409-4DB1-AE10-0527A3E03AC3}" dt="2022-03-07T14:49:04.745" v="10551" actId="1036"/>
        <pc:sldMkLst>
          <pc:docMk/>
          <pc:sldMk cId="3123206129" sldId="345"/>
        </pc:sldMkLst>
        <pc:spChg chg="mod">
          <ac:chgData name="Lorenzo Di Domenico" userId="b92e3e10ad574af4" providerId="LiveId" clId="{583222B4-9409-4DB1-AE10-0527A3E03AC3}" dt="2022-03-07T14:49:02.675" v="10549" actId="5793"/>
          <ac:spMkLst>
            <pc:docMk/>
            <pc:sldMk cId="3123206129" sldId="345"/>
            <ac:spMk id="10" creationId="{D67E98B5-B642-4F50-A5AD-97661E692DCA}"/>
          </ac:spMkLst>
        </pc:spChg>
        <pc:spChg chg="del">
          <ac:chgData name="Lorenzo Di Domenico" userId="b92e3e10ad574af4" providerId="LiveId" clId="{583222B4-9409-4DB1-AE10-0527A3E03AC3}" dt="2022-03-07T11:29:17.313" v="10183" actId="478"/>
          <ac:spMkLst>
            <pc:docMk/>
            <pc:sldMk cId="3123206129" sldId="345"/>
            <ac:spMk id="12" creationId="{D1A156E2-429E-4BAC-9F3F-2A42B13BF524}"/>
          </ac:spMkLst>
        </pc:spChg>
        <pc:spChg chg="del">
          <ac:chgData name="Lorenzo Di Domenico" userId="b92e3e10ad574af4" providerId="LiveId" clId="{583222B4-9409-4DB1-AE10-0527A3E03AC3}" dt="2022-03-07T11:29:17.313" v="10183" actId="478"/>
          <ac:spMkLst>
            <pc:docMk/>
            <pc:sldMk cId="3123206129" sldId="345"/>
            <ac:spMk id="13" creationId="{24D85657-8B1A-47AF-8149-0E4C7CCF7FEE}"/>
          </ac:spMkLst>
        </pc:spChg>
        <pc:spChg chg="del">
          <ac:chgData name="Lorenzo Di Domenico" userId="b92e3e10ad574af4" providerId="LiveId" clId="{583222B4-9409-4DB1-AE10-0527A3E03AC3}" dt="2022-03-07T11:29:17.313" v="10183" actId="478"/>
          <ac:spMkLst>
            <pc:docMk/>
            <pc:sldMk cId="3123206129" sldId="345"/>
            <ac:spMk id="14" creationId="{CF671F0D-F3D2-42AC-B0DF-8A2D0FC6F42E}"/>
          </ac:spMkLst>
        </pc:spChg>
        <pc:spChg chg="del">
          <ac:chgData name="Lorenzo Di Domenico" userId="b92e3e10ad574af4" providerId="LiveId" clId="{583222B4-9409-4DB1-AE10-0527A3E03AC3}" dt="2022-03-07T11:29:17.313" v="10183" actId="478"/>
          <ac:spMkLst>
            <pc:docMk/>
            <pc:sldMk cId="3123206129" sldId="345"/>
            <ac:spMk id="22" creationId="{59FF2F7E-4FE6-4FAB-9EDF-7478012D0781}"/>
          </ac:spMkLst>
        </pc:spChg>
        <pc:spChg chg="del">
          <ac:chgData name="Lorenzo Di Domenico" userId="b92e3e10ad574af4" providerId="LiveId" clId="{583222B4-9409-4DB1-AE10-0527A3E03AC3}" dt="2022-03-07T11:29:17.313" v="10183" actId="478"/>
          <ac:spMkLst>
            <pc:docMk/>
            <pc:sldMk cId="3123206129" sldId="345"/>
            <ac:spMk id="24" creationId="{3D5689F0-8277-4BB7-9D25-42F0164EC36C}"/>
          </ac:spMkLst>
        </pc:spChg>
        <pc:spChg chg="del">
          <ac:chgData name="Lorenzo Di Domenico" userId="b92e3e10ad574af4" providerId="LiveId" clId="{583222B4-9409-4DB1-AE10-0527A3E03AC3}" dt="2022-03-07T11:29:17.313" v="10183" actId="478"/>
          <ac:spMkLst>
            <pc:docMk/>
            <pc:sldMk cId="3123206129" sldId="345"/>
            <ac:spMk id="25" creationId="{B59FDCAE-56D3-4AC0-A638-96C1C5E93B40}"/>
          </ac:spMkLst>
        </pc:spChg>
        <pc:spChg chg="del">
          <ac:chgData name="Lorenzo Di Domenico" userId="b92e3e10ad574af4" providerId="LiveId" clId="{583222B4-9409-4DB1-AE10-0527A3E03AC3}" dt="2022-03-07T11:29:17.313" v="10183" actId="478"/>
          <ac:spMkLst>
            <pc:docMk/>
            <pc:sldMk cId="3123206129" sldId="345"/>
            <ac:spMk id="26" creationId="{6AB5F98D-E01F-492A-AAD4-3BCC8DA4AA18}"/>
          </ac:spMkLst>
        </pc:spChg>
        <pc:spChg chg="del">
          <ac:chgData name="Lorenzo Di Domenico" userId="b92e3e10ad574af4" providerId="LiveId" clId="{583222B4-9409-4DB1-AE10-0527A3E03AC3}" dt="2022-03-07T11:29:17.313" v="10183" actId="478"/>
          <ac:spMkLst>
            <pc:docMk/>
            <pc:sldMk cId="3123206129" sldId="345"/>
            <ac:spMk id="28" creationId="{C3BD0EF9-B02B-4ABC-9F44-344B274A9262}"/>
          </ac:spMkLst>
        </pc:spChg>
        <pc:spChg chg="del">
          <ac:chgData name="Lorenzo Di Domenico" userId="b92e3e10ad574af4" providerId="LiveId" clId="{583222B4-9409-4DB1-AE10-0527A3E03AC3}" dt="2022-03-07T11:29:17.313" v="10183" actId="478"/>
          <ac:spMkLst>
            <pc:docMk/>
            <pc:sldMk cId="3123206129" sldId="345"/>
            <ac:spMk id="29" creationId="{9DBF58BB-D1CE-49D1-8373-D831BA51EED9}"/>
          </ac:spMkLst>
        </pc:spChg>
        <pc:spChg chg="del">
          <ac:chgData name="Lorenzo Di Domenico" userId="b92e3e10ad574af4" providerId="LiveId" clId="{583222B4-9409-4DB1-AE10-0527A3E03AC3}" dt="2022-03-07T11:29:17.313" v="10183" actId="478"/>
          <ac:spMkLst>
            <pc:docMk/>
            <pc:sldMk cId="3123206129" sldId="345"/>
            <ac:spMk id="31" creationId="{2C6FEEBC-6ED6-4674-B15A-4E53362BBDC9}"/>
          </ac:spMkLst>
        </pc:spChg>
        <pc:grpChg chg="del">
          <ac:chgData name="Lorenzo Di Domenico" userId="b92e3e10ad574af4" providerId="LiveId" clId="{583222B4-9409-4DB1-AE10-0527A3E03AC3}" dt="2022-03-07T11:29:17.313" v="10183" actId="478"/>
          <ac:grpSpMkLst>
            <pc:docMk/>
            <pc:sldMk cId="3123206129" sldId="345"/>
            <ac:grpSpMk id="19" creationId="{52E01C74-7880-4FC9-9748-5840FCD6A147}"/>
          </ac:grpSpMkLst>
        </pc:grpChg>
        <pc:cxnChg chg="add mod">
          <ac:chgData name="Lorenzo Di Domenico" userId="b92e3e10ad574af4" providerId="LiveId" clId="{583222B4-9409-4DB1-AE10-0527A3E03AC3}" dt="2022-03-07T14:49:04.745" v="10551" actId="1036"/>
          <ac:cxnSpMkLst>
            <pc:docMk/>
            <pc:sldMk cId="3123206129" sldId="345"/>
            <ac:cxnSpMk id="3" creationId="{4347621A-A692-4170-9131-D7D0253C8263}"/>
          </ac:cxnSpMkLst>
        </pc:cxnChg>
        <pc:cxnChg chg="del">
          <ac:chgData name="Lorenzo Di Domenico" userId="b92e3e10ad574af4" providerId="LiveId" clId="{583222B4-9409-4DB1-AE10-0527A3E03AC3}" dt="2022-03-07T11:29:17.313" v="10183" actId="478"/>
          <ac:cxnSpMkLst>
            <pc:docMk/>
            <pc:sldMk cId="3123206129" sldId="345"/>
            <ac:cxnSpMk id="15" creationId="{13D89F80-0301-44BA-8924-8C69A8385143}"/>
          </ac:cxnSpMkLst>
        </pc:cxnChg>
        <pc:cxnChg chg="del">
          <ac:chgData name="Lorenzo Di Domenico" userId="b92e3e10ad574af4" providerId="LiveId" clId="{583222B4-9409-4DB1-AE10-0527A3E03AC3}" dt="2022-03-07T11:29:17.313" v="10183" actId="478"/>
          <ac:cxnSpMkLst>
            <pc:docMk/>
            <pc:sldMk cId="3123206129" sldId="345"/>
            <ac:cxnSpMk id="16" creationId="{492B98B5-AE63-4711-87F0-B5D02DF4D872}"/>
          </ac:cxnSpMkLst>
        </pc:cxnChg>
        <pc:cxnChg chg="del mod">
          <ac:chgData name="Lorenzo Di Domenico" userId="b92e3e10ad574af4" providerId="LiveId" clId="{583222B4-9409-4DB1-AE10-0527A3E03AC3}" dt="2022-03-07T11:29:17.313" v="10183" actId="478"/>
          <ac:cxnSpMkLst>
            <pc:docMk/>
            <pc:sldMk cId="3123206129" sldId="345"/>
            <ac:cxnSpMk id="17" creationId="{8FD3BADC-624E-494D-BB74-966A0375B4E6}"/>
          </ac:cxnSpMkLst>
        </pc:cxnChg>
        <pc:cxnChg chg="del">
          <ac:chgData name="Lorenzo Di Domenico" userId="b92e3e10ad574af4" providerId="LiveId" clId="{583222B4-9409-4DB1-AE10-0527A3E03AC3}" dt="2022-03-07T11:29:17.313" v="10183" actId="478"/>
          <ac:cxnSpMkLst>
            <pc:docMk/>
            <pc:sldMk cId="3123206129" sldId="345"/>
            <ac:cxnSpMk id="18" creationId="{6D24F911-B5DA-4C7C-AE23-4871B7C1D39D}"/>
          </ac:cxnSpMkLst>
        </pc:cxnChg>
        <pc:cxnChg chg="del mod">
          <ac:chgData name="Lorenzo Di Domenico" userId="b92e3e10ad574af4" providerId="LiveId" clId="{583222B4-9409-4DB1-AE10-0527A3E03AC3}" dt="2022-03-07T11:29:17.313" v="10183" actId="478"/>
          <ac:cxnSpMkLst>
            <pc:docMk/>
            <pc:sldMk cId="3123206129" sldId="345"/>
            <ac:cxnSpMk id="23" creationId="{6A419F54-1958-472B-A268-14B32FE831A3}"/>
          </ac:cxnSpMkLst>
        </pc:cxnChg>
        <pc:cxnChg chg="del mod">
          <ac:chgData name="Lorenzo Di Domenico" userId="b92e3e10ad574af4" providerId="LiveId" clId="{583222B4-9409-4DB1-AE10-0527A3E03AC3}" dt="2022-03-07T11:29:17.313" v="10183" actId="478"/>
          <ac:cxnSpMkLst>
            <pc:docMk/>
            <pc:sldMk cId="3123206129" sldId="345"/>
            <ac:cxnSpMk id="27" creationId="{CD2A899A-BD40-476B-BF67-8D70E19B9C54}"/>
          </ac:cxnSpMkLst>
        </pc:cxnChg>
        <pc:cxnChg chg="del">
          <ac:chgData name="Lorenzo Di Domenico" userId="b92e3e10ad574af4" providerId="LiveId" clId="{583222B4-9409-4DB1-AE10-0527A3E03AC3}" dt="2022-03-07T11:29:17.313" v="10183" actId="478"/>
          <ac:cxnSpMkLst>
            <pc:docMk/>
            <pc:sldMk cId="3123206129" sldId="345"/>
            <ac:cxnSpMk id="30" creationId="{ADB4BCB6-EB03-4615-BCAA-13926E449797}"/>
          </ac:cxnSpMkLst>
        </pc:cxnChg>
        <pc:cxnChg chg="del">
          <ac:chgData name="Lorenzo Di Domenico" userId="b92e3e10ad574af4" providerId="LiveId" clId="{583222B4-9409-4DB1-AE10-0527A3E03AC3}" dt="2022-03-07T11:29:17.313" v="10183" actId="478"/>
          <ac:cxnSpMkLst>
            <pc:docMk/>
            <pc:sldMk cId="3123206129" sldId="345"/>
            <ac:cxnSpMk id="32" creationId="{6A3305B5-FC28-4C3C-A541-B2A24C9B4375}"/>
          </ac:cxnSpMkLst>
        </pc:cxnChg>
      </pc:sldChg>
      <pc:sldChg chg="modSp add mod">
        <pc:chgData name="Lorenzo Di Domenico" userId="b92e3e10ad574af4" providerId="LiveId" clId="{583222B4-9409-4DB1-AE10-0527A3E03AC3}" dt="2022-03-15T08:12:31.346" v="10859" actId="20577"/>
        <pc:sldMkLst>
          <pc:docMk/>
          <pc:sldMk cId="5973308" sldId="346"/>
        </pc:sldMkLst>
        <pc:spChg chg="mod">
          <ac:chgData name="Lorenzo Di Domenico" userId="b92e3e10ad574af4" providerId="LiveId" clId="{583222B4-9409-4DB1-AE10-0527A3E03AC3}" dt="2022-03-15T08:11:51.510" v="10771" actId="20577"/>
          <ac:spMkLst>
            <pc:docMk/>
            <pc:sldMk cId="5973308" sldId="346"/>
            <ac:spMk id="7" creationId="{5A274CFA-E2E4-427B-8216-DA2779633FE7}"/>
          </ac:spMkLst>
        </pc:spChg>
        <pc:spChg chg="mod">
          <ac:chgData name="Lorenzo Di Domenico" userId="b92e3e10ad574af4" providerId="LiveId" clId="{583222B4-9409-4DB1-AE10-0527A3E03AC3}" dt="2022-03-15T08:11:35.736" v="10735" actId="20577"/>
          <ac:spMkLst>
            <pc:docMk/>
            <pc:sldMk cId="5973308" sldId="346"/>
            <ac:spMk id="8" creationId="{7F16B54B-DA80-4EE1-9FDE-B7EC059C2E28}"/>
          </ac:spMkLst>
        </pc:spChg>
        <pc:spChg chg="mod">
          <ac:chgData name="Lorenzo Di Domenico" userId="b92e3e10ad574af4" providerId="LiveId" clId="{583222B4-9409-4DB1-AE10-0527A3E03AC3}" dt="2022-03-15T08:11:54.181" v="10778" actId="20577"/>
          <ac:spMkLst>
            <pc:docMk/>
            <pc:sldMk cId="5973308" sldId="346"/>
            <ac:spMk id="12" creationId="{80754E82-0A20-43E7-BF44-BA315D115A03}"/>
          </ac:spMkLst>
        </pc:spChg>
        <pc:spChg chg="mod">
          <ac:chgData name="Lorenzo Di Domenico" userId="b92e3e10ad574af4" providerId="LiveId" clId="{583222B4-9409-4DB1-AE10-0527A3E03AC3}" dt="2022-03-15T08:11:40.064" v="10743" actId="20577"/>
          <ac:spMkLst>
            <pc:docMk/>
            <pc:sldMk cId="5973308" sldId="346"/>
            <ac:spMk id="22" creationId="{AD7ADBD5-FBE6-4DEE-B831-8B49076D08CE}"/>
          </ac:spMkLst>
        </pc:spChg>
        <pc:spChg chg="mod">
          <ac:chgData name="Lorenzo Di Domenico" userId="b92e3e10ad574af4" providerId="LiveId" clId="{583222B4-9409-4DB1-AE10-0527A3E03AC3}" dt="2022-03-15T08:12:08.329" v="10812" actId="20577"/>
          <ac:spMkLst>
            <pc:docMk/>
            <pc:sldMk cId="5973308" sldId="346"/>
            <ac:spMk id="29" creationId="{4DA6532E-9EB8-4121-99A5-0DA263E986C6}"/>
          </ac:spMkLst>
        </pc:spChg>
        <pc:spChg chg="mod">
          <ac:chgData name="Lorenzo Di Domenico" userId="b92e3e10ad574af4" providerId="LiveId" clId="{583222B4-9409-4DB1-AE10-0527A3E03AC3}" dt="2022-03-15T08:12:05.601" v="10805" actId="20577"/>
          <ac:spMkLst>
            <pc:docMk/>
            <pc:sldMk cId="5973308" sldId="346"/>
            <ac:spMk id="31" creationId="{0DFABC40-50E1-4482-A49C-0125F51EE754}"/>
          </ac:spMkLst>
        </pc:spChg>
        <pc:spChg chg="mod">
          <ac:chgData name="Lorenzo Di Domenico" userId="b92e3e10ad574af4" providerId="LiveId" clId="{583222B4-9409-4DB1-AE10-0527A3E03AC3}" dt="2022-03-15T08:11:58.519" v="10787" actId="20577"/>
          <ac:spMkLst>
            <pc:docMk/>
            <pc:sldMk cId="5973308" sldId="346"/>
            <ac:spMk id="32" creationId="{0FDA70D7-50AB-4444-B934-9DF7170E2D59}"/>
          </ac:spMkLst>
        </pc:spChg>
        <pc:spChg chg="mod">
          <ac:chgData name="Lorenzo Di Domenico" userId="b92e3e10ad574af4" providerId="LiveId" clId="{583222B4-9409-4DB1-AE10-0527A3E03AC3}" dt="2022-03-15T08:12:15.412" v="10817" actId="20577"/>
          <ac:spMkLst>
            <pc:docMk/>
            <pc:sldMk cId="5973308" sldId="346"/>
            <ac:spMk id="33" creationId="{FB5A747B-BCBA-4F42-9811-84B2717B89DC}"/>
          </ac:spMkLst>
        </pc:spChg>
        <pc:spChg chg="mod">
          <ac:chgData name="Lorenzo Di Domenico" userId="b92e3e10ad574af4" providerId="LiveId" clId="{583222B4-9409-4DB1-AE10-0527A3E03AC3}" dt="2022-03-15T08:12:19.280" v="10831" actId="20577"/>
          <ac:spMkLst>
            <pc:docMk/>
            <pc:sldMk cId="5973308" sldId="346"/>
            <ac:spMk id="35" creationId="{D3A981A9-77EF-48B2-8C79-96CDF22079EC}"/>
          </ac:spMkLst>
        </pc:spChg>
        <pc:spChg chg="mod">
          <ac:chgData name="Lorenzo Di Domenico" userId="b92e3e10ad574af4" providerId="LiveId" clId="{583222B4-9409-4DB1-AE10-0527A3E03AC3}" dt="2022-03-15T08:12:31.346" v="10859" actId="20577"/>
          <ac:spMkLst>
            <pc:docMk/>
            <pc:sldMk cId="5973308" sldId="346"/>
            <ac:spMk id="39" creationId="{69A9E11F-6767-46A0-ACCC-E4BC9CC16E7D}"/>
          </ac:spMkLst>
        </pc:spChg>
        <pc:spChg chg="mod">
          <ac:chgData name="Lorenzo Di Domenico" userId="b92e3e10ad574af4" providerId="LiveId" clId="{583222B4-9409-4DB1-AE10-0527A3E03AC3}" dt="2022-03-15T08:12:26.013" v="10851" actId="20577"/>
          <ac:spMkLst>
            <pc:docMk/>
            <pc:sldMk cId="5973308" sldId="346"/>
            <ac:spMk id="42" creationId="{8B470C29-E33E-4D88-81AC-C17175F191CC}"/>
          </ac:spMkLst>
        </pc:spChg>
        <pc:spChg chg="mod">
          <ac:chgData name="Lorenzo Di Domenico" userId="b92e3e10ad574af4" providerId="LiveId" clId="{583222B4-9409-4DB1-AE10-0527A3E03AC3}" dt="2022-03-15T08:02:34.758" v="10724" actId="20577"/>
          <ac:spMkLst>
            <pc:docMk/>
            <pc:sldMk cId="5973308" sldId="346"/>
            <ac:spMk id="10245" creationId="{9E9D7871-5470-4D91-8213-4A46E5028592}"/>
          </ac:spMkLst>
        </pc:spChg>
      </pc:sldChg>
      <pc:sldChg chg="modSp add">
        <pc:chgData name="Lorenzo Di Domenico" userId="b92e3e10ad574af4" providerId="LiveId" clId="{583222B4-9409-4DB1-AE10-0527A3E03AC3}" dt="2022-03-09T08:43:03.575" v="10566" actId="1076"/>
        <pc:sldMkLst>
          <pc:docMk/>
          <pc:sldMk cId="611640601" sldId="347"/>
        </pc:sldMkLst>
        <pc:spChg chg="mod">
          <ac:chgData name="Lorenzo Di Domenico" userId="b92e3e10ad574af4" providerId="LiveId" clId="{583222B4-9409-4DB1-AE10-0527A3E03AC3}" dt="2022-03-09T08:43:03.575" v="10566" actId="1076"/>
          <ac:spMkLst>
            <pc:docMk/>
            <pc:sldMk cId="611640601" sldId="347"/>
            <ac:spMk id="6" creationId="{4E39805D-CCC5-444E-A671-59A419CC5C1B}"/>
          </ac:spMkLst>
        </pc:spChg>
      </pc:sldChg>
      <pc:sldChg chg="add del">
        <pc:chgData name="Lorenzo Di Domenico" userId="b92e3e10ad574af4" providerId="LiveId" clId="{583222B4-9409-4DB1-AE10-0527A3E03AC3}" dt="2022-03-09T08:42:46.948" v="10562" actId="47"/>
        <pc:sldMkLst>
          <pc:docMk/>
          <pc:sldMk cId="1644404998" sldId="348"/>
        </pc:sldMkLst>
      </pc:sldChg>
      <pc:sldChg chg="add ord">
        <pc:chgData name="Lorenzo Di Domenico" userId="b92e3e10ad574af4" providerId="LiveId" clId="{583222B4-9409-4DB1-AE10-0527A3E03AC3}" dt="2022-03-09T08:43:15.927" v="10568"/>
        <pc:sldMkLst>
          <pc:docMk/>
          <pc:sldMk cId="4114965895" sldId="34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6D8EA1F-F455-4B88-9885-F384C375F575}"/>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3075" name="Rectangle 3">
            <a:extLst>
              <a:ext uri="{FF2B5EF4-FFF2-40B4-BE49-F238E27FC236}">
                <a16:creationId xmlns:a16="http://schemas.microsoft.com/office/drawing/2014/main" id="{8F02CDCD-2256-4A6A-8880-72D8515DC267}"/>
              </a:ext>
            </a:extLst>
          </p:cNvPr>
          <p:cNvSpPr>
            <a:spLocks noGrp="1" noChangeArrowheads="1"/>
          </p:cNvSpPr>
          <p:nvPr>
            <p:ph type="dt" sz="quarter"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3076" name="Rectangle 4">
            <a:extLst>
              <a:ext uri="{FF2B5EF4-FFF2-40B4-BE49-F238E27FC236}">
                <a16:creationId xmlns:a16="http://schemas.microsoft.com/office/drawing/2014/main" id="{25DC6133-35DC-4CDC-BF8A-0D94758438E3}"/>
              </a:ext>
            </a:extLst>
          </p:cNvPr>
          <p:cNvSpPr>
            <a:spLocks noGrp="1" noChangeArrowheads="1"/>
          </p:cNvSpPr>
          <p:nvPr>
            <p:ph type="ftr" sz="quarter" idx="2"/>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3077" name="Rectangle 5">
            <a:extLst>
              <a:ext uri="{FF2B5EF4-FFF2-40B4-BE49-F238E27FC236}">
                <a16:creationId xmlns:a16="http://schemas.microsoft.com/office/drawing/2014/main" id="{62B5E6C9-C264-4B2A-8653-DAF655F87A3B}"/>
              </a:ext>
            </a:extLst>
          </p:cNvPr>
          <p:cNvSpPr>
            <a:spLocks noGrp="1" noChangeArrowheads="1"/>
          </p:cNvSpPr>
          <p:nvPr>
            <p:ph type="sldNum" sz="quarter" idx="3"/>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C40F2B60-E80C-4FBB-A55A-B75CDA5C3D93}"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4281EAB-6DFB-4FCF-9515-1E581FC60D88}"/>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5123" name="Rectangle 3">
            <a:extLst>
              <a:ext uri="{FF2B5EF4-FFF2-40B4-BE49-F238E27FC236}">
                <a16:creationId xmlns:a16="http://schemas.microsoft.com/office/drawing/2014/main" id="{82B70DA0-06F6-4520-BBE0-493093EE4AD0}"/>
              </a:ext>
            </a:extLst>
          </p:cNvPr>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2052" name="Rectangle 4">
            <a:extLst>
              <a:ext uri="{FF2B5EF4-FFF2-40B4-BE49-F238E27FC236}">
                <a16:creationId xmlns:a16="http://schemas.microsoft.com/office/drawing/2014/main" id="{CB682FCF-5426-43D7-8AB2-6756E92E257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8C446625-FCBC-44B9-A2FE-F95B599673B9}"/>
              </a:ext>
            </a:extLst>
          </p:cNvPr>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a:extLst>
              <a:ext uri="{FF2B5EF4-FFF2-40B4-BE49-F238E27FC236}">
                <a16:creationId xmlns:a16="http://schemas.microsoft.com/office/drawing/2014/main" id="{08E35B8C-5F58-4373-A837-7A92989EBF2D}"/>
              </a:ext>
            </a:extLst>
          </p:cNvPr>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5127" name="Rectangle 7">
            <a:extLst>
              <a:ext uri="{FF2B5EF4-FFF2-40B4-BE49-F238E27FC236}">
                <a16:creationId xmlns:a16="http://schemas.microsoft.com/office/drawing/2014/main" id="{5B8230DC-C02F-486F-8646-62D34F1114FB}"/>
              </a:ext>
            </a:extLst>
          </p:cNvPr>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AE0C6612-7C66-4375-B6F4-E777BBA861E4}"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1A393CD2-92C9-41F7-8994-2DDE0B32C04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8D56C8E4-EAC8-46AD-8F5F-BD6C4082D8E6}" type="slidenum">
              <a:rPr lang="it-IT" altLang="it-IT" sz="1200" smtClean="0">
                <a:solidFill>
                  <a:schemeClr val="tx1"/>
                </a:solidFill>
              </a:rPr>
              <a:pPr/>
              <a:t>1</a:t>
            </a:fld>
            <a:endParaRPr lang="it-IT" altLang="it-IT" sz="1200">
              <a:solidFill>
                <a:schemeClr val="tx1"/>
              </a:solidFill>
            </a:endParaRPr>
          </a:p>
        </p:txBody>
      </p:sp>
      <p:sp>
        <p:nvSpPr>
          <p:cNvPr id="5123" name="Rectangle 2">
            <a:extLst>
              <a:ext uri="{FF2B5EF4-FFF2-40B4-BE49-F238E27FC236}">
                <a16:creationId xmlns:a16="http://schemas.microsoft.com/office/drawing/2014/main" id="{3C88A052-BC1A-4988-8864-C68D40209856}"/>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04A73CF0-861A-432A-8DE7-3E3364ACF9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10</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695849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11</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602977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548866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13</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457918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14</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881339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15</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409502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16</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497971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17</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0950432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18</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79551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19</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615027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4907872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20</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9644952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21</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3721021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331955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23</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8053213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24</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256192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25</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9933934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26</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062732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27</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6430468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28</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4592665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29</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592645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3</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8962613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30</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6199728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31</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7692338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32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627227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4</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094575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5</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430502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6</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40210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7</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4124244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8</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430502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9</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216022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03192C8D-037E-4556-B09F-8E3FBECA95C9}"/>
              </a:ext>
            </a:extLst>
          </p:cNvPr>
          <p:cNvSpPr>
            <a:spLocks noGrp="1" noChangeArrowheads="1"/>
          </p:cNvSpPr>
          <p:nvPr>
            <p:ph type="dt" sz="half" idx="10"/>
          </p:nvPr>
        </p:nvSpPr>
        <p:spPr>
          <a:ln/>
        </p:spPr>
        <p:txBody>
          <a:bodyPr/>
          <a:lstStyle>
            <a:lvl1pPr>
              <a:defRPr/>
            </a:lvl1pPr>
          </a:lstStyle>
          <a:p>
            <a:pPr>
              <a:defRPr/>
            </a:pPr>
            <a:fld id="{EF2C7FBB-AA1E-4560-AFB9-E374276CDFFD}" type="datetime1">
              <a:rPr lang="it-IT" altLang="it-IT"/>
              <a:pPr>
                <a:defRPr/>
              </a:pPr>
              <a:t>15/03/2022</a:t>
            </a:fld>
            <a:endParaRPr lang="it-IT" altLang="it-IT"/>
          </a:p>
        </p:txBody>
      </p:sp>
      <p:sp>
        <p:nvSpPr>
          <p:cNvPr id="5" name="Rectangle 5">
            <a:extLst>
              <a:ext uri="{FF2B5EF4-FFF2-40B4-BE49-F238E27FC236}">
                <a16:creationId xmlns:a16="http://schemas.microsoft.com/office/drawing/2014/main" id="{069F07EF-14D0-41AD-BA7B-FA2F8A1265BD}"/>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81C0C89-9577-4147-A56E-9381D5E4E288}"/>
              </a:ext>
            </a:extLst>
          </p:cNvPr>
          <p:cNvSpPr>
            <a:spLocks noGrp="1" noChangeArrowheads="1"/>
          </p:cNvSpPr>
          <p:nvPr>
            <p:ph type="sldNum" sz="quarter" idx="12"/>
          </p:nvPr>
        </p:nvSpPr>
        <p:spPr>
          <a:ln/>
        </p:spPr>
        <p:txBody>
          <a:bodyPr/>
          <a:lstStyle>
            <a:lvl1pPr>
              <a:defRPr/>
            </a:lvl1pPr>
          </a:lstStyle>
          <a:p>
            <a:pPr>
              <a:defRPr/>
            </a:pPr>
            <a:r>
              <a:rPr lang="it-IT" altLang="it-IT"/>
              <a:t>Pagina </a:t>
            </a:r>
            <a:fld id="{D5D58791-A8B7-43B6-9E1A-9F536667D087}" type="slidenum">
              <a:rPr lang="it-IT" altLang="it-IT" smtClean="0"/>
              <a:pPr>
                <a:defRPr/>
              </a:pPr>
              <a:t>‹N›</a:t>
            </a:fld>
            <a:endParaRPr lang="it-IT" altLang="it-IT"/>
          </a:p>
        </p:txBody>
      </p:sp>
    </p:spTree>
    <p:extLst>
      <p:ext uri="{BB962C8B-B14F-4D97-AF65-F5344CB8AC3E}">
        <p14:creationId xmlns:p14="http://schemas.microsoft.com/office/powerpoint/2010/main" val="374671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16CF0EF1-B24A-4528-9F75-2ED69B5E92F0}"/>
              </a:ext>
            </a:extLst>
          </p:cNvPr>
          <p:cNvSpPr>
            <a:spLocks noGrp="1" noChangeArrowheads="1"/>
          </p:cNvSpPr>
          <p:nvPr>
            <p:ph type="dt" sz="half" idx="10"/>
          </p:nvPr>
        </p:nvSpPr>
        <p:spPr>
          <a:ln/>
        </p:spPr>
        <p:txBody>
          <a:bodyPr/>
          <a:lstStyle>
            <a:lvl1pPr>
              <a:defRPr/>
            </a:lvl1pPr>
          </a:lstStyle>
          <a:p>
            <a:pPr>
              <a:defRPr/>
            </a:pPr>
            <a:fld id="{D3395F59-15E6-4B07-BFC1-F78BA873EC16}" type="datetime1">
              <a:rPr lang="it-IT" altLang="it-IT"/>
              <a:pPr>
                <a:defRPr/>
              </a:pPr>
              <a:t>15/03/2022</a:t>
            </a:fld>
            <a:endParaRPr lang="it-IT" altLang="it-IT"/>
          </a:p>
        </p:txBody>
      </p:sp>
      <p:sp>
        <p:nvSpPr>
          <p:cNvPr id="5" name="Rectangle 5">
            <a:extLst>
              <a:ext uri="{FF2B5EF4-FFF2-40B4-BE49-F238E27FC236}">
                <a16:creationId xmlns:a16="http://schemas.microsoft.com/office/drawing/2014/main" id="{56CB0083-A7D3-48AB-9781-74C14FE98952}"/>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DB565F8-5B9F-4EEA-A28C-D30158441712}"/>
              </a:ext>
            </a:extLst>
          </p:cNvPr>
          <p:cNvSpPr>
            <a:spLocks noGrp="1" noChangeArrowheads="1"/>
          </p:cNvSpPr>
          <p:nvPr>
            <p:ph type="sldNum" sz="quarter" idx="12"/>
          </p:nvPr>
        </p:nvSpPr>
        <p:spPr>
          <a:ln/>
        </p:spPr>
        <p:txBody>
          <a:bodyPr/>
          <a:lstStyle>
            <a:lvl1pPr>
              <a:defRPr/>
            </a:lvl1pPr>
          </a:lstStyle>
          <a:p>
            <a:pPr>
              <a:defRPr/>
            </a:pPr>
            <a:r>
              <a:rPr lang="it-IT" altLang="it-IT"/>
              <a:t>Pagina </a:t>
            </a:r>
            <a:fld id="{DD586C36-4D46-40DC-94A0-BB47498C51A4}" type="slidenum">
              <a:rPr lang="it-IT" altLang="it-IT" smtClean="0"/>
              <a:pPr>
                <a:defRPr/>
              </a:pPr>
              <a:t>‹N›</a:t>
            </a:fld>
            <a:endParaRPr lang="it-IT" altLang="it-IT"/>
          </a:p>
        </p:txBody>
      </p:sp>
    </p:spTree>
    <p:extLst>
      <p:ext uri="{BB962C8B-B14F-4D97-AF65-F5344CB8AC3E}">
        <p14:creationId xmlns:p14="http://schemas.microsoft.com/office/powerpoint/2010/main" val="28483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6563" y="409575"/>
            <a:ext cx="1889125" cy="54578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1116013" y="409575"/>
            <a:ext cx="5518150" cy="545782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0A650C5-F883-4A38-8EFC-E9F6F2B0671E}"/>
              </a:ext>
            </a:extLst>
          </p:cNvPr>
          <p:cNvSpPr>
            <a:spLocks noGrp="1" noChangeArrowheads="1"/>
          </p:cNvSpPr>
          <p:nvPr>
            <p:ph type="dt" sz="half" idx="10"/>
          </p:nvPr>
        </p:nvSpPr>
        <p:spPr>
          <a:ln/>
        </p:spPr>
        <p:txBody>
          <a:bodyPr/>
          <a:lstStyle>
            <a:lvl1pPr>
              <a:defRPr/>
            </a:lvl1pPr>
          </a:lstStyle>
          <a:p>
            <a:pPr>
              <a:defRPr/>
            </a:pPr>
            <a:fld id="{7EC1158C-C337-46CB-811C-500EECB2045F}" type="datetime1">
              <a:rPr lang="it-IT" altLang="it-IT"/>
              <a:pPr>
                <a:defRPr/>
              </a:pPr>
              <a:t>15/03/2022</a:t>
            </a:fld>
            <a:endParaRPr lang="it-IT" altLang="it-IT"/>
          </a:p>
        </p:txBody>
      </p:sp>
      <p:sp>
        <p:nvSpPr>
          <p:cNvPr id="5" name="Rectangle 5">
            <a:extLst>
              <a:ext uri="{FF2B5EF4-FFF2-40B4-BE49-F238E27FC236}">
                <a16:creationId xmlns:a16="http://schemas.microsoft.com/office/drawing/2014/main" id="{3643D516-6266-402E-A6A5-34935F47ED51}"/>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75BABE73-8082-4423-8EB5-17E02844C020}"/>
              </a:ext>
            </a:extLst>
          </p:cNvPr>
          <p:cNvSpPr>
            <a:spLocks noGrp="1" noChangeArrowheads="1"/>
          </p:cNvSpPr>
          <p:nvPr>
            <p:ph type="sldNum" sz="quarter" idx="12"/>
          </p:nvPr>
        </p:nvSpPr>
        <p:spPr>
          <a:ln/>
        </p:spPr>
        <p:txBody>
          <a:bodyPr/>
          <a:lstStyle>
            <a:lvl1pPr>
              <a:defRPr/>
            </a:lvl1pPr>
          </a:lstStyle>
          <a:p>
            <a:pPr>
              <a:defRPr/>
            </a:pPr>
            <a:r>
              <a:rPr lang="it-IT" altLang="it-IT"/>
              <a:t>Pagina </a:t>
            </a:r>
            <a:fld id="{DEAA2F5E-6348-427E-A17C-D7850C011262}" type="slidenum">
              <a:rPr lang="it-IT" altLang="it-IT" smtClean="0"/>
              <a:pPr>
                <a:defRPr/>
              </a:pPr>
              <a:t>‹N›</a:t>
            </a:fld>
            <a:endParaRPr lang="it-IT" altLang="it-IT"/>
          </a:p>
        </p:txBody>
      </p:sp>
    </p:spTree>
    <p:extLst>
      <p:ext uri="{BB962C8B-B14F-4D97-AF65-F5344CB8AC3E}">
        <p14:creationId xmlns:p14="http://schemas.microsoft.com/office/powerpoint/2010/main" val="1710161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esto 2"/>
          <p:cNvSpPr>
            <a:spLocks noGrp="1"/>
          </p:cNvSpPr>
          <p:nvPr>
            <p:ph type="body"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0D734A6A-4288-4FE1-A477-84C30FABBEAF}"/>
              </a:ext>
            </a:extLst>
          </p:cNvPr>
          <p:cNvSpPr>
            <a:spLocks noGrp="1" noChangeArrowheads="1"/>
          </p:cNvSpPr>
          <p:nvPr>
            <p:ph type="dt" sz="half" idx="10"/>
          </p:nvPr>
        </p:nvSpPr>
        <p:spPr>
          <a:ln/>
        </p:spPr>
        <p:txBody>
          <a:bodyPr/>
          <a:lstStyle>
            <a:lvl1pPr>
              <a:defRPr/>
            </a:lvl1pPr>
          </a:lstStyle>
          <a:p>
            <a:pPr>
              <a:defRPr/>
            </a:pPr>
            <a:fld id="{EF40BCA3-F742-45B7-ABA6-D2FEFA329F83}" type="datetime1">
              <a:rPr lang="it-IT" altLang="it-IT"/>
              <a:pPr>
                <a:defRPr/>
              </a:pPr>
              <a:t>15/03/2022</a:t>
            </a:fld>
            <a:endParaRPr lang="it-IT" altLang="it-IT"/>
          </a:p>
        </p:txBody>
      </p:sp>
      <p:sp>
        <p:nvSpPr>
          <p:cNvPr id="6" name="Rectangle 5">
            <a:extLst>
              <a:ext uri="{FF2B5EF4-FFF2-40B4-BE49-F238E27FC236}">
                <a16:creationId xmlns:a16="http://schemas.microsoft.com/office/drawing/2014/main" id="{5A62841C-FA57-475A-9769-D042321AAC49}"/>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87ACA48-1795-4168-8358-6F6A53A9EEBC}"/>
              </a:ext>
            </a:extLst>
          </p:cNvPr>
          <p:cNvSpPr>
            <a:spLocks noGrp="1" noChangeArrowheads="1"/>
          </p:cNvSpPr>
          <p:nvPr>
            <p:ph type="sldNum" sz="quarter" idx="12"/>
          </p:nvPr>
        </p:nvSpPr>
        <p:spPr>
          <a:ln/>
        </p:spPr>
        <p:txBody>
          <a:bodyPr/>
          <a:lstStyle>
            <a:lvl1pPr>
              <a:defRPr/>
            </a:lvl1pPr>
          </a:lstStyle>
          <a:p>
            <a:pPr>
              <a:defRPr/>
            </a:pPr>
            <a:r>
              <a:rPr lang="it-IT" altLang="it-IT"/>
              <a:t>Pagina </a:t>
            </a:r>
            <a:fld id="{2B6C2B67-B411-445D-B4BD-80B2349BA5A7}" type="slidenum">
              <a:rPr lang="it-IT" altLang="it-IT" smtClean="0"/>
              <a:pPr>
                <a:defRPr/>
              </a:pPr>
              <a:t>‹N›</a:t>
            </a:fld>
            <a:endParaRPr lang="it-IT" altLang="it-IT"/>
          </a:p>
        </p:txBody>
      </p:sp>
    </p:spTree>
    <p:extLst>
      <p:ext uri="{BB962C8B-B14F-4D97-AF65-F5344CB8AC3E}">
        <p14:creationId xmlns:p14="http://schemas.microsoft.com/office/powerpoint/2010/main" val="10468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abella 2"/>
          <p:cNvSpPr>
            <a:spLocks noGrp="1"/>
          </p:cNvSpPr>
          <p:nvPr>
            <p:ph type="tbl"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6E0B471-13F4-44B4-B60B-2FD90A4BCE76}"/>
              </a:ext>
            </a:extLst>
          </p:cNvPr>
          <p:cNvSpPr>
            <a:spLocks noGrp="1" noChangeArrowheads="1"/>
          </p:cNvSpPr>
          <p:nvPr>
            <p:ph type="dt" sz="half" idx="10"/>
          </p:nvPr>
        </p:nvSpPr>
        <p:spPr>
          <a:ln/>
        </p:spPr>
        <p:txBody>
          <a:bodyPr/>
          <a:lstStyle>
            <a:lvl1pPr>
              <a:defRPr/>
            </a:lvl1pPr>
          </a:lstStyle>
          <a:p>
            <a:pPr>
              <a:defRPr/>
            </a:pPr>
            <a:fld id="{1294090D-5A70-4E41-BB25-EF091B68529C}" type="datetime1">
              <a:rPr lang="it-IT" altLang="it-IT"/>
              <a:pPr>
                <a:defRPr/>
              </a:pPr>
              <a:t>15/03/2022</a:t>
            </a:fld>
            <a:endParaRPr lang="it-IT" altLang="it-IT"/>
          </a:p>
        </p:txBody>
      </p:sp>
      <p:sp>
        <p:nvSpPr>
          <p:cNvPr id="5" name="Rectangle 5">
            <a:extLst>
              <a:ext uri="{FF2B5EF4-FFF2-40B4-BE49-F238E27FC236}">
                <a16:creationId xmlns:a16="http://schemas.microsoft.com/office/drawing/2014/main" id="{6FFC42C5-8CEF-4A00-83FF-B2DB43F033A8}"/>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0A8D6509-C2D3-4A39-BC3D-0A7568A929D1}"/>
              </a:ext>
            </a:extLst>
          </p:cNvPr>
          <p:cNvSpPr>
            <a:spLocks noGrp="1" noChangeArrowheads="1"/>
          </p:cNvSpPr>
          <p:nvPr>
            <p:ph type="sldNum" sz="quarter" idx="12"/>
          </p:nvPr>
        </p:nvSpPr>
        <p:spPr>
          <a:ln/>
        </p:spPr>
        <p:txBody>
          <a:bodyPr/>
          <a:lstStyle>
            <a:lvl1pPr>
              <a:defRPr/>
            </a:lvl1pPr>
          </a:lstStyle>
          <a:p>
            <a:pPr>
              <a:defRPr/>
            </a:pPr>
            <a:r>
              <a:rPr lang="it-IT" altLang="it-IT"/>
              <a:t>Pagina </a:t>
            </a:r>
            <a:fld id="{FA3ACC00-F628-437F-B7AB-A6E67C0334ED}" type="slidenum">
              <a:rPr lang="it-IT" altLang="it-IT" smtClean="0"/>
              <a:pPr>
                <a:defRPr/>
              </a:pPr>
              <a:t>‹N›</a:t>
            </a:fld>
            <a:endParaRPr lang="it-IT" altLang="it-IT"/>
          </a:p>
        </p:txBody>
      </p:sp>
    </p:spTree>
    <p:extLst>
      <p:ext uri="{BB962C8B-B14F-4D97-AF65-F5344CB8AC3E}">
        <p14:creationId xmlns:p14="http://schemas.microsoft.com/office/powerpoint/2010/main" val="2228709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grafico 2"/>
          <p:cNvSpPr>
            <a:spLocks noGrp="1"/>
          </p:cNvSpPr>
          <p:nvPr>
            <p:ph type="chart"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E5C3AD2-84A2-4681-9943-A622B071DF0D}"/>
              </a:ext>
            </a:extLst>
          </p:cNvPr>
          <p:cNvSpPr>
            <a:spLocks noGrp="1" noChangeArrowheads="1"/>
          </p:cNvSpPr>
          <p:nvPr>
            <p:ph type="dt" sz="half" idx="10"/>
          </p:nvPr>
        </p:nvSpPr>
        <p:spPr>
          <a:ln/>
        </p:spPr>
        <p:txBody>
          <a:bodyPr/>
          <a:lstStyle>
            <a:lvl1pPr>
              <a:defRPr/>
            </a:lvl1pPr>
          </a:lstStyle>
          <a:p>
            <a:pPr>
              <a:defRPr/>
            </a:pPr>
            <a:fld id="{384E3C09-C03D-4AA8-B119-2DA4BE1F250E}" type="datetime1">
              <a:rPr lang="it-IT" altLang="it-IT"/>
              <a:pPr>
                <a:defRPr/>
              </a:pPr>
              <a:t>15/03/2022</a:t>
            </a:fld>
            <a:endParaRPr lang="it-IT" altLang="it-IT"/>
          </a:p>
        </p:txBody>
      </p:sp>
      <p:sp>
        <p:nvSpPr>
          <p:cNvPr id="5" name="Rectangle 5">
            <a:extLst>
              <a:ext uri="{FF2B5EF4-FFF2-40B4-BE49-F238E27FC236}">
                <a16:creationId xmlns:a16="http://schemas.microsoft.com/office/drawing/2014/main" id="{7D88E98E-6078-4662-87FB-F25F2465D1AF}"/>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457A10A-CA70-47E4-94C1-20E1BA78F9C1}"/>
              </a:ext>
            </a:extLst>
          </p:cNvPr>
          <p:cNvSpPr>
            <a:spLocks noGrp="1" noChangeArrowheads="1"/>
          </p:cNvSpPr>
          <p:nvPr>
            <p:ph type="sldNum" sz="quarter" idx="12"/>
          </p:nvPr>
        </p:nvSpPr>
        <p:spPr>
          <a:ln/>
        </p:spPr>
        <p:txBody>
          <a:bodyPr/>
          <a:lstStyle>
            <a:lvl1pPr>
              <a:defRPr/>
            </a:lvl1pPr>
          </a:lstStyle>
          <a:p>
            <a:pPr>
              <a:defRPr/>
            </a:pPr>
            <a:r>
              <a:rPr lang="it-IT" altLang="it-IT"/>
              <a:t>Pagina </a:t>
            </a:r>
            <a:fld id="{1A0CC55E-16D3-47A4-A553-2A268AC581DF}" type="slidenum">
              <a:rPr lang="it-IT" altLang="it-IT" smtClean="0"/>
              <a:pPr>
                <a:defRPr/>
              </a:pPr>
              <a:t>‹N›</a:t>
            </a:fld>
            <a:endParaRPr lang="it-IT" altLang="it-IT"/>
          </a:p>
        </p:txBody>
      </p:sp>
    </p:spTree>
    <p:extLst>
      <p:ext uri="{BB962C8B-B14F-4D97-AF65-F5344CB8AC3E}">
        <p14:creationId xmlns:p14="http://schemas.microsoft.com/office/powerpoint/2010/main" val="85123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D03CF01-26AF-4556-A435-5F8B67D91A40}"/>
              </a:ext>
            </a:extLst>
          </p:cNvPr>
          <p:cNvSpPr>
            <a:spLocks noGrp="1" noChangeArrowheads="1"/>
          </p:cNvSpPr>
          <p:nvPr>
            <p:ph type="dt" sz="half" idx="10"/>
          </p:nvPr>
        </p:nvSpPr>
        <p:spPr>
          <a:ln/>
        </p:spPr>
        <p:txBody>
          <a:bodyPr/>
          <a:lstStyle>
            <a:lvl1pPr>
              <a:defRPr/>
            </a:lvl1pPr>
          </a:lstStyle>
          <a:p>
            <a:pPr>
              <a:defRPr/>
            </a:pPr>
            <a:fld id="{53BF6E67-EFAF-422A-8A8B-6D56364DD6E0}" type="datetime1">
              <a:rPr lang="it-IT" altLang="it-IT"/>
              <a:pPr>
                <a:defRPr/>
              </a:pPr>
              <a:t>15/03/2022</a:t>
            </a:fld>
            <a:endParaRPr lang="it-IT" altLang="it-IT"/>
          </a:p>
        </p:txBody>
      </p:sp>
      <p:sp>
        <p:nvSpPr>
          <p:cNvPr id="5" name="Rectangle 5">
            <a:extLst>
              <a:ext uri="{FF2B5EF4-FFF2-40B4-BE49-F238E27FC236}">
                <a16:creationId xmlns:a16="http://schemas.microsoft.com/office/drawing/2014/main" id="{3E247D2A-A137-4F0E-A5BD-E6419E82BEE4}"/>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5C6A10A-3981-4B4A-B50B-07AD51DE58A1}"/>
              </a:ext>
            </a:extLst>
          </p:cNvPr>
          <p:cNvSpPr>
            <a:spLocks noGrp="1" noChangeArrowheads="1"/>
          </p:cNvSpPr>
          <p:nvPr>
            <p:ph type="sldNum" sz="quarter" idx="12"/>
          </p:nvPr>
        </p:nvSpPr>
        <p:spPr>
          <a:ln/>
        </p:spPr>
        <p:txBody>
          <a:bodyPr/>
          <a:lstStyle>
            <a:lvl1pPr>
              <a:defRPr/>
            </a:lvl1pPr>
          </a:lstStyle>
          <a:p>
            <a:pPr>
              <a:defRPr/>
            </a:pPr>
            <a:r>
              <a:rPr lang="it-IT" altLang="it-IT"/>
              <a:t>Pagina </a:t>
            </a:r>
            <a:fld id="{A80FA093-8D99-4FAA-BFD3-8F7ED43FB247}" type="slidenum">
              <a:rPr lang="it-IT" altLang="it-IT" smtClean="0"/>
              <a:pPr>
                <a:defRPr/>
              </a:pPr>
              <a:t>‹N›</a:t>
            </a:fld>
            <a:endParaRPr lang="it-IT" altLang="it-IT"/>
          </a:p>
        </p:txBody>
      </p:sp>
    </p:spTree>
    <p:extLst>
      <p:ext uri="{BB962C8B-B14F-4D97-AF65-F5344CB8AC3E}">
        <p14:creationId xmlns:p14="http://schemas.microsoft.com/office/powerpoint/2010/main" val="173632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Modifica gli stili del testo dello schema</a:t>
            </a:r>
          </a:p>
        </p:txBody>
      </p:sp>
      <p:sp>
        <p:nvSpPr>
          <p:cNvPr id="4" name="Rectangle 4">
            <a:extLst>
              <a:ext uri="{FF2B5EF4-FFF2-40B4-BE49-F238E27FC236}">
                <a16:creationId xmlns:a16="http://schemas.microsoft.com/office/drawing/2014/main" id="{96CEBD30-8EDF-4EF5-AE85-FE2CAA7CFF75}"/>
              </a:ext>
            </a:extLst>
          </p:cNvPr>
          <p:cNvSpPr>
            <a:spLocks noGrp="1" noChangeArrowheads="1"/>
          </p:cNvSpPr>
          <p:nvPr>
            <p:ph type="dt" sz="half" idx="10"/>
          </p:nvPr>
        </p:nvSpPr>
        <p:spPr>
          <a:ln/>
        </p:spPr>
        <p:txBody>
          <a:bodyPr/>
          <a:lstStyle>
            <a:lvl1pPr>
              <a:defRPr/>
            </a:lvl1pPr>
          </a:lstStyle>
          <a:p>
            <a:pPr>
              <a:defRPr/>
            </a:pPr>
            <a:fld id="{3301AC51-AB7E-45B4-952A-F4515592EF5C}" type="datetime1">
              <a:rPr lang="it-IT" altLang="it-IT"/>
              <a:pPr>
                <a:defRPr/>
              </a:pPr>
              <a:t>15/03/2022</a:t>
            </a:fld>
            <a:endParaRPr lang="it-IT" altLang="it-IT"/>
          </a:p>
        </p:txBody>
      </p:sp>
      <p:sp>
        <p:nvSpPr>
          <p:cNvPr id="5" name="Rectangle 5">
            <a:extLst>
              <a:ext uri="{FF2B5EF4-FFF2-40B4-BE49-F238E27FC236}">
                <a16:creationId xmlns:a16="http://schemas.microsoft.com/office/drawing/2014/main" id="{3CAA48F1-5D13-4F7F-9724-D525C349E8E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0FD1FC5-D951-4D5E-BD40-FCB88F994042}"/>
              </a:ext>
            </a:extLst>
          </p:cNvPr>
          <p:cNvSpPr>
            <a:spLocks noGrp="1" noChangeArrowheads="1"/>
          </p:cNvSpPr>
          <p:nvPr>
            <p:ph type="sldNum" sz="quarter" idx="12"/>
          </p:nvPr>
        </p:nvSpPr>
        <p:spPr>
          <a:ln/>
        </p:spPr>
        <p:txBody>
          <a:bodyPr/>
          <a:lstStyle>
            <a:lvl1pPr>
              <a:defRPr/>
            </a:lvl1pPr>
          </a:lstStyle>
          <a:p>
            <a:pPr>
              <a:defRPr/>
            </a:pPr>
            <a:r>
              <a:rPr lang="it-IT" altLang="it-IT"/>
              <a:t>Pagina </a:t>
            </a:r>
            <a:fld id="{F4C5C176-C767-4D35-839D-BCF794552474}" type="slidenum">
              <a:rPr lang="it-IT" altLang="it-IT" smtClean="0"/>
              <a:pPr>
                <a:defRPr/>
              </a:pPr>
              <a:t>‹N›</a:t>
            </a:fld>
            <a:endParaRPr lang="it-IT" altLang="it-IT"/>
          </a:p>
        </p:txBody>
      </p:sp>
    </p:spTree>
    <p:extLst>
      <p:ext uri="{BB962C8B-B14F-4D97-AF65-F5344CB8AC3E}">
        <p14:creationId xmlns:p14="http://schemas.microsoft.com/office/powerpoint/2010/main" val="252750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1A4410FA-80EB-486E-BAC2-41B4316C1E69}"/>
              </a:ext>
            </a:extLst>
          </p:cNvPr>
          <p:cNvSpPr>
            <a:spLocks noGrp="1" noChangeArrowheads="1"/>
          </p:cNvSpPr>
          <p:nvPr>
            <p:ph type="dt" sz="half" idx="10"/>
          </p:nvPr>
        </p:nvSpPr>
        <p:spPr>
          <a:ln/>
        </p:spPr>
        <p:txBody>
          <a:bodyPr/>
          <a:lstStyle>
            <a:lvl1pPr>
              <a:defRPr/>
            </a:lvl1pPr>
          </a:lstStyle>
          <a:p>
            <a:pPr>
              <a:defRPr/>
            </a:pPr>
            <a:fld id="{D2E19230-1F75-4CB9-AA4D-D57C646E73C3}" type="datetime1">
              <a:rPr lang="it-IT" altLang="it-IT"/>
              <a:pPr>
                <a:defRPr/>
              </a:pPr>
              <a:t>15/03/2022</a:t>
            </a:fld>
            <a:endParaRPr lang="it-IT" altLang="it-IT"/>
          </a:p>
        </p:txBody>
      </p:sp>
      <p:sp>
        <p:nvSpPr>
          <p:cNvPr id="6" name="Rectangle 5">
            <a:extLst>
              <a:ext uri="{FF2B5EF4-FFF2-40B4-BE49-F238E27FC236}">
                <a16:creationId xmlns:a16="http://schemas.microsoft.com/office/drawing/2014/main" id="{40A4BA7E-2236-4EEF-AA64-7C0AB062B65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3D3B199-AA80-4489-8107-FB7370893D7D}"/>
              </a:ext>
            </a:extLst>
          </p:cNvPr>
          <p:cNvSpPr>
            <a:spLocks noGrp="1" noChangeArrowheads="1"/>
          </p:cNvSpPr>
          <p:nvPr>
            <p:ph type="sldNum" sz="quarter" idx="12"/>
          </p:nvPr>
        </p:nvSpPr>
        <p:spPr>
          <a:ln/>
        </p:spPr>
        <p:txBody>
          <a:bodyPr/>
          <a:lstStyle>
            <a:lvl1pPr>
              <a:defRPr/>
            </a:lvl1pPr>
          </a:lstStyle>
          <a:p>
            <a:pPr>
              <a:defRPr/>
            </a:pPr>
            <a:r>
              <a:rPr lang="it-IT" altLang="it-IT"/>
              <a:t>Pagina </a:t>
            </a:r>
            <a:fld id="{B06C5648-3CBD-4D0B-A0B6-D1172F1CB6DE}" type="slidenum">
              <a:rPr lang="it-IT" altLang="it-IT" smtClean="0"/>
              <a:pPr>
                <a:defRPr/>
              </a:pPr>
              <a:t>‹N›</a:t>
            </a:fld>
            <a:endParaRPr lang="it-IT" altLang="it-IT"/>
          </a:p>
        </p:txBody>
      </p:sp>
    </p:spTree>
    <p:extLst>
      <p:ext uri="{BB962C8B-B14F-4D97-AF65-F5344CB8AC3E}">
        <p14:creationId xmlns:p14="http://schemas.microsoft.com/office/powerpoint/2010/main" val="3282167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A503215E-CE3F-4C46-A210-581EF247316D}"/>
              </a:ext>
            </a:extLst>
          </p:cNvPr>
          <p:cNvSpPr>
            <a:spLocks noGrp="1" noChangeArrowheads="1"/>
          </p:cNvSpPr>
          <p:nvPr>
            <p:ph type="dt" sz="half" idx="10"/>
          </p:nvPr>
        </p:nvSpPr>
        <p:spPr>
          <a:ln/>
        </p:spPr>
        <p:txBody>
          <a:bodyPr/>
          <a:lstStyle>
            <a:lvl1pPr>
              <a:defRPr/>
            </a:lvl1pPr>
          </a:lstStyle>
          <a:p>
            <a:pPr>
              <a:defRPr/>
            </a:pPr>
            <a:fld id="{ECC8E3F9-0E95-4FDC-B6A9-99F0C3B0C761}" type="datetime1">
              <a:rPr lang="it-IT" altLang="it-IT"/>
              <a:pPr>
                <a:defRPr/>
              </a:pPr>
              <a:t>15/03/2022</a:t>
            </a:fld>
            <a:endParaRPr lang="it-IT" altLang="it-IT"/>
          </a:p>
        </p:txBody>
      </p:sp>
      <p:sp>
        <p:nvSpPr>
          <p:cNvPr id="8" name="Rectangle 5">
            <a:extLst>
              <a:ext uri="{FF2B5EF4-FFF2-40B4-BE49-F238E27FC236}">
                <a16:creationId xmlns:a16="http://schemas.microsoft.com/office/drawing/2014/main" id="{33CCEAB3-7AA5-4E91-B18E-151DA591050C}"/>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9" name="Rectangle 6">
            <a:extLst>
              <a:ext uri="{FF2B5EF4-FFF2-40B4-BE49-F238E27FC236}">
                <a16:creationId xmlns:a16="http://schemas.microsoft.com/office/drawing/2014/main" id="{198CE089-59EB-424D-B507-B1DD02182EE5}"/>
              </a:ext>
            </a:extLst>
          </p:cNvPr>
          <p:cNvSpPr>
            <a:spLocks noGrp="1" noChangeArrowheads="1"/>
          </p:cNvSpPr>
          <p:nvPr>
            <p:ph type="sldNum" sz="quarter" idx="12"/>
          </p:nvPr>
        </p:nvSpPr>
        <p:spPr>
          <a:ln/>
        </p:spPr>
        <p:txBody>
          <a:bodyPr/>
          <a:lstStyle>
            <a:lvl1pPr>
              <a:defRPr/>
            </a:lvl1pPr>
          </a:lstStyle>
          <a:p>
            <a:pPr>
              <a:defRPr/>
            </a:pPr>
            <a:r>
              <a:rPr lang="it-IT" altLang="it-IT"/>
              <a:t>Pagina </a:t>
            </a:r>
            <a:fld id="{37C11622-D709-4733-ABB1-41BE198F41B6}" type="slidenum">
              <a:rPr lang="it-IT" altLang="it-IT" smtClean="0"/>
              <a:pPr>
                <a:defRPr/>
              </a:pPr>
              <a:t>‹N›</a:t>
            </a:fld>
            <a:endParaRPr lang="it-IT" altLang="it-IT"/>
          </a:p>
        </p:txBody>
      </p:sp>
    </p:spTree>
    <p:extLst>
      <p:ext uri="{BB962C8B-B14F-4D97-AF65-F5344CB8AC3E}">
        <p14:creationId xmlns:p14="http://schemas.microsoft.com/office/powerpoint/2010/main" val="295364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Rectangle 4">
            <a:extLst>
              <a:ext uri="{FF2B5EF4-FFF2-40B4-BE49-F238E27FC236}">
                <a16:creationId xmlns:a16="http://schemas.microsoft.com/office/drawing/2014/main" id="{C8BBAE0A-92E5-4545-99C3-5EA7110C1D73}"/>
              </a:ext>
            </a:extLst>
          </p:cNvPr>
          <p:cNvSpPr>
            <a:spLocks noGrp="1" noChangeArrowheads="1"/>
          </p:cNvSpPr>
          <p:nvPr>
            <p:ph type="dt" sz="half" idx="10"/>
          </p:nvPr>
        </p:nvSpPr>
        <p:spPr>
          <a:ln/>
        </p:spPr>
        <p:txBody>
          <a:bodyPr/>
          <a:lstStyle>
            <a:lvl1pPr>
              <a:defRPr/>
            </a:lvl1pPr>
          </a:lstStyle>
          <a:p>
            <a:pPr>
              <a:defRPr/>
            </a:pPr>
            <a:fld id="{21EBCA7F-C8E3-4B5A-8631-7C6C6EE3888A}" type="datetime1">
              <a:rPr lang="it-IT" altLang="it-IT"/>
              <a:pPr>
                <a:defRPr/>
              </a:pPr>
              <a:t>15/03/2022</a:t>
            </a:fld>
            <a:endParaRPr lang="it-IT" altLang="it-IT"/>
          </a:p>
        </p:txBody>
      </p:sp>
      <p:sp>
        <p:nvSpPr>
          <p:cNvPr id="4" name="Rectangle 5">
            <a:extLst>
              <a:ext uri="{FF2B5EF4-FFF2-40B4-BE49-F238E27FC236}">
                <a16:creationId xmlns:a16="http://schemas.microsoft.com/office/drawing/2014/main" id="{31B34A92-4328-42F8-81E3-E55F158717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5" name="Rectangle 6">
            <a:extLst>
              <a:ext uri="{FF2B5EF4-FFF2-40B4-BE49-F238E27FC236}">
                <a16:creationId xmlns:a16="http://schemas.microsoft.com/office/drawing/2014/main" id="{C465C7AB-9591-4A9F-A0D6-5697A33A409A}"/>
              </a:ext>
            </a:extLst>
          </p:cNvPr>
          <p:cNvSpPr>
            <a:spLocks noGrp="1" noChangeArrowheads="1"/>
          </p:cNvSpPr>
          <p:nvPr>
            <p:ph type="sldNum" sz="quarter" idx="12"/>
          </p:nvPr>
        </p:nvSpPr>
        <p:spPr>
          <a:ln/>
        </p:spPr>
        <p:txBody>
          <a:bodyPr/>
          <a:lstStyle>
            <a:lvl1pPr>
              <a:defRPr/>
            </a:lvl1pPr>
          </a:lstStyle>
          <a:p>
            <a:pPr>
              <a:defRPr/>
            </a:pPr>
            <a:r>
              <a:rPr lang="it-IT" altLang="it-IT"/>
              <a:t>Pagina </a:t>
            </a:r>
            <a:fld id="{2402F6B5-58C8-4AE1-9F73-78C4E13C41F5}" type="slidenum">
              <a:rPr lang="it-IT" altLang="it-IT" smtClean="0"/>
              <a:pPr>
                <a:defRPr/>
              </a:pPr>
              <a:t>‹N›</a:t>
            </a:fld>
            <a:endParaRPr lang="it-IT" altLang="it-IT"/>
          </a:p>
        </p:txBody>
      </p:sp>
    </p:spTree>
    <p:extLst>
      <p:ext uri="{BB962C8B-B14F-4D97-AF65-F5344CB8AC3E}">
        <p14:creationId xmlns:p14="http://schemas.microsoft.com/office/powerpoint/2010/main" val="38008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CAB835-2244-4241-B29E-F67DF6A8CA93}"/>
              </a:ext>
            </a:extLst>
          </p:cNvPr>
          <p:cNvSpPr>
            <a:spLocks noGrp="1" noChangeArrowheads="1"/>
          </p:cNvSpPr>
          <p:nvPr>
            <p:ph type="dt" sz="half" idx="10"/>
          </p:nvPr>
        </p:nvSpPr>
        <p:spPr>
          <a:ln/>
        </p:spPr>
        <p:txBody>
          <a:bodyPr/>
          <a:lstStyle>
            <a:lvl1pPr>
              <a:defRPr/>
            </a:lvl1pPr>
          </a:lstStyle>
          <a:p>
            <a:pPr>
              <a:defRPr/>
            </a:pPr>
            <a:fld id="{04B1B724-1959-4A60-B1F4-E3AC7E5565CC}" type="datetime1">
              <a:rPr lang="it-IT" altLang="it-IT"/>
              <a:pPr>
                <a:defRPr/>
              </a:pPr>
              <a:t>15/03/2022</a:t>
            </a:fld>
            <a:endParaRPr lang="it-IT" altLang="it-IT"/>
          </a:p>
        </p:txBody>
      </p:sp>
      <p:sp>
        <p:nvSpPr>
          <p:cNvPr id="3" name="Rectangle 5">
            <a:extLst>
              <a:ext uri="{FF2B5EF4-FFF2-40B4-BE49-F238E27FC236}">
                <a16:creationId xmlns:a16="http://schemas.microsoft.com/office/drawing/2014/main" id="{6A6A2713-889D-4606-8A5B-69BA90F418F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4" name="Rectangle 6">
            <a:extLst>
              <a:ext uri="{FF2B5EF4-FFF2-40B4-BE49-F238E27FC236}">
                <a16:creationId xmlns:a16="http://schemas.microsoft.com/office/drawing/2014/main" id="{387B4179-C6DC-486C-B10C-0DB61E9E8956}"/>
              </a:ext>
            </a:extLst>
          </p:cNvPr>
          <p:cNvSpPr>
            <a:spLocks noGrp="1" noChangeArrowheads="1"/>
          </p:cNvSpPr>
          <p:nvPr>
            <p:ph type="sldNum" sz="quarter" idx="12"/>
          </p:nvPr>
        </p:nvSpPr>
        <p:spPr>
          <a:ln/>
        </p:spPr>
        <p:txBody>
          <a:bodyPr/>
          <a:lstStyle>
            <a:lvl1pPr>
              <a:defRPr/>
            </a:lvl1pPr>
          </a:lstStyle>
          <a:p>
            <a:pPr>
              <a:defRPr/>
            </a:pPr>
            <a:r>
              <a:rPr lang="it-IT" altLang="it-IT"/>
              <a:t>Pagina </a:t>
            </a:r>
            <a:fld id="{A050A919-0A29-4A5D-ACA5-BB07AD92CD72}" type="slidenum">
              <a:rPr lang="it-IT" altLang="it-IT" smtClean="0"/>
              <a:pPr>
                <a:defRPr/>
              </a:pPr>
              <a:t>‹N›</a:t>
            </a:fld>
            <a:endParaRPr lang="it-IT" altLang="it-IT"/>
          </a:p>
        </p:txBody>
      </p:sp>
    </p:spTree>
    <p:extLst>
      <p:ext uri="{BB962C8B-B14F-4D97-AF65-F5344CB8AC3E}">
        <p14:creationId xmlns:p14="http://schemas.microsoft.com/office/powerpoint/2010/main" val="209977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07FB32C4-00EC-473A-A8D0-502F0351AFD0}"/>
              </a:ext>
            </a:extLst>
          </p:cNvPr>
          <p:cNvSpPr>
            <a:spLocks noGrp="1" noChangeArrowheads="1"/>
          </p:cNvSpPr>
          <p:nvPr>
            <p:ph type="dt" sz="half" idx="10"/>
          </p:nvPr>
        </p:nvSpPr>
        <p:spPr>
          <a:ln/>
        </p:spPr>
        <p:txBody>
          <a:bodyPr/>
          <a:lstStyle>
            <a:lvl1pPr>
              <a:defRPr/>
            </a:lvl1pPr>
          </a:lstStyle>
          <a:p>
            <a:pPr>
              <a:defRPr/>
            </a:pPr>
            <a:fld id="{B94FD429-0190-49A2-90EE-40CCAAFBEAD6}" type="datetime1">
              <a:rPr lang="it-IT" altLang="it-IT"/>
              <a:pPr>
                <a:defRPr/>
              </a:pPr>
              <a:t>15/03/2022</a:t>
            </a:fld>
            <a:endParaRPr lang="it-IT" altLang="it-IT"/>
          </a:p>
        </p:txBody>
      </p:sp>
      <p:sp>
        <p:nvSpPr>
          <p:cNvPr id="6" name="Rectangle 5">
            <a:extLst>
              <a:ext uri="{FF2B5EF4-FFF2-40B4-BE49-F238E27FC236}">
                <a16:creationId xmlns:a16="http://schemas.microsoft.com/office/drawing/2014/main" id="{F073E98A-A881-4827-AA99-53C90BC09AB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4FA3F8FE-365F-408F-9CDB-6ADB3638CC50}"/>
              </a:ext>
            </a:extLst>
          </p:cNvPr>
          <p:cNvSpPr>
            <a:spLocks noGrp="1" noChangeArrowheads="1"/>
          </p:cNvSpPr>
          <p:nvPr>
            <p:ph type="sldNum" sz="quarter" idx="12"/>
          </p:nvPr>
        </p:nvSpPr>
        <p:spPr>
          <a:ln/>
        </p:spPr>
        <p:txBody>
          <a:bodyPr/>
          <a:lstStyle>
            <a:lvl1pPr>
              <a:defRPr/>
            </a:lvl1pPr>
          </a:lstStyle>
          <a:p>
            <a:pPr>
              <a:defRPr/>
            </a:pPr>
            <a:r>
              <a:rPr lang="it-IT" altLang="it-IT"/>
              <a:t>Pagina </a:t>
            </a:r>
            <a:fld id="{A6D7870A-BB19-47D7-B4C1-0D6227331F9E}" type="slidenum">
              <a:rPr lang="it-IT" altLang="it-IT" smtClean="0"/>
              <a:pPr>
                <a:defRPr/>
              </a:pPr>
              <a:t>‹N›</a:t>
            </a:fld>
            <a:endParaRPr lang="it-IT" altLang="it-IT"/>
          </a:p>
        </p:txBody>
      </p:sp>
    </p:spTree>
    <p:extLst>
      <p:ext uri="{BB962C8B-B14F-4D97-AF65-F5344CB8AC3E}">
        <p14:creationId xmlns:p14="http://schemas.microsoft.com/office/powerpoint/2010/main" val="225225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21016E93-CC1E-4CFE-9231-D79049324832}"/>
              </a:ext>
            </a:extLst>
          </p:cNvPr>
          <p:cNvSpPr>
            <a:spLocks noGrp="1" noChangeArrowheads="1"/>
          </p:cNvSpPr>
          <p:nvPr>
            <p:ph type="dt" sz="half" idx="10"/>
          </p:nvPr>
        </p:nvSpPr>
        <p:spPr>
          <a:ln/>
        </p:spPr>
        <p:txBody>
          <a:bodyPr/>
          <a:lstStyle>
            <a:lvl1pPr>
              <a:defRPr/>
            </a:lvl1pPr>
          </a:lstStyle>
          <a:p>
            <a:pPr>
              <a:defRPr/>
            </a:pPr>
            <a:fld id="{0EE4EF51-C12E-4010-8531-DD7B1E13FAEC}" type="datetime1">
              <a:rPr lang="it-IT" altLang="it-IT"/>
              <a:pPr>
                <a:defRPr/>
              </a:pPr>
              <a:t>15/03/2022</a:t>
            </a:fld>
            <a:endParaRPr lang="it-IT" altLang="it-IT"/>
          </a:p>
        </p:txBody>
      </p:sp>
      <p:sp>
        <p:nvSpPr>
          <p:cNvPr id="6" name="Rectangle 5">
            <a:extLst>
              <a:ext uri="{FF2B5EF4-FFF2-40B4-BE49-F238E27FC236}">
                <a16:creationId xmlns:a16="http://schemas.microsoft.com/office/drawing/2014/main" id="{6F7D3260-A4CA-4E43-ABB0-D0C0316D7EF5}"/>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B748EFC2-741E-4C30-BA4C-0EAF12FD976F}"/>
              </a:ext>
            </a:extLst>
          </p:cNvPr>
          <p:cNvSpPr>
            <a:spLocks noGrp="1" noChangeArrowheads="1"/>
          </p:cNvSpPr>
          <p:nvPr>
            <p:ph type="sldNum" sz="quarter" idx="12"/>
          </p:nvPr>
        </p:nvSpPr>
        <p:spPr>
          <a:ln/>
        </p:spPr>
        <p:txBody>
          <a:bodyPr/>
          <a:lstStyle>
            <a:lvl1pPr>
              <a:defRPr/>
            </a:lvl1pPr>
          </a:lstStyle>
          <a:p>
            <a:pPr>
              <a:defRPr/>
            </a:pPr>
            <a:r>
              <a:rPr lang="it-IT" altLang="it-IT"/>
              <a:t>Pagina </a:t>
            </a:r>
            <a:fld id="{7A4ACB04-FF7B-41F1-A0FE-DB7163C9EF0D}" type="slidenum">
              <a:rPr lang="it-IT" altLang="it-IT" smtClean="0"/>
              <a:pPr>
                <a:defRPr/>
              </a:pPr>
              <a:t>‹N›</a:t>
            </a:fld>
            <a:endParaRPr lang="it-IT" altLang="it-IT"/>
          </a:p>
        </p:txBody>
      </p:sp>
    </p:spTree>
    <p:extLst>
      <p:ext uri="{BB962C8B-B14F-4D97-AF65-F5344CB8AC3E}">
        <p14:creationId xmlns:p14="http://schemas.microsoft.com/office/powerpoint/2010/main" val="3267794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a:extLst>
              <a:ext uri="{FF2B5EF4-FFF2-40B4-BE49-F238E27FC236}">
                <a16:creationId xmlns:a16="http://schemas.microsoft.com/office/drawing/2014/main" id="{B50F4F28-C15B-46EA-929B-6167357CAA02}"/>
              </a:ext>
            </a:extLst>
          </p:cNvPr>
          <p:cNvGrpSpPr>
            <a:grpSpLocks/>
          </p:cNvGrpSpPr>
          <p:nvPr/>
        </p:nvGrpSpPr>
        <p:grpSpPr bwMode="auto">
          <a:xfrm>
            <a:off x="0" y="6096000"/>
            <a:ext cx="9144000" cy="762000"/>
            <a:chOff x="0" y="3840"/>
            <a:chExt cx="5760" cy="480"/>
          </a:xfrm>
        </p:grpSpPr>
        <p:sp>
          <p:nvSpPr>
            <p:cNvPr id="1032" name="Rectangle 13">
              <a:extLst>
                <a:ext uri="{FF2B5EF4-FFF2-40B4-BE49-F238E27FC236}">
                  <a16:creationId xmlns:a16="http://schemas.microsoft.com/office/drawing/2014/main" id="{E8B7506E-C510-45C9-B92E-92362843804B}"/>
                </a:ext>
              </a:extLst>
            </p:cNvPr>
            <p:cNvSpPr>
              <a:spLocks noChangeArrowheads="1"/>
            </p:cNvSpPr>
            <p:nvPr userDrawn="1"/>
          </p:nvSpPr>
          <p:spPr bwMode="auto">
            <a:xfrm>
              <a:off x="0" y="3984"/>
              <a:ext cx="5760" cy="336"/>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sp>
          <p:nvSpPr>
            <p:cNvPr id="1033" name="Rectangle 14">
              <a:extLst>
                <a:ext uri="{FF2B5EF4-FFF2-40B4-BE49-F238E27FC236}">
                  <a16:creationId xmlns:a16="http://schemas.microsoft.com/office/drawing/2014/main" id="{4CD49B47-8153-4C40-94F2-64FACB254756}"/>
                </a:ext>
              </a:extLst>
            </p:cNvPr>
            <p:cNvSpPr>
              <a:spLocks noChangeArrowheads="1"/>
            </p:cNvSpPr>
            <p:nvPr userDrawn="1"/>
          </p:nvSpPr>
          <p:spPr bwMode="auto">
            <a:xfrm>
              <a:off x="768" y="3840"/>
              <a:ext cx="4992" cy="480"/>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grpSp>
      <p:sp>
        <p:nvSpPr>
          <p:cNvPr id="1027" name="Rectangle 2">
            <a:extLst>
              <a:ext uri="{FF2B5EF4-FFF2-40B4-BE49-F238E27FC236}">
                <a16:creationId xmlns:a16="http://schemas.microsoft.com/office/drawing/2014/main" id="{4F27679F-D707-484A-8258-0FD1E5A2DEFA}"/>
              </a:ext>
            </a:extLst>
          </p:cNvPr>
          <p:cNvSpPr>
            <a:spLocks noGrp="1" noChangeArrowheads="1"/>
          </p:cNvSpPr>
          <p:nvPr>
            <p:ph type="title"/>
          </p:nvPr>
        </p:nvSpPr>
        <p:spPr bwMode="auto">
          <a:xfrm>
            <a:off x="1116013" y="409575"/>
            <a:ext cx="7559675"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stile</a:t>
            </a:r>
          </a:p>
        </p:txBody>
      </p:sp>
      <p:sp>
        <p:nvSpPr>
          <p:cNvPr id="1028" name="Rectangle 3">
            <a:extLst>
              <a:ext uri="{FF2B5EF4-FFF2-40B4-BE49-F238E27FC236}">
                <a16:creationId xmlns:a16="http://schemas.microsoft.com/office/drawing/2014/main" id="{2570987E-A1FD-4849-9869-DB2BE7397003}"/>
              </a:ext>
            </a:extLst>
          </p:cNvPr>
          <p:cNvSpPr>
            <a:spLocks noGrp="1" noChangeArrowheads="1"/>
          </p:cNvSpPr>
          <p:nvPr>
            <p:ph type="body" idx="1"/>
          </p:nvPr>
        </p:nvSpPr>
        <p:spPr bwMode="auto">
          <a:xfrm>
            <a:off x="1116013" y="1752600"/>
            <a:ext cx="7559675"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 name="Rectangle 4">
            <a:extLst>
              <a:ext uri="{FF2B5EF4-FFF2-40B4-BE49-F238E27FC236}">
                <a16:creationId xmlns:a16="http://schemas.microsoft.com/office/drawing/2014/main" id="{E4F9BA40-F432-4888-BC00-FBBFB5B24685}"/>
              </a:ext>
            </a:extLst>
          </p:cNvPr>
          <p:cNvSpPr>
            <a:spLocks noGrp="1" noChangeArrowheads="1"/>
          </p:cNvSpPr>
          <p:nvPr>
            <p:ph type="dt" sz="half" idx="2"/>
          </p:nvPr>
        </p:nvSpPr>
        <p:spPr bwMode="auto">
          <a:xfrm>
            <a:off x="43434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defRPr sz="1100"/>
            </a:lvl1pPr>
          </a:lstStyle>
          <a:p>
            <a:pPr>
              <a:defRPr/>
            </a:pPr>
            <a:fld id="{EA8DFF65-159A-43B9-8C07-D9FE00828736}" type="datetime1">
              <a:rPr lang="it-IT" altLang="it-IT"/>
              <a:pPr>
                <a:defRPr/>
              </a:pPr>
              <a:t>15/03/2022</a:t>
            </a:fld>
            <a:endParaRPr lang="it-IT" altLang="it-IT"/>
          </a:p>
        </p:txBody>
      </p:sp>
      <p:sp>
        <p:nvSpPr>
          <p:cNvPr id="1029" name="Rectangle 5">
            <a:extLst>
              <a:ext uri="{FF2B5EF4-FFF2-40B4-BE49-F238E27FC236}">
                <a16:creationId xmlns:a16="http://schemas.microsoft.com/office/drawing/2014/main" id="{FE865207-CB32-4010-B1D7-B94E547C4EE7}"/>
              </a:ext>
            </a:extLst>
          </p:cNvPr>
          <p:cNvSpPr>
            <a:spLocks noGrp="1" noChangeArrowheads="1"/>
          </p:cNvSpPr>
          <p:nvPr>
            <p:ph type="ftr" sz="quarter" idx="3"/>
          </p:nvPr>
        </p:nvSpPr>
        <p:spPr bwMode="auto">
          <a:xfrm>
            <a:off x="1219200" y="61468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100"/>
            </a:lvl1pPr>
          </a:lstStyle>
          <a:p>
            <a:pPr>
              <a:defRPr/>
            </a:pPr>
            <a:r>
              <a:rPr lang="it-IT" altLang="it-IT"/>
              <a:t>Titolo Presentazione</a:t>
            </a:r>
          </a:p>
        </p:txBody>
      </p:sp>
      <p:sp>
        <p:nvSpPr>
          <p:cNvPr id="1030" name="Rectangle 6">
            <a:extLst>
              <a:ext uri="{FF2B5EF4-FFF2-40B4-BE49-F238E27FC236}">
                <a16:creationId xmlns:a16="http://schemas.microsoft.com/office/drawing/2014/main" id="{8F0D35D4-0DB9-4454-84A4-CCA94DAE3EA1}"/>
              </a:ext>
            </a:extLst>
          </p:cNvPr>
          <p:cNvSpPr>
            <a:spLocks noGrp="1" noChangeArrowheads="1"/>
          </p:cNvSpPr>
          <p:nvPr>
            <p:ph type="sldNum" sz="quarter" idx="4"/>
          </p:nvPr>
        </p:nvSpPr>
        <p:spPr bwMode="auto">
          <a:xfrm>
            <a:off x="65532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100"/>
            </a:lvl1pPr>
          </a:lstStyle>
          <a:p>
            <a:pPr>
              <a:defRPr/>
            </a:pPr>
            <a:r>
              <a:rPr lang="it-IT" altLang="it-IT"/>
              <a:t>Pagina </a:t>
            </a:r>
            <a:fld id="{99D06EBF-BBF4-4743-8F92-AE081018D16F}" type="slidenum">
              <a:rPr lang="it-IT" altLang="it-IT" smtClean="0"/>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spcBef>
          <a:spcPct val="0"/>
        </a:spcBef>
        <a:spcAft>
          <a:spcPct val="0"/>
        </a:spcAft>
        <a:defRPr sz="2400" b="1" kern="1200">
          <a:solidFill>
            <a:srgbClr val="822433"/>
          </a:solidFill>
          <a:latin typeface="+mj-lt"/>
          <a:ea typeface="+mj-ea"/>
          <a:cs typeface="+mj-cs"/>
        </a:defRPr>
      </a:lvl1pPr>
      <a:lvl2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2pPr>
      <a:lvl3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3pPr>
      <a:lvl4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4pPr>
      <a:lvl5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5pPr>
      <a:lvl6pPr marL="4572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6pPr>
      <a:lvl7pPr marL="9144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7pPr>
      <a:lvl8pPr marL="13716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8pPr>
      <a:lvl9pPr marL="18288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7.emf"/><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8" name="Rectangle 11">
            <a:extLst>
              <a:ext uri="{FF2B5EF4-FFF2-40B4-BE49-F238E27FC236}">
                <a16:creationId xmlns:a16="http://schemas.microsoft.com/office/drawing/2014/main" id="{666AD464-1311-41B7-B544-BED425ED23D8}"/>
              </a:ext>
            </a:extLst>
          </p:cNvPr>
          <p:cNvSpPr>
            <a:spLocks noChangeArrowheads="1"/>
          </p:cNvSpPr>
          <p:nvPr/>
        </p:nvSpPr>
        <p:spPr bwMode="auto">
          <a:xfrm>
            <a:off x="0" y="0"/>
            <a:ext cx="9144000" cy="3429000"/>
          </a:xfrm>
          <a:prstGeom prst="rect">
            <a:avLst/>
          </a:prstGeom>
          <a:solidFill>
            <a:srgbClr val="0067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4099" name="Rectangle 4">
            <a:extLst>
              <a:ext uri="{FF2B5EF4-FFF2-40B4-BE49-F238E27FC236}">
                <a16:creationId xmlns:a16="http://schemas.microsoft.com/office/drawing/2014/main" id="{EC54978D-F2C0-4F5B-A3DF-CC79EEF78330}"/>
              </a:ext>
            </a:extLst>
          </p:cNvPr>
          <p:cNvSpPr>
            <a:spLocks noGrp="1" noChangeArrowheads="1"/>
          </p:cNvSpPr>
          <p:nvPr>
            <p:ph type="subTitle" idx="1"/>
          </p:nvPr>
        </p:nvSpPr>
        <p:spPr>
          <a:xfrm>
            <a:off x="2339975" y="4575175"/>
            <a:ext cx="6138863" cy="685800"/>
          </a:xfrm>
        </p:spPr>
        <p:txBody>
          <a:bodyPr/>
          <a:lstStyle/>
          <a:p>
            <a:pPr algn="l" eaLnBrk="1" hangingPunct="1"/>
            <a:endParaRPr lang="it-IT" altLang="it-IT" sz="1800">
              <a:solidFill>
                <a:schemeClr val="bg1"/>
              </a:solidFill>
              <a:latin typeface="Garamond" panose="02020404030301010803" pitchFamily="18" charset="0"/>
            </a:endParaRPr>
          </a:p>
        </p:txBody>
      </p:sp>
      <p:sp>
        <p:nvSpPr>
          <p:cNvPr id="4100" name="Rectangle 3">
            <a:extLst>
              <a:ext uri="{FF2B5EF4-FFF2-40B4-BE49-F238E27FC236}">
                <a16:creationId xmlns:a16="http://schemas.microsoft.com/office/drawing/2014/main" id="{7CE89A2D-4396-49D8-AF09-7444680E727E}"/>
              </a:ext>
            </a:extLst>
          </p:cNvPr>
          <p:cNvSpPr>
            <a:spLocks noGrp="1" noChangeArrowheads="1"/>
          </p:cNvSpPr>
          <p:nvPr>
            <p:ph type="ctrTitle"/>
          </p:nvPr>
        </p:nvSpPr>
        <p:spPr>
          <a:xfrm>
            <a:off x="2073275" y="714375"/>
            <a:ext cx="7054850" cy="1562100"/>
          </a:xfrm>
        </p:spPr>
        <p:txBody>
          <a:bodyPr anchor="t"/>
          <a:lstStyle/>
          <a:p>
            <a:pPr algn="l" eaLnBrk="1" hangingPunct="1"/>
            <a:r>
              <a:rPr lang="en-US" altLang="it-IT" sz="2800" dirty="0">
                <a:solidFill>
                  <a:schemeClr val="bg1"/>
                </a:solidFill>
                <a:latin typeface="Garamond" panose="02020404030301010803" pitchFamily="18" charset="0"/>
              </a:rPr>
              <a:t>Corso di Economia </a:t>
            </a:r>
            <a:r>
              <a:rPr lang="en-US" altLang="it-IT" sz="2800" dirty="0" err="1">
                <a:solidFill>
                  <a:schemeClr val="bg1"/>
                </a:solidFill>
                <a:latin typeface="Garamond" panose="02020404030301010803" pitchFamily="18" charset="0"/>
              </a:rPr>
              <a:t>Politica</a:t>
            </a:r>
            <a:endParaRPr lang="it-IT" altLang="it-IT" sz="1800" b="0" i="1" dirty="0">
              <a:solidFill>
                <a:schemeClr val="bg1"/>
              </a:solidFill>
              <a:latin typeface="Garamond" panose="02020404030301010803" pitchFamily="18" charset="0"/>
            </a:endParaRPr>
          </a:p>
        </p:txBody>
      </p:sp>
      <p:grpSp>
        <p:nvGrpSpPr>
          <p:cNvPr id="4101" name="Group 17">
            <a:extLst>
              <a:ext uri="{FF2B5EF4-FFF2-40B4-BE49-F238E27FC236}">
                <a16:creationId xmlns:a16="http://schemas.microsoft.com/office/drawing/2014/main" id="{668411DF-1534-4CF9-88BD-47263D006F6E}"/>
              </a:ext>
            </a:extLst>
          </p:cNvPr>
          <p:cNvGrpSpPr>
            <a:grpSpLocks/>
          </p:cNvGrpSpPr>
          <p:nvPr/>
        </p:nvGrpSpPr>
        <p:grpSpPr bwMode="auto">
          <a:xfrm>
            <a:off x="22225" y="2759075"/>
            <a:ext cx="9144000" cy="4098925"/>
            <a:chOff x="0" y="1738"/>
            <a:chExt cx="5760" cy="2582"/>
          </a:xfrm>
        </p:grpSpPr>
        <p:pic>
          <p:nvPicPr>
            <p:cNvPr id="4105" name="Picture 15" descr="Fondino">
              <a:extLst>
                <a:ext uri="{FF2B5EF4-FFF2-40B4-BE49-F238E27FC236}">
                  <a16:creationId xmlns:a16="http://schemas.microsoft.com/office/drawing/2014/main" id="{8F201D08-D667-4195-876A-A7CEC8661F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58"/>
              <a:ext cx="5760" cy="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6" descr="fascia">
              <a:extLst>
                <a:ext uri="{FF2B5EF4-FFF2-40B4-BE49-F238E27FC236}">
                  <a16:creationId xmlns:a16="http://schemas.microsoft.com/office/drawing/2014/main" id="{866FB5F6-58F2-47D5-B764-EE32B97262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6" y="1738"/>
              <a:ext cx="4444"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2" name="Rectangle 3">
            <a:extLst>
              <a:ext uri="{FF2B5EF4-FFF2-40B4-BE49-F238E27FC236}">
                <a16:creationId xmlns:a16="http://schemas.microsoft.com/office/drawing/2014/main" id="{3EDA69B1-0738-4F0C-911D-8826A8F5A78A}"/>
              </a:ext>
            </a:extLst>
          </p:cNvPr>
          <p:cNvSpPr txBox="1">
            <a:spLocks noChangeArrowheads="1"/>
          </p:cNvSpPr>
          <p:nvPr/>
        </p:nvSpPr>
        <p:spPr bwMode="auto">
          <a:xfrm>
            <a:off x="2122488" y="2860674"/>
            <a:ext cx="7005637" cy="928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eaLnBrk="1" hangingPunct="1">
              <a:spcBef>
                <a:spcPct val="0"/>
              </a:spcBef>
              <a:buClrTx/>
              <a:buFontTx/>
              <a:buNone/>
            </a:pPr>
            <a:r>
              <a:rPr lang="en-US" altLang="it-IT" sz="2000" b="1" dirty="0" err="1">
                <a:solidFill>
                  <a:schemeClr val="bg1"/>
                </a:solidFill>
                <a:latin typeface="Garamond" panose="02020404030301010803" pitchFamily="18" charset="0"/>
              </a:rPr>
              <a:t>Dott</a:t>
            </a:r>
            <a:r>
              <a:rPr lang="en-US" altLang="it-IT" sz="2000" b="1" dirty="0">
                <a:solidFill>
                  <a:schemeClr val="bg1"/>
                </a:solidFill>
                <a:latin typeface="Garamond" panose="02020404030301010803" pitchFamily="18" charset="0"/>
              </a:rPr>
              <a:t>. Lorenzo Di Domenico</a:t>
            </a:r>
            <a:endParaRPr lang="en-US" altLang="it-IT" sz="2000" dirty="0">
              <a:solidFill>
                <a:schemeClr val="bg1"/>
              </a:solidFill>
              <a:latin typeface="Garamond" panose="02020404030301010803" pitchFamily="18" charset="0"/>
            </a:endParaRPr>
          </a:p>
          <a:p>
            <a:pPr eaLnBrk="1" hangingPunct="1">
              <a:spcBef>
                <a:spcPct val="0"/>
              </a:spcBef>
              <a:buClrTx/>
              <a:buFontTx/>
              <a:buNone/>
            </a:pPr>
            <a:r>
              <a:rPr lang="en-US" altLang="it-IT" sz="1800" b="1" dirty="0">
                <a:solidFill>
                  <a:schemeClr val="bg1"/>
                </a:solidFill>
                <a:latin typeface="Garamond" panose="02020404030301010803" pitchFamily="18" charset="0"/>
              </a:rPr>
              <a:t>lorenzo.didomenico@unite.it</a:t>
            </a:r>
            <a:br>
              <a:rPr lang="en-US" altLang="it-IT" sz="1800" b="1" dirty="0">
                <a:solidFill>
                  <a:schemeClr val="bg1"/>
                </a:solidFill>
                <a:latin typeface="Garamond" panose="02020404030301010803" pitchFamily="18" charset="0"/>
              </a:rPr>
            </a:br>
            <a:endParaRPr lang="it-IT" altLang="it-IT" sz="1800" b="1" dirty="0">
              <a:solidFill>
                <a:schemeClr val="bg1"/>
              </a:solidFill>
              <a:latin typeface="Garamond" panose="02020404030301010803" pitchFamily="18" charset="0"/>
            </a:endParaRPr>
          </a:p>
        </p:txBody>
      </p:sp>
      <p:sp>
        <p:nvSpPr>
          <p:cNvPr id="4103" name="Rectangle 3">
            <a:extLst>
              <a:ext uri="{FF2B5EF4-FFF2-40B4-BE49-F238E27FC236}">
                <a16:creationId xmlns:a16="http://schemas.microsoft.com/office/drawing/2014/main" id="{BAFCEBB6-9B36-4BE0-BE90-AFFCAEFC1A73}"/>
              </a:ext>
            </a:extLst>
          </p:cNvPr>
          <p:cNvSpPr txBox="1">
            <a:spLocks noChangeArrowheads="1"/>
          </p:cNvSpPr>
          <p:nvPr/>
        </p:nvSpPr>
        <p:spPr bwMode="auto">
          <a:xfrm>
            <a:off x="2101850" y="4899025"/>
            <a:ext cx="7048500" cy="82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None/>
            </a:pPr>
            <a:r>
              <a:rPr lang="en-US" altLang="it-IT" sz="1600" dirty="0" err="1">
                <a:solidFill>
                  <a:schemeClr val="bg1"/>
                </a:solidFill>
                <a:latin typeface="Garamond" panose="02020404030301010803" pitchFamily="18" charset="0"/>
                <a:sym typeface="Calibri" panose="020F0502020204030204" pitchFamily="34" charset="0"/>
              </a:rPr>
              <a:t>Università</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degli</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Studi</a:t>
            </a:r>
            <a:r>
              <a:rPr lang="en-US" altLang="it-IT" sz="1600" dirty="0">
                <a:solidFill>
                  <a:schemeClr val="bg1"/>
                </a:solidFill>
                <a:latin typeface="Garamond" panose="02020404030301010803" pitchFamily="18" charset="0"/>
                <a:sym typeface="Calibri" panose="020F0502020204030204" pitchFamily="34" charset="0"/>
              </a:rPr>
              <a:t> di Teramo</a:t>
            </a:r>
          </a:p>
          <a:p>
            <a:pPr>
              <a:lnSpc>
                <a:spcPct val="150000"/>
              </a:lnSpc>
              <a:spcBef>
                <a:spcPct val="0"/>
              </a:spcBef>
              <a:buClrTx/>
              <a:buNone/>
            </a:pPr>
            <a:endParaRPr lang="en-US" altLang="it-IT" sz="1600" dirty="0">
              <a:solidFill>
                <a:schemeClr val="bg1"/>
              </a:solidFill>
              <a:latin typeface="Garamond" panose="02020404030301010803" pitchFamily="18" charset="0"/>
              <a:sym typeface="Calibri" panose="020F0502020204030204" pitchFamily="34" charset="0"/>
            </a:endParaRPr>
          </a:p>
        </p:txBody>
      </p:sp>
      <p:sp>
        <p:nvSpPr>
          <p:cNvPr id="4104" name="Rectangle 3">
            <a:extLst>
              <a:ext uri="{FF2B5EF4-FFF2-40B4-BE49-F238E27FC236}">
                <a16:creationId xmlns:a16="http://schemas.microsoft.com/office/drawing/2014/main" id="{C43A1FD5-E40F-4A26-98A4-E0AD97D2ECCD}"/>
              </a:ext>
            </a:extLst>
          </p:cNvPr>
          <p:cNvSpPr txBox="1">
            <a:spLocks noChangeArrowheads="1"/>
          </p:cNvSpPr>
          <p:nvPr/>
        </p:nvSpPr>
        <p:spPr bwMode="auto">
          <a:xfrm>
            <a:off x="2132013" y="3895725"/>
            <a:ext cx="4924425"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eaLnBrk="1" hangingPunct="1">
              <a:spcBef>
                <a:spcPct val="0"/>
              </a:spcBef>
              <a:buClrTx/>
              <a:buFontTx/>
              <a:buNone/>
            </a:pPr>
            <a:r>
              <a:rPr lang="en-US" altLang="it-IT" sz="2000" dirty="0" err="1">
                <a:solidFill>
                  <a:schemeClr val="bg1"/>
                </a:solidFill>
                <a:latin typeface="Garamond" panose="02020404030301010803" pitchFamily="18" charset="0"/>
              </a:rPr>
              <a:t>Lezione</a:t>
            </a:r>
            <a:r>
              <a:rPr lang="en-US" altLang="it-IT" sz="2000" dirty="0">
                <a:solidFill>
                  <a:schemeClr val="bg1"/>
                </a:solidFill>
                <a:latin typeface="Garamond" panose="02020404030301010803" pitchFamily="18" charset="0"/>
              </a:rPr>
              <a:t> 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20814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costante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1115308"/>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pic>
        <p:nvPicPr>
          <p:cNvPr id="6" name="Immagine 5">
            <a:extLst>
              <a:ext uri="{FF2B5EF4-FFF2-40B4-BE49-F238E27FC236}">
                <a16:creationId xmlns:a16="http://schemas.microsoft.com/office/drawing/2014/main" id="{7157D575-7F74-4CAE-B8BE-251E97059A2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5516" y="630238"/>
            <a:ext cx="5594618" cy="1560987"/>
          </a:xfrm>
          <a:prstGeom prst="rect">
            <a:avLst/>
          </a:prstGeom>
          <a:noFill/>
        </p:spPr>
      </p:pic>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pic>
        <p:nvPicPr>
          <p:cNvPr id="10" name="Immagine 9">
            <a:extLst>
              <a:ext uri="{FF2B5EF4-FFF2-40B4-BE49-F238E27FC236}">
                <a16:creationId xmlns:a16="http://schemas.microsoft.com/office/drawing/2014/main" id="{B913DD65-69D1-4148-A363-A1700FB315E3}"/>
              </a:ext>
            </a:extLst>
          </p:cNvPr>
          <p:cNvPicPr>
            <a:picLocks noChangeAspect="1"/>
          </p:cNvPicPr>
          <p:nvPr/>
        </p:nvPicPr>
        <p:blipFill>
          <a:blip r:embed="rId4"/>
          <a:stretch>
            <a:fillRect/>
          </a:stretch>
        </p:blipFill>
        <p:spPr>
          <a:xfrm>
            <a:off x="366338" y="2310578"/>
            <a:ext cx="4263919" cy="3318896"/>
          </a:xfrm>
          <a:prstGeom prst="rect">
            <a:avLst/>
          </a:prstGeom>
        </p:spPr>
      </p:pic>
      <p:pic>
        <p:nvPicPr>
          <p:cNvPr id="3" name="Immagine 2">
            <a:extLst>
              <a:ext uri="{FF2B5EF4-FFF2-40B4-BE49-F238E27FC236}">
                <a16:creationId xmlns:a16="http://schemas.microsoft.com/office/drawing/2014/main" id="{A74F5CEC-54BC-4B05-8ADE-F9F1C6C0B4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2825" y="2447695"/>
            <a:ext cx="4700591" cy="3100532"/>
          </a:xfrm>
          <a:prstGeom prst="rect">
            <a:avLst/>
          </a:prstGeom>
        </p:spPr>
      </p:pic>
    </p:spTree>
    <p:extLst>
      <p:ext uri="{BB962C8B-B14F-4D97-AF65-F5344CB8AC3E}">
        <p14:creationId xmlns:p14="http://schemas.microsoft.com/office/powerpoint/2010/main" val="2356321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con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costante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46969" y="766726"/>
                <a:ext cx="8544219" cy="5194920"/>
              </a:xfrm>
            </p:spPr>
            <p:txBody>
              <a:bodyPr/>
              <a:lstStyle/>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SimSun" panose="02010600030101010101" pitchFamily="2" charset="-122"/>
                          <a:cs typeface="Times New Roman" panose="02020603050405020304" pitchFamily="18" charset="0"/>
                        </a:rPr>
                        <m:t>    </m:t>
                      </m:r>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r>
                        <a:rPr lang="it-IT" sz="1600" i="1">
                          <a:effectLst/>
                          <a:latin typeface="Cambria Math" panose="02040503050406030204" pitchFamily="18" charset="0"/>
                          <a:ea typeface="Calibri" panose="020F0502020204030204" pitchFamily="34" charset="0"/>
                          <a:cs typeface="Times New Roman" panose="02020603050405020304" pitchFamily="18" charset="0"/>
                        </a:rPr>
                        <m:t>𝑐</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it-IT" sz="16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it-IT" sz="16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𝑐</m:t>
                      </m:r>
                      <m:r>
                        <a:rPr lang="it-IT" sz="1600" i="1">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it-IT" sz="1800" dirty="0">
                    <a:effectLst/>
                    <a:latin typeface="Times New Roman" panose="02020603050405020304" pitchFamily="18" charset="0"/>
                    <a:ea typeface="SimSun" panose="02010600030101010101" pitchFamily="2" charset="-122"/>
                    <a:cs typeface="Arial" panose="020B0604020202020204" pitchFamily="34" charset="0"/>
                  </a:rPr>
                  <a:t>La cui soluzione analitica è:</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effectLst/>
                              <a:latin typeface="Cambria Math" panose="02040503050406030204" pitchFamily="18" charset="0"/>
                              <a:ea typeface="SimSun" panose="02010600030101010101" pitchFamily="2" charset="-122"/>
                              <a:cs typeface="Times New Roman" panose="02020603050405020304" pitchFamily="18" charset="0"/>
                            </a:rPr>
                          </m:ctrlPr>
                        </m:fPr>
                        <m:num>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d>
                            <m:dPr>
                              <m:begChr m:val="["/>
                              <m:end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Sup>
                                <m:s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𝑐</m:t>
                                  </m:r>
                                </m:e>
                                <m:sup>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p>
                              </m:sSup>
                            </m:e>
                          </m:d>
                        </m:num>
                        <m:den>
                          <m:r>
                            <a:rPr lang="it-IT" sz="1600" i="1">
                              <a:effectLst/>
                              <a:latin typeface="Cambria Math" panose="02040503050406030204" pitchFamily="18" charset="0"/>
                              <a:ea typeface="SimSun" panose="02010600030101010101" pitchFamily="2" charset="-122"/>
                              <a:cs typeface="Times New Roman" panose="02020603050405020304" pitchFamily="18" charset="0"/>
                            </a:rPr>
                            <m:t>1−</m:t>
                          </m:r>
                          <m:r>
                            <a:rPr lang="it-IT" sz="1600" i="1">
                              <a:effectLst/>
                              <a:latin typeface="Cambria Math" panose="02040503050406030204" pitchFamily="18" charset="0"/>
                              <a:ea typeface="SimSun" panose="02010600030101010101" pitchFamily="2" charset="-122"/>
                              <a:cs typeface="Times New Roman" panose="02020603050405020304" pitchFamily="18" charset="0"/>
                            </a:rPr>
                            <m:t>𝑐</m:t>
                          </m:r>
                        </m:den>
                      </m:f>
                      <m:r>
                        <a:rPr lang="it-IT" sz="1600" b="0" i="1" smtClean="0">
                          <a:effectLst/>
                          <a:latin typeface="Cambria Math" panose="02040503050406030204" pitchFamily="18" charset="0"/>
                          <a:ea typeface="SimSun" panose="02010600030101010101" pitchFamily="2" charset="-122"/>
                          <a:cs typeface="Times New Roman" panose="02020603050405020304" pitchFamily="18" charset="0"/>
                        </a:rPr>
                        <m:t>                    </m:t>
                      </m:r>
                      <m:func>
                        <m:func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funcPr>
                        <m:fName>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𝑌</m:t>
                              </m:r>
                            </m:e>
                            <m: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limLow>
                            <m:limLow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limLowPr>
                            <m:e>
                              <m:r>
                                <m:rPr>
                                  <m:sty m:val="p"/>
                                </m:rPr>
                                <a:rPr lang="en-US" sz="1600" i="0" smtClean="0">
                                  <a:effectLst/>
                                  <a:latin typeface="Cambria Math" panose="02040503050406030204" pitchFamily="18" charset="0"/>
                                  <a:ea typeface="Calibri" panose="020F0502020204030204" pitchFamily="34" charset="0"/>
                                  <a:cs typeface="Times New Roman" panose="02020603050405020304" pitchFamily="18" charset="0"/>
                                </a:rPr>
                                <m:t>lim</m:t>
                              </m:r>
                            </m:e>
                            <m:lim>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𝑡</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 ∞</m:t>
                              </m:r>
                            </m:lim>
                          </m:limLow>
                        </m:fName>
                        <m:e>
                          <m:sSub>
                            <m:sSubPr>
                              <m:ctrlPr>
                                <a:rPr lang="en-US" sz="1600" i="1">
                                  <a:latin typeface="Cambria Math" panose="02040503050406030204" pitchFamily="18" charset="0"/>
                                  <a:ea typeface="SimSun" panose="02010600030101010101" pitchFamily="2" charset="-122"/>
                                  <a:cs typeface="Times New Roman" panose="02020603050405020304" pitchFamily="18" charset="0"/>
                                </a:rPr>
                              </m:ctrlPr>
                            </m:sSubPr>
                            <m:e>
                              <m:r>
                                <a:rPr lang="it-IT" sz="1600" i="1">
                                  <a:latin typeface="Cambria Math" panose="02040503050406030204" pitchFamily="18" charset="0"/>
                                  <a:ea typeface="SimSun" panose="02010600030101010101" pitchFamily="2" charset="-122"/>
                                  <a:cs typeface="Times New Roman" panose="02020603050405020304" pitchFamily="18" charset="0"/>
                                </a:rPr>
                                <m:t>𝑌</m:t>
                              </m:r>
                            </m:e>
                            <m:sub>
                              <m:r>
                                <a:rPr lang="it-IT" sz="1600" i="1">
                                  <a:latin typeface="Cambria Math" panose="02040503050406030204" pitchFamily="18" charset="0"/>
                                  <a:ea typeface="SimSun" panose="02010600030101010101" pitchFamily="2" charset="-122"/>
                                  <a:cs typeface="Times New Roman" panose="02020603050405020304" pitchFamily="18" charset="0"/>
                                </a:rPr>
                                <m:t>𝑡</m:t>
                              </m:r>
                            </m:sub>
                          </m:sSub>
                        </m:e>
                      </m:func>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𝑐</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ub>
                          </m:sSub>
                        </m:den>
                      </m:f>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it-IT" sz="1800" dirty="0">
                    <a:effectLst/>
                    <a:latin typeface="Times New Roman" panose="02020603050405020304" pitchFamily="18" charset="0"/>
                    <a:ea typeface="SimSun" panose="02010600030101010101" pitchFamily="2" charset="-122"/>
                    <a:cs typeface="Arial" panose="020B0604020202020204" pitchFamily="34" charset="0"/>
                  </a:rPr>
                  <a:t>Tale soluzione può essere ottenuta più semplicemente con il sistema simultaneo</a:t>
                </a:r>
                <a:r>
                  <a:rPr lang="it-IT" sz="1800" dirty="0">
                    <a:latin typeface="Times New Roman" panose="02020603050405020304" pitchFamily="18" charset="0"/>
                    <a:ea typeface="SimSun" panose="02010600030101010101" pitchFamily="2" charset="-122"/>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d>
                        <m:dPr>
                          <m:begChr m:val="{"/>
                          <m:endChr m:val=""/>
                          <m:ctrlPr>
                            <a:rPr lang="en-US" sz="1800" i="1" smtClean="0">
                              <a:effectLst/>
                              <a:latin typeface="Cambria Math" panose="02040503050406030204" pitchFamily="18" charset="0"/>
                              <a:ea typeface="Calibri" panose="020F0502020204030204" pitchFamily="34" charset="0"/>
                              <a:cs typeface="Times New Roman" panose="02020603050405020304" pitchFamily="18" charset="0"/>
                            </a:rPr>
                          </m:ctrlPr>
                        </m:dPr>
                        <m:e>
                          <m:eqArr>
                            <m:eqArr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eqArrPr>
                            <m:e>
                              <m:r>
                                <a:rPr lang="it-IT" sz="1800" i="1">
                                  <a:effectLst/>
                                  <a:latin typeface="Cambria Math" panose="02040503050406030204" pitchFamily="18" charset="0"/>
                                  <a:ea typeface="Calibri" panose="020F0502020204030204" pitchFamily="34" charset="0"/>
                                  <a:cs typeface="Times New Roman" panose="02020603050405020304" pitchFamily="18" charset="0"/>
                                </a:rPr>
                                <m:t>𝑌</m:t>
                              </m:r>
                              <m:r>
                                <a:rPr lang="it-IT" sz="1800" i="1">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800" i="1">
                                      <a:effectLst/>
                                      <a:latin typeface="Cambria Math" panose="02040503050406030204" pitchFamily="18" charset="0"/>
                                      <a:ea typeface="Calibri" panose="020F0502020204030204" pitchFamily="34" charset="0"/>
                                      <a:cs typeface="Times New Roman" panose="02020603050405020304" pitchFamily="18" charset="0"/>
                                    </a:rPr>
                                    <m:t>𝐺</m:t>
                                  </m:r>
                                </m:e>
                              </m:acc>
                              <m:r>
                                <a:rPr lang="it-IT" sz="1800" i="1">
                                  <a:effectLst/>
                                  <a:latin typeface="Cambria Math" panose="02040503050406030204" pitchFamily="18" charset="0"/>
                                  <a:ea typeface="Calibri" panose="020F0502020204030204" pitchFamily="34" charset="0"/>
                                  <a:cs typeface="Times New Roman" panose="02020603050405020304" pitchFamily="18" charset="0"/>
                                </a:rPr>
                                <m:t>+</m:t>
                              </m:r>
                              <m:r>
                                <a:rPr lang="it-IT" sz="1800" i="1">
                                  <a:effectLst/>
                                  <a:latin typeface="Cambria Math" panose="02040503050406030204" pitchFamily="18" charset="0"/>
                                  <a:ea typeface="Calibri" panose="020F0502020204030204" pitchFamily="34" charset="0"/>
                                  <a:cs typeface="Times New Roman" panose="02020603050405020304" pitchFamily="18" charset="0"/>
                                </a:rPr>
                                <m:t>𝐶</m:t>
                              </m:r>
                            </m:e>
                            <m:e>
                              <m:r>
                                <a:rPr lang="it-IT" sz="1800" i="1">
                                  <a:effectLst/>
                                  <a:latin typeface="Cambria Math" panose="02040503050406030204" pitchFamily="18" charset="0"/>
                                  <a:ea typeface="Calibri" panose="020F0502020204030204" pitchFamily="34" charset="0"/>
                                  <a:cs typeface="Times New Roman" panose="02020603050405020304" pitchFamily="18" charset="0"/>
                                </a:rPr>
                                <m:t>𝐶</m:t>
                              </m:r>
                              <m:r>
                                <a:rPr lang="it-IT" sz="1800" i="1">
                                  <a:effectLst/>
                                  <a:latin typeface="Cambria Math" panose="02040503050406030204" pitchFamily="18" charset="0"/>
                                  <a:ea typeface="Calibri" panose="020F0502020204030204" pitchFamily="34" charset="0"/>
                                  <a:cs typeface="Times New Roman" panose="02020603050405020304" pitchFamily="18" charset="0"/>
                                </a:rPr>
                                <m:t>=</m:t>
                              </m:r>
                              <m:r>
                                <a:rPr lang="it-IT" sz="1800" i="1">
                                  <a:effectLst/>
                                  <a:latin typeface="Cambria Math" panose="02040503050406030204" pitchFamily="18" charset="0"/>
                                  <a:ea typeface="Calibri" panose="020F0502020204030204" pitchFamily="34" charset="0"/>
                                  <a:cs typeface="Times New Roman" panose="02020603050405020304" pitchFamily="18" charset="0"/>
                                </a:rPr>
                                <m:t>𝑐𝑌</m:t>
                              </m:r>
                            </m:e>
                          </m:eqArr>
                          <m:r>
                            <a:rPr lang="it-IT" sz="1800" i="1">
                              <a:effectLst/>
                              <a:latin typeface="Cambria Math" panose="02040503050406030204" pitchFamily="18" charset="0"/>
                              <a:ea typeface="Calibri" panose="020F0502020204030204" pitchFamily="34" charset="0"/>
                              <a:cs typeface="Times New Roman" panose="02020603050405020304" pitchFamily="18" charset="0"/>
                            </a:rPr>
                            <m:t>      </m:t>
                          </m:r>
                        </m:e>
                      </m:d>
                      <m: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t>                   </m:t>
                      </m:r>
                      <m:sSup>
                        <m:sSupPr>
                          <m:ctrlPr>
                            <a:rPr lang="it-IT" sz="1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800" b="1" i="1" smtClean="0">
                              <a:effectLst/>
                              <a:latin typeface="Cambria Math" panose="02040503050406030204" pitchFamily="18" charset="0"/>
                              <a:ea typeface="Calibri" panose="020F0502020204030204" pitchFamily="34" charset="0"/>
                              <a:cs typeface="Times New Roman" panose="02020603050405020304" pitchFamily="18" charset="0"/>
                            </a:rPr>
                            <m:t>𝒀</m:t>
                          </m:r>
                        </m:e>
                        <m:sup>
                          <m:r>
                            <a:rPr lang="it-IT" sz="1800" b="1"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800" b="1"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800" b="1"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800" b="1" i="1">
                                  <a:latin typeface="Cambria Math" panose="02040503050406030204" pitchFamily="18" charset="0"/>
                                  <a:ea typeface="Calibri" panose="020F0502020204030204" pitchFamily="34" charset="0"/>
                                  <a:cs typeface="Times New Roman" panose="02020603050405020304" pitchFamily="18" charset="0"/>
                                </a:rPr>
                              </m:ctrlPr>
                            </m:accPr>
                            <m:e>
                              <m:r>
                                <a:rPr lang="it-IT" sz="1800" b="1" i="1">
                                  <a:latin typeface="Cambria Math" panose="02040503050406030204" pitchFamily="18" charset="0"/>
                                  <a:ea typeface="Calibri" panose="020F0502020204030204" pitchFamily="34" charset="0"/>
                                  <a:cs typeface="Times New Roman" panose="02020603050405020304" pitchFamily="18" charset="0"/>
                                </a:rPr>
                                <m:t>𝑮</m:t>
                              </m:r>
                            </m:e>
                          </m:acc>
                        </m:num>
                        <m:den>
                          <m:r>
                            <a:rPr lang="it-IT" sz="1800" b="1" i="1">
                              <a:latin typeface="Cambria Math" panose="02040503050406030204" pitchFamily="18" charset="0"/>
                              <a:ea typeface="Calibri" panose="020F0502020204030204" pitchFamily="34" charset="0"/>
                              <a:cs typeface="Times New Roman" panose="02020603050405020304" pitchFamily="18" charset="0"/>
                            </a:rPr>
                            <m:t>𝟏</m:t>
                          </m:r>
                          <m:r>
                            <a:rPr lang="it-IT" sz="1800" b="1" i="1">
                              <a:latin typeface="Cambria Math" panose="02040503050406030204" pitchFamily="18" charset="0"/>
                              <a:ea typeface="Calibri" panose="020F0502020204030204" pitchFamily="34" charset="0"/>
                              <a:cs typeface="Times New Roman" panose="02020603050405020304" pitchFamily="18" charset="0"/>
                            </a:rPr>
                            <m:t>−</m:t>
                          </m:r>
                          <m:r>
                            <a:rPr lang="it-IT" sz="1800" b="1" i="1" smtClean="0">
                              <a:latin typeface="Cambria Math" panose="02040503050406030204" pitchFamily="18" charset="0"/>
                              <a:ea typeface="Calibri" panose="020F0502020204030204" pitchFamily="34" charset="0"/>
                              <a:cs typeface="Times New Roman" panose="02020603050405020304" pitchFamily="18" charset="0"/>
                            </a:rPr>
                            <m:t>𝒄</m:t>
                          </m:r>
                        </m:den>
                      </m:f>
                    </m:oMath>
                  </m:oMathPara>
                </a14:m>
                <a:endParaRPr lang="it-IT" sz="18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Moltiplicatore: </a:t>
                </a:r>
                <a:endParaRPr lang="it-IT" sz="1800" b="0" i="0" dirty="0">
                  <a:effectLst/>
                  <a:latin typeface="Cambria Math" panose="02040503050406030204" pitchFamily="18" charset="0"/>
                  <a:ea typeface="Calibri" panose="020F0502020204030204" pitchFamily="34" charset="0"/>
                  <a:cs typeface="Times New Roman" panose="02020603050405020304" pitchFamily="18" charset="0"/>
                </a:endParaRPr>
              </a:p>
              <a:p>
                <a:pPr marL="0" indent="0" algn="just">
                  <a:spcBef>
                    <a:spcPts val="0"/>
                  </a:spcBef>
                  <a:spcAft>
                    <a:spcPts val="800"/>
                  </a:spcAft>
                  <a:buNone/>
                </a:pPr>
                <a14:m>
                  <m:oMathPara xmlns:m="http://schemas.openxmlformats.org/officeDocument/2006/math">
                    <m:oMathParaPr>
                      <m:jc m:val="centerGroup"/>
                    </m:oMathParaPr>
                    <m:oMath xmlns:m="http://schemas.openxmlformats.org/officeDocument/2006/math">
                      <m:r>
                        <a:rPr lang="it-IT" sz="1800" b="0" i="0" smtClean="0">
                          <a:effectLst/>
                          <a:latin typeface="Cambria Math" panose="02040503050406030204" pitchFamily="18" charset="0"/>
                          <a:ea typeface="Calibri" panose="020F0502020204030204" pitchFamily="34" charset="0"/>
                          <a:cs typeface="Times New Roman" panose="02020603050405020304" pitchFamily="18" charset="0"/>
                        </a:rPr>
                        <m:t> </m:t>
                      </m:r>
                      <m: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t>𝑚</m:t>
                      </m:r>
                      <m:r>
                        <a:rPr lang="it-IT" sz="180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800" i="1">
                              <a:latin typeface="Cambria Math" panose="02040503050406030204" pitchFamily="18" charset="0"/>
                              <a:ea typeface="Calibri" panose="020F0502020204030204" pitchFamily="34" charset="0"/>
                              <a:cs typeface="Times New Roman" panose="02020603050405020304" pitchFamily="18" charset="0"/>
                            </a:rPr>
                          </m:ctrlPr>
                        </m:fPr>
                        <m:num>
                          <m:r>
                            <a:rPr lang="it-IT" sz="1800" b="0" i="1" smtClean="0">
                              <a:latin typeface="Cambria Math" panose="02040503050406030204" pitchFamily="18" charset="0"/>
                              <a:ea typeface="Calibri" panose="020F0502020204030204" pitchFamily="34" charset="0"/>
                              <a:cs typeface="Times New Roman" panose="02020603050405020304" pitchFamily="18" charset="0"/>
                            </a:rPr>
                            <m:t>1</m:t>
                          </m:r>
                        </m:num>
                        <m:den>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b="0" i="1" smtClean="0">
                              <a:latin typeface="Cambria Math" panose="02040503050406030204" pitchFamily="18" charset="0"/>
                              <a:ea typeface="Calibri" panose="020F0502020204030204" pitchFamily="34" charset="0"/>
                              <a:cs typeface="Times New Roman" panose="02020603050405020304" pitchFamily="18" charset="0"/>
                            </a:rPr>
                            <m:t>𝑐</m:t>
                          </m:r>
                        </m:den>
                      </m:f>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spcAft>
                    <a:spcPts val="800"/>
                  </a:spcAft>
                </a:pPr>
                <a:r>
                  <a:rPr lang="it-IT" sz="1800" b="1" dirty="0">
                    <a:latin typeface="Times New Roman" panose="02020603050405020304" pitchFamily="18" charset="0"/>
                    <a:ea typeface="Calibri" panose="020F0502020204030204" pitchFamily="34" charset="0"/>
                    <a:cs typeface="Times New Roman" panose="02020603050405020304" pitchFamily="18" charset="0"/>
                  </a:rPr>
                  <a:t>Il livello del reddito e della produzione è determinato dal livello della spesa pubblica e dal valore della propensione al consumo.</a:t>
                </a: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2" name="Segnaposto testo 4">
                <a:extLst>
                  <a:ext uri="{FF2B5EF4-FFF2-40B4-BE49-F238E27FC236}">
                    <a16:creationId xmlns:a16="http://schemas.microsoft.com/office/drawing/2014/main" id="{1A43F747-5F74-4BA9-B720-2B5E9AE7A851}"/>
                  </a:ext>
                </a:extLst>
              </p:cNvPr>
              <p:cNvSpPr>
                <a:spLocks noGrp="1" noRot="1" noChangeAspect="1" noMove="1" noResize="1" noEditPoints="1" noAdjustHandles="1" noChangeArrowheads="1" noChangeShapeType="1" noTextEdit="1"/>
              </p:cNvSpPr>
              <p:nvPr>
                <p:ph type="body" sz="half" idx="1"/>
              </p:nvPr>
            </p:nvSpPr>
            <p:spPr>
              <a:xfrm>
                <a:off x="446969" y="766726"/>
                <a:ext cx="8544219" cy="5194920"/>
              </a:xfrm>
              <a:blipFill>
                <a:blip r:embed="rId3"/>
                <a:stretch>
                  <a:fillRect l="-428" r="-571" b="-4460"/>
                </a:stretch>
              </a:blipFill>
            </p:spPr>
            <p:txBody>
              <a:bodyPr/>
              <a:lstStyle/>
              <a:p>
                <a:r>
                  <a:rPr lang="en-US">
                    <a:noFill/>
                  </a:rPr>
                  <a:t> </a:t>
                </a:r>
              </a:p>
            </p:txBody>
          </p:sp>
        </mc:Fallback>
      </mc:AlternateContent>
      <p:cxnSp>
        <p:nvCxnSpPr>
          <p:cNvPr id="4" name="Connettore 2 3">
            <a:extLst>
              <a:ext uri="{FF2B5EF4-FFF2-40B4-BE49-F238E27FC236}">
                <a16:creationId xmlns:a16="http://schemas.microsoft.com/office/drawing/2014/main" id="{820D80F6-F2B1-4A31-859F-89D634D9654D}"/>
              </a:ext>
            </a:extLst>
          </p:cNvPr>
          <p:cNvCxnSpPr/>
          <p:nvPr/>
        </p:nvCxnSpPr>
        <p:spPr bwMode="auto">
          <a:xfrm>
            <a:off x="4644008" y="1484784"/>
            <a:ext cx="0" cy="5040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 name="Connettore 2 2">
            <a:extLst>
              <a:ext uri="{FF2B5EF4-FFF2-40B4-BE49-F238E27FC236}">
                <a16:creationId xmlns:a16="http://schemas.microsoft.com/office/drawing/2014/main" id="{0C77D60A-AA2A-44F2-8D49-B31D4609B5DC}"/>
              </a:ext>
            </a:extLst>
          </p:cNvPr>
          <p:cNvCxnSpPr>
            <a:cxnSpLocks/>
          </p:cNvCxnSpPr>
          <p:nvPr/>
        </p:nvCxnSpPr>
        <p:spPr bwMode="auto">
          <a:xfrm>
            <a:off x="4572000" y="4221088"/>
            <a:ext cx="4323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 name="Connettore 2 4">
            <a:extLst>
              <a:ext uri="{FF2B5EF4-FFF2-40B4-BE49-F238E27FC236}">
                <a16:creationId xmlns:a16="http://schemas.microsoft.com/office/drawing/2014/main" id="{3B53270D-A683-4A5B-A1B9-569FB9AC86D1}"/>
              </a:ext>
            </a:extLst>
          </p:cNvPr>
          <p:cNvCxnSpPr/>
          <p:nvPr/>
        </p:nvCxnSpPr>
        <p:spPr bwMode="auto">
          <a:xfrm>
            <a:off x="4139952" y="3140968"/>
            <a:ext cx="5040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8934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43251E5-F6DF-411B-8781-E102C22C53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672" y="863341"/>
            <a:ext cx="6744641" cy="5229955"/>
          </a:xfrm>
          <a:prstGeom prst="rect">
            <a:avLst/>
          </a:prstGeom>
        </p:spPr>
      </p:pic>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25731" y="69319"/>
            <a:ext cx="838816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shock </a:t>
            </a:r>
            <a:r>
              <a:rPr lang="en-GB" altLang="it-IT" dirty="0" err="1">
                <a:latin typeface="Garamond" panose="02020404030301010803" pitchFamily="18" charset="0"/>
              </a:rPr>
              <a:t>permanente</a:t>
            </a:r>
            <a:r>
              <a:rPr lang="en-GB" altLang="it-IT" dirty="0">
                <a:latin typeface="Garamond" panose="02020404030301010803" pitchFamily="18" charset="0"/>
              </a:rPr>
              <a:t> </a:t>
            </a:r>
            <a:r>
              <a:rPr lang="en-GB" altLang="it-IT" dirty="0" err="1">
                <a:latin typeface="Garamond" panose="02020404030301010803" pitchFamily="18" charset="0"/>
              </a:rPr>
              <a:t>alla</a:t>
            </a:r>
            <a:r>
              <a:rPr lang="en-GB" altLang="it-IT" dirty="0">
                <a:latin typeface="Garamond" panose="02020404030301010803" pitchFamily="18" charset="0"/>
              </a:rPr>
              <a:t>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11" name="Segnaposto testo 4">
                <a:extLst>
                  <a:ext uri="{FF2B5EF4-FFF2-40B4-BE49-F238E27FC236}">
                    <a16:creationId xmlns:a16="http://schemas.microsoft.com/office/drawing/2014/main" id="{A9025A42-24BF-4AFC-8134-27D9A37C9D14}"/>
                  </a:ext>
                </a:extLst>
              </p:cNvPr>
              <p:cNvSpPr txBox="1">
                <a:spLocks/>
              </p:cNvSpPr>
              <p:nvPr/>
            </p:nvSpPr>
            <p:spPr bwMode="auto">
              <a:xfrm>
                <a:off x="269675" y="525823"/>
                <a:ext cx="8544219" cy="854546"/>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Bef>
                    <a:spcPts val="0"/>
                  </a:spcBef>
                  <a:spcAft>
                    <a:spcPts val="0"/>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Un aumento permanente della spesa pubblica genera un aumento permanente del livello di reddito corrispondente al valore della variazione di spesa </a:t>
                </a:r>
                <a14:m>
                  <m:oMath xmlns:m="http://schemas.openxmlformats.org/officeDocument/2006/math">
                    <m:r>
                      <a:rPr lang="en-US" sz="16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oMath>
                </a14:m>
                <a:r>
                  <a:rPr lang="it-IT" sz="1600">
                    <a:latin typeface="Times New Roman" panose="02020603050405020304" pitchFamily="18" charset="0"/>
                    <a:ea typeface="Calibri" panose="020F0502020204030204" pitchFamily="34" charset="0"/>
                    <a:cs typeface="Times New Roman" panose="02020603050405020304" pitchFamily="18" charset="0"/>
                  </a:rPr>
                  <a:t> </a:t>
                </a:r>
                <a:r>
                  <a:rPr lang="it-IT" sz="1600" dirty="0">
                    <a:latin typeface="Times New Roman" panose="02020603050405020304" pitchFamily="18" charset="0"/>
                    <a:ea typeface="Calibri" panose="020F0502020204030204" pitchFamily="34" charset="0"/>
                    <a:cs typeface="Times New Roman" panose="02020603050405020304" pitchFamily="18" charset="0"/>
                  </a:rPr>
                  <a:t>moltiplicato per il valore del moltiplicatore</a:t>
                </a:r>
              </a:p>
              <a:p>
                <a:pPr>
                  <a:spcBef>
                    <a:spcPts val="0"/>
                  </a:spcBef>
                  <a:spcAft>
                    <a:spcPts val="800"/>
                  </a:spcAft>
                </a:pPr>
                <a14:m>
                  <m:oMath xmlns:m="http://schemas.openxmlformats.org/officeDocument/2006/math">
                    <m:sSup>
                      <m:sSupPr>
                        <m:ctrlPr>
                          <a:rPr lang="it-IT" sz="1600" i="1" smtClean="0">
                            <a:latin typeface="Cambria Math" panose="02040503050406030204" pitchFamily="18" charset="0"/>
                            <a:ea typeface="Calibri" panose="020F0502020204030204" pitchFamily="34" charset="0"/>
                            <a:cs typeface="Times New Roman" panose="02020603050405020304" pitchFamily="18" charset="0"/>
                          </a:rPr>
                        </m:ctrlPr>
                      </m:sSupPr>
                      <m:e>
                        <m:r>
                          <a:rPr lang="it-IT" sz="1600" i="1" smtClean="0">
                            <a:latin typeface="Cambria Math" panose="02040503050406030204" pitchFamily="18" charset="0"/>
                            <a:ea typeface="Cambria Math" panose="02040503050406030204" pitchFamily="18" charset="0"/>
                            <a:cs typeface="Times New Roman" panose="02020603050405020304" pitchFamily="18" charset="0"/>
                          </a:rPr>
                          <m:t>∆</m:t>
                        </m:r>
                        <m:r>
                          <a:rPr lang="it-IT" sz="1600" i="1" smtClean="0">
                            <a:latin typeface="Cambria Math" panose="02040503050406030204" pitchFamily="18" charset="0"/>
                            <a:ea typeface="Calibri" panose="020F0502020204030204" pitchFamily="34" charset="0"/>
                            <a:cs typeface="Times New Roman" panose="02020603050405020304" pitchFamily="18" charset="0"/>
                          </a:rPr>
                          <m:t>𝑌</m:t>
                        </m:r>
                      </m:e>
                      <m:sup>
                        <m:r>
                          <a:rPr lang="it-IT" sz="1600" i="1" smtClean="0">
                            <a:latin typeface="Cambria Math" panose="02040503050406030204" pitchFamily="18" charset="0"/>
                            <a:ea typeface="Calibri" panose="020F0502020204030204" pitchFamily="34" charset="0"/>
                            <a:cs typeface="Times New Roman" panose="02020603050405020304" pitchFamily="18" charset="0"/>
                          </a:rPr>
                          <m:t>∗</m:t>
                        </m:r>
                      </m:sup>
                    </m:sSup>
                    <m:r>
                      <a:rPr lang="it-IT" sz="1600" i="1" smtClean="0">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smtClean="0">
                            <a:latin typeface="Cambria Math" panose="02040503050406030204" pitchFamily="18" charset="0"/>
                            <a:ea typeface="Calibri" panose="020F0502020204030204" pitchFamily="34" charset="0"/>
                            <a:cs typeface="Times New Roman" panose="02020603050405020304" pitchFamily="18" charset="0"/>
                          </a:rPr>
                        </m:ctrlPr>
                      </m:fPr>
                      <m:num>
                        <m:r>
                          <a:rPr lang="en-US" sz="16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smtClean="0">
                            <a:latin typeface="Cambria Math" panose="02040503050406030204" pitchFamily="18" charset="0"/>
                            <a:ea typeface="Calibri" panose="020F0502020204030204" pitchFamily="34" charset="0"/>
                            <a:cs typeface="Times New Roman" panose="02020603050405020304" pitchFamily="18" charset="0"/>
                          </a:rPr>
                          <m:t>𝑐</m:t>
                        </m:r>
                      </m:den>
                    </m:f>
                  </m:oMath>
                </a14:m>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1" name="Segnaposto testo 4">
                <a:extLst>
                  <a:ext uri="{FF2B5EF4-FFF2-40B4-BE49-F238E27FC236}">
                    <a16:creationId xmlns:a16="http://schemas.microsoft.com/office/drawing/2014/main" id="{A9025A42-24BF-4AFC-8134-27D9A37C9D14}"/>
                  </a:ext>
                </a:extLst>
              </p:cNvPr>
              <p:cNvSpPr txBox="1">
                <a:spLocks noRot="1" noChangeAspect="1" noMove="1" noResize="1" noEditPoints="1" noAdjustHandles="1" noChangeArrowheads="1" noChangeShapeType="1" noTextEdit="1"/>
              </p:cNvSpPr>
              <p:nvPr/>
            </p:nvSpPr>
            <p:spPr bwMode="auto">
              <a:xfrm>
                <a:off x="269675" y="525823"/>
                <a:ext cx="8544219" cy="854546"/>
              </a:xfrm>
              <a:prstGeom prst="rect">
                <a:avLst/>
              </a:prstGeom>
              <a:blipFill>
                <a:blip r:embed="rId4"/>
                <a:stretch>
                  <a:fillRect l="-285" t="-2143" r="-856" b="-17143"/>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09216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a:t>
            </a:r>
            <a:r>
              <a:rPr lang="en-GB" altLang="it-IT" dirty="0" err="1">
                <a:latin typeface="Garamond" panose="02020404030301010803" pitchFamily="18" charset="0"/>
              </a:rPr>
              <a:t>paradosso</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parsimonia</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1115308"/>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pic>
        <p:nvPicPr>
          <p:cNvPr id="3" name="Immagine 2">
            <a:extLst>
              <a:ext uri="{FF2B5EF4-FFF2-40B4-BE49-F238E27FC236}">
                <a16:creationId xmlns:a16="http://schemas.microsoft.com/office/drawing/2014/main" id="{355188A9-1535-4F31-8B66-92D654C018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672" y="806310"/>
            <a:ext cx="6744641" cy="4566906"/>
          </a:xfrm>
          <a:prstGeom prst="rect">
            <a:avLst/>
          </a:prstGeom>
        </p:spPr>
      </p:pic>
    </p:spTree>
    <p:extLst>
      <p:ext uri="{BB962C8B-B14F-4D97-AF65-F5344CB8AC3E}">
        <p14:creationId xmlns:p14="http://schemas.microsoft.com/office/powerpoint/2010/main" val="2424251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599781" y="1491533"/>
            <a:ext cx="8544219" cy="5194920"/>
          </a:xfrm>
        </p:spPr>
        <p:txBody>
          <a:bodyPr/>
          <a:lstStyle/>
          <a:p>
            <a:pPr marL="0" indent="0" algn="ctr">
              <a:lnSpc>
                <a:spcPct val="107000"/>
              </a:lnSpc>
              <a:spcBef>
                <a:spcPts val="0"/>
              </a:spcBef>
              <a:spcAft>
                <a:spcPts val="800"/>
              </a:spcAft>
              <a:buNone/>
            </a:pPr>
            <a:r>
              <a:rPr lang="it-IT" sz="1800" i="1" dirty="0" err="1">
                <a:latin typeface="Times New Roman" panose="02020603050405020304" pitchFamily="18" charset="0"/>
                <a:ea typeface="Calibri" panose="020F0502020204030204" pitchFamily="34" charset="0"/>
                <a:cs typeface="Times New Roman" panose="02020603050405020304" pitchFamily="18" charset="0"/>
              </a:rPr>
              <a:t>Resumen</a:t>
            </a:r>
            <a:r>
              <a:rPr lang="it-IT" sz="1800" dirty="0">
                <a:latin typeface="Times New Roman" panose="02020603050405020304" pitchFamily="18" charset="0"/>
                <a:ea typeface="Calibri" panose="020F0502020204030204" pitchFamily="34" charset="0"/>
                <a:cs typeface="Times New Roman" panose="02020603050405020304" pitchFamily="18" charset="0"/>
              </a:rPr>
              <a:t> approccio Keynesiano: </a:t>
            </a:r>
          </a:p>
          <a:p>
            <a:pPr marL="0" indent="0">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it-IT" sz="1800" b="1" dirty="0">
                <a:latin typeface="Times New Roman" panose="02020603050405020304" pitchFamily="18" charset="0"/>
                <a:ea typeface="Calibri" panose="020F0502020204030204" pitchFamily="34" charset="0"/>
                <a:cs typeface="Times New Roman" panose="02020603050405020304" pitchFamily="18" charset="0"/>
              </a:rPr>
              <a:t>Principio della domanda effettiva</a:t>
            </a:r>
            <a:r>
              <a:rPr lang="it-IT" sz="1800" dirty="0">
                <a:latin typeface="Times New Roman" panose="02020603050405020304" pitchFamily="18" charset="0"/>
                <a:ea typeface="Calibri" panose="020F0502020204030204" pitchFamily="34" charset="0"/>
                <a:cs typeface="Times New Roman" panose="02020603050405020304" pitchFamily="18" charset="0"/>
              </a:rPr>
              <a:t>: la domanda di beni determina il livello di produzione e, quindi, di reddito e occupazione del sistema economico. </a:t>
            </a:r>
          </a:p>
          <a:p>
            <a:pPr marL="0" indent="0" algn="just">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229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352159" cy="509588"/>
          </a:xfrm>
        </p:spPr>
        <p:txBody>
          <a:bodyPr/>
          <a:lstStyle/>
          <a:p>
            <a:pPr eaLnBrk="1" hangingPunct="1"/>
            <a:r>
              <a:rPr lang="en-GB" altLang="it-IT" dirty="0" err="1">
                <a:latin typeface="Garamond" panose="02020404030301010803" pitchFamily="18" charset="0"/>
              </a:rPr>
              <a:t>Determinanti</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produzione</a:t>
            </a:r>
            <a:r>
              <a:rPr lang="en-GB" altLang="it-IT" dirty="0">
                <a:latin typeface="Garamond" panose="02020404030301010803" pitchFamily="18" charset="0"/>
              </a:rPr>
              <a:t> e del </a:t>
            </a:r>
            <a:r>
              <a:rPr lang="en-GB" altLang="it-IT" dirty="0" err="1">
                <a:latin typeface="Garamond" panose="02020404030301010803" pitchFamily="18" charset="0"/>
              </a:rPr>
              <a:t>reddito</a:t>
            </a:r>
            <a:r>
              <a:rPr lang="en-GB" altLang="it-IT" dirty="0">
                <a:latin typeface="Garamond" panose="02020404030301010803" pitchFamily="18" charset="0"/>
              </a:rPr>
              <a:t> </a:t>
            </a:r>
            <a:r>
              <a:rPr lang="en-GB" altLang="it-IT" dirty="0" err="1">
                <a:latin typeface="Garamond" panose="02020404030301010803" pitchFamily="18" charset="0"/>
              </a:rPr>
              <a:t>nell’approccio</a:t>
            </a:r>
            <a:r>
              <a:rPr lang="en-GB" altLang="it-IT" dirty="0">
                <a:latin typeface="Garamond" panose="02020404030301010803" pitchFamily="18" charset="0"/>
              </a:rPr>
              <a:t> </a:t>
            </a:r>
            <a:r>
              <a:rPr lang="en-GB" altLang="it-IT" dirty="0" err="1">
                <a:latin typeface="Garamond" panose="02020404030301010803" pitchFamily="18" charset="0"/>
              </a:rPr>
              <a:t>Keynesiano</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8312" y="1332539"/>
            <a:ext cx="8544219" cy="5194920"/>
          </a:xfrm>
        </p:spPr>
        <p:txBody>
          <a:body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Resoconto lezione 2: Il modello reddito-spesa in economia chiusa con spesa pubblica come unica componente autonoma:</a:t>
            </a:r>
          </a:p>
          <a:p>
            <a:pPr marL="0" indent="0" algn="just">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 Il ruolo e le origini della moneta;</a:t>
            </a:r>
          </a:p>
          <a:p>
            <a:pPr marL="0" indent="0" algn="just">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 Reddito-spesa con spesa pubblica una-tantum;</a:t>
            </a:r>
          </a:p>
          <a:p>
            <a:pPr marL="0" indent="0" algn="just">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 Reddito-spesa con spesa pubblica costante nel tempo;</a:t>
            </a:r>
          </a:p>
          <a:p>
            <a:pPr marL="0" indent="0" algn="just">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 Il moltiplicatore e il paradosso del risparmio.</a:t>
            </a: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Espansione del modello reddito-spesa con:</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Tasse; </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Deficit e debito pubblico;</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Risparmi privati, riserve e titoli pubblici detenuti dalla Banca Centrale.</a:t>
            </a: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9923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7920111" cy="509588"/>
          </a:xfrm>
        </p:spPr>
        <p:txBody>
          <a:bodyPr/>
          <a:lstStyle/>
          <a:p>
            <a:pPr eaLnBrk="1" hangingPunct="1"/>
            <a:r>
              <a:rPr lang="en-GB" altLang="it-IT" dirty="0">
                <a:latin typeface="Garamond" panose="02020404030301010803" pitchFamily="18" charset="0"/>
              </a:rPr>
              <a:t>Il </a:t>
            </a:r>
            <a:r>
              <a:rPr lang="en-GB" altLang="it-IT" dirty="0" err="1">
                <a:latin typeface="Garamond" panose="02020404030301010803" pitchFamily="18" charset="0"/>
              </a:rPr>
              <a:t>sistema</a:t>
            </a:r>
            <a:r>
              <a:rPr lang="en-GB" altLang="it-IT" dirty="0">
                <a:latin typeface="Garamond" panose="02020404030301010803" pitchFamily="18" charset="0"/>
              </a:rPr>
              <a:t> macro-</a:t>
            </a:r>
            <a:r>
              <a:rPr lang="en-GB" altLang="it-IT" dirty="0" err="1">
                <a:latin typeface="Garamond" panose="02020404030301010803" pitchFamily="18" charset="0"/>
              </a:rPr>
              <a:t>economico</a:t>
            </a:r>
            <a:r>
              <a:rPr lang="en-GB" altLang="it-IT" dirty="0">
                <a:latin typeface="Garamond" panose="02020404030301010803" pitchFamily="18" charset="0"/>
              </a:rPr>
              <a:t> </a:t>
            </a:r>
            <a:r>
              <a:rPr lang="en-GB" altLang="it-IT" dirty="0" err="1">
                <a:latin typeface="Garamond" panose="02020404030301010803" pitchFamily="18" charset="0"/>
              </a:rPr>
              <a:t>semplificato</a:t>
            </a:r>
            <a:r>
              <a:rPr lang="en-GB" altLang="it-IT" dirty="0">
                <a:latin typeface="Garamond" panose="02020404030301010803" pitchFamily="18" charset="0"/>
              </a:rPr>
              <a:t> con </a:t>
            </a:r>
            <a:r>
              <a:rPr lang="en-GB" altLang="it-IT" dirty="0" err="1">
                <a:latin typeface="Garamond" panose="02020404030301010803" pitchFamily="18" charset="0"/>
              </a:rPr>
              <a:t>tassazione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540568" y="53849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10" name="Segnaposto piè di pagina 5">
            <a:extLst>
              <a:ext uri="{FF2B5EF4-FFF2-40B4-BE49-F238E27FC236}">
                <a16:creationId xmlns:a16="http://schemas.microsoft.com/office/drawing/2014/main" id="{88914938-4038-4529-A39B-E1FACFE58645}"/>
              </a:ext>
            </a:extLst>
          </p:cNvPr>
          <p:cNvSpPr>
            <a:spLocks noGrp="1"/>
          </p:cNvSpPr>
          <p:nvPr>
            <p:ph type="ftr" sz="quarter" idx="11"/>
          </p:nvPr>
        </p:nvSpPr>
        <p:spPr>
          <a:xfrm>
            <a:off x="1298984" y="6148986"/>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8" name="Rettangolo 7">
            <a:extLst>
              <a:ext uri="{FF2B5EF4-FFF2-40B4-BE49-F238E27FC236}">
                <a16:creationId xmlns:a16="http://schemas.microsoft.com/office/drawing/2014/main" id="{7F16B54B-DA80-4EE1-9FDE-B7EC059C2E28}"/>
              </a:ext>
            </a:extLst>
          </p:cNvPr>
          <p:cNvSpPr/>
          <p:nvPr/>
        </p:nvSpPr>
        <p:spPr>
          <a:xfrm>
            <a:off x="2784752" y="3657801"/>
            <a:ext cx="1724526"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Famiglie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Rettangolo 11">
            <a:extLst>
              <a:ext uri="{FF2B5EF4-FFF2-40B4-BE49-F238E27FC236}">
                <a16:creationId xmlns:a16="http://schemas.microsoft.com/office/drawing/2014/main" id="{80754E82-0A20-43E7-BF44-BA315D115A03}"/>
              </a:ext>
            </a:extLst>
          </p:cNvPr>
          <p:cNvSpPr/>
          <p:nvPr/>
        </p:nvSpPr>
        <p:spPr>
          <a:xfrm>
            <a:off x="5919403" y="3595141"/>
            <a:ext cx="1925053" cy="1026258"/>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Governo</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3" name="Connettore 2 12">
            <a:extLst>
              <a:ext uri="{FF2B5EF4-FFF2-40B4-BE49-F238E27FC236}">
                <a16:creationId xmlns:a16="http://schemas.microsoft.com/office/drawing/2014/main" id="{66E02FD0-7C4F-43D8-B15D-42EB2BEEA8E1}"/>
              </a:ext>
            </a:extLst>
          </p:cNvPr>
          <p:cNvCxnSpPr/>
          <p:nvPr/>
        </p:nvCxnSpPr>
        <p:spPr>
          <a:xfrm flipV="1">
            <a:off x="3869594" y="2069627"/>
            <a:ext cx="0" cy="1588175"/>
          </a:xfrm>
          <a:prstGeom prst="straightConnector1">
            <a:avLst/>
          </a:prstGeom>
          <a:noFill/>
          <a:ln w="28575" cap="flat" cmpd="sng" algn="ctr">
            <a:solidFill>
              <a:srgbClr val="70AD47">
                <a:lumMod val="50000"/>
              </a:srgbClr>
            </a:solidFill>
            <a:prstDash val="solid"/>
            <a:miter lim="800000"/>
            <a:tailEnd type="triangle"/>
          </a:ln>
          <a:effectLst/>
        </p:spPr>
      </p:cxnSp>
      <p:cxnSp>
        <p:nvCxnSpPr>
          <p:cNvPr id="14" name="Connettore 2 13">
            <a:extLst>
              <a:ext uri="{FF2B5EF4-FFF2-40B4-BE49-F238E27FC236}">
                <a16:creationId xmlns:a16="http://schemas.microsoft.com/office/drawing/2014/main" id="{66897E2D-09C7-4A50-986E-8705935D4717}"/>
              </a:ext>
            </a:extLst>
          </p:cNvPr>
          <p:cNvCxnSpPr/>
          <p:nvPr/>
        </p:nvCxnSpPr>
        <p:spPr>
          <a:xfrm>
            <a:off x="3328178" y="2069627"/>
            <a:ext cx="0" cy="1588175"/>
          </a:xfrm>
          <a:prstGeom prst="straightConnector1">
            <a:avLst/>
          </a:prstGeom>
          <a:noFill/>
          <a:ln w="19050" cap="flat" cmpd="sng" algn="ctr">
            <a:solidFill>
              <a:srgbClr val="70AD47">
                <a:lumMod val="50000"/>
              </a:srgbClr>
            </a:solidFill>
            <a:prstDash val="lgDash"/>
            <a:miter lim="800000"/>
            <a:tailEnd type="triangle"/>
          </a:ln>
          <a:effectLst/>
        </p:spPr>
      </p:cxnSp>
      <p:cxnSp>
        <p:nvCxnSpPr>
          <p:cNvPr id="17" name="Connettore a gomito 16">
            <a:extLst>
              <a:ext uri="{FF2B5EF4-FFF2-40B4-BE49-F238E27FC236}">
                <a16:creationId xmlns:a16="http://schemas.microsoft.com/office/drawing/2014/main" id="{BB9EDFB7-C1CB-4E40-B095-64F4193BB5FF}"/>
              </a:ext>
            </a:extLst>
          </p:cNvPr>
          <p:cNvCxnSpPr>
            <a:cxnSpLocks/>
            <a:stCxn id="8" idx="2"/>
            <a:endCxn id="12" idx="2"/>
          </p:cNvCxnSpPr>
          <p:nvPr/>
        </p:nvCxnSpPr>
        <p:spPr>
          <a:xfrm rot="16200000" flipH="1">
            <a:off x="5191741" y="2931210"/>
            <a:ext cx="145462" cy="3234915"/>
          </a:xfrm>
          <a:prstGeom prst="bentConnector3">
            <a:avLst>
              <a:gd name="adj1" fmla="val 257154"/>
            </a:avLst>
          </a:prstGeom>
          <a:noFill/>
          <a:ln w="19050" cap="flat" cmpd="sng" algn="ctr">
            <a:solidFill>
              <a:srgbClr val="70AD47">
                <a:lumMod val="50000"/>
              </a:srgbClr>
            </a:solidFill>
            <a:prstDash val="lgDashDot"/>
            <a:miter lim="800000"/>
            <a:tailEnd type="triangle"/>
          </a:ln>
          <a:effectLst/>
        </p:spPr>
      </p:cxnSp>
      <p:grpSp>
        <p:nvGrpSpPr>
          <p:cNvPr id="19" name="Gruppo 18">
            <a:extLst>
              <a:ext uri="{FF2B5EF4-FFF2-40B4-BE49-F238E27FC236}">
                <a16:creationId xmlns:a16="http://schemas.microsoft.com/office/drawing/2014/main" id="{E76DE26C-8F8E-4CA7-8CD9-4DA2F0AA56FB}"/>
              </a:ext>
            </a:extLst>
          </p:cNvPr>
          <p:cNvGrpSpPr/>
          <p:nvPr/>
        </p:nvGrpSpPr>
        <p:grpSpPr>
          <a:xfrm>
            <a:off x="1964994" y="1153102"/>
            <a:ext cx="2261174" cy="925662"/>
            <a:chOff x="432636" y="753979"/>
            <a:chExt cx="1983008" cy="1236008"/>
          </a:xfrm>
          <a:solidFill>
            <a:srgbClr val="70AD47">
              <a:lumMod val="20000"/>
              <a:lumOff val="80000"/>
            </a:srgbClr>
          </a:solidFill>
        </p:grpSpPr>
        <p:sp>
          <p:nvSpPr>
            <p:cNvPr id="22" name="Rettangolo 21">
              <a:extLst>
                <a:ext uri="{FF2B5EF4-FFF2-40B4-BE49-F238E27FC236}">
                  <a16:creationId xmlns:a16="http://schemas.microsoft.com/office/drawing/2014/main" id="{AD7ADBD5-FBE6-4DEE-B831-8B49076D08CE}"/>
                </a:ext>
              </a:extLst>
            </p:cNvPr>
            <p:cNvSpPr/>
            <p:nvPr/>
          </p:nvSpPr>
          <p:spPr>
            <a:xfrm>
              <a:off x="432636" y="753979"/>
              <a:ext cx="1983008" cy="1236008"/>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Imprese</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a:t>
              </a:r>
            </a:p>
          </p:txBody>
        </p:sp>
        <p:cxnSp>
          <p:nvCxnSpPr>
            <p:cNvPr id="21" name="Connettore 2 20">
              <a:extLst>
                <a:ext uri="{FF2B5EF4-FFF2-40B4-BE49-F238E27FC236}">
                  <a16:creationId xmlns:a16="http://schemas.microsoft.com/office/drawing/2014/main" id="{AC46C610-2DE7-4441-8D5F-E81ABEDAB83D}"/>
                </a:ext>
              </a:extLst>
            </p:cNvPr>
            <p:cNvCxnSpPr>
              <a:cxnSpLocks/>
            </p:cNvCxnSpPr>
            <p:nvPr/>
          </p:nvCxnSpPr>
          <p:spPr>
            <a:xfrm flipV="1">
              <a:off x="2283490" y="1309380"/>
              <a:ext cx="0" cy="507458"/>
            </a:xfrm>
            <a:prstGeom prst="straightConnector1">
              <a:avLst/>
            </a:prstGeom>
            <a:grpFill/>
            <a:ln w="6350" cap="flat" cmpd="sng" algn="ctr">
              <a:noFill/>
              <a:prstDash val="solid"/>
              <a:miter lim="800000"/>
              <a:tailEnd type="triangle"/>
            </a:ln>
            <a:effectLst/>
          </p:spPr>
        </p:cxnSp>
      </p:grpSp>
      <p:sp>
        <p:nvSpPr>
          <p:cNvPr id="29" name="Rettangolo 28">
            <a:extLst>
              <a:ext uri="{FF2B5EF4-FFF2-40B4-BE49-F238E27FC236}">
                <a16:creationId xmlns:a16="http://schemas.microsoft.com/office/drawing/2014/main" id="{4DA6532E-9EB8-4121-99A5-0DA263E986C6}"/>
              </a:ext>
            </a:extLst>
          </p:cNvPr>
          <p:cNvSpPr/>
          <p:nvPr/>
        </p:nvSpPr>
        <p:spPr>
          <a:xfrm>
            <a:off x="3644146" y="2793068"/>
            <a:ext cx="1074392" cy="21520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Consumo</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0" name="Connettore a gomito 29">
            <a:extLst>
              <a:ext uri="{FF2B5EF4-FFF2-40B4-BE49-F238E27FC236}">
                <a16:creationId xmlns:a16="http://schemas.microsoft.com/office/drawing/2014/main" id="{34C8C9FD-8B19-498C-A756-C02EF10B24DC}"/>
              </a:ext>
            </a:extLst>
          </p:cNvPr>
          <p:cNvCxnSpPr>
            <a:endCxn id="8" idx="1"/>
          </p:cNvCxnSpPr>
          <p:nvPr/>
        </p:nvCxnSpPr>
        <p:spPr>
          <a:xfrm rot="16200000" flipH="1">
            <a:off x="1670379" y="2952495"/>
            <a:ext cx="2002153" cy="226595"/>
          </a:xfrm>
          <a:prstGeom prst="bentConnector2">
            <a:avLst/>
          </a:prstGeom>
          <a:noFill/>
          <a:ln w="19050" cap="flat" cmpd="sng" algn="ctr">
            <a:solidFill>
              <a:srgbClr val="70AD47">
                <a:lumMod val="50000"/>
              </a:srgbClr>
            </a:solidFill>
            <a:prstDash val="lgDashDotDot"/>
            <a:miter lim="800000"/>
            <a:tailEnd type="triangle"/>
          </a:ln>
          <a:effectLst/>
        </p:spPr>
      </p:cxnSp>
      <p:sp>
        <p:nvSpPr>
          <p:cNvPr id="31" name="Rettangolo 30">
            <a:extLst>
              <a:ext uri="{FF2B5EF4-FFF2-40B4-BE49-F238E27FC236}">
                <a16:creationId xmlns:a16="http://schemas.microsoft.com/office/drawing/2014/main" id="{0DFABC40-50E1-4482-A49C-0125F51EE754}"/>
              </a:ext>
            </a:extLst>
          </p:cNvPr>
          <p:cNvSpPr/>
          <p:nvPr/>
        </p:nvSpPr>
        <p:spPr>
          <a:xfrm>
            <a:off x="2978427" y="2388243"/>
            <a:ext cx="697492" cy="19593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Salari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2" name="Rettangolo 31">
            <a:extLst>
              <a:ext uri="{FF2B5EF4-FFF2-40B4-BE49-F238E27FC236}">
                <a16:creationId xmlns:a16="http://schemas.microsoft.com/office/drawing/2014/main" id="{0FDA70D7-50AB-4444-B934-9DF7170E2D59}"/>
              </a:ext>
            </a:extLst>
          </p:cNvPr>
          <p:cNvSpPr/>
          <p:nvPr/>
        </p:nvSpPr>
        <p:spPr>
          <a:xfrm>
            <a:off x="1875828" y="2594101"/>
            <a:ext cx="919375" cy="21035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Dividendi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3" name="Rettangolo 32">
            <a:extLst>
              <a:ext uri="{FF2B5EF4-FFF2-40B4-BE49-F238E27FC236}">
                <a16:creationId xmlns:a16="http://schemas.microsoft.com/office/drawing/2014/main" id="{FB5A747B-BCBA-4F42-9811-84B2717B89DC}"/>
              </a:ext>
            </a:extLst>
          </p:cNvPr>
          <p:cNvSpPr/>
          <p:nvPr/>
        </p:nvSpPr>
        <p:spPr>
          <a:xfrm>
            <a:off x="4718538" y="4947070"/>
            <a:ext cx="697492" cy="13716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Tasse</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4" name="Connettore a gomito 33">
            <a:extLst>
              <a:ext uri="{FF2B5EF4-FFF2-40B4-BE49-F238E27FC236}">
                <a16:creationId xmlns:a16="http://schemas.microsoft.com/office/drawing/2014/main" id="{1966DD36-BE4A-4353-8E84-D6786ACEE958}"/>
              </a:ext>
            </a:extLst>
          </p:cNvPr>
          <p:cNvCxnSpPr>
            <a:cxnSpLocks/>
            <a:endCxn id="22" idx="1"/>
          </p:cNvCxnSpPr>
          <p:nvPr/>
        </p:nvCxnSpPr>
        <p:spPr>
          <a:xfrm rot="10800000">
            <a:off x="1964995" y="1615934"/>
            <a:ext cx="5471383" cy="3586163"/>
          </a:xfrm>
          <a:prstGeom prst="bentConnector3">
            <a:avLst>
              <a:gd name="adj1" fmla="val 104178"/>
            </a:avLst>
          </a:prstGeom>
          <a:noFill/>
          <a:ln w="28575" cap="flat" cmpd="dbl" algn="ctr">
            <a:solidFill>
              <a:srgbClr val="70AD47">
                <a:lumMod val="50000"/>
              </a:srgbClr>
            </a:solidFill>
            <a:prstDash val="sysDash"/>
            <a:miter lim="800000"/>
            <a:tailEnd type="triangle"/>
          </a:ln>
          <a:effectLst/>
        </p:spPr>
      </p:cxnSp>
      <p:sp>
        <p:nvSpPr>
          <p:cNvPr id="35" name="Rettangolo 34">
            <a:extLst>
              <a:ext uri="{FF2B5EF4-FFF2-40B4-BE49-F238E27FC236}">
                <a16:creationId xmlns:a16="http://schemas.microsoft.com/office/drawing/2014/main" id="{D3A981A9-77EF-48B2-8C79-96CDF22079EC}"/>
              </a:ext>
            </a:extLst>
          </p:cNvPr>
          <p:cNvSpPr/>
          <p:nvPr/>
        </p:nvSpPr>
        <p:spPr>
          <a:xfrm>
            <a:off x="3869594" y="5321238"/>
            <a:ext cx="1724495" cy="160813"/>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Spesa pubblica</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4" name="Connettore diritto 43">
            <a:extLst>
              <a:ext uri="{FF2B5EF4-FFF2-40B4-BE49-F238E27FC236}">
                <a16:creationId xmlns:a16="http://schemas.microsoft.com/office/drawing/2014/main" id="{34AF8FCF-C902-4CCF-BD23-2FB96831FCD4}"/>
              </a:ext>
            </a:extLst>
          </p:cNvPr>
          <p:cNvCxnSpPr>
            <a:cxnSpLocks/>
          </p:cNvCxnSpPr>
          <p:nvPr/>
        </p:nvCxnSpPr>
        <p:spPr>
          <a:xfrm flipV="1">
            <a:off x="7436377" y="4580760"/>
            <a:ext cx="2525" cy="621336"/>
          </a:xfrm>
          <a:prstGeom prst="line">
            <a:avLst/>
          </a:prstGeom>
          <a:noFill/>
          <a:ln w="28575" cap="flat" cmpd="dbl" algn="ctr">
            <a:solidFill>
              <a:srgbClr val="70AD47">
                <a:lumMod val="50000"/>
              </a:srgbClr>
            </a:solidFill>
            <a:prstDash val="sysDash"/>
            <a:miter lim="800000"/>
          </a:ln>
          <a:effectLst/>
        </p:spPr>
      </p:cxnSp>
    </p:spTree>
    <p:extLst>
      <p:ext uri="{BB962C8B-B14F-4D97-AF65-F5344CB8AC3E}">
        <p14:creationId xmlns:p14="http://schemas.microsoft.com/office/powerpoint/2010/main" val="1315775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38816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con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costante</a:t>
            </a:r>
            <a:r>
              <a:rPr lang="en-GB" altLang="it-IT" dirty="0">
                <a:latin typeface="Garamond" panose="02020404030301010803" pitchFamily="18" charset="0"/>
              </a:rPr>
              <a:t> e </a:t>
            </a:r>
            <a:r>
              <a:rPr lang="en-GB" altLang="it-IT" dirty="0" err="1">
                <a:latin typeface="Garamond" panose="02020404030301010803" pitchFamily="18" charset="0"/>
              </a:rPr>
              <a:t>tassazione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82820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cxnSp>
        <p:nvCxnSpPr>
          <p:cNvPr id="10" name="Connettore 2 9">
            <a:extLst>
              <a:ext uri="{FF2B5EF4-FFF2-40B4-BE49-F238E27FC236}">
                <a16:creationId xmlns:a16="http://schemas.microsoft.com/office/drawing/2014/main" id="{90783DC0-6B93-47EE-A7A6-534ED8AA7A4C}"/>
              </a:ext>
            </a:extLst>
          </p:cNvPr>
          <p:cNvCxnSpPr/>
          <p:nvPr/>
        </p:nvCxnSpPr>
        <p:spPr>
          <a:xfrm>
            <a:off x="6269038" y="4908550"/>
            <a:ext cx="327025" cy="1889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Immagine 2">
            <a:extLst>
              <a:ext uri="{FF2B5EF4-FFF2-40B4-BE49-F238E27FC236}">
                <a16:creationId xmlns:a16="http://schemas.microsoft.com/office/drawing/2014/main" id="{B3334310-8B00-412C-B762-A48D2558C3A4}"/>
              </a:ext>
            </a:extLst>
          </p:cNvPr>
          <p:cNvPicPr>
            <a:picLocks noChangeAspect="1"/>
          </p:cNvPicPr>
          <p:nvPr/>
        </p:nvPicPr>
        <p:blipFill>
          <a:blip r:embed="rId3"/>
          <a:stretch>
            <a:fillRect/>
          </a:stretch>
        </p:blipFill>
        <p:spPr>
          <a:xfrm>
            <a:off x="1593342" y="1322832"/>
            <a:ext cx="5957316" cy="4212336"/>
          </a:xfrm>
          <a:prstGeom prst="rect">
            <a:avLst/>
          </a:prstGeom>
        </p:spPr>
      </p:pic>
      <mc:AlternateContent xmlns:mc="http://schemas.openxmlformats.org/markup-compatibility/2006" xmlns:a14="http://schemas.microsoft.com/office/drawing/2010/main">
        <mc:Choice Requires="a14">
          <p:sp>
            <p:nvSpPr>
              <p:cNvPr id="14" name="Segnaposto testo 4">
                <a:extLst>
                  <a:ext uri="{FF2B5EF4-FFF2-40B4-BE49-F238E27FC236}">
                    <a16:creationId xmlns:a16="http://schemas.microsoft.com/office/drawing/2014/main" id="{99A04D38-092B-4DAA-A1B2-C8816DBA3E1E}"/>
                  </a:ext>
                </a:extLst>
              </p:cNvPr>
              <p:cNvSpPr txBox="1">
                <a:spLocks/>
              </p:cNvSpPr>
              <p:nvPr/>
            </p:nvSpPr>
            <p:spPr bwMode="auto">
              <a:xfrm>
                <a:off x="468312" y="744538"/>
                <a:ext cx="8544219" cy="519492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Aliquota fiscale </a:t>
                </a:r>
                <a14:m>
                  <m:oMath xmlns:m="http://schemas.openxmlformats.org/officeDocument/2006/math">
                    <m:r>
                      <a:rPr lang="it-IT" sz="1800" b="0" i="1" smtClean="0">
                        <a:latin typeface="Cambria Math" panose="02040503050406030204" pitchFamily="18" charset="0"/>
                        <a:ea typeface="Calibri" panose="020F0502020204030204" pitchFamily="34" charset="0"/>
                        <a:cs typeface="Times New Roman" panose="02020603050405020304" pitchFamily="18" charset="0"/>
                      </a:rPr>
                      <m:t>𝜏</m:t>
                    </m:r>
                    <m:r>
                      <a:rPr lang="it-IT" sz="1800" b="0" i="1" smtClean="0">
                        <a:latin typeface="Cambria Math" panose="02040503050406030204" pitchFamily="18" charset="0"/>
                        <a:ea typeface="Calibri" panose="020F0502020204030204" pitchFamily="34" charset="0"/>
                        <a:cs typeface="Times New Roman" panose="02020603050405020304" pitchFamily="18" charset="0"/>
                      </a:rPr>
                      <m:t>=0.2 </m:t>
                    </m:r>
                  </m:oMath>
                </a14:m>
                <a:r>
                  <a:rPr lang="it-IT" sz="1800" dirty="0">
                    <a:latin typeface="Cambria Math" panose="02040503050406030204" pitchFamily="18" charset="0"/>
                    <a:ea typeface="Calibri" panose="020F0502020204030204" pitchFamily="34" charset="0"/>
                    <a:cs typeface="Times New Roman" panose="02020603050405020304" pitchFamily="18" charset="0"/>
                  </a:rPr>
                  <a:t>; propensione al consumo </a:t>
                </a:r>
                <a14:m>
                  <m:oMath xmlns:m="http://schemas.openxmlformats.org/officeDocument/2006/math">
                    <m:r>
                      <a:rPr lang="it-IT" sz="1800" b="0" i="1" smtClean="0">
                        <a:latin typeface="Cambria Math" panose="02040503050406030204" pitchFamily="18" charset="0"/>
                        <a:ea typeface="Calibri" panose="020F0502020204030204" pitchFamily="34" charset="0"/>
                        <a:cs typeface="Times New Roman" panose="02020603050405020304" pitchFamily="18" charset="0"/>
                      </a:rPr>
                      <m:t>𝑐</m:t>
                    </m:r>
                    <m:r>
                      <a:rPr lang="it-IT" sz="1800" b="0" i="1" smtClean="0">
                        <a:latin typeface="Cambria Math" panose="02040503050406030204" pitchFamily="18" charset="0"/>
                        <a:ea typeface="Calibri" panose="020F0502020204030204" pitchFamily="34" charset="0"/>
                        <a:cs typeface="Times New Roman" panose="02020603050405020304" pitchFamily="18" charset="0"/>
                      </a:rPr>
                      <m:t>=0.6</m:t>
                    </m:r>
                  </m:oMath>
                </a14:m>
                <a:endParaRPr lang="it-IT" sz="1800" dirty="0">
                  <a:latin typeface="Cambria Math" panose="020405030504060302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4" name="Segnaposto testo 4">
                <a:extLst>
                  <a:ext uri="{FF2B5EF4-FFF2-40B4-BE49-F238E27FC236}">
                    <a16:creationId xmlns:a16="http://schemas.microsoft.com/office/drawing/2014/main" id="{99A04D38-092B-4DAA-A1B2-C8816DBA3E1E}"/>
                  </a:ext>
                </a:extLst>
              </p:cNvPr>
              <p:cNvSpPr txBox="1">
                <a:spLocks noRot="1" noChangeAspect="1" noMove="1" noResize="1" noEditPoints="1" noAdjustHandles="1" noChangeArrowheads="1" noChangeShapeType="1" noTextEdit="1"/>
              </p:cNvSpPr>
              <p:nvPr/>
            </p:nvSpPr>
            <p:spPr bwMode="auto">
              <a:xfrm>
                <a:off x="468312" y="744538"/>
                <a:ext cx="8544219" cy="5194920"/>
              </a:xfrm>
              <a:prstGeom prst="rect">
                <a:avLst/>
              </a:prstGeom>
              <a:blipFill>
                <a:blip r:embed="rId4"/>
                <a:stretch>
                  <a:fillRect l="-500" t="-704"/>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898428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92822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con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costante</a:t>
            </a:r>
            <a:r>
              <a:rPr lang="en-GB" altLang="it-IT" dirty="0">
                <a:latin typeface="Garamond" panose="02020404030301010803" pitchFamily="18" charset="0"/>
              </a:rPr>
              <a:t> e </a:t>
            </a:r>
            <a:r>
              <a:rPr lang="en-GB" altLang="it-IT" dirty="0" err="1">
                <a:latin typeface="Garamond" panose="02020404030301010803" pitchFamily="18" charset="0"/>
              </a:rPr>
              <a:t>tassazione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49246" y="728669"/>
                <a:ext cx="8544219" cy="5194920"/>
              </a:xfrm>
            </p:spPr>
            <p:txBody>
              <a:bodyPr/>
              <a:lstStyle/>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SimSun" panose="02010600030101010101" pitchFamily="2" charset="-122"/>
                          <a:cs typeface="Times New Roman" panose="02020603050405020304" pitchFamily="18" charset="0"/>
                        </a:rPr>
                        <m:t>    </m:t>
                      </m:r>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r>
                        <a:rPr lang="it-IT" sz="1600" i="1">
                          <a:effectLst/>
                          <a:latin typeface="Cambria Math" panose="02040503050406030204" pitchFamily="18" charset="0"/>
                          <a:ea typeface="Calibri" panose="020F0502020204030204" pitchFamily="34" charset="0"/>
                          <a:cs typeface="Times New Roman" panose="02020603050405020304" pitchFamily="18" charset="0"/>
                        </a:rPr>
                        <m:t>𝑐</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 </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(1−</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𝜏</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it-IT" sz="16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it-IT" sz="16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latin typeface="Cambria Math" panose="02040503050406030204" pitchFamily="18" charset="0"/>
                          <a:ea typeface="Calibri" panose="020F0502020204030204" pitchFamily="34" charset="0"/>
                          <a:cs typeface="Times New Roman" panose="02020603050405020304" pitchFamily="18" charset="0"/>
                        </a:rPr>
                        <m:t>𝑐</m:t>
                      </m:r>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r>
                        <a:rPr lang="it-IT" sz="1600" i="1">
                          <a:latin typeface="Cambria Math" panose="02040503050406030204" pitchFamily="18" charset="0"/>
                          <a:ea typeface="Calibri" panose="020F0502020204030204" pitchFamily="34" charset="0"/>
                          <a:cs typeface="Times New Roman" panose="02020603050405020304" pitchFamily="18" charset="0"/>
                        </a:rPr>
                        <m:t>)+</m:t>
                      </m:r>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it-IT" sz="1800" dirty="0">
                    <a:effectLst/>
                    <a:latin typeface="Times New Roman" panose="02020603050405020304" pitchFamily="18" charset="0"/>
                    <a:ea typeface="SimSun" panose="02010600030101010101" pitchFamily="2" charset="-122"/>
                    <a:cs typeface="Arial" panose="020B0604020202020204" pitchFamily="34" charset="0"/>
                  </a:rPr>
                  <a:t>La cui soluzione analitica è:</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50000"/>
                  </a:lnSpc>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effectLst/>
                              <a:latin typeface="Cambria Math" panose="02040503050406030204" pitchFamily="18" charset="0"/>
                              <a:ea typeface="SimSun" panose="02010600030101010101" pitchFamily="2" charset="-122"/>
                              <a:cs typeface="Times New Roman" panose="02020603050405020304" pitchFamily="18" charset="0"/>
                            </a:rPr>
                          </m:ctrlPr>
                        </m:fPr>
                        <m:num>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d>
                            <m:dPr>
                              <m:begChr m:val="["/>
                              <m:end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Sup>
                                <m:sSup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𝑐</m:t>
                                  </m:r>
                                </m:e>
                                <m:sup>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p>
                              </m:sSup>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d>
                                    <m:dPr>
                                      <m:ctrlPr>
                                        <a:rPr lang="it-IT"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e>
                                  </m:d>
                                </m:e>
                                <m:sup>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p>
                              </m:sSup>
                            </m:e>
                          </m:d>
                        </m:num>
                        <m:den>
                          <m:r>
                            <a:rPr lang="it-IT" sz="1600" i="1">
                              <a:effectLst/>
                              <a:latin typeface="Cambria Math" panose="02040503050406030204" pitchFamily="18" charset="0"/>
                              <a:ea typeface="SimSun" panose="02010600030101010101" pitchFamily="2" charset="-122"/>
                              <a:cs typeface="Times New Roman" panose="02020603050405020304" pitchFamily="18" charset="0"/>
                            </a:rPr>
                            <m:t>1−</m:t>
                          </m:r>
                          <m:r>
                            <a:rPr lang="it-IT" sz="1600" i="1">
                              <a:effectLst/>
                              <a:latin typeface="Cambria Math" panose="02040503050406030204" pitchFamily="18" charset="0"/>
                              <a:ea typeface="SimSun" panose="02010600030101010101" pitchFamily="2" charset="-122"/>
                              <a:cs typeface="Times New Roman" panose="02020603050405020304" pitchFamily="18" charset="0"/>
                            </a:rPr>
                            <m:t>𝑐</m:t>
                          </m:r>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r>
                            <a:rPr lang="it-IT" sz="1600" i="1">
                              <a:latin typeface="Cambria Math" panose="02040503050406030204" pitchFamily="18" charset="0"/>
                              <a:ea typeface="Calibri" panose="020F0502020204030204" pitchFamily="34" charset="0"/>
                              <a:cs typeface="Times New Roman" panose="02020603050405020304" pitchFamily="18" charset="0"/>
                            </a:rPr>
                            <m:t>)</m:t>
                          </m:r>
                        </m:den>
                      </m:f>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spcBef>
                    <a:spcPts val="0"/>
                  </a:spcBef>
                  <a:spcAft>
                    <a:spcPts val="0"/>
                  </a:spcAft>
                  <a:buNone/>
                </a:pPr>
                <a14:m>
                  <m:oMathPara xmlns:m="http://schemas.openxmlformats.org/officeDocument/2006/math">
                    <m:oMathParaPr>
                      <m:jc m:val="centerGroup"/>
                    </m:oMathParaPr>
                    <m:oMath xmlns:m="http://schemas.openxmlformats.org/officeDocument/2006/math">
                      <m:func>
                        <m:func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funcPr>
                        <m:fName>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𝑌</m:t>
                              </m:r>
                            </m:e>
                            <m: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limLow>
                            <m:limLow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limLowPr>
                            <m:e>
                              <m:r>
                                <m:rPr>
                                  <m:sty m:val="p"/>
                                </m:rPr>
                                <a:rPr lang="en-US" sz="1600" i="0" smtClean="0">
                                  <a:effectLst/>
                                  <a:latin typeface="Cambria Math" panose="02040503050406030204" pitchFamily="18" charset="0"/>
                                  <a:ea typeface="Calibri" panose="020F0502020204030204" pitchFamily="34" charset="0"/>
                                  <a:cs typeface="Times New Roman" panose="02020603050405020304" pitchFamily="18" charset="0"/>
                                </a:rPr>
                                <m:t>lim</m:t>
                              </m:r>
                            </m:e>
                            <m:lim>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𝑡</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 ∞</m:t>
                              </m:r>
                            </m:lim>
                          </m:limLow>
                        </m:fName>
                        <m:e>
                          <m:sSub>
                            <m:sSubPr>
                              <m:ctrlPr>
                                <a:rPr lang="en-US" sz="1600" i="1">
                                  <a:latin typeface="Cambria Math" panose="02040503050406030204" pitchFamily="18" charset="0"/>
                                  <a:ea typeface="SimSun" panose="02010600030101010101" pitchFamily="2" charset="-122"/>
                                  <a:cs typeface="Times New Roman" panose="02020603050405020304" pitchFamily="18" charset="0"/>
                                </a:rPr>
                              </m:ctrlPr>
                            </m:sSubPr>
                            <m:e>
                              <m:r>
                                <a:rPr lang="it-IT" sz="1600" i="1">
                                  <a:latin typeface="Cambria Math" panose="02040503050406030204" pitchFamily="18" charset="0"/>
                                  <a:ea typeface="SimSun" panose="02010600030101010101" pitchFamily="2" charset="-122"/>
                                  <a:cs typeface="Times New Roman" panose="02020603050405020304" pitchFamily="18" charset="0"/>
                                </a:rPr>
                                <m:t>𝑌</m:t>
                              </m:r>
                            </m:e>
                            <m:sub>
                              <m:r>
                                <a:rPr lang="it-IT" sz="1600" i="1">
                                  <a:latin typeface="Cambria Math" panose="02040503050406030204" pitchFamily="18" charset="0"/>
                                  <a:ea typeface="SimSun" panose="02010600030101010101" pitchFamily="2" charset="-122"/>
                                  <a:cs typeface="Times New Roman" panose="02020603050405020304" pitchFamily="18" charset="0"/>
                                </a:rPr>
                                <m:t>𝑡</m:t>
                              </m:r>
                            </m:sub>
                          </m:sSub>
                        </m:e>
                      </m:func>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𝑐</m:t>
                          </m:r>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r>
                            <a:rPr lang="it-IT" sz="1600" i="1">
                              <a:latin typeface="Cambria Math" panose="02040503050406030204" pitchFamily="18" charset="0"/>
                              <a:ea typeface="Calibri" panose="020F0502020204030204" pitchFamily="34" charset="0"/>
                              <a:cs typeface="Times New Roman" panose="02020603050405020304" pitchFamily="18" charset="0"/>
                            </a:rPr>
                            <m:t>)</m:t>
                          </m:r>
                        </m:den>
                      </m:f>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0"/>
                  </a:spcAft>
                </a:pPr>
                <a:r>
                  <a:rPr lang="it-IT" sz="1800" dirty="0">
                    <a:effectLst/>
                    <a:latin typeface="Times New Roman" panose="02020603050405020304" pitchFamily="18" charset="0"/>
                    <a:ea typeface="SimSun" panose="02010600030101010101" pitchFamily="2" charset="-122"/>
                    <a:cs typeface="Arial" panose="020B0604020202020204" pitchFamily="34" charset="0"/>
                  </a:rPr>
                  <a:t>Tale soluzione può essere ottenuta più semplicemente con il sistema simultaneo</a:t>
                </a:r>
                <a:r>
                  <a:rPr lang="it-IT" sz="1800" dirty="0">
                    <a:latin typeface="Times New Roman" panose="02020603050405020304" pitchFamily="18" charset="0"/>
                    <a:ea typeface="SimSun" panose="02010600030101010101" pitchFamily="2" charset="-122"/>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d>
                        <m:dPr>
                          <m:begChr m:val="{"/>
                          <m:endChr m:val=""/>
                          <m:ctrlPr>
                            <a:rPr lang="en-US" sz="1800" i="1" smtClean="0">
                              <a:effectLst/>
                              <a:latin typeface="Cambria Math" panose="02040503050406030204" pitchFamily="18" charset="0"/>
                              <a:ea typeface="Calibri" panose="020F0502020204030204" pitchFamily="34" charset="0"/>
                              <a:cs typeface="Times New Roman" panose="02020603050405020304" pitchFamily="18" charset="0"/>
                            </a:rPr>
                          </m:ctrlPr>
                        </m:dPr>
                        <m:e>
                          <m:eqArr>
                            <m:eqArr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eqArrPr>
                            <m:e>
                              <m:r>
                                <a:rPr lang="it-IT" sz="1800" i="1">
                                  <a:effectLst/>
                                  <a:latin typeface="Cambria Math" panose="02040503050406030204" pitchFamily="18" charset="0"/>
                                  <a:ea typeface="Calibri" panose="020F0502020204030204" pitchFamily="34" charset="0"/>
                                  <a:cs typeface="Times New Roman" panose="02020603050405020304" pitchFamily="18" charset="0"/>
                                </a:rPr>
                                <m:t>𝑌</m:t>
                              </m:r>
                              <m:r>
                                <a:rPr lang="it-IT" sz="1800" i="1">
                                  <a:effectLst/>
                                  <a:latin typeface="Cambria Math" panose="02040503050406030204" pitchFamily="18" charset="0"/>
                                  <a:ea typeface="Calibri" panose="020F0502020204030204" pitchFamily="34" charset="0"/>
                                  <a:cs typeface="Times New Roman" panose="02020603050405020304" pitchFamily="18" charset="0"/>
                                </a:rPr>
                                <m:t>=</m:t>
                              </m:r>
                              <m:acc>
                                <m:accPr>
                                  <m:chr m:val="̅"/>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800" i="1">
                                      <a:effectLst/>
                                      <a:latin typeface="Cambria Math" panose="02040503050406030204" pitchFamily="18" charset="0"/>
                                      <a:ea typeface="Calibri" panose="020F0502020204030204" pitchFamily="34" charset="0"/>
                                      <a:cs typeface="Times New Roman" panose="02020603050405020304" pitchFamily="18" charset="0"/>
                                    </a:rPr>
                                    <m:t>𝐺</m:t>
                                  </m:r>
                                </m:e>
                              </m:acc>
                              <m:r>
                                <a:rPr lang="it-IT" sz="1800" i="1">
                                  <a:effectLst/>
                                  <a:latin typeface="Cambria Math" panose="02040503050406030204" pitchFamily="18" charset="0"/>
                                  <a:ea typeface="Calibri" panose="020F0502020204030204" pitchFamily="34" charset="0"/>
                                  <a:cs typeface="Times New Roman" panose="02020603050405020304" pitchFamily="18" charset="0"/>
                                </a:rPr>
                                <m:t>+</m:t>
                              </m:r>
                              <m:r>
                                <a:rPr lang="it-IT" sz="1800" i="1">
                                  <a:effectLst/>
                                  <a:latin typeface="Cambria Math" panose="02040503050406030204" pitchFamily="18" charset="0"/>
                                  <a:ea typeface="Calibri" panose="020F0502020204030204" pitchFamily="34" charset="0"/>
                                  <a:cs typeface="Times New Roman" panose="02020603050405020304" pitchFamily="18" charset="0"/>
                                </a:rPr>
                                <m:t>𝐶</m:t>
                              </m:r>
                            </m:e>
                            <m:e>
                              <m:r>
                                <a:rPr lang="it-IT" sz="1800" i="1">
                                  <a:effectLst/>
                                  <a:latin typeface="Cambria Math" panose="02040503050406030204" pitchFamily="18" charset="0"/>
                                  <a:ea typeface="Calibri" panose="020F0502020204030204" pitchFamily="34" charset="0"/>
                                  <a:cs typeface="Times New Roman" panose="02020603050405020304" pitchFamily="18" charset="0"/>
                                </a:rPr>
                                <m:t>𝐶</m:t>
                              </m:r>
                              <m:r>
                                <a:rPr lang="it-IT" sz="1800" i="1">
                                  <a:effectLst/>
                                  <a:latin typeface="Cambria Math" panose="02040503050406030204" pitchFamily="18" charset="0"/>
                                  <a:ea typeface="Calibri" panose="020F0502020204030204" pitchFamily="34" charset="0"/>
                                  <a:cs typeface="Times New Roman" panose="02020603050405020304" pitchFamily="18" charset="0"/>
                                </a:rPr>
                                <m:t>=</m:t>
                              </m:r>
                              <m:r>
                                <a:rPr lang="it-IT" sz="1800" i="1">
                                  <a:effectLst/>
                                  <a:latin typeface="Cambria Math" panose="02040503050406030204" pitchFamily="18" charset="0"/>
                                  <a:ea typeface="Calibri" panose="020F0502020204030204" pitchFamily="34" charset="0"/>
                                  <a:cs typeface="Times New Roman" panose="02020603050405020304" pitchFamily="18" charset="0"/>
                                </a:rPr>
                                <m:t>𝑐𝑌</m:t>
                              </m:r>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𝜏</m:t>
                              </m:r>
                              <m:r>
                                <a:rPr lang="it-IT" sz="1800" i="1">
                                  <a:latin typeface="Cambria Math" panose="02040503050406030204" pitchFamily="18" charset="0"/>
                                  <a:ea typeface="Calibri" panose="020F0502020204030204" pitchFamily="34" charset="0"/>
                                  <a:cs typeface="Times New Roman" panose="02020603050405020304" pitchFamily="18" charset="0"/>
                                </a:rPr>
                                <m:t>)</m:t>
                              </m:r>
                            </m:e>
                          </m:eqArr>
                          <m:r>
                            <a:rPr lang="it-IT" sz="1800" i="1">
                              <a:effectLst/>
                              <a:latin typeface="Cambria Math" panose="02040503050406030204" pitchFamily="18" charset="0"/>
                              <a:ea typeface="Calibri" panose="020F0502020204030204" pitchFamily="34" charset="0"/>
                              <a:cs typeface="Times New Roman" panose="02020603050405020304" pitchFamily="18" charset="0"/>
                            </a:rPr>
                            <m:t>      </m:t>
                          </m:r>
                        </m:e>
                      </m:d>
                      <m: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t>                   </m:t>
                      </m:r>
                      <m:sSup>
                        <m:sSupPr>
                          <m:ctrlPr>
                            <a:rPr lang="it-IT" sz="1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800" b="1" i="1" smtClean="0">
                              <a:effectLst/>
                              <a:latin typeface="Cambria Math" panose="02040503050406030204" pitchFamily="18" charset="0"/>
                              <a:ea typeface="Calibri" panose="020F0502020204030204" pitchFamily="34" charset="0"/>
                              <a:cs typeface="Times New Roman" panose="02020603050405020304" pitchFamily="18" charset="0"/>
                            </a:rPr>
                            <m:t>𝒀</m:t>
                          </m:r>
                        </m:e>
                        <m:sup>
                          <m:r>
                            <a:rPr lang="it-IT" sz="1800" b="1"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800" b="1"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800" b="1"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800" b="1" i="1">
                                  <a:latin typeface="Cambria Math" panose="02040503050406030204" pitchFamily="18" charset="0"/>
                                  <a:ea typeface="Calibri" panose="020F0502020204030204" pitchFamily="34" charset="0"/>
                                  <a:cs typeface="Times New Roman" panose="02020603050405020304" pitchFamily="18" charset="0"/>
                                </a:rPr>
                              </m:ctrlPr>
                            </m:accPr>
                            <m:e>
                              <m:r>
                                <a:rPr lang="it-IT" sz="1800" b="1" i="1">
                                  <a:latin typeface="Cambria Math" panose="02040503050406030204" pitchFamily="18" charset="0"/>
                                  <a:ea typeface="Calibri" panose="020F0502020204030204" pitchFamily="34" charset="0"/>
                                  <a:cs typeface="Times New Roman" panose="02020603050405020304" pitchFamily="18" charset="0"/>
                                </a:rPr>
                                <m:t>𝑮</m:t>
                              </m:r>
                            </m:e>
                          </m:acc>
                        </m:num>
                        <m:den>
                          <m:r>
                            <a:rPr lang="it-IT" sz="1800" b="1" i="1">
                              <a:latin typeface="Cambria Math" panose="02040503050406030204" pitchFamily="18" charset="0"/>
                              <a:ea typeface="Calibri" panose="020F0502020204030204" pitchFamily="34" charset="0"/>
                              <a:cs typeface="Times New Roman" panose="02020603050405020304" pitchFamily="18" charset="0"/>
                            </a:rPr>
                            <m:t>𝟏</m:t>
                          </m:r>
                          <m:r>
                            <a:rPr lang="it-IT" sz="1800" b="1" i="1">
                              <a:latin typeface="Cambria Math" panose="02040503050406030204" pitchFamily="18" charset="0"/>
                              <a:ea typeface="Calibri" panose="020F0502020204030204" pitchFamily="34" charset="0"/>
                              <a:cs typeface="Times New Roman" panose="02020603050405020304" pitchFamily="18" charset="0"/>
                            </a:rPr>
                            <m:t>−</m:t>
                          </m:r>
                          <m:r>
                            <a:rPr lang="it-IT" sz="1800" b="1" i="1" smtClean="0">
                              <a:latin typeface="Cambria Math" panose="02040503050406030204" pitchFamily="18" charset="0"/>
                              <a:ea typeface="Calibri" panose="020F0502020204030204" pitchFamily="34" charset="0"/>
                              <a:cs typeface="Times New Roman" panose="02020603050405020304" pitchFamily="18" charset="0"/>
                            </a:rPr>
                            <m:t>𝒄</m:t>
                          </m:r>
                          <m:r>
                            <a:rPr lang="it-IT" sz="1800" b="1" i="1">
                              <a:latin typeface="Cambria Math" panose="02040503050406030204" pitchFamily="18" charset="0"/>
                              <a:ea typeface="Calibri" panose="020F0502020204030204" pitchFamily="34" charset="0"/>
                              <a:cs typeface="Times New Roman" panose="02020603050405020304" pitchFamily="18" charset="0"/>
                            </a:rPr>
                            <m:t>(</m:t>
                          </m:r>
                          <m:r>
                            <a:rPr lang="it-IT" sz="1800" b="1" i="1">
                              <a:latin typeface="Cambria Math" panose="02040503050406030204" pitchFamily="18" charset="0"/>
                              <a:ea typeface="Calibri" panose="020F0502020204030204" pitchFamily="34" charset="0"/>
                              <a:cs typeface="Times New Roman" panose="02020603050405020304" pitchFamily="18" charset="0"/>
                            </a:rPr>
                            <m:t>𝟏</m:t>
                          </m:r>
                          <m:r>
                            <a:rPr lang="it-IT" sz="1800" b="1" i="1">
                              <a:latin typeface="Cambria Math" panose="02040503050406030204" pitchFamily="18" charset="0"/>
                              <a:ea typeface="Calibri" panose="020F0502020204030204" pitchFamily="34" charset="0"/>
                              <a:cs typeface="Times New Roman" panose="02020603050405020304" pitchFamily="18" charset="0"/>
                            </a:rPr>
                            <m:t>−</m:t>
                          </m:r>
                          <m:r>
                            <a:rPr lang="it-IT" sz="1800" b="1" i="1">
                              <a:latin typeface="Cambria Math" panose="02040503050406030204" pitchFamily="18" charset="0"/>
                              <a:ea typeface="Calibri" panose="020F0502020204030204" pitchFamily="34" charset="0"/>
                              <a:cs typeface="Times New Roman" panose="02020603050405020304" pitchFamily="18" charset="0"/>
                            </a:rPr>
                            <m:t>𝝉</m:t>
                          </m:r>
                          <m:r>
                            <a:rPr lang="it-IT" sz="1800" b="1" i="1">
                              <a:latin typeface="Cambria Math" panose="02040503050406030204" pitchFamily="18" charset="0"/>
                              <a:ea typeface="Calibri" panose="020F0502020204030204" pitchFamily="34" charset="0"/>
                              <a:cs typeface="Times New Roman" panose="02020603050405020304" pitchFamily="18" charset="0"/>
                            </a:rPr>
                            <m:t>)</m:t>
                          </m:r>
                        </m:den>
                      </m:f>
                    </m:oMath>
                  </m:oMathPara>
                </a14:m>
                <a:endParaRPr lang="it-IT" sz="18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Moltiplicatore: </a:t>
                </a:r>
                <a:endParaRPr lang="it-IT" sz="1800" b="0" i="0" dirty="0">
                  <a:effectLst/>
                  <a:latin typeface="Cambria Math" panose="02040503050406030204" pitchFamily="18" charset="0"/>
                  <a:ea typeface="Calibri" panose="020F0502020204030204" pitchFamily="34" charset="0"/>
                  <a:cs typeface="Times New Roman" panose="02020603050405020304" pitchFamily="18" charset="0"/>
                </a:endParaRPr>
              </a:p>
              <a:p>
                <a:pPr marL="0" indent="0" algn="just">
                  <a:spcBef>
                    <a:spcPts val="0"/>
                  </a:spcBef>
                  <a:spcAft>
                    <a:spcPts val="800"/>
                  </a:spcAft>
                  <a:buNone/>
                </a:pPr>
                <a14:m>
                  <m:oMathPara xmlns:m="http://schemas.openxmlformats.org/officeDocument/2006/math">
                    <m:oMathParaPr>
                      <m:jc m:val="centerGroup"/>
                    </m:oMathParaPr>
                    <m:oMath xmlns:m="http://schemas.openxmlformats.org/officeDocument/2006/math">
                      <m:r>
                        <a:rPr lang="it-IT" sz="1800" b="0" i="0" smtClean="0">
                          <a:effectLst/>
                          <a:latin typeface="Cambria Math" panose="02040503050406030204" pitchFamily="18" charset="0"/>
                          <a:ea typeface="Calibri" panose="020F0502020204030204" pitchFamily="34" charset="0"/>
                          <a:cs typeface="Times New Roman" panose="02020603050405020304" pitchFamily="18" charset="0"/>
                        </a:rPr>
                        <m:t> </m:t>
                      </m:r>
                      <m: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t>𝑚</m:t>
                      </m:r>
                      <m:r>
                        <a:rPr lang="it-IT" sz="180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800" i="1">
                              <a:latin typeface="Cambria Math" panose="02040503050406030204" pitchFamily="18" charset="0"/>
                              <a:ea typeface="Calibri" panose="020F0502020204030204" pitchFamily="34" charset="0"/>
                              <a:cs typeface="Times New Roman" panose="02020603050405020304" pitchFamily="18" charset="0"/>
                            </a:rPr>
                          </m:ctrlPr>
                        </m:fPr>
                        <m:num>
                          <m:r>
                            <a:rPr lang="it-IT" sz="1800" b="0" i="1" smtClean="0">
                              <a:latin typeface="Cambria Math" panose="02040503050406030204" pitchFamily="18" charset="0"/>
                              <a:ea typeface="Calibri" panose="020F0502020204030204" pitchFamily="34" charset="0"/>
                              <a:cs typeface="Times New Roman" panose="02020603050405020304" pitchFamily="18" charset="0"/>
                            </a:rPr>
                            <m:t>1</m:t>
                          </m:r>
                        </m:num>
                        <m:den>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b="0" i="1" smtClean="0">
                              <a:latin typeface="Cambria Math" panose="02040503050406030204" pitchFamily="18" charset="0"/>
                              <a:ea typeface="Calibri" panose="020F0502020204030204" pitchFamily="34" charset="0"/>
                              <a:cs typeface="Times New Roman" panose="02020603050405020304" pitchFamily="18" charset="0"/>
                            </a:rPr>
                            <m:t>𝑐</m:t>
                          </m:r>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𝜏</m:t>
                          </m:r>
                          <m:r>
                            <a:rPr lang="it-IT" sz="1800" i="1">
                              <a:latin typeface="Cambria Math" panose="02040503050406030204" pitchFamily="18" charset="0"/>
                              <a:ea typeface="Calibri" panose="020F0502020204030204" pitchFamily="34" charset="0"/>
                              <a:cs typeface="Times New Roman" panose="02020603050405020304" pitchFamily="18" charset="0"/>
                            </a:rPr>
                            <m:t>)</m:t>
                          </m:r>
                        </m:den>
                      </m:f>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2" name="Segnaposto testo 4">
                <a:extLst>
                  <a:ext uri="{FF2B5EF4-FFF2-40B4-BE49-F238E27FC236}">
                    <a16:creationId xmlns:a16="http://schemas.microsoft.com/office/drawing/2014/main" id="{1A43F747-5F74-4BA9-B720-2B5E9AE7A851}"/>
                  </a:ext>
                </a:extLst>
              </p:cNvPr>
              <p:cNvSpPr>
                <a:spLocks noGrp="1" noRot="1" noChangeAspect="1" noMove="1" noResize="1" noEditPoints="1" noAdjustHandles="1" noChangeArrowheads="1" noChangeShapeType="1" noTextEdit="1"/>
              </p:cNvSpPr>
              <p:nvPr>
                <p:ph type="body" sz="half" idx="1"/>
              </p:nvPr>
            </p:nvSpPr>
            <p:spPr>
              <a:xfrm>
                <a:off x="449246" y="728669"/>
                <a:ext cx="8544219" cy="5194920"/>
              </a:xfrm>
              <a:blipFill>
                <a:blip r:embed="rId3"/>
                <a:stretch>
                  <a:fillRect l="-500" b="-1291"/>
                </a:stretch>
              </a:blipFill>
            </p:spPr>
            <p:txBody>
              <a:bodyPr/>
              <a:lstStyle/>
              <a:p>
                <a:r>
                  <a:rPr lang="en-US">
                    <a:noFill/>
                  </a:rPr>
                  <a:t> </a:t>
                </a:r>
              </a:p>
            </p:txBody>
          </p:sp>
        </mc:Fallback>
      </mc:AlternateContent>
      <p:cxnSp>
        <p:nvCxnSpPr>
          <p:cNvPr id="4" name="Connettore 2 3">
            <a:extLst>
              <a:ext uri="{FF2B5EF4-FFF2-40B4-BE49-F238E27FC236}">
                <a16:creationId xmlns:a16="http://schemas.microsoft.com/office/drawing/2014/main" id="{820D80F6-F2B1-4A31-859F-89D634D9654D}"/>
              </a:ext>
            </a:extLst>
          </p:cNvPr>
          <p:cNvCxnSpPr>
            <a:cxnSpLocks/>
          </p:cNvCxnSpPr>
          <p:nvPr/>
        </p:nvCxnSpPr>
        <p:spPr bwMode="auto">
          <a:xfrm>
            <a:off x="4644008" y="1484784"/>
            <a:ext cx="0" cy="4320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 name="Connettore 2 2">
            <a:extLst>
              <a:ext uri="{FF2B5EF4-FFF2-40B4-BE49-F238E27FC236}">
                <a16:creationId xmlns:a16="http://schemas.microsoft.com/office/drawing/2014/main" id="{0C77D60A-AA2A-44F2-8D49-B31D4609B5DC}"/>
              </a:ext>
            </a:extLst>
          </p:cNvPr>
          <p:cNvCxnSpPr>
            <a:cxnSpLocks/>
          </p:cNvCxnSpPr>
          <p:nvPr/>
        </p:nvCxnSpPr>
        <p:spPr bwMode="auto">
          <a:xfrm>
            <a:off x="4427823" y="4797152"/>
            <a:ext cx="4323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7225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20814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costante</a:t>
            </a:r>
            <a:r>
              <a:rPr lang="en-GB" altLang="it-IT" dirty="0">
                <a:latin typeface="Garamond" panose="02020404030301010803" pitchFamily="18" charset="0"/>
              </a:rPr>
              <a:t> e </a:t>
            </a:r>
            <a:r>
              <a:rPr lang="en-GB" altLang="it-IT" dirty="0" err="1">
                <a:latin typeface="Garamond" panose="02020404030301010803" pitchFamily="18" charset="0"/>
              </a:rPr>
              <a:t>tassazione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1115308"/>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pic>
        <p:nvPicPr>
          <p:cNvPr id="4" name="Immagine 3">
            <a:extLst>
              <a:ext uri="{FF2B5EF4-FFF2-40B4-BE49-F238E27FC236}">
                <a16:creationId xmlns:a16="http://schemas.microsoft.com/office/drawing/2014/main" id="{CB641FA7-2B35-4741-A352-0CEEADBD20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9679" y="1482654"/>
            <a:ext cx="6744641" cy="4448796"/>
          </a:xfrm>
          <a:prstGeom prst="rect">
            <a:avLst/>
          </a:prstGeom>
        </p:spPr>
      </p:pic>
      <p:sp>
        <p:nvSpPr>
          <p:cNvPr id="10" name="Segnaposto testo 4">
            <a:extLst>
              <a:ext uri="{FF2B5EF4-FFF2-40B4-BE49-F238E27FC236}">
                <a16:creationId xmlns:a16="http://schemas.microsoft.com/office/drawing/2014/main" id="{0D4BEF17-45BC-4912-B379-72899D5638BE}"/>
              </a:ext>
            </a:extLst>
          </p:cNvPr>
          <p:cNvSpPr txBox="1">
            <a:spLocks/>
          </p:cNvSpPr>
          <p:nvPr/>
        </p:nvSpPr>
        <p:spPr bwMode="auto">
          <a:xfrm>
            <a:off x="468312" y="718980"/>
            <a:ext cx="8544219" cy="485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L’introduzione dell’aliquota riduce il valore del moltiplicatore e, quindi, il reddito di stato stazionario</a:t>
            </a:r>
          </a:p>
        </p:txBody>
      </p:sp>
    </p:spTree>
    <p:extLst>
      <p:ext uri="{BB962C8B-B14F-4D97-AF65-F5344CB8AC3E}">
        <p14:creationId xmlns:p14="http://schemas.microsoft.com/office/powerpoint/2010/main" val="41421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a:latin typeface="Garamond" panose="02020404030301010803" pitchFamily="18" charset="0"/>
              </a:rPr>
              <a:t>Il </a:t>
            </a:r>
            <a:r>
              <a:rPr lang="en-GB" altLang="it-IT" dirty="0" err="1">
                <a:latin typeface="Garamond" panose="02020404030301010803" pitchFamily="18" charset="0"/>
              </a:rPr>
              <a:t>sistema</a:t>
            </a:r>
            <a:r>
              <a:rPr lang="en-GB" altLang="it-IT" dirty="0">
                <a:latin typeface="Garamond" panose="02020404030301010803" pitchFamily="18" charset="0"/>
              </a:rPr>
              <a:t> </a:t>
            </a:r>
            <a:r>
              <a:rPr lang="en-GB" altLang="it-IT" dirty="0" err="1">
                <a:latin typeface="Garamond" panose="02020404030301010803" pitchFamily="18" charset="0"/>
              </a:rPr>
              <a:t>macroeconomico</a:t>
            </a:r>
            <a:r>
              <a:rPr lang="en-GB" altLang="it-IT" dirty="0">
                <a:latin typeface="Garamond" panose="02020404030301010803" pitchFamily="18" charset="0"/>
              </a:rPr>
              <a:t> </a:t>
            </a: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1115308"/>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10" name="Segnaposto piè di pagina 5">
            <a:extLst>
              <a:ext uri="{FF2B5EF4-FFF2-40B4-BE49-F238E27FC236}">
                <a16:creationId xmlns:a16="http://schemas.microsoft.com/office/drawing/2014/main" id="{88914938-4038-4529-A39B-E1FACFE58645}"/>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pic>
        <p:nvPicPr>
          <p:cNvPr id="2" name="Immagine 1">
            <a:extLst>
              <a:ext uri="{FF2B5EF4-FFF2-40B4-BE49-F238E27FC236}">
                <a16:creationId xmlns:a16="http://schemas.microsoft.com/office/drawing/2014/main" id="{A6F5CE62-507A-4DC5-9DF1-10CC4F5ADFC7}"/>
              </a:ext>
            </a:extLst>
          </p:cNvPr>
          <p:cNvPicPr>
            <a:picLocks noChangeAspect="1"/>
          </p:cNvPicPr>
          <p:nvPr/>
        </p:nvPicPr>
        <p:blipFill>
          <a:blip r:embed="rId3"/>
          <a:stretch>
            <a:fillRect/>
          </a:stretch>
        </p:blipFill>
        <p:spPr>
          <a:xfrm>
            <a:off x="665820" y="1032251"/>
            <a:ext cx="7812360" cy="4793497"/>
          </a:xfrm>
          <a:prstGeom prst="rect">
            <a:avLst/>
          </a:prstGeom>
        </p:spPr>
      </p:pic>
    </p:spTree>
    <p:extLst>
      <p:ext uri="{BB962C8B-B14F-4D97-AF65-F5344CB8AC3E}">
        <p14:creationId xmlns:p14="http://schemas.microsoft.com/office/powerpoint/2010/main" val="1494154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38816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con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costante</a:t>
            </a:r>
            <a:r>
              <a:rPr lang="en-GB" altLang="it-IT" dirty="0">
                <a:latin typeface="Garamond" panose="02020404030301010803" pitchFamily="18" charset="0"/>
              </a:rPr>
              <a:t> e </a:t>
            </a:r>
            <a:r>
              <a:rPr lang="en-GB" altLang="it-IT" dirty="0" err="1">
                <a:latin typeface="Garamond" panose="02020404030301010803" pitchFamily="18" charset="0"/>
              </a:rPr>
              <a:t>tassazione</a:t>
            </a:r>
            <a:r>
              <a:rPr lang="en-GB" altLang="it-IT" dirty="0">
                <a:latin typeface="Garamond" panose="02020404030301010803" pitchFamily="18" charset="0"/>
              </a:rPr>
              <a:t> </a:t>
            </a: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82820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11" name="Segnaposto testo 4">
                <a:extLst>
                  <a:ext uri="{FF2B5EF4-FFF2-40B4-BE49-F238E27FC236}">
                    <a16:creationId xmlns:a16="http://schemas.microsoft.com/office/drawing/2014/main" id="{7F5FB600-F725-4952-A579-55D8AC704A86}"/>
                  </a:ext>
                </a:extLst>
              </p:cNvPr>
              <p:cNvSpPr txBox="1">
                <a:spLocks/>
              </p:cNvSpPr>
              <p:nvPr/>
            </p:nvSpPr>
            <p:spPr bwMode="auto">
              <a:xfrm>
                <a:off x="599781" y="1090991"/>
                <a:ext cx="8544219" cy="519492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Il deficit pubblico: </a:t>
                </a:r>
                <a:endParaRPr lang="it-IT" sz="1800" dirty="0">
                  <a:latin typeface="Cambria Math" panose="02040503050406030204" pitchFamily="18" charset="0"/>
                  <a:ea typeface="Calibri" panose="020F0502020204030204" pitchFamily="34" charset="0"/>
                  <a:cs typeface="Times New Roman" panose="02020603050405020304" pitchFamily="18" charset="0"/>
                </a:endParaRPr>
              </a:p>
              <a:p>
                <a:pPr marL="0" indent="0" algn="just">
                  <a:spcBef>
                    <a:spcPts val="0"/>
                  </a:spcBef>
                  <a:spcAft>
                    <a:spcPts val="800"/>
                  </a:spcAft>
                  <a:buFontTx/>
                  <a:buNone/>
                </a:pPr>
                <a14:m>
                  <m:oMathPara xmlns:m="http://schemas.openxmlformats.org/officeDocument/2006/math">
                    <m:oMathParaPr>
                      <m:jc m:val="centerGroup"/>
                    </m:oMathParaPr>
                    <m:oMath xmlns:m="http://schemas.openxmlformats.org/officeDocument/2006/math">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𝐷</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i="1" smtClean="0">
                          <a:latin typeface="Cambria Math" panose="02040503050406030204" pitchFamily="18" charset="0"/>
                          <a:ea typeface="Calibri" panose="020F0502020204030204" pitchFamily="34" charset="0"/>
                          <a:cs typeface="Times New Roman" panose="02020603050405020304" pitchFamily="18" charset="0"/>
                        </a:rPr>
                        <m:t>=</m:t>
                      </m:r>
                      <m:acc>
                        <m:accPr>
                          <m:chr m:val="̅"/>
                          <m:ctrlPr>
                            <a:rPr lang="en-US" sz="1800" i="1">
                              <a:latin typeface="Cambria Math" panose="02040503050406030204" pitchFamily="18" charset="0"/>
                              <a:ea typeface="Calibri" panose="020F0502020204030204" pitchFamily="34" charset="0"/>
                              <a:cs typeface="Times New Roman" panose="02020603050405020304" pitchFamily="18" charset="0"/>
                            </a:rPr>
                          </m:ctrlPr>
                        </m:accPr>
                        <m:e>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e>
                      </m:acc>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𝑇</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oMath>
                  </m:oMathPara>
                </a14:m>
                <a:endParaRPr lang="it-IT" sz="1800" b="0"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spcAft>
                    <a:spcPts val="800"/>
                  </a:spcAft>
                </a:pPr>
                <a:r>
                  <a:rPr lang="it-IT" sz="1800" b="0" dirty="0">
                    <a:latin typeface="Times New Roman" panose="02020603050405020304" pitchFamily="18" charset="0"/>
                    <a:ea typeface="Calibri" panose="020F0502020204030204" pitchFamily="34" charset="0"/>
                    <a:cs typeface="Times New Roman" panose="02020603050405020304" pitchFamily="18" charset="0"/>
                  </a:rPr>
                  <a:t>Le entrate fiscali: </a:t>
                </a:r>
              </a:p>
              <a:p>
                <a:pPr marL="0" indent="0" algn="just">
                  <a:spcBef>
                    <a:spcPts val="0"/>
                  </a:spcBef>
                  <a:spcAft>
                    <a:spcPts val="800"/>
                  </a:spcAft>
                  <a:buFontTx/>
                  <a:buNone/>
                </a:pPr>
                <a14:m>
                  <m:oMathPara xmlns:m="http://schemas.openxmlformats.org/officeDocument/2006/math">
                    <m:oMathParaPr>
                      <m:jc m:val="centerGroup"/>
                    </m:oMathParaPr>
                    <m:oMath xmlns:m="http://schemas.openxmlformats.org/officeDocument/2006/math">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𝑇</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𝑌</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i="1">
                          <a:latin typeface="Cambria Math" panose="02040503050406030204" pitchFamily="18" charset="0"/>
                          <a:ea typeface="Calibri" panose="020F0502020204030204" pitchFamily="34" charset="0"/>
                          <a:cs typeface="Times New Roman" panose="02020603050405020304" pitchFamily="18" charset="0"/>
                        </a:rPr>
                        <m:t>𝜏</m:t>
                      </m:r>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dove </a:t>
                </a:r>
                <a14:m>
                  <m:oMath xmlns:m="http://schemas.openxmlformats.org/officeDocument/2006/math">
                    <m:r>
                      <a:rPr lang="it-IT" sz="1800" i="1" smtClean="0">
                        <a:latin typeface="Cambria Math" panose="02040503050406030204" pitchFamily="18" charset="0"/>
                        <a:ea typeface="Calibri" panose="020F0502020204030204" pitchFamily="34" charset="0"/>
                        <a:cs typeface="Times New Roman" panose="02020603050405020304" pitchFamily="18" charset="0"/>
                      </a:rPr>
                      <m:t>𝜏</m:t>
                    </m:r>
                  </m:oMath>
                </a14:m>
                <a:r>
                  <a:rPr lang="it-IT" sz="1800" dirty="0">
                    <a:latin typeface="Times New Roman" panose="02020603050405020304" pitchFamily="18" charset="0"/>
                    <a:ea typeface="Calibri" panose="020F0502020204030204" pitchFamily="34" charset="0"/>
                    <a:cs typeface="Times New Roman" panose="02020603050405020304" pitchFamily="18" charset="0"/>
                  </a:rPr>
                  <a:t> è l’aliquota fiscale</a:t>
                </a: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Risparmi generati in ogni periodo:</a:t>
                </a: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800" i="1" smtClean="0">
                              <a:effectLst/>
                              <a:latin typeface="Cambria Math" panose="02040503050406030204" pitchFamily="18" charset="0"/>
                              <a:ea typeface="SimSun" panose="02010600030101010101" pitchFamily="2" charset="-122"/>
                              <a:cs typeface="Times New Roman" panose="02020603050405020304" pitchFamily="18" charset="0"/>
                            </a:rPr>
                          </m:ctrlPr>
                        </m:sSubPr>
                        <m:e>
                          <m:r>
                            <a:rPr lang="en-US" sz="180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it-IT" sz="1800" i="1">
                              <a:effectLst/>
                              <a:latin typeface="Cambria Math" panose="02040503050406030204" pitchFamily="18" charset="0"/>
                              <a:ea typeface="SimSun" panose="02010600030101010101" pitchFamily="2" charset="-122"/>
                              <a:cs typeface="Times New Roman" panose="02020603050405020304" pitchFamily="18" charset="0"/>
                            </a:rPr>
                            <m:t>𝑆</m:t>
                          </m:r>
                        </m:e>
                        <m:sub>
                          <m:r>
                            <a:rPr lang="it-IT" sz="1800" i="1">
                              <a:effectLst/>
                              <a:latin typeface="Cambria Math" panose="02040503050406030204" pitchFamily="18" charset="0"/>
                              <a:ea typeface="SimSun" panose="02010600030101010101" pitchFamily="2" charset="-122"/>
                              <a:cs typeface="Times New Roman" panose="02020603050405020304" pitchFamily="18" charset="0"/>
                            </a:rPr>
                            <m:t>𝑡</m:t>
                          </m:r>
                        </m:sub>
                      </m:sSub>
                      <m:r>
                        <a:rPr lang="it-IT" sz="1800" i="1">
                          <a:effectLst/>
                          <a:latin typeface="Cambria Math" panose="02040503050406030204" pitchFamily="18" charset="0"/>
                          <a:ea typeface="SimSun" panose="02010600030101010101" pitchFamily="2" charset="-122"/>
                          <a:cs typeface="Times New Roman" panose="02020603050405020304" pitchFamily="18" charset="0"/>
                        </a:rPr>
                        <m:t>=</m:t>
                      </m:r>
                      <m:sSub>
                        <m:sSubPr>
                          <m:ctrlPr>
                            <a:rPr lang="en-US" sz="1800" i="1">
                              <a:effectLst/>
                              <a:latin typeface="Cambria Math" panose="02040503050406030204" pitchFamily="18" charset="0"/>
                              <a:ea typeface="SimSun" panose="02010600030101010101" pitchFamily="2" charset="-122"/>
                              <a:cs typeface="Times New Roman" panose="02020603050405020304" pitchFamily="18" charset="0"/>
                            </a:rPr>
                          </m:ctrlPr>
                        </m:sSubPr>
                        <m:e>
                          <m:r>
                            <a:rPr lang="it-IT" sz="1800" i="1">
                              <a:effectLst/>
                              <a:latin typeface="Cambria Math" panose="02040503050406030204" pitchFamily="18" charset="0"/>
                              <a:ea typeface="SimSun" panose="02010600030101010101" pitchFamily="2" charset="-122"/>
                              <a:cs typeface="Times New Roman" panose="02020603050405020304" pitchFamily="18" charset="0"/>
                            </a:rPr>
                            <m:t>𝑌</m:t>
                          </m:r>
                        </m:e>
                        <m:sub>
                          <m:r>
                            <a:rPr lang="it-IT" sz="1800" i="1">
                              <a:effectLst/>
                              <a:latin typeface="Cambria Math" panose="02040503050406030204" pitchFamily="18" charset="0"/>
                              <a:ea typeface="SimSun" panose="02010600030101010101" pitchFamily="2" charset="-122"/>
                              <a:cs typeface="Times New Roman" panose="02020603050405020304" pitchFamily="18" charset="0"/>
                            </a:rPr>
                            <m:t>𝑡</m:t>
                          </m:r>
                          <m:r>
                            <a:rPr lang="it-IT" sz="1800" i="1">
                              <a:effectLst/>
                              <a:latin typeface="Cambria Math" panose="02040503050406030204" pitchFamily="18" charset="0"/>
                              <a:ea typeface="SimSun" panose="02010600030101010101" pitchFamily="2" charset="-122"/>
                              <a:cs typeface="Times New Roman" panose="02020603050405020304" pitchFamily="18" charset="0"/>
                            </a:rPr>
                            <m:t>−1</m:t>
                          </m:r>
                        </m:sub>
                      </m:sSub>
                      <m:d>
                        <m:dPr>
                          <m:ctrlPr>
                            <a:rPr lang="en-US" sz="1800" i="1">
                              <a:effectLst/>
                              <a:latin typeface="Cambria Math" panose="02040503050406030204" pitchFamily="18" charset="0"/>
                              <a:ea typeface="SimSun" panose="02010600030101010101" pitchFamily="2" charset="-122"/>
                              <a:cs typeface="Times New Roman" panose="02020603050405020304" pitchFamily="18" charset="0"/>
                            </a:rPr>
                          </m:ctrlPr>
                        </m:dPr>
                        <m:e>
                          <m:r>
                            <a:rPr lang="it-IT" sz="1800" i="1">
                              <a:effectLst/>
                              <a:latin typeface="Cambria Math" panose="02040503050406030204" pitchFamily="18" charset="0"/>
                              <a:ea typeface="SimSun" panose="02010600030101010101" pitchFamily="2" charset="-122"/>
                              <a:cs typeface="Times New Roman" panose="02020603050405020304" pitchFamily="18" charset="0"/>
                            </a:rPr>
                            <m:t>1−</m:t>
                          </m:r>
                          <m:r>
                            <a:rPr lang="it-IT" sz="1800" i="1">
                              <a:effectLst/>
                              <a:latin typeface="Cambria Math" panose="02040503050406030204" pitchFamily="18" charset="0"/>
                              <a:ea typeface="SimSun" panose="02010600030101010101" pitchFamily="2" charset="-122"/>
                              <a:cs typeface="Times New Roman" panose="02020603050405020304" pitchFamily="18" charset="0"/>
                            </a:rPr>
                            <m:t>𝜏</m:t>
                          </m:r>
                        </m:e>
                      </m:d>
                      <m:d>
                        <m:dPr>
                          <m:ctrlPr>
                            <a:rPr lang="en-US" sz="1800" i="1">
                              <a:effectLst/>
                              <a:latin typeface="Cambria Math" panose="02040503050406030204" pitchFamily="18" charset="0"/>
                              <a:ea typeface="SimSun" panose="02010600030101010101" pitchFamily="2" charset="-122"/>
                              <a:cs typeface="Times New Roman" panose="02020603050405020304" pitchFamily="18" charset="0"/>
                            </a:rPr>
                          </m:ctrlPr>
                        </m:dPr>
                        <m:e>
                          <m:r>
                            <a:rPr lang="it-IT" sz="1800" i="1">
                              <a:effectLst/>
                              <a:latin typeface="Cambria Math" panose="02040503050406030204" pitchFamily="18" charset="0"/>
                              <a:ea typeface="SimSun" panose="02010600030101010101" pitchFamily="2" charset="-122"/>
                              <a:cs typeface="Times New Roman" panose="02020603050405020304" pitchFamily="18" charset="0"/>
                            </a:rPr>
                            <m:t>1−</m:t>
                          </m:r>
                          <m:r>
                            <a:rPr lang="it-IT" sz="1800" i="1">
                              <a:effectLst/>
                              <a:latin typeface="Cambria Math" panose="02040503050406030204" pitchFamily="18" charset="0"/>
                              <a:ea typeface="SimSun" panose="02010600030101010101" pitchFamily="2" charset="-122"/>
                              <a:cs typeface="Times New Roman" panose="02020603050405020304" pitchFamily="18" charset="0"/>
                            </a:rPr>
                            <m:t>𝑐</m:t>
                          </m:r>
                        </m:e>
                      </m:d>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1" name="Segnaposto testo 4">
                <a:extLst>
                  <a:ext uri="{FF2B5EF4-FFF2-40B4-BE49-F238E27FC236}">
                    <a16:creationId xmlns:a16="http://schemas.microsoft.com/office/drawing/2014/main" id="{7F5FB600-F725-4952-A579-55D8AC704A86}"/>
                  </a:ext>
                </a:extLst>
              </p:cNvPr>
              <p:cNvSpPr txBox="1">
                <a:spLocks noRot="1" noChangeAspect="1" noMove="1" noResize="1" noEditPoints="1" noAdjustHandles="1" noChangeArrowheads="1" noChangeShapeType="1" noTextEdit="1"/>
              </p:cNvSpPr>
              <p:nvPr/>
            </p:nvSpPr>
            <p:spPr bwMode="auto">
              <a:xfrm>
                <a:off x="599781" y="1090991"/>
                <a:ext cx="8544219" cy="5194920"/>
              </a:xfrm>
              <a:prstGeom prst="rect">
                <a:avLst/>
              </a:prstGeom>
              <a:blipFill>
                <a:blip r:embed="rId3"/>
                <a:stretch>
                  <a:fillRect l="-571" t="-704"/>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479080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92652" y="120650"/>
            <a:ext cx="820814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deficit </a:t>
            </a:r>
            <a:r>
              <a:rPr lang="en-GB" altLang="it-IT" dirty="0" err="1">
                <a:latin typeface="Garamond" panose="02020404030301010803" pitchFamily="18" charset="0"/>
              </a:rPr>
              <a:t>pubblico</a:t>
            </a:r>
            <a:r>
              <a:rPr lang="en-GB" altLang="it-IT" dirty="0">
                <a:latin typeface="Garamond" panose="02020404030301010803" pitchFamily="18" charset="0"/>
              </a:rPr>
              <a:t> e </a:t>
            </a:r>
            <a:r>
              <a:rPr lang="en-GB" altLang="it-IT" dirty="0" err="1">
                <a:latin typeface="Garamond" panose="02020404030301010803" pitchFamily="18" charset="0"/>
              </a:rPr>
              <a:t>risparmi</a:t>
            </a:r>
            <a:r>
              <a:rPr lang="en-GB" altLang="it-IT" dirty="0">
                <a:latin typeface="Garamond" panose="02020404030301010803" pitchFamily="18" charset="0"/>
              </a:rPr>
              <a:t> </a:t>
            </a:r>
            <a:r>
              <a:rPr lang="en-GB" altLang="it-IT" dirty="0" err="1">
                <a:latin typeface="Garamond" panose="02020404030301010803" pitchFamily="18" charset="0"/>
              </a:rPr>
              <a:t>privati</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1115308"/>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pic>
        <p:nvPicPr>
          <p:cNvPr id="3" name="Immagine 2">
            <a:extLst>
              <a:ext uri="{FF2B5EF4-FFF2-40B4-BE49-F238E27FC236}">
                <a16:creationId xmlns:a16="http://schemas.microsoft.com/office/drawing/2014/main" id="{0060050A-6394-4F39-9C5C-AA104182E1E4}"/>
              </a:ext>
            </a:extLst>
          </p:cNvPr>
          <p:cNvPicPr>
            <a:picLocks noChangeAspect="1"/>
          </p:cNvPicPr>
          <p:nvPr/>
        </p:nvPicPr>
        <p:blipFill>
          <a:blip r:embed="rId3"/>
          <a:stretch>
            <a:fillRect/>
          </a:stretch>
        </p:blipFill>
        <p:spPr>
          <a:xfrm>
            <a:off x="2483768" y="1145638"/>
            <a:ext cx="4758628" cy="4933927"/>
          </a:xfrm>
          <a:prstGeom prst="rect">
            <a:avLst/>
          </a:prstGeom>
        </p:spPr>
      </p:pic>
      <p:sp>
        <p:nvSpPr>
          <p:cNvPr id="13" name="Segnaposto testo 4">
            <a:extLst>
              <a:ext uri="{FF2B5EF4-FFF2-40B4-BE49-F238E27FC236}">
                <a16:creationId xmlns:a16="http://schemas.microsoft.com/office/drawing/2014/main" id="{4EF617A4-5ADD-430D-BEE3-4B33F9C52226}"/>
              </a:ext>
            </a:extLst>
          </p:cNvPr>
          <p:cNvSpPr txBox="1">
            <a:spLocks/>
          </p:cNvSpPr>
          <p:nvPr/>
        </p:nvSpPr>
        <p:spPr bwMode="auto">
          <a:xfrm>
            <a:off x="478298" y="551130"/>
            <a:ext cx="8544219" cy="485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Il deficit pubblico è uguale alla variazione di risparmio privato. L’accumulazione di risparmio privato è simmetrica all’accumulazione di debito pubblico.</a:t>
            </a:r>
          </a:p>
        </p:txBody>
      </p:sp>
    </p:spTree>
    <p:extLst>
      <p:ext uri="{BB962C8B-B14F-4D97-AF65-F5344CB8AC3E}">
        <p14:creationId xmlns:p14="http://schemas.microsoft.com/office/powerpoint/2010/main" val="425737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20814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deficit </a:t>
            </a:r>
            <a:r>
              <a:rPr lang="en-GB" altLang="it-IT" dirty="0" err="1">
                <a:latin typeface="Garamond" panose="02020404030301010803" pitchFamily="18" charset="0"/>
              </a:rPr>
              <a:t>pubblico</a:t>
            </a:r>
            <a:r>
              <a:rPr lang="en-GB" altLang="it-IT" dirty="0">
                <a:latin typeface="Garamond" panose="02020404030301010803" pitchFamily="18" charset="0"/>
              </a:rPr>
              <a:t> e </a:t>
            </a:r>
            <a:r>
              <a:rPr lang="en-GB" altLang="it-IT" dirty="0" err="1">
                <a:latin typeface="Garamond" panose="02020404030301010803" pitchFamily="18" charset="0"/>
              </a:rPr>
              <a:t>risparmi</a:t>
            </a:r>
            <a:r>
              <a:rPr lang="en-GB" altLang="it-IT" dirty="0">
                <a:latin typeface="Garamond" panose="02020404030301010803" pitchFamily="18" charset="0"/>
              </a:rPr>
              <a:t> </a:t>
            </a:r>
            <a:r>
              <a:rPr lang="en-GB" altLang="it-IT" dirty="0" err="1">
                <a:latin typeface="Garamond" panose="02020404030301010803" pitchFamily="18" charset="0"/>
              </a:rPr>
              <a:t>privati</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82820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7" name="Segnaposto testo 4">
                <a:extLst>
                  <a:ext uri="{FF2B5EF4-FFF2-40B4-BE49-F238E27FC236}">
                    <a16:creationId xmlns:a16="http://schemas.microsoft.com/office/drawing/2014/main" id="{9289AE76-C438-40C8-909F-929693CBA8B5}"/>
                  </a:ext>
                </a:extLst>
              </p:cNvPr>
              <p:cNvSpPr txBox="1">
                <a:spLocks/>
              </p:cNvSpPr>
              <p:nvPr/>
            </p:nvSpPr>
            <p:spPr bwMode="auto">
              <a:xfrm>
                <a:off x="666802" y="630238"/>
                <a:ext cx="8544219" cy="6044654"/>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Sistema generale: </a:t>
                </a: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SimSun" panose="02010600030101010101" pitchFamily="2" charset="-122"/>
                          <a:cs typeface="Times New Roman" panose="02020603050405020304" pitchFamily="18" charset="0"/>
                        </a:rPr>
                        <m:t>    </m:t>
                      </m:r>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r>
                        <a:rPr lang="it-IT" sz="1600" i="1">
                          <a:effectLst/>
                          <a:latin typeface="Cambria Math" panose="02040503050406030204" pitchFamily="18" charset="0"/>
                          <a:ea typeface="Calibri" panose="020F0502020204030204" pitchFamily="34" charset="0"/>
                          <a:cs typeface="Times New Roman" panose="02020603050405020304" pitchFamily="18" charset="0"/>
                        </a:rPr>
                        <m:t>𝑐</m:t>
                      </m:r>
                      <m:d>
                        <m:d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dPr>
                        <m:e>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r>
                            <a:rPr lang="it-IT" sz="1600" i="1">
                              <a:effectLst/>
                              <a:latin typeface="Cambria Math" panose="02040503050406030204" pitchFamily="18" charset="0"/>
                              <a:ea typeface="Calibri" panose="020F0502020204030204" pitchFamily="34" charset="0"/>
                              <a:cs typeface="Times New Roman" panose="02020603050405020304" pitchFamily="18" charset="0"/>
                            </a:rPr>
                            <m:t>𝜏</m:t>
                          </m:r>
                        </m:e>
                      </m:d>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r>
                            <a:rPr lang="it-IT" sz="16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it-IT" sz="16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𝑇</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16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effectLst/>
                          <a:latin typeface="Cambria Math" panose="02040503050406030204" pitchFamily="18" charset="0"/>
                          <a:ea typeface="Calibri" panose="020F0502020204030204" pitchFamily="34" charset="0"/>
                          <a:cs typeface="Times New Roman" panose="02020603050405020304" pitchFamily="18" charset="0"/>
                        </a:rPr>
                        <m:t>𝜏</m:t>
                      </m:r>
                      <m:r>
                        <a:rPr lang="it-IT" sz="1600" i="1">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it-IT" sz="16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1600" i="1" smtClean="0">
                              <a:effectLst/>
                              <a:latin typeface="Cambria Math" panose="02040503050406030204" pitchFamily="18" charset="0"/>
                              <a:ea typeface="SimSun" panose="02010600030101010101" pitchFamily="2" charset="-122"/>
                              <a:cs typeface="Times New Roman" panose="02020603050405020304" pitchFamily="18" charset="0"/>
                            </a:rPr>
                          </m:ctrlPr>
                        </m:sSubPr>
                        <m:e>
                          <m:r>
                            <a:rPr lang="en-US" sz="160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it-IT" sz="1600" i="1">
                              <a:effectLst/>
                              <a:latin typeface="Cambria Math" panose="02040503050406030204" pitchFamily="18" charset="0"/>
                              <a:ea typeface="SimSun" panose="02010600030101010101" pitchFamily="2" charset="-122"/>
                              <a:cs typeface="Times New Roman" panose="02020603050405020304" pitchFamily="18" charset="0"/>
                            </a:rPr>
                            <m:t>𝑆</m:t>
                          </m:r>
                        </m:e>
                        <m:sub>
                          <m:r>
                            <a:rPr lang="it-IT" sz="1600" i="1">
                              <a:effectLst/>
                              <a:latin typeface="Cambria Math" panose="02040503050406030204" pitchFamily="18" charset="0"/>
                              <a:ea typeface="SimSun" panose="02010600030101010101" pitchFamily="2" charset="-122"/>
                              <a:cs typeface="Times New Roman" panose="02020603050405020304" pitchFamily="18" charset="0"/>
                            </a:rPr>
                            <m:t>𝑡</m:t>
                          </m:r>
                        </m:sub>
                      </m:sSub>
                      <m:r>
                        <a:rPr lang="it-IT" sz="1600" i="1">
                          <a:effectLst/>
                          <a:latin typeface="Cambria Math" panose="02040503050406030204" pitchFamily="18" charset="0"/>
                          <a:ea typeface="SimSun" panose="02010600030101010101" pitchFamily="2" charset="-122"/>
                          <a:cs typeface="Times New Roman" panose="02020603050405020304" pitchFamily="18" charset="0"/>
                        </a:rPr>
                        <m:t>=</m:t>
                      </m:r>
                      <m:sSub>
                        <m:sSubPr>
                          <m:ctrlPr>
                            <a:rPr lang="en-US" sz="1600" i="1">
                              <a:effectLst/>
                              <a:latin typeface="Cambria Math" panose="02040503050406030204" pitchFamily="18" charset="0"/>
                              <a:ea typeface="SimSun" panose="02010600030101010101" pitchFamily="2" charset="-122"/>
                              <a:cs typeface="Times New Roman" panose="02020603050405020304" pitchFamily="18" charset="0"/>
                            </a:rPr>
                          </m:ctrlPr>
                        </m:sSubPr>
                        <m:e>
                          <m:r>
                            <a:rPr lang="it-IT" sz="1600" i="1">
                              <a:effectLst/>
                              <a:latin typeface="Cambria Math" panose="02040503050406030204" pitchFamily="18" charset="0"/>
                              <a:ea typeface="SimSun" panose="02010600030101010101" pitchFamily="2" charset="-122"/>
                              <a:cs typeface="Times New Roman" panose="02020603050405020304" pitchFamily="18" charset="0"/>
                            </a:rPr>
                            <m:t>𝑌</m:t>
                          </m:r>
                        </m:e>
                        <m:sub>
                          <m:r>
                            <a:rPr lang="it-IT" sz="1600" i="1">
                              <a:effectLst/>
                              <a:latin typeface="Cambria Math" panose="02040503050406030204" pitchFamily="18" charset="0"/>
                              <a:ea typeface="SimSun" panose="02010600030101010101" pitchFamily="2" charset="-122"/>
                              <a:cs typeface="Times New Roman" panose="02020603050405020304" pitchFamily="18" charset="0"/>
                            </a:rPr>
                            <m:t>𝑡</m:t>
                          </m:r>
                          <m:r>
                            <a:rPr lang="it-IT" sz="1600" i="1">
                              <a:effectLst/>
                              <a:latin typeface="Cambria Math" panose="02040503050406030204" pitchFamily="18" charset="0"/>
                              <a:ea typeface="SimSun" panose="02010600030101010101" pitchFamily="2" charset="-122"/>
                              <a:cs typeface="Times New Roman" panose="02020603050405020304" pitchFamily="18" charset="0"/>
                            </a:rPr>
                            <m:t>−1</m:t>
                          </m:r>
                        </m:sub>
                      </m:sSub>
                      <m:d>
                        <m:dPr>
                          <m:ctrlPr>
                            <a:rPr lang="en-US" sz="1600" i="1">
                              <a:effectLst/>
                              <a:latin typeface="Cambria Math" panose="02040503050406030204" pitchFamily="18" charset="0"/>
                              <a:ea typeface="SimSun" panose="02010600030101010101" pitchFamily="2" charset="-122"/>
                              <a:cs typeface="Times New Roman" panose="02020603050405020304" pitchFamily="18" charset="0"/>
                            </a:rPr>
                          </m:ctrlPr>
                        </m:dPr>
                        <m:e>
                          <m:r>
                            <a:rPr lang="it-IT" sz="1600" i="1">
                              <a:effectLst/>
                              <a:latin typeface="Cambria Math" panose="02040503050406030204" pitchFamily="18" charset="0"/>
                              <a:ea typeface="SimSun" panose="02010600030101010101" pitchFamily="2" charset="-122"/>
                              <a:cs typeface="Times New Roman" panose="02020603050405020304" pitchFamily="18" charset="0"/>
                            </a:rPr>
                            <m:t>1−</m:t>
                          </m:r>
                          <m:r>
                            <a:rPr lang="it-IT" sz="1600" i="1">
                              <a:effectLst/>
                              <a:latin typeface="Cambria Math" panose="02040503050406030204" pitchFamily="18" charset="0"/>
                              <a:ea typeface="SimSun" panose="02010600030101010101" pitchFamily="2" charset="-122"/>
                              <a:cs typeface="Times New Roman" panose="02020603050405020304" pitchFamily="18" charset="0"/>
                            </a:rPr>
                            <m:t>𝜏</m:t>
                          </m:r>
                        </m:e>
                      </m:d>
                      <m:d>
                        <m:dPr>
                          <m:ctrlPr>
                            <a:rPr lang="en-US" sz="1600" i="1">
                              <a:effectLst/>
                              <a:latin typeface="Cambria Math" panose="02040503050406030204" pitchFamily="18" charset="0"/>
                              <a:ea typeface="SimSun" panose="02010600030101010101" pitchFamily="2" charset="-122"/>
                              <a:cs typeface="Times New Roman" panose="02020603050405020304" pitchFamily="18" charset="0"/>
                            </a:rPr>
                          </m:ctrlPr>
                        </m:dPr>
                        <m:e>
                          <m:r>
                            <a:rPr lang="it-IT" sz="1600" i="1">
                              <a:effectLst/>
                              <a:latin typeface="Cambria Math" panose="02040503050406030204" pitchFamily="18" charset="0"/>
                              <a:ea typeface="SimSun" panose="02010600030101010101" pitchFamily="2" charset="-122"/>
                              <a:cs typeface="Times New Roman" panose="02020603050405020304" pitchFamily="18" charset="0"/>
                            </a:rPr>
                            <m:t>1−</m:t>
                          </m:r>
                          <m:r>
                            <a:rPr lang="it-IT" sz="1600" i="1">
                              <a:effectLst/>
                              <a:latin typeface="Cambria Math" panose="02040503050406030204" pitchFamily="18" charset="0"/>
                              <a:ea typeface="SimSun" panose="02010600030101010101" pitchFamily="2" charset="-122"/>
                              <a:cs typeface="Times New Roman" panose="02020603050405020304" pitchFamily="18" charset="0"/>
                            </a:rPr>
                            <m:t>𝑐</m:t>
                          </m:r>
                        </m:e>
                      </m:d>
                    </m:oMath>
                  </m:oMathPara>
                </a14:m>
                <a:endParaRPr lang="it-IT" sz="1600" i="1" dirty="0">
                  <a:latin typeface="Cambria Math" panose="020405030504060302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𝐷</m:t>
                          </m:r>
                        </m:e>
                        <m:sub>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𝑇</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Sub>
                    </m:oMath>
                  </m:oMathPara>
                </a14:m>
                <a:endParaRPr lang="it-IT" sz="1600" i="1" dirty="0">
                  <a:effectLst/>
                  <a:latin typeface="Cambria Math" panose="02040503050406030204" pitchFamily="18"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Tassazione, deficit e risparmi generati in stato stazionario:</a:t>
                </a:r>
              </a:p>
              <a:p>
                <a:pPr marL="0" indent="0" algn="ctr">
                  <a:lnSpc>
                    <a:spcPct val="107000"/>
                  </a:lnSpc>
                  <a:spcBef>
                    <a:spcPts val="0"/>
                  </a:spcBef>
                  <a:spcAft>
                    <a:spcPts val="800"/>
                  </a:spcAft>
                  <a:buNone/>
                </a:pPr>
                <a:r>
                  <a:rPr lang="it-IT" sz="1600" dirty="0">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𝑇</m:t>
                        </m:r>
                      </m:e>
                      <m: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𝑌</m:t>
                        </m:r>
                      </m:e>
                      <m: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𝜏</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𝑐</m:t>
                        </m:r>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r>
                          <a:rPr lang="it-IT" sz="1600" i="1">
                            <a:latin typeface="Cambria Math" panose="02040503050406030204" pitchFamily="18" charset="0"/>
                            <a:ea typeface="Calibri" panose="020F0502020204030204" pitchFamily="34" charset="0"/>
                            <a:cs typeface="Times New Roman" panose="02020603050405020304" pitchFamily="18" charset="0"/>
                          </a:rPr>
                          <m:t>)</m:t>
                        </m:r>
                      </m:den>
                    </m:f>
                    <m:r>
                      <a:rPr lang="it-IT" sz="1600" i="1">
                        <a:latin typeface="Cambria Math" panose="02040503050406030204" pitchFamily="18" charset="0"/>
                        <a:ea typeface="Calibri" panose="020F0502020204030204" pitchFamily="34" charset="0"/>
                        <a:cs typeface="Times New Roman" panose="02020603050405020304" pitchFamily="18" charset="0"/>
                      </a:rPr>
                      <m:t>𝜏</m:t>
                    </m:r>
                  </m:oMath>
                </a14:m>
                <a:endParaRPr lang="it-IT" sz="16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𝑆</m:t>
                          </m:r>
                        </m:e>
                        <m: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𝑐</m:t>
                          </m:r>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r>
                            <a:rPr lang="it-IT" sz="1600" i="1">
                              <a:latin typeface="Cambria Math" panose="02040503050406030204" pitchFamily="18" charset="0"/>
                              <a:ea typeface="Calibri" panose="020F0502020204030204" pitchFamily="34" charset="0"/>
                              <a:cs typeface="Times New Roman" panose="02020603050405020304" pitchFamily="18" charset="0"/>
                            </a:rPr>
                            <m:t>)</m:t>
                          </m:r>
                        </m:den>
                      </m:f>
                      <m:d>
                        <m:dPr>
                          <m:ctrlPr>
                            <a:rPr lang="en-US" sz="1600" i="1">
                              <a:latin typeface="Cambria Math" panose="02040503050406030204" pitchFamily="18" charset="0"/>
                              <a:ea typeface="SimSun" panose="02010600030101010101" pitchFamily="2" charset="-122"/>
                              <a:cs typeface="Times New Roman" panose="02020603050405020304" pitchFamily="18" charset="0"/>
                            </a:rPr>
                          </m:ctrlPr>
                        </m:dPr>
                        <m:e>
                          <m:r>
                            <a:rPr lang="it-IT" sz="1600" i="1">
                              <a:latin typeface="Cambria Math" panose="02040503050406030204" pitchFamily="18" charset="0"/>
                              <a:ea typeface="SimSun" panose="02010600030101010101" pitchFamily="2" charset="-122"/>
                              <a:cs typeface="Times New Roman" panose="02020603050405020304" pitchFamily="18" charset="0"/>
                            </a:rPr>
                            <m:t>1−</m:t>
                          </m:r>
                          <m:r>
                            <a:rPr lang="it-IT" sz="1600" i="1">
                              <a:latin typeface="Cambria Math" panose="02040503050406030204" pitchFamily="18" charset="0"/>
                              <a:ea typeface="SimSun" panose="02010600030101010101" pitchFamily="2" charset="-122"/>
                              <a:cs typeface="Times New Roman" panose="02020603050405020304" pitchFamily="18" charset="0"/>
                            </a:rPr>
                            <m:t>𝜏</m:t>
                          </m:r>
                        </m:e>
                      </m:d>
                      <m:d>
                        <m:dPr>
                          <m:ctrlPr>
                            <a:rPr lang="en-US" sz="1600" i="1">
                              <a:latin typeface="Cambria Math" panose="02040503050406030204" pitchFamily="18" charset="0"/>
                              <a:ea typeface="SimSun" panose="02010600030101010101" pitchFamily="2" charset="-122"/>
                              <a:cs typeface="Times New Roman" panose="02020603050405020304" pitchFamily="18" charset="0"/>
                            </a:rPr>
                          </m:ctrlPr>
                        </m:dPr>
                        <m:e>
                          <m:r>
                            <a:rPr lang="it-IT" sz="1600" i="1">
                              <a:latin typeface="Cambria Math" panose="02040503050406030204" pitchFamily="18" charset="0"/>
                              <a:ea typeface="SimSun" panose="02010600030101010101" pitchFamily="2" charset="-122"/>
                              <a:cs typeface="Times New Roman" panose="02020603050405020304" pitchFamily="18" charset="0"/>
                            </a:rPr>
                            <m:t>1−</m:t>
                          </m:r>
                          <m:r>
                            <a:rPr lang="it-IT" sz="1600" i="1">
                              <a:latin typeface="Cambria Math" panose="02040503050406030204" pitchFamily="18" charset="0"/>
                              <a:ea typeface="SimSun" panose="02010600030101010101" pitchFamily="2" charset="-122"/>
                              <a:cs typeface="Times New Roman" panose="02020603050405020304" pitchFamily="18" charset="0"/>
                            </a:rPr>
                            <m:t>𝑐</m:t>
                          </m:r>
                        </m:e>
                      </m:d>
                    </m:oMath>
                  </m:oMathPara>
                </a14:m>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r>
                  <a:rPr lang="it-IT" sz="1600" dirty="0">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𝑑𝑒𝑓𝑖𝑐𝑖𝑡</m:t>
                        </m:r>
                      </m:e>
                      <m: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600" i="1">
                        <a:latin typeface="Cambria Math" panose="02040503050406030204" pitchFamily="18" charset="0"/>
                        <a:ea typeface="Calibri" panose="020F0502020204030204" pitchFamily="34" charset="0"/>
                        <a:cs typeface="Times New Roman" panose="02020603050405020304" pitchFamily="18" charset="0"/>
                      </a:rPr>
                      <m:t>−</m:t>
                    </m:r>
                    <m:sSup>
                      <m:sSup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𝑇</m:t>
                        </m:r>
                      </m:e>
                      <m:sup>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up>
                    </m:s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600" i="1">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𝑐</m:t>
                        </m:r>
                        <m:d>
                          <m:dPr>
                            <m:ctrlPr>
                              <a:rPr lang="it-IT" sz="1600" i="1">
                                <a:latin typeface="Cambria Math" panose="02040503050406030204" pitchFamily="18" charset="0"/>
                                <a:ea typeface="Calibri" panose="020F0502020204030204" pitchFamily="34" charset="0"/>
                                <a:cs typeface="Times New Roman" panose="02020603050405020304" pitchFamily="18" charset="0"/>
                              </a:rPr>
                            </m:ctrlPr>
                          </m:dPr>
                          <m:e>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e>
                        </m:d>
                      </m:den>
                    </m:f>
                    <m:r>
                      <a:rPr lang="it-IT" sz="1600" i="1">
                        <a:latin typeface="Cambria Math" panose="02040503050406030204" pitchFamily="18" charset="0"/>
                        <a:ea typeface="Calibri" panose="020F0502020204030204" pitchFamily="34" charset="0"/>
                        <a:cs typeface="Times New Roman" panose="02020603050405020304" pitchFamily="18" charset="0"/>
                      </a:rPr>
                      <m:t>𝜏</m:t>
                    </m:r>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f>
                      <m:fPr>
                        <m:ctrlPr>
                          <a:rPr lang="en-US" sz="16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600" i="1">
                                <a:latin typeface="Cambria Math" panose="02040503050406030204" pitchFamily="18" charset="0"/>
                                <a:ea typeface="Calibri" panose="020F0502020204030204" pitchFamily="34" charset="0"/>
                                <a:cs typeface="Times New Roman" panose="02020603050405020304" pitchFamily="18" charset="0"/>
                              </a:rPr>
                            </m:ctrlPr>
                          </m:accPr>
                          <m:e>
                            <m:r>
                              <a:rPr lang="it-IT" sz="1600" i="1">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𝑐</m:t>
                        </m:r>
                        <m:r>
                          <a:rPr lang="it-IT" sz="1600" i="1">
                            <a:latin typeface="Cambria Math" panose="02040503050406030204" pitchFamily="18" charset="0"/>
                            <a:ea typeface="Calibri" panose="020F0502020204030204" pitchFamily="34" charset="0"/>
                            <a:cs typeface="Times New Roman" panose="02020603050405020304" pitchFamily="18" charset="0"/>
                          </a:rPr>
                          <m:t>(1−</m:t>
                        </m:r>
                        <m:r>
                          <a:rPr lang="it-IT" sz="1600" i="1">
                            <a:latin typeface="Cambria Math" panose="02040503050406030204" pitchFamily="18" charset="0"/>
                            <a:ea typeface="Calibri" panose="020F0502020204030204" pitchFamily="34" charset="0"/>
                            <a:cs typeface="Times New Roman" panose="02020603050405020304" pitchFamily="18" charset="0"/>
                          </a:rPr>
                          <m:t>𝜏</m:t>
                        </m:r>
                        <m:r>
                          <a:rPr lang="it-IT" sz="1600" i="1">
                            <a:latin typeface="Cambria Math" panose="02040503050406030204" pitchFamily="18" charset="0"/>
                            <a:ea typeface="Calibri" panose="020F0502020204030204" pitchFamily="34" charset="0"/>
                            <a:cs typeface="Times New Roman" panose="02020603050405020304" pitchFamily="18" charset="0"/>
                          </a:rPr>
                          <m:t>)</m:t>
                        </m:r>
                      </m:den>
                    </m:f>
                    <m:d>
                      <m:dPr>
                        <m:ctrlPr>
                          <a:rPr lang="en-US" sz="1600" i="1">
                            <a:latin typeface="Cambria Math" panose="02040503050406030204" pitchFamily="18" charset="0"/>
                            <a:ea typeface="SimSun" panose="02010600030101010101" pitchFamily="2" charset="-122"/>
                            <a:cs typeface="Times New Roman" panose="02020603050405020304" pitchFamily="18" charset="0"/>
                          </a:rPr>
                        </m:ctrlPr>
                      </m:dPr>
                      <m:e>
                        <m:r>
                          <a:rPr lang="it-IT" sz="1600" i="1">
                            <a:latin typeface="Cambria Math" panose="02040503050406030204" pitchFamily="18" charset="0"/>
                            <a:ea typeface="SimSun" panose="02010600030101010101" pitchFamily="2" charset="-122"/>
                            <a:cs typeface="Times New Roman" panose="02020603050405020304" pitchFamily="18" charset="0"/>
                          </a:rPr>
                          <m:t>1−</m:t>
                        </m:r>
                        <m:r>
                          <a:rPr lang="it-IT" sz="1600" i="1">
                            <a:latin typeface="Cambria Math" panose="02040503050406030204" pitchFamily="18" charset="0"/>
                            <a:ea typeface="SimSun" panose="02010600030101010101" pitchFamily="2" charset="-122"/>
                            <a:cs typeface="Times New Roman" panose="02020603050405020304" pitchFamily="18" charset="0"/>
                          </a:rPr>
                          <m:t>𝜏</m:t>
                        </m:r>
                      </m:e>
                    </m:d>
                    <m:d>
                      <m:dPr>
                        <m:ctrlPr>
                          <a:rPr lang="en-US" sz="1600" i="1">
                            <a:latin typeface="Cambria Math" panose="02040503050406030204" pitchFamily="18" charset="0"/>
                            <a:ea typeface="SimSun" panose="02010600030101010101" pitchFamily="2" charset="-122"/>
                            <a:cs typeface="Times New Roman" panose="02020603050405020304" pitchFamily="18" charset="0"/>
                          </a:rPr>
                        </m:ctrlPr>
                      </m:dPr>
                      <m:e>
                        <m:r>
                          <a:rPr lang="it-IT" sz="1600" i="1">
                            <a:latin typeface="Cambria Math" panose="02040503050406030204" pitchFamily="18" charset="0"/>
                            <a:ea typeface="SimSun" panose="02010600030101010101" pitchFamily="2" charset="-122"/>
                            <a:cs typeface="Times New Roman" panose="02020603050405020304" pitchFamily="18" charset="0"/>
                          </a:rPr>
                          <m:t>1−</m:t>
                        </m:r>
                        <m:r>
                          <a:rPr lang="it-IT" sz="1600" i="1">
                            <a:latin typeface="Cambria Math" panose="02040503050406030204" pitchFamily="18" charset="0"/>
                            <a:ea typeface="SimSun" panose="02010600030101010101" pitchFamily="2" charset="-122"/>
                            <a:cs typeface="Times New Roman" panose="02020603050405020304" pitchFamily="18" charset="0"/>
                          </a:rPr>
                          <m:t>𝑐</m:t>
                        </m:r>
                      </m:e>
                    </m:d>
                  </m:oMath>
                </a14:m>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14:m>
                  <m:oMath xmlns:m="http://schemas.openxmlformats.org/officeDocument/2006/math">
                    <m:sSup>
                      <m:sSupPr>
                        <m:ctrlP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6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𝑆</m:t>
                        </m:r>
                      </m:e>
                      <m:sup>
                        <m:r>
                          <a:rPr lang="it-IT" sz="16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it-IT" sz="1600" dirty="0">
                    <a:latin typeface="Times New Roman" panose="02020603050405020304" pitchFamily="18" charset="0"/>
                    <a:ea typeface="Calibri" panose="020F0502020204030204" pitchFamily="34" charset="0"/>
                    <a:cs typeface="Times New Roman" panose="02020603050405020304" pitchFamily="18" charset="0"/>
                  </a:rPr>
                  <a:t>=</a:t>
                </a:r>
                <a:r>
                  <a:rPr lang="it-IT" sz="1600" dirty="0">
                    <a:ea typeface="Calibri" panose="020F0502020204030204" pitchFamily="34" charset="0"/>
                    <a:cs typeface="Times New Roman" panose="02020603050405020304" pitchFamily="18" charset="0"/>
                  </a:rPr>
                  <a:t> </a:t>
                </a:r>
                <a14:m>
                  <m:oMath xmlns:m="http://schemas.openxmlformats.org/officeDocument/2006/math">
                    <m:sSup>
                      <m:sSupPr>
                        <m:ctrlPr>
                          <a:rPr lang="it-IT" sz="1600" i="1">
                            <a:latin typeface="Cambria Math" panose="02040503050406030204" pitchFamily="18" charset="0"/>
                            <a:ea typeface="Calibri" panose="020F0502020204030204" pitchFamily="34" charset="0"/>
                            <a:cs typeface="Times New Roman" panose="02020603050405020304" pitchFamily="18" charset="0"/>
                          </a:rPr>
                        </m:ctrlPr>
                      </m:sSupPr>
                      <m:e>
                        <m:r>
                          <a:rPr lang="it-IT" sz="1600" i="1">
                            <a:latin typeface="Cambria Math" panose="02040503050406030204" pitchFamily="18" charset="0"/>
                            <a:ea typeface="Calibri" panose="020F0502020204030204" pitchFamily="34" charset="0"/>
                            <a:cs typeface="Times New Roman" panose="02020603050405020304" pitchFamily="18" charset="0"/>
                          </a:rPr>
                          <m:t>𝑑𝑒𝑓𝑖𝑐𝑖𝑡</m:t>
                        </m:r>
                      </m:e>
                      <m:sup>
                        <m:r>
                          <a:rPr lang="it-IT" sz="1600" i="1">
                            <a:latin typeface="Cambria Math" panose="02040503050406030204" pitchFamily="18" charset="0"/>
                            <a:ea typeface="Calibri" panose="020F0502020204030204" pitchFamily="34" charset="0"/>
                            <a:cs typeface="Times New Roman" panose="02020603050405020304" pitchFamily="18" charset="0"/>
                          </a:rPr>
                          <m:t>∗</m:t>
                        </m:r>
                      </m:sup>
                    </m:sSup>
                  </m:oMath>
                </a14:m>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Il deficit pubblico è uguale alla variazione dei risparmi privati</a:t>
                </a: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7" name="Segnaposto testo 4">
                <a:extLst>
                  <a:ext uri="{FF2B5EF4-FFF2-40B4-BE49-F238E27FC236}">
                    <a16:creationId xmlns:a16="http://schemas.microsoft.com/office/drawing/2014/main" id="{9289AE76-C438-40C8-909F-929693CBA8B5}"/>
                  </a:ext>
                </a:extLst>
              </p:cNvPr>
              <p:cNvSpPr txBox="1">
                <a:spLocks noRot="1" noChangeAspect="1" noMove="1" noResize="1" noEditPoints="1" noAdjustHandles="1" noChangeArrowheads="1" noChangeShapeType="1" noTextEdit="1"/>
              </p:cNvSpPr>
              <p:nvPr/>
            </p:nvSpPr>
            <p:spPr bwMode="auto">
              <a:xfrm>
                <a:off x="666802" y="630238"/>
                <a:ext cx="8544219" cy="6044654"/>
              </a:xfrm>
              <a:prstGeom prst="rect">
                <a:avLst/>
              </a:prstGeom>
              <a:blipFill>
                <a:blip r:embed="rId3"/>
                <a:stretch>
                  <a:fillRect l="-428" t="-504"/>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cxnSp>
        <p:nvCxnSpPr>
          <p:cNvPr id="3" name="Connettore 2 2">
            <a:extLst>
              <a:ext uri="{FF2B5EF4-FFF2-40B4-BE49-F238E27FC236}">
                <a16:creationId xmlns:a16="http://schemas.microsoft.com/office/drawing/2014/main" id="{4DDAB719-FD68-4762-97C5-7953CB6CBE96}"/>
              </a:ext>
            </a:extLst>
          </p:cNvPr>
          <p:cNvCxnSpPr/>
          <p:nvPr/>
        </p:nvCxnSpPr>
        <p:spPr bwMode="auto">
          <a:xfrm>
            <a:off x="4932040" y="5013176"/>
            <a:ext cx="0" cy="3600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263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38816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deficit </a:t>
            </a:r>
            <a:r>
              <a:rPr lang="en-GB" altLang="it-IT" dirty="0" err="1">
                <a:latin typeface="Garamond" panose="02020404030301010803" pitchFamily="18" charset="0"/>
              </a:rPr>
              <a:t>pubblico</a:t>
            </a:r>
            <a:r>
              <a:rPr lang="en-GB" altLang="it-IT" dirty="0">
                <a:latin typeface="Garamond" panose="02020404030301010803" pitchFamily="18" charset="0"/>
              </a:rPr>
              <a:t> e </a:t>
            </a:r>
            <a:r>
              <a:rPr lang="en-GB" altLang="it-IT" dirty="0" err="1">
                <a:latin typeface="Garamond" panose="02020404030301010803" pitchFamily="18" charset="0"/>
              </a:rPr>
              <a:t>risparmi</a:t>
            </a:r>
            <a:r>
              <a:rPr lang="en-GB" altLang="it-IT" dirty="0">
                <a:latin typeface="Garamond" panose="02020404030301010803" pitchFamily="18" charset="0"/>
              </a:rPr>
              <a:t> </a:t>
            </a:r>
            <a:r>
              <a:rPr lang="en-GB" altLang="it-IT" dirty="0" err="1">
                <a:latin typeface="Garamond" panose="02020404030301010803" pitchFamily="18" charset="0"/>
              </a:rPr>
              <a:t>privati</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82820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pic>
        <p:nvPicPr>
          <p:cNvPr id="5" name="Immagine 4">
            <a:extLst>
              <a:ext uri="{FF2B5EF4-FFF2-40B4-BE49-F238E27FC236}">
                <a16:creationId xmlns:a16="http://schemas.microsoft.com/office/drawing/2014/main" id="{CE7348C3-EF02-43D8-B5B7-17CB2CCE23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8363" y="1541900"/>
            <a:ext cx="5805957" cy="4502077"/>
          </a:xfrm>
          <a:prstGeom prst="rect">
            <a:avLst/>
          </a:prstGeom>
        </p:spPr>
      </p:pic>
      <p:sp>
        <p:nvSpPr>
          <p:cNvPr id="7" name="Segnaposto testo 4">
            <a:extLst>
              <a:ext uri="{FF2B5EF4-FFF2-40B4-BE49-F238E27FC236}">
                <a16:creationId xmlns:a16="http://schemas.microsoft.com/office/drawing/2014/main" id="{9289AE76-C438-40C8-909F-929693CBA8B5}"/>
              </a:ext>
            </a:extLst>
          </p:cNvPr>
          <p:cNvSpPr txBox="1">
            <a:spLocks/>
          </p:cNvSpPr>
          <p:nvPr/>
        </p:nvSpPr>
        <p:spPr bwMode="auto">
          <a:xfrm>
            <a:off x="666802" y="630238"/>
            <a:ext cx="8544219" cy="1214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Il deficit pubblico è funzione delle propensione al risparmio e dell’aliquota fiscale:</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Maggiore è la quantità di reddito che le famiglie decidono di risparmiare, maggiore sarà il deficit del Governo</a:t>
            </a:r>
          </a:p>
        </p:txBody>
      </p:sp>
    </p:spTree>
    <p:extLst>
      <p:ext uri="{BB962C8B-B14F-4D97-AF65-F5344CB8AC3E}">
        <p14:creationId xmlns:p14="http://schemas.microsoft.com/office/powerpoint/2010/main" val="2743499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20814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deficit </a:t>
            </a:r>
            <a:r>
              <a:rPr lang="en-GB" altLang="it-IT" dirty="0" err="1">
                <a:latin typeface="Garamond" panose="02020404030301010803" pitchFamily="18" charset="0"/>
              </a:rPr>
              <a:t>pubblico</a:t>
            </a:r>
            <a:r>
              <a:rPr lang="en-GB" altLang="it-IT" dirty="0">
                <a:latin typeface="Garamond" panose="02020404030301010803" pitchFamily="18" charset="0"/>
              </a:rPr>
              <a:t> e </a:t>
            </a:r>
            <a:r>
              <a:rPr lang="en-GB" altLang="it-IT" dirty="0" err="1">
                <a:latin typeface="Garamond" panose="02020404030301010803" pitchFamily="18" charset="0"/>
              </a:rPr>
              <a:t>risparmi</a:t>
            </a:r>
            <a:r>
              <a:rPr lang="en-GB" altLang="it-IT" dirty="0">
                <a:latin typeface="Garamond" panose="02020404030301010803" pitchFamily="18" charset="0"/>
              </a:rPr>
              <a:t> </a:t>
            </a:r>
            <a:r>
              <a:rPr lang="en-GB" altLang="it-IT" dirty="0" err="1">
                <a:latin typeface="Garamond" panose="02020404030301010803" pitchFamily="18" charset="0"/>
              </a:rPr>
              <a:t>privati</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82820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7" name="Segnaposto testo 4">
            <a:extLst>
              <a:ext uri="{FF2B5EF4-FFF2-40B4-BE49-F238E27FC236}">
                <a16:creationId xmlns:a16="http://schemas.microsoft.com/office/drawing/2014/main" id="{9289AE76-C438-40C8-909F-929693CBA8B5}"/>
              </a:ext>
            </a:extLst>
          </p:cNvPr>
          <p:cNvSpPr txBox="1">
            <a:spLocks/>
          </p:cNvSpPr>
          <p:nvPr/>
        </p:nvSpPr>
        <p:spPr bwMode="auto">
          <a:xfrm>
            <a:off x="666802" y="630238"/>
            <a:ext cx="8544219" cy="5103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Il deficit pubblico è funzione delle propensione al risparmio e dell’aliquota fiscale:</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Maggiore è l’aliquota fiscale, minore è il deficit pubblico (e simmetricamente la variazione del risparmio privato). </a:t>
            </a:r>
          </a:p>
          <a:p>
            <a:pPr marL="0" marR="0" indent="0">
              <a:lnSpc>
                <a:spcPct val="107000"/>
              </a:lnSpc>
              <a:spcBef>
                <a:spcPts val="0"/>
              </a:spcBef>
              <a:spcAft>
                <a:spcPts val="800"/>
              </a:spcAft>
              <a:buNone/>
            </a:pPr>
            <a:endParaRPr lang="it-IT"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Immagine 2">
            <a:extLst>
              <a:ext uri="{FF2B5EF4-FFF2-40B4-BE49-F238E27FC236}">
                <a16:creationId xmlns:a16="http://schemas.microsoft.com/office/drawing/2014/main" id="{E0E9346E-D64D-45CE-B204-7CA01AC44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8363" y="1590260"/>
            <a:ext cx="5473688" cy="4244428"/>
          </a:xfrm>
          <a:prstGeom prst="rect">
            <a:avLst/>
          </a:prstGeom>
        </p:spPr>
      </p:pic>
    </p:spTree>
    <p:extLst>
      <p:ext uri="{BB962C8B-B14F-4D97-AF65-F5344CB8AC3E}">
        <p14:creationId xmlns:p14="http://schemas.microsoft.com/office/powerpoint/2010/main" val="2312624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388163"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deficit </a:t>
            </a:r>
            <a:r>
              <a:rPr lang="en-GB" altLang="it-IT" dirty="0" err="1">
                <a:latin typeface="Garamond" panose="02020404030301010803" pitchFamily="18" charset="0"/>
              </a:rPr>
              <a:t>pubblico</a:t>
            </a:r>
            <a:r>
              <a:rPr lang="en-GB" altLang="it-IT" dirty="0">
                <a:latin typeface="Garamond" panose="02020404030301010803" pitchFamily="18" charset="0"/>
              </a:rPr>
              <a:t> e </a:t>
            </a:r>
            <a:r>
              <a:rPr lang="en-GB" altLang="it-IT" dirty="0" err="1">
                <a:latin typeface="Garamond" panose="02020404030301010803" pitchFamily="18" charset="0"/>
              </a:rPr>
              <a:t>risparmi</a:t>
            </a:r>
            <a:r>
              <a:rPr lang="en-GB" altLang="it-IT" dirty="0">
                <a:latin typeface="Garamond" panose="02020404030301010803" pitchFamily="18" charset="0"/>
              </a:rPr>
              <a:t> </a:t>
            </a:r>
            <a:r>
              <a:rPr lang="en-GB" altLang="it-IT" dirty="0" err="1">
                <a:latin typeface="Garamond" panose="02020404030301010803" pitchFamily="18" charset="0"/>
              </a:rPr>
              <a:t>privati</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82820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7" name="Segnaposto testo 4">
                <a:extLst>
                  <a:ext uri="{FF2B5EF4-FFF2-40B4-BE49-F238E27FC236}">
                    <a16:creationId xmlns:a16="http://schemas.microsoft.com/office/drawing/2014/main" id="{9289AE76-C438-40C8-909F-929693CBA8B5}"/>
                  </a:ext>
                </a:extLst>
              </p:cNvPr>
              <p:cNvSpPr txBox="1">
                <a:spLocks/>
              </p:cNvSpPr>
              <p:nvPr/>
            </p:nvSpPr>
            <p:spPr bwMode="auto">
              <a:xfrm>
                <a:off x="312256" y="684664"/>
                <a:ext cx="8544219" cy="5103018"/>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Il deficit pubblico è negativamente correlato alla propensione al consumo e dell’aliquota fiscale:</a:t>
                </a: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p>
                      <m:sSupPr>
                        <m:ctrlP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t>𝑑𝑒𝑓𝑖𝑐𝑖𝑡</m:t>
                        </m:r>
                      </m:e>
                      <m:sup>
                        <m: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t>∗</m:t>
                        </m:r>
                      </m:sup>
                    </m:sSup>
                    <m:r>
                      <a:rPr lang="it-IT"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800" i="1">
                                <a:latin typeface="Cambria Math" panose="02040503050406030204" pitchFamily="18" charset="0"/>
                                <a:ea typeface="Calibri" panose="020F0502020204030204" pitchFamily="34" charset="0"/>
                                <a:cs typeface="Times New Roman" panose="02020603050405020304" pitchFamily="18" charset="0"/>
                              </a:rPr>
                            </m:ctrlPr>
                          </m:acc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8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800" i="1">
                        <a:latin typeface="Cambria Math" panose="02040503050406030204" pitchFamily="18" charset="0"/>
                        <a:ea typeface="Calibri" panose="020F0502020204030204" pitchFamily="34" charset="0"/>
                        <a:cs typeface="Times New Roman" panose="02020603050405020304" pitchFamily="18" charset="0"/>
                      </a:rPr>
                      <m:t>−</m:t>
                    </m:r>
                    <m:sSup>
                      <m:sSup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p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𝑇</m:t>
                        </m:r>
                      </m:e>
                      <m:sup>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sup>
                    </m:sSup>
                    <m:r>
                      <a:rPr lang="it-IT" sz="1800" b="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8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800" i="1">
                                <a:latin typeface="Cambria Math" panose="02040503050406030204" pitchFamily="18" charset="0"/>
                                <a:ea typeface="Calibri" panose="020F0502020204030204" pitchFamily="34" charset="0"/>
                                <a:cs typeface="Times New Roman" panose="02020603050405020304" pitchFamily="18" charset="0"/>
                              </a:rPr>
                            </m:ctrlPr>
                          </m:acc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𝑐</m:t>
                        </m:r>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𝜏</m:t>
                        </m:r>
                        <m:r>
                          <a:rPr lang="it-IT" sz="1800" i="1">
                            <a:latin typeface="Cambria Math" panose="02040503050406030204" pitchFamily="18" charset="0"/>
                            <a:ea typeface="Calibri" panose="020F0502020204030204" pitchFamily="34" charset="0"/>
                            <a:cs typeface="Times New Roman" panose="02020603050405020304" pitchFamily="18" charset="0"/>
                          </a:rPr>
                          <m:t>)</m:t>
                        </m:r>
                      </m:den>
                    </m:f>
                    <m:d>
                      <m:dPr>
                        <m:ctrlPr>
                          <a:rPr lang="en-US" sz="1800" i="1">
                            <a:latin typeface="Cambria Math" panose="02040503050406030204" pitchFamily="18" charset="0"/>
                            <a:ea typeface="SimSun" panose="02010600030101010101" pitchFamily="2" charset="-122"/>
                            <a:cs typeface="Times New Roman" panose="02020603050405020304" pitchFamily="18" charset="0"/>
                          </a:rPr>
                        </m:ctrlPr>
                      </m:dPr>
                      <m:e>
                        <m:r>
                          <a:rPr lang="it-IT" sz="1800" i="1">
                            <a:latin typeface="Cambria Math" panose="02040503050406030204" pitchFamily="18" charset="0"/>
                            <a:ea typeface="SimSun" panose="02010600030101010101" pitchFamily="2" charset="-122"/>
                            <a:cs typeface="Times New Roman" panose="02020603050405020304" pitchFamily="18" charset="0"/>
                          </a:rPr>
                          <m:t>1−</m:t>
                        </m:r>
                        <m:r>
                          <a:rPr lang="it-IT" sz="1800" i="1">
                            <a:latin typeface="Cambria Math" panose="02040503050406030204" pitchFamily="18" charset="0"/>
                            <a:ea typeface="SimSun" panose="02010600030101010101" pitchFamily="2" charset="-122"/>
                            <a:cs typeface="Times New Roman" panose="02020603050405020304" pitchFamily="18" charset="0"/>
                          </a:rPr>
                          <m:t>𝜏</m:t>
                        </m:r>
                      </m:e>
                    </m:d>
                    <m:d>
                      <m:dPr>
                        <m:ctrlPr>
                          <a:rPr lang="en-US" sz="1800" i="1">
                            <a:latin typeface="Cambria Math" panose="02040503050406030204" pitchFamily="18" charset="0"/>
                            <a:ea typeface="SimSun" panose="02010600030101010101" pitchFamily="2" charset="-122"/>
                            <a:cs typeface="Times New Roman" panose="02020603050405020304" pitchFamily="18" charset="0"/>
                          </a:rPr>
                        </m:ctrlPr>
                      </m:dPr>
                      <m:e>
                        <m:r>
                          <a:rPr lang="it-IT" sz="1800" i="1">
                            <a:latin typeface="Cambria Math" panose="02040503050406030204" pitchFamily="18" charset="0"/>
                            <a:ea typeface="SimSun" panose="02010600030101010101" pitchFamily="2" charset="-122"/>
                            <a:cs typeface="Times New Roman" panose="02020603050405020304" pitchFamily="18" charset="0"/>
                          </a:rPr>
                          <m:t>1−</m:t>
                        </m:r>
                        <m:r>
                          <a:rPr lang="it-IT" sz="1800" i="1">
                            <a:latin typeface="Cambria Math" panose="02040503050406030204" pitchFamily="18" charset="0"/>
                            <a:ea typeface="SimSun" panose="02010600030101010101" pitchFamily="2" charset="-122"/>
                            <a:cs typeface="Times New Roman" panose="02020603050405020304" pitchFamily="18" charset="0"/>
                          </a:rPr>
                          <m:t>𝑐</m:t>
                        </m:r>
                      </m:e>
                    </m:d>
                  </m:oMath>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f>
                        <m:fPr>
                          <m:ctrlPr>
                            <a:rPr lang="it-IT" sz="1800" b="0" i="1" smtClean="0">
                              <a:effectLst/>
                              <a:latin typeface="Cambria Math" panose="02040503050406030204" pitchFamily="18" charset="0"/>
                              <a:cs typeface="Times New Roman" panose="02020603050405020304" pitchFamily="18" charset="0"/>
                            </a:rPr>
                          </m:ctrlPr>
                        </m:fPr>
                        <m:num>
                          <m:sSup>
                            <m:sSupPr>
                              <m:ctrlPr>
                                <a:rPr lang="it-IT" sz="1800" i="1">
                                  <a:latin typeface="Cambria Math" panose="02040503050406030204" pitchFamily="18" charset="0"/>
                                  <a:ea typeface="Calibri" panose="020F0502020204030204" pitchFamily="34" charset="0"/>
                                  <a:cs typeface="Times New Roman" panose="02020603050405020304" pitchFamily="18" charset="0"/>
                                </a:rPr>
                              </m:ctrlPr>
                            </m:sSupPr>
                            <m:e>
                              <m:r>
                                <a:rPr lang="it-IT" sz="1800" i="1">
                                  <a:latin typeface="Cambria Math" panose="02040503050406030204" pitchFamily="18" charset="0"/>
                                  <a:ea typeface="Cambria Math" panose="02040503050406030204" pitchFamily="18" charset="0"/>
                                  <a:cs typeface="Times New Roman" panose="02020603050405020304" pitchFamily="18" charset="0"/>
                                </a:rPr>
                                <m:t>𝜕</m:t>
                              </m:r>
                              <m:r>
                                <a:rPr lang="it-IT" sz="1800" i="1">
                                  <a:latin typeface="Cambria Math" panose="02040503050406030204" pitchFamily="18" charset="0"/>
                                  <a:ea typeface="Cambria Math" panose="02040503050406030204" pitchFamily="18" charset="0"/>
                                  <a:cs typeface="Times New Roman" panose="02020603050405020304" pitchFamily="18" charset="0"/>
                                </a:rPr>
                                <m:t> </m:t>
                              </m:r>
                              <m:r>
                                <a:rPr lang="it-IT" sz="1800" i="1">
                                  <a:latin typeface="Cambria Math" panose="02040503050406030204" pitchFamily="18" charset="0"/>
                                  <a:ea typeface="Calibri" panose="020F0502020204030204" pitchFamily="34" charset="0"/>
                                  <a:cs typeface="Times New Roman" panose="02020603050405020304" pitchFamily="18" charset="0"/>
                                </a:rPr>
                                <m:t>𝑑𝑒𝑓𝑖𝑐𝑖𝑡</m:t>
                              </m:r>
                            </m:e>
                            <m:sup>
                              <m:r>
                                <a:rPr lang="it-IT" sz="1800" i="1">
                                  <a:latin typeface="Cambria Math" panose="02040503050406030204" pitchFamily="18" charset="0"/>
                                  <a:ea typeface="Calibri" panose="020F0502020204030204" pitchFamily="34" charset="0"/>
                                  <a:cs typeface="Times New Roman" panose="02020603050405020304" pitchFamily="18" charset="0"/>
                                </a:rPr>
                                <m:t>∗</m:t>
                              </m:r>
                            </m:sup>
                          </m:sSup>
                        </m:num>
                        <m:den>
                          <m:r>
                            <a:rPr lang="it-IT" sz="18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it-IT" sz="1800" b="0" i="1" smtClean="0">
                              <a:effectLst/>
                              <a:latin typeface="Cambria Math" panose="02040503050406030204" pitchFamily="18" charset="0"/>
                              <a:ea typeface="Cambria Math" panose="02040503050406030204" pitchFamily="18" charset="0"/>
                              <a:cs typeface="Times New Roman" panose="02020603050405020304" pitchFamily="18" charset="0"/>
                            </a:rPr>
                            <m:t>𝑐</m:t>
                          </m:r>
                        </m:den>
                      </m:f>
                      <m:r>
                        <a:rPr lang="it-IT" sz="1800" b="0" i="1" smtClean="0">
                          <a:effectLst/>
                          <a:latin typeface="Cambria Math" panose="02040503050406030204" pitchFamily="18" charset="0"/>
                          <a:cs typeface="Times New Roman" panose="02020603050405020304" pitchFamily="18" charset="0"/>
                        </a:rPr>
                        <m:t>=−</m:t>
                      </m:r>
                      <m:f>
                        <m:fPr>
                          <m:ctrlPr>
                            <a:rPr lang="en-US" sz="18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800" i="1">
                                  <a:latin typeface="Cambria Math" panose="02040503050406030204" pitchFamily="18" charset="0"/>
                                  <a:ea typeface="Calibri" panose="020F0502020204030204" pitchFamily="34" charset="0"/>
                                  <a:cs typeface="Times New Roman" panose="02020603050405020304" pitchFamily="18" charset="0"/>
                                </a:rPr>
                              </m:ctrlPr>
                            </m:acc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acc>
                          <m:r>
                            <a:rPr lang="it-IT" sz="1800" b="0" i="1" smtClean="0">
                              <a:latin typeface="Cambria Math" panose="02040503050406030204" pitchFamily="18" charset="0"/>
                              <a:ea typeface="Calibri" panose="020F0502020204030204" pitchFamily="34" charset="0"/>
                              <a:cs typeface="Times New Roman" panose="02020603050405020304" pitchFamily="18" charset="0"/>
                            </a:rPr>
                            <m:t>𝜏</m:t>
                          </m:r>
                          <m:r>
                            <a:rPr lang="it-IT" sz="1800" b="0" i="1" smtClean="0">
                              <a:latin typeface="Cambria Math" panose="02040503050406030204" pitchFamily="18" charset="0"/>
                              <a:ea typeface="Calibri" panose="020F0502020204030204" pitchFamily="34" charset="0"/>
                              <a:cs typeface="Times New Roman" panose="02020603050405020304" pitchFamily="18" charset="0"/>
                            </a:rPr>
                            <m:t>(1−</m:t>
                          </m:r>
                          <m:r>
                            <a:rPr lang="it-IT" sz="1800" b="0" i="1" smtClean="0">
                              <a:latin typeface="Cambria Math" panose="02040503050406030204" pitchFamily="18" charset="0"/>
                              <a:ea typeface="Calibri" panose="020F0502020204030204" pitchFamily="34" charset="0"/>
                              <a:cs typeface="Times New Roman" panose="02020603050405020304" pitchFamily="18" charset="0"/>
                            </a:rPr>
                            <m:t>𝜏</m:t>
                          </m:r>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num>
                        <m:den>
                          <m:sSup>
                            <m:sSup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pPr>
                            <m:e>
                              <m:d>
                                <m:dPr>
                                  <m:begChr m:val="["/>
                                  <m:endChr m:val="]"/>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dPr>
                                <m:e>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𝑐</m:t>
                                  </m:r>
                                  <m:d>
                                    <m:dPr>
                                      <m:ctrlPr>
                                        <a:rPr lang="it-IT" sz="1800" i="1">
                                          <a:latin typeface="Cambria Math" panose="02040503050406030204" pitchFamily="18" charset="0"/>
                                          <a:ea typeface="Calibri" panose="020F0502020204030204" pitchFamily="34" charset="0"/>
                                          <a:cs typeface="Times New Roman" panose="02020603050405020304" pitchFamily="18" charset="0"/>
                                        </a:rPr>
                                      </m:ctrlPr>
                                    </m:dPr>
                                    <m:e>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𝜏</m:t>
                                      </m:r>
                                    </m:e>
                                  </m:d>
                                </m:e>
                              </m:d>
                            </m:e>
                            <m:sup>
                              <m:r>
                                <a:rPr lang="it-IT" sz="1800" b="0" i="1" smtClean="0">
                                  <a:latin typeface="Cambria Math" panose="02040503050406030204" pitchFamily="18" charset="0"/>
                                  <a:ea typeface="Calibri" panose="020F0502020204030204" pitchFamily="34" charset="0"/>
                                  <a:cs typeface="Times New Roman" panose="02020603050405020304" pitchFamily="18" charset="0"/>
                                </a:rPr>
                                <m:t>2</m:t>
                              </m:r>
                            </m:sup>
                          </m:sSup>
                        </m:den>
                      </m:f>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f>
                        <m:fPr>
                          <m:ctrlPr>
                            <a:rPr lang="it-IT" sz="1800" b="0" i="1" smtClean="0">
                              <a:effectLst/>
                              <a:latin typeface="Cambria Math" panose="02040503050406030204" pitchFamily="18" charset="0"/>
                              <a:cs typeface="Times New Roman" panose="02020603050405020304" pitchFamily="18" charset="0"/>
                            </a:rPr>
                          </m:ctrlPr>
                        </m:fPr>
                        <m:num>
                          <m:sSup>
                            <m:sSupPr>
                              <m:ctrlPr>
                                <a:rPr lang="it-IT" sz="1800" i="1">
                                  <a:latin typeface="Cambria Math" panose="02040503050406030204" pitchFamily="18" charset="0"/>
                                  <a:ea typeface="Calibri" panose="020F0502020204030204" pitchFamily="34" charset="0"/>
                                  <a:cs typeface="Times New Roman" panose="02020603050405020304" pitchFamily="18" charset="0"/>
                                </a:rPr>
                              </m:ctrlPr>
                            </m:sSupPr>
                            <m:e>
                              <m:r>
                                <a:rPr lang="it-IT" sz="1800" i="1">
                                  <a:latin typeface="Cambria Math" panose="02040503050406030204" pitchFamily="18" charset="0"/>
                                  <a:ea typeface="Cambria Math" panose="02040503050406030204" pitchFamily="18" charset="0"/>
                                  <a:cs typeface="Times New Roman" panose="02020603050405020304" pitchFamily="18" charset="0"/>
                                </a:rPr>
                                <m:t>𝜕</m:t>
                              </m:r>
                              <m:r>
                                <a:rPr lang="it-IT" sz="1800" i="1">
                                  <a:latin typeface="Cambria Math" panose="02040503050406030204" pitchFamily="18" charset="0"/>
                                  <a:ea typeface="Cambria Math" panose="02040503050406030204" pitchFamily="18" charset="0"/>
                                  <a:cs typeface="Times New Roman" panose="02020603050405020304" pitchFamily="18" charset="0"/>
                                </a:rPr>
                                <m:t> </m:t>
                              </m:r>
                              <m:r>
                                <a:rPr lang="it-IT" sz="1800" i="1">
                                  <a:latin typeface="Cambria Math" panose="02040503050406030204" pitchFamily="18" charset="0"/>
                                  <a:ea typeface="Calibri" panose="020F0502020204030204" pitchFamily="34" charset="0"/>
                                  <a:cs typeface="Times New Roman" panose="02020603050405020304" pitchFamily="18" charset="0"/>
                                </a:rPr>
                                <m:t>𝑑𝑒𝑓𝑖𝑐𝑖𝑡</m:t>
                              </m:r>
                            </m:e>
                            <m:sup>
                              <m:r>
                                <a:rPr lang="it-IT" sz="1800" i="1">
                                  <a:latin typeface="Cambria Math" panose="02040503050406030204" pitchFamily="18" charset="0"/>
                                  <a:ea typeface="Calibri" panose="020F0502020204030204" pitchFamily="34" charset="0"/>
                                  <a:cs typeface="Times New Roman" panose="02020603050405020304" pitchFamily="18" charset="0"/>
                                </a:rPr>
                                <m:t>∗</m:t>
                              </m:r>
                            </m:sup>
                          </m:sSup>
                        </m:num>
                        <m:den>
                          <m:r>
                            <a:rPr lang="it-IT" sz="1800" b="0" i="1" smtClean="0">
                              <a:effectLst/>
                              <a:latin typeface="Cambria Math" panose="02040503050406030204" pitchFamily="18" charset="0"/>
                              <a:ea typeface="Cambria Math" panose="02040503050406030204" pitchFamily="18" charset="0"/>
                              <a:cs typeface="Times New Roman" panose="02020603050405020304" pitchFamily="18" charset="0"/>
                            </a:rPr>
                            <m:t>𝜕𝜏</m:t>
                          </m:r>
                        </m:den>
                      </m:f>
                      <m:r>
                        <a:rPr lang="it-IT" sz="1800" b="0" i="1" smtClean="0">
                          <a:effectLst/>
                          <a:latin typeface="Cambria Math" panose="02040503050406030204" pitchFamily="18" charset="0"/>
                          <a:cs typeface="Times New Roman" panose="02020603050405020304" pitchFamily="18" charset="0"/>
                        </a:rPr>
                        <m:t>=−</m:t>
                      </m:r>
                      <m:f>
                        <m:fPr>
                          <m:ctrlPr>
                            <a:rPr lang="en-US" sz="18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800" i="1">
                                  <a:latin typeface="Cambria Math" panose="02040503050406030204" pitchFamily="18" charset="0"/>
                                  <a:ea typeface="Calibri" panose="020F0502020204030204" pitchFamily="34" charset="0"/>
                                  <a:cs typeface="Times New Roman" panose="02020603050405020304" pitchFamily="18" charset="0"/>
                                </a:rPr>
                              </m:ctrlPr>
                            </m:acc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acc>
                          <m:r>
                            <a:rPr lang="it-IT" sz="1800" b="0" i="1" smtClean="0">
                              <a:latin typeface="Cambria Math" panose="02040503050406030204" pitchFamily="18" charset="0"/>
                              <a:ea typeface="Calibri" panose="020F0502020204030204" pitchFamily="34" charset="0"/>
                              <a:cs typeface="Times New Roman" panose="02020603050405020304" pitchFamily="18" charset="0"/>
                            </a:rPr>
                            <m:t>(1−</m:t>
                          </m:r>
                          <m:r>
                            <a:rPr lang="it-IT" sz="1800" b="0" i="1" smtClean="0">
                              <a:latin typeface="Cambria Math" panose="02040503050406030204" pitchFamily="18" charset="0"/>
                              <a:ea typeface="Calibri" panose="020F0502020204030204" pitchFamily="34" charset="0"/>
                              <a:cs typeface="Times New Roman" panose="02020603050405020304" pitchFamily="18" charset="0"/>
                            </a:rPr>
                            <m:t>𝑐</m:t>
                          </m:r>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num>
                        <m:den>
                          <m:sSup>
                            <m:sSup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pPr>
                            <m:e>
                              <m:d>
                                <m:dPr>
                                  <m:begChr m:val="["/>
                                  <m:endChr m:val="]"/>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dPr>
                                <m:e>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𝑐</m:t>
                                  </m:r>
                                  <m:d>
                                    <m:dPr>
                                      <m:ctrlPr>
                                        <a:rPr lang="it-IT" sz="1800" i="1">
                                          <a:latin typeface="Cambria Math" panose="02040503050406030204" pitchFamily="18" charset="0"/>
                                          <a:ea typeface="Calibri" panose="020F0502020204030204" pitchFamily="34" charset="0"/>
                                          <a:cs typeface="Times New Roman" panose="02020603050405020304" pitchFamily="18" charset="0"/>
                                        </a:rPr>
                                      </m:ctrlPr>
                                    </m:dPr>
                                    <m:e>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𝜏</m:t>
                                      </m:r>
                                    </m:e>
                                  </m:d>
                                </m:e>
                              </m:d>
                            </m:e>
                            <m:sup>
                              <m:r>
                                <a:rPr lang="it-IT" sz="1800" b="0" i="1" smtClean="0">
                                  <a:latin typeface="Cambria Math" panose="02040503050406030204" pitchFamily="18" charset="0"/>
                                  <a:ea typeface="Calibri" panose="020F0502020204030204" pitchFamily="34" charset="0"/>
                                  <a:cs typeface="Times New Roman" panose="02020603050405020304" pitchFamily="18" charset="0"/>
                                </a:rPr>
                                <m:t>2</m:t>
                              </m:r>
                            </m:sup>
                          </m:sSup>
                        </m:den>
                      </m:f>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Se le famiglie spendono una quota maggiore del loro reddito, il deficit pubblico diminuisce</a:t>
                </a: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Se lo Stato aumenta la tassazione, il deficit pubblico diminuisce.</a:t>
                </a:r>
              </a:p>
            </p:txBody>
          </p:sp>
        </mc:Choice>
        <mc:Fallback xmlns="">
          <p:sp>
            <p:nvSpPr>
              <p:cNvPr id="7" name="Segnaposto testo 4">
                <a:extLst>
                  <a:ext uri="{FF2B5EF4-FFF2-40B4-BE49-F238E27FC236}">
                    <a16:creationId xmlns:a16="http://schemas.microsoft.com/office/drawing/2014/main" id="{9289AE76-C438-40C8-909F-929693CBA8B5}"/>
                  </a:ext>
                </a:extLst>
              </p:cNvPr>
              <p:cNvSpPr txBox="1">
                <a:spLocks noRot="1" noChangeAspect="1" noMove="1" noResize="1" noEditPoints="1" noAdjustHandles="1" noChangeArrowheads="1" noChangeShapeType="1" noTextEdit="1"/>
              </p:cNvSpPr>
              <p:nvPr/>
            </p:nvSpPr>
            <p:spPr bwMode="auto">
              <a:xfrm>
                <a:off x="312256" y="684664"/>
                <a:ext cx="8544219" cy="5103018"/>
              </a:xfrm>
              <a:prstGeom prst="rect">
                <a:avLst/>
              </a:prstGeom>
              <a:blipFill>
                <a:blip r:embed="rId3"/>
                <a:stretch>
                  <a:fillRect l="-428" t="-597" r="-571" b="-7288"/>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195142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84133" y="246137"/>
            <a:ext cx="9037164" cy="768202"/>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a:t>
            </a:r>
            <a:r>
              <a:rPr lang="en-GB" altLang="it-IT" dirty="0" err="1">
                <a:latin typeface="Garamond" panose="02020404030301010803" pitchFamily="18" charset="0"/>
              </a:rPr>
              <a:t>debito</a:t>
            </a:r>
            <a:r>
              <a:rPr lang="en-GB" altLang="it-IT" dirty="0">
                <a:latin typeface="Garamond" panose="02020404030301010803" pitchFamily="18" charset="0"/>
              </a:rPr>
              <a:t> </a:t>
            </a:r>
            <a:r>
              <a:rPr lang="en-GB" altLang="it-IT" dirty="0" err="1">
                <a:latin typeface="Garamond" panose="02020404030301010803" pitchFamily="18" charset="0"/>
              </a:rPr>
              <a:t>pubblico</a:t>
            </a:r>
            <a:r>
              <a:rPr lang="en-GB" altLang="it-IT" dirty="0">
                <a:latin typeface="Garamond" panose="02020404030301010803" pitchFamily="18" charset="0"/>
              </a:rPr>
              <a:t> e stock di </a:t>
            </a:r>
            <a:r>
              <a:rPr lang="en-GB" altLang="it-IT" dirty="0" err="1">
                <a:latin typeface="Garamond" panose="02020404030301010803" pitchFamily="18" charset="0"/>
              </a:rPr>
              <a:t>risparmi</a:t>
            </a:r>
            <a:r>
              <a:rPr lang="en-GB" altLang="it-IT" dirty="0">
                <a:latin typeface="Garamond" panose="02020404030301010803" pitchFamily="18" charset="0"/>
              </a:rPr>
              <a:t> </a:t>
            </a:r>
            <a:r>
              <a:rPr lang="en-GB" altLang="it-IT" dirty="0" err="1">
                <a:latin typeface="Garamond" panose="02020404030301010803" pitchFamily="18" charset="0"/>
              </a:rPr>
              <a:t>privati</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82820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7" name="Segnaposto testo 4">
                <a:extLst>
                  <a:ext uri="{FF2B5EF4-FFF2-40B4-BE49-F238E27FC236}">
                    <a16:creationId xmlns:a16="http://schemas.microsoft.com/office/drawing/2014/main" id="{9289AE76-C438-40C8-909F-929693CBA8B5}"/>
                  </a:ext>
                </a:extLst>
              </p:cNvPr>
              <p:cNvSpPr txBox="1">
                <a:spLocks/>
              </p:cNvSpPr>
              <p:nvPr/>
            </p:nvSpPr>
            <p:spPr bwMode="auto">
              <a:xfrm>
                <a:off x="459590" y="951310"/>
                <a:ext cx="8544219" cy="5103018"/>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Il debito pubblico è la somma dei deficit realizzati nei periodi precedenti:</a:t>
                </a: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𝐵</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𝐵</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r>
                            <a:rPr lang="it-IT" sz="1800" b="0" i="1" smtClean="0">
                              <a:latin typeface="Cambria Math" panose="02040503050406030204" pitchFamily="18" charset="0"/>
                              <a:ea typeface="Calibri" panose="020F0502020204030204" pitchFamily="34" charset="0"/>
                              <a:cs typeface="Times New Roman" panose="02020603050405020304" pitchFamily="18" charset="0"/>
                            </a:rPr>
                            <m:t>−1</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𝐺</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𝑇</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nary>
                        <m:naryPr>
                          <m:chr m:val="∑"/>
                          <m:ctrlPr>
                            <a:rPr lang="it-IT" sz="1800" b="0" i="1" smtClean="0">
                              <a:latin typeface="Cambria Math" panose="02040503050406030204" pitchFamily="18" charset="0"/>
                              <a:cs typeface="Times New Roman" panose="02020603050405020304" pitchFamily="18" charset="0"/>
                            </a:rPr>
                          </m:ctrlPr>
                        </m:naryPr>
                        <m:sub>
                          <m:r>
                            <m:rPr>
                              <m:brk m:alnAt="23"/>
                            </m:rPr>
                            <a:rPr lang="it-IT" sz="1800" b="0" i="1" smtClean="0">
                              <a:latin typeface="Cambria Math" panose="02040503050406030204" pitchFamily="18" charset="0"/>
                              <a:cs typeface="Times New Roman" panose="02020603050405020304" pitchFamily="18" charset="0"/>
                            </a:rPr>
                            <m:t>𝑡</m:t>
                          </m:r>
                          <m:r>
                            <a:rPr lang="it-IT" sz="1800" b="0" i="1" smtClean="0">
                              <a:latin typeface="Cambria Math" panose="02040503050406030204" pitchFamily="18" charset="0"/>
                              <a:cs typeface="Times New Roman" panose="02020603050405020304" pitchFamily="18" charset="0"/>
                            </a:rPr>
                            <m:t>=1</m:t>
                          </m:r>
                        </m:sub>
                        <m:sup>
                          <m:r>
                            <a:rPr lang="it-IT" sz="1800" b="0" i="1" smtClean="0">
                              <a:latin typeface="Cambria Math" panose="02040503050406030204" pitchFamily="18" charset="0"/>
                              <a:cs typeface="Times New Roman" panose="02020603050405020304" pitchFamily="18" charset="0"/>
                            </a:rPr>
                            <m:t>𝑇</m:t>
                          </m:r>
                        </m:sup>
                        <m:e>
                          <m:r>
                            <a:rPr lang="it-IT" sz="1800" b="0" i="1" smtClean="0">
                              <a:latin typeface="Cambria Math" panose="02040503050406030204" pitchFamily="18" charset="0"/>
                              <a:cs typeface="Times New Roman" panose="02020603050405020304" pitchFamily="18" charset="0"/>
                            </a:rPr>
                            <m:t>(</m:t>
                          </m:r>
                          <m:sSub>
                            <m:sSubPr>
                              <m:ctrlPr>
                                <a:rPr lang="it-IT" sz="1800" i="1">
                                  <a:latin typeface="Cambria Math" panose="02040503050406030204" pitchFamily="18" charset="0"/>
                                  <a:ea typeface="Calibri" panose="020F0502020204030204" pitchFamily="34" charset="0"/>
                                  <a:cs typeface="Times New Roman" panose="02020603050405020304" pitchFamily="18" charset="0"/>
                                </a:rPr>
                              </m:ctrlPr>
                            </m:sSub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sub>
                              <m:r>
                                <a:rPr lang="it-IT" sz="18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800" i="1">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i="1">
                                  <a:latin typeface="Cambria Math" panose="02040503050406030204" pitchFamily="18" charset="0"/>
                                  <a:ea typeface="Calibri" panose="020F0502020204030204" pitchFamily="34" charset="0"/>
                                  <a:cs typeface="Times New Roman" panose="02020603050405020304" pitchFamily="18" charset="0"/>
                                </a:rPr>
                              </m:ctrlPr>
                            </m:sSubPr>
                            <m:e>
                              <m:r>
                                <a:rPr lang="it-IT" sz="1800" i="1">
                                  <a:latin typeface="Cambria Math" panose="02040503050406030204" pitchFamily="18" charset="0"/>
                                  <a:ea typeface="Calibri" panose="020F0502020204030204" pitchFamily="34" charset="0"/>
                                  <a:cs typeface="Times New Roman" panose="02020603050405020304" pitchFamily="18" charset="0"/>
                                </a:rPr>
                                <m:t>𝑇</m:t>
                              </m:r>
                            </m:e>
                            <m:sub>
                              <m:r>
                                <a:rPr lang="it-IT" sz="1800" i="1">
                                  <a:latin typeface="Cambria Math" panose="02040503050406030204" pitchFamily="18" charset="0"/>
                                  <a:ea typeface="Calibri" panose="020F0502020204030204" pitchFamily="34" charset="0"/>
                                  <a:cs typeface="Times New Roman" panose="02020603050405020304" pitchFamily="18" charset="0"/>
                                </a:rPr>
                                <m:t>𝑡</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e>
                      </m:nary>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Lo stock di risparmi è la somma dei risparmi generati nei periodi precedenti </a:t>
                </a: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𝑆</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𝑆</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r>
                            <a:rPr lang="it-IT" sz="1800" b="0" i="1" smtClean="0">
                              <a:latin typeface="Cambria Math" panose="02040503050406030204" pitchFamily="18" charset="0"/>
                              <a:ea typeface="Calibri" panose="020F0502020204030204" pitchFamily="34" charset="0"/>
                              <a:cs typeface="Times New Roman" panose="02020603050405020304" pitchFamily="18" charset="0"/>
                            </a:rPr>
                            <m:t>−1</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r>
                        <a:rPr lang="it-IT" sz="18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it-IT" sz="18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1800" b="0" i="1" smtClean="0">
                              <a:latin typeface="Cambria Math" panose="02040503050406030204" pitchFamily="18" charset="0"/>
                              <a:ea typeface="Cambria Math" panose="02040503050406030204" pitchFamily="18" charset="0"/>
                              <a:cs typeface="Times New Roman" panose="02020603050405020304" pitchFamily="18" charset="0"/>
                            </a:rPr>
                            <m:t>𝑆</m:t>
                          </m:r>
                        </m:e>
                        <m:sub>
                          <m:r>
                            <a:rPr lang="it-IT" sz="1800" b="0" i="1" smtClean="0">
                              <a:latin typeface="Cambria Math" panose="02040503050406030204" pitchFamily="18" charset="0"/>
                              <a:ea typeface="Cambria Math" panose="02040503050406030204" pitchFamily="18" charset="0"/>
                              <a:cs typeface="Times New Roman" panose="02020603050405020304" pitchFamily="18" charset="0"/>
                            </a:rPr>
                            <m:t>𝑡</m:t>
                          </m:r>
                        </m:sub>
                      </m:sSub>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nary>
                        <m:naryPr>
                          <m:chr m:val="∑"/>
                          <m:ctrlPr>
                            <a:rPr lang="it-IT" sz="1800" i="1">
                              <a:latin typeface="Cambria Math" panose="02040503050406030204" pitchFamily="18" charset="0"/>
                              <a:cs typeface="Times New Roman" panose="02020603050405020304" pitchFamily="18" charset="0"/>
                            </a:rPr>
                          </m:ctrlPr>
                        </m:naryPr>
                        <m:sub>
                          <m:r>
                            <m:rPr>
                              <m:brk m:alnAt="23"/>
                            </m:rPr>
                            <a:rPr lang="it-IT" sz="1800" i="1">
                              <a:latin typeface="Cambria Math" panose="02040503050406030204" pitchFamily="18" charset="0"/>
                              <a:cs typeface="Times New Roman" panose="02020603050405020304" pitchFamily="18" charset="0"/>
                            </a:rPr>
                            <m:t>𝑡</m:t>
                          </m:r>
                          <m:r>
                            <a:rPr lang="it-IT" sz="1800" i="1">
                              <a:latin typeface="Cambria Math" panose="02040503050406030204" pitchFamily="18" charset="0"/>
                              <a:cs typeface="Times New Roman" panose="02020603050405020304" pitchFamily="18" charset="0"/>
                            </a:rPr>
                            <m:t>=1</m:t>
                          </m:r>
                        </m:sub>
                        <m:sup>
                          <m:r>
                            <a:rPr lang="it-IT" sz="1800" i="1">
                              <a:latin typeface="Cambria Math" panose="02040503050406030204" pitchFamily="18" charset="0"/>
                              <a:cs typeface="Times New Roman" panose="02020603050405020304" pitchFamily="18" charset="0"/>
                            </a:rPr>
                            <m:t>𝑇</m:t>
                          </m:r>
                        </m:sup>
                        <m:e>
                          <m:r>
                            <a:rPr lang="it-IT" sz="1800" i="1">
                              <a:latin typeface="Cambria Math" panose="02040503050406030204" pitchFamily="18" charset="0"/>
                              <a:ea typeface="Cambria Math" panose="02040503050406030204" pitchFamily="18" charset="0"/>
                              <a:cs typeface="Times New Roman" panose="02020603050405020304" pitchFamily="18" charset="0"/>
                            </a:rPr>
                            <m:t>∆</m:t>
                          </m:r>
                          <m:sSub>
                            <m:sSubPr>
                              <m:ctrlPr>
                                <a:rPr lang="it-IT" sz="18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1800" i="1">
                                  <a:latin typeface="Cambria Math" panose="02040503050406030204" pitchFamily="18" charset="0"/>
                                  <a:ea typeface="Cambria Math" panose="02040503050406030204" pitchFamily="18" charset="0"/>
                                  <a:cs typeface="Times New Roman" panose="02020603050405020304" pitchFamily="18" charset="0"/>
                                </a:rPr>
                                <m:t>𝑆</m:t>
                              </m:r>
                            </m:e>
                            <m:sub>
                              <m:r>
                                <a:rPr lang="it-IT" sz="1800" i="1">
                                  <a:latin typeface="Cambria Math" panose="02040503050406030204" pitchFamily="18" charset="0"/>
                                  <a:ea typeface="Cambria Math" panose="02040503050406030204" pitchFamily="18" charset="0"/>
                                  <a:cs typeface="Times New Roman" panose="02020603050405020304" pitchFamily="18" charset="0"/>
                                </a:rPr>
                                <m:t>𝑡</m:t>
                              </m:r>
                            </m:sub>
                          </m:sSub>
                        </m:e>
                      </m:nary>
                      <m:r>
                        <a:rPr lang="it-IT" sz="1800" b="0" i="1" smtClean="0">
                          <a:latin typeface="Cambria Math" panose="02040503050406030204" pitchFamily="18" charset="0"/>
                          <a:ea typeface="Calibri" panose="020F0502020204030204" pitchFamily="34" charset="0"/>
                          <a:cs typeface="Times New Roman" panose="02020603050405020304" pitchFamily="18" charset="0"/>
                        </a:rPr>
                        <m:t>=</m:t>
                      </m:r>
                      <m:f>
                        <m:fPr>
                          <m:ctrlPr>
                            <a:rPr lang="en-US" sz="1800" i="1">
                              <a:latin typeface="Cambria Math" panose="02040503050406030204" pitchFamily="18" charset="0"/>
                              <a:ea typeface="Calibri" panose="020F0502020204030204" pitchFamily="34" charset="0"/>
                              <a:cs typeface="Times New Roman" panose="02020603050405020304" pitchFamily="18" charset="0"/>
                            </a:rPr>
                          </m:ctrlPr>
                        </m:fPr>
                        <m:num>
                          <m:acc>
                            <m:accPr>
                              <m:chr m:val="̅"/>
                              <m:ctrlPr>
                                <a:rPr lang="en-US" sz="1800" i="1">
                                  <a:latin typeface="Cambria Math" panose="02040503050406030204" pitchFamily="18" charset="0"/>
                                  <a:ea typeface="Calibri" panose="020F0502020204030204" pitchFamily="34" charset="0"/>
                                  <a:cs typeface="Times New Roman" panose="02020603050405020304" pitchFamily="18" charset="0"/>
                                </a:rPr>
                              </m:ctrlPr>
                            </m:acc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acc>
                        </m:num>
                        <m:den>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𝑐</m:t>
                          </m:r>
                          <m:r>
                            <a:rPr lang="it-IT" sz="1800" i="1">
                              <a:latin typeface="Cambria Math" panose="02040503050406030204" pitchFamily="18" charset="0"/>
                              <a:ea typeface="Calibri" panose="020F0502020204030204" pitchFamily="34" charset="0"/>
                              <a:cs typeface="Times New Roman" panose="02020603050405020304" pitchFamily="18" charset="0"/>
                            </a:rPr>
                            <m:t>(1−</m:t>
                          </m:r>
                          <m:r>
                            <a:rPr lang="it-IT" sz="1800" i="1">
                              <a:latin typeface="Cambria Math" panose="02040503050406030204" pitchFamily="18" charset="0"/>
                              <a:ea typeface="Calibri" panose="020F0502020204030204" pitchFamily="34" charset="0"/>
                              <a:cs typeface="Times New Roman" panose="02020603050405020304" pitchFamily="18" charset="0"/>
                            </a:rPr>
                            <m:t>𝜏</m:t>
                          </m:r>
                          <m:r>
                            <a:rPr lang="it-IT" sz="1800" i="1">
                              <a:latin typeface="Cambria Math" panose="02040503050406030204" pitchFamily="18" charset="0"/>
                              <a:ea typeface="Calibri" panose="020F0502020204030204" pitchFamily="34" charset="0"/>
                              <a:cs typeface="Times New Roman" panose="02020603050405020304" pitchFamily="18" charset="0"/>
                            </a:rPr>
                            <m:t>)</m:t>
                          </m:r>
                        </m:den>
                      </m:f>
                      <m:d>
                        <m:dPr>
                          <m:ctrlPr>
                            <a:rPr lang="en-US" sz="1800" i="1">
                              <a:latin typeface="Cambria Math" panose="02040503050406030204" pitchFamily="18" charset="0"/>
                              <a:ea typeface="SimSun" panose="02010600030101010101" pitchFamily="2" charset="-122"/>
                              <a:cs typeface="Times New Roman" panose="02020603050405020304" pitchFamily="18" charset="0"/>
                            </a:rPr>
                          </m:ctrlPr>
                        </m:dPr>
                        <m:e>
                          <m:r>
                            <a:rPr lang="it-IT" sz="1800" i="1">
                              <a:latin typeface="Cambria Math" panose="02040503050406030204" pitchFamily="18" charset="0"/>
                              <a:ea typeface="SimSun" panose="02010600030101010101" pitchFamily="2" charset="-122"/>
                              <a:cs typeface="Times New Roman" panose="02020603050405020304" pitchFamily="18" charset="0"/>
                            </a:rPr>
                            <m:t>1−</m:t>
                          </m:r>
                          <m:r>
                            <a:rPr lang="it-IT" sz="1800" i="1">
                              <a:latin typeface="Cambria Math" panose="02040503050406030204" pitchFamily="18" charset="0"/>
                              <a:ea typeface="SimSun" panose="02010600030101010101" pitchFamily="2" charset="-122"/>
                              <a:cs typeface="Times New Roman" panose="02020603050405020304" pitchFamily="18" charset="0"/>
                            </a:rPr>
                            <m:t>𝜏</m:t>
                          </m:r>
                        </m:e>
                      </m:d>
                      <m:d>
                        <m:dPr>
                          <m:ctrlPr>
                            <a:rPr lang="en-US" sz="1800" i="1">
                              <a:latin typeface="Cambria Math" panose="02040503050406030204" pitchFamily="18" charset="0"/>
                              <a:ea typeface="SimSun" panose="02010600030101010101" pitchFamily="2" charset="-122"/>
                              <a:cs typeface="Times New Roman" panose="02020603050405020304" pitchFamily="18" charset="0"/>
                            </a:rPr>
                          </m:ctrlPr>
                        </m:dPr>
                        <m:e>
                          <m:r>
                            <a:rPr lang="it-IT" sz="1800" i="1">
                              <a:latin typeface="Cambria Math" panose="02040503050406030204" pitchFamily="18" charset="0"/>
                              <a:ea typeface="SimSun" panose="02010600030101010101" pitchFamily="2" charset="-122"/>
                              <a:cs typeface="Times New Roman" panose="02020603050405020304" pitchFamily="18" charset="0"/>
                            </a:rPr>
                            <m:t>1−</m:t>
                          </m:r>
                          <m:r>
                            <a:rPr lang="it-IT" sz="1800" i="1">
                              <a:latin typeface="Cambria Math" panose="02040503050406030204" pitchFamily="18" charset="0"/>
                              <a:ea typeface="SimSun" panose="02010600030101010101" pitchFamily="2" charset="-122"/>
                              <a:cs typeface="Times New Roman" panose="02020603050405020304" pitchFamily="18" charset="0"/>
                            </a:rPr>
                            <m:t>𝑐</m:t>
                          </m:r>
                        </m:e>
                      </m:d>
                    </m:oMath>
                  </m:oMathPara>
                </a14:m>
                <a:endParaRPr lang="it-IT"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it-IT" sz="1800" i="1" dirty="0">
                  <a:latin typeface="Cambria Math" panose="02040503050406030204" pitchFamily="18"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Il debito pubblico è uguale ai risparmi privati:</a:t>
                </a:r>
                <a:endParaRPr lang="it-IT" sz="18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800" b="0" i="1" smtClean="0">
                              <a:latin typeface="Cambria Math" panose="02040503050406030204" pitchFamily="18" charset="0"/>
                              <a:ea typeface="Calibri" panose="020F0502020204030204" pitchFamily="34" charset="0"/>
                              <a:cs typeface="Times New Roman" panose="02020603050405020304" pitchFamily="18" charset="0"/>
                            </a:rPr>
                            <m:t>𝐵</m:t>
                          </m:r>
                        </m:e>
                        <m:sub>
                          <m:r>
                            <a:rPr lang="it-IT" sz="18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800" b="0" i="0"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800" b="0" i="1" smtClean="0">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it-IT" sz="1800" b="0" i="0" smtClean="0">
                              <a:latin typeface="Cambria Math" panose="02040503050406030204" pitchFamily="18" charset="0"/>
                              <a:ea typeface="Calibri" panose="020F0502020204030204" pitchFamily="34" charset="0"/>
                              <a:cs typeface="Times New Roman" panose="02020603050405020304" pitchFamily="18" charset="0"/>
                            </a:rPr>
                            <m:t>S</m:t>
                          </m:r>
                        </m:e>
                        <m:sub>
                          <m:r>
                            <m:rPr>
                              <m:sty m:val="p"/>
                            </m:rPr>
                            <a:rPr lang="it-IT" sz="1800" b="0" i="0" smtClean="0">
                              <a:latin typeface="Cambria Math" panose="02040503050406030204" pitchFamily="18" charset="0"/>
                              <a:ea typeface="Calibri" panose="020F0502020204030204" pitchFamily="34" charset="0"/>
                              <a:cs typeface="Times New Roman" panose="02020603050405020304" pitchFamily="18" charset="0"/>
                            </a:rPr>
                            <m:t>t</m:t>
                          </m:r>
                        </m:sub>
                      </m:sSub>
                    </m:oMath>
                  </m:oMathPara>
                </a14:m>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L’accumulazione di debito pubblico è simmetrica all’accumulazione dei risparmi privati. Un aumento di quest’ultimi corrisponde necessariamente ad un aumento del debito pubblico. </a:t>
                </a: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7" name="Segnaposto testo 4">
                <a:extLst>
                  <a:ext uri="{FF2B5EF4-FFF2-40B4-BE49-F238E27FC236}">
                    <a16:creationId xmlns:a16="http://schemas.microsoft.com/office/drawing/2014/main" id="{9289AE76-C438-40C8-909F-929693CBA8B5}"/>
                  </a:ext>
                </a:extLst>
              </p:cNvPr>
              <p:cNvSpPr txBox="1">
                <a:spLocks noRot="1" noChangeAspect="1" noMove="1" noResize="1" noEditPoints="1" noAdjustHandles="1" noChangeArrowheads="1" noChangeShapeType="1" noTextEdit="1"/>
              </p:cNvSpPr>
              <p:nvPr/>
            </p:nvSpPr>
            <p:spPr bwMode="auto">
              <a:xfrm>
                <a:off x="459590" y="951310"/>
                <a:ext cx="8544219" cy="5103018"/>
              </a:xfrm>
              <a:prstGeom prst="rect">
                <a:avLst/>
              </a:prstGeom>
              <a:blipFill>
                <a:blip r:embed="rId3"/>
                <a:stretch>
                  <a:fillRect l="-428" t="-597" r="-571"/>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128675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err="1">
                <a:latin typeface="Garamond" panose="02020404030301010803" pitchFamily="18" charset="0"/>
              </a:rPr>
              <a:t>Variabili</a:t>
            </a:r>
            <a:r>
              <a:rPr lang="en-GB" altLang="it-IT" dirty="0">
                <a:latin typeface="Garamond" panose="02020404030301010803" pitchFamily="18" charset="0"/>
              </a:rPr>
              <a:t> di </a:t>
            </a:r>
            <a:r>
              <a:rPr lang="en-GB" altLang="it-IT" dirty="0" err="1">
                <a:latin typeface="Garamond" panose="02020404030301010803" pitchFamily="18" charset="0"/>
              </a:rPr>
              <a:t>stato</a:t>
            </a:r>
            <a:r>
              <a:rPr lang="en-GB" altLang="it-IT" dirty="0">
                <a:latin typeface="Garamond" panose="02020404030301010803" pitchFamily="18" charset="0"/>
              </a:rPr>
              <a:t> </a:t>
            </a:r>
            <a:r>
              <a:rPr lang="en-GB" altLang="it-IT" dirty="0" err="1">
                <a:latin typeface="Garamond" panose="02020404030301010803" pitchFamily="18" charset="0"/>
              </a:rPr>
              <a:t>stazionario</a:t>
            </a:r>
            <a:r>
              <a:rPr lang="en-GB" altLang="it-IT" dirty="0">
                <a:latin typeface="Garamond" panose="02020404030301010803" pitchFamily="18" charset="0"/>
              </a:rPr>
              <a:t> </a:t>
            </a:r>
            <a:r>
              <a:rPr lang="en-GB" altLang="it-IT" dirty="0" err="1">
                <a:latin typeface="Garamond" panose="02020404030301010803" pitchFamily="18" charset="0"/>
              </a:rPr>
              <a:t>nel</a:t>
            </a:r>
            <a:r>
              <a:rPr lang="en-GB" altLang="it-IT" dirty="0">
                <a:latin typeface="Garamond" panose="02020404030301010803" pitchFamily="18" charset="0"/>
              </a:rPr>
              <a:t> </a:t>
            </a:r>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a:t>
            </a: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pic>
        <p:nvPicPr>
          <p:cNvPr id="7" name="Picture 50">
            <a:extLst>
              <a:ext uri="{FF2B5EF4-FFF2-40B4-BE49-F238E27FC236}">
                <a16:creationId xmlns:a16="http://schemas.microsoft.com/office/drawing/2014/main" id="{780097B6-4571-4223-B9A1-EE48DB5F28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47896" y="1484784"/>
            <a:ext cx="6248208" cy="2951008"/>
          </a:xfrm>
          <a:prstGeom prst="rect">
            <a:avLst/>
          </a:prstGeom>
          <a:noFill/>
          <a:ln>
            <a:noFill/>
          </a:ln>
        </p:spPr>
      </p:pic>
    </p:spTree>
    <p:extLst>
      <p:ext uri="{BB962C8B-B14F-4D97-AF65-F5344CB8AC3E}">
        <p14:creationId xmlns:p14="http://schemas.microsoft.com/office/powerpoint/2010/main" val="35280606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a:latin typeface="Garamond" panose="02020404030301010803" pitchFamily="18" charset="0"/>
              </a:rPr>
              <a:t>Il </a:t>
            </a:r>
            <a:r>
              <a:rPr lang="en-GB" altLang="it-IT" dirty="0" err="1">
                <a:latin typeface="Garamond" panose="02020404030301010803" pitchFamily="18" charset="0"/>
              </a:rPr>
              <a:t>sistema</a:t>
            </a:r>
            <a:r>
              <a:rPr lang="en-GB" altLang="it-IT" dirty="0">
                <a:latin typeface="Garamond" panose="02020404030301010803" pitchFamily="18" charset="0"/>
              </a:rPr>
              <a:t> macro-</a:t>
            </a:r>
            <a:r>
              <a:rPr lang="en-GB" altLang="it-IT" dirty="0" err="1">
                <a:latin typeface="Garamond" panose="02020404030301010803" pitchFamily="18" charset="0"/>
              </a:rPr>
              <a:t>economico</a:t>
            </a:r>
            <a:r>
              <a:rPr lang="en-GB" altLang="it-IT" dirty="0">
                <a:latin typeface="Garamond" panose="02020404030301010803" pitchFamily="18" charset="0"/>
              </a:rPr>
              <a:t> </a:t>
            </a:r>
            <a:r>
              <a:rPr lang="en-GB" altLang="it-IT" dirty="0" err="1">
                <a:latin typeface="Garamond" panose="02020404030301010803" pitchFamily="18" charset="0"/>
              </a:rPr>
              <a:t>semplificato</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540568" y="53849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10" name="Segnaposto piè di pagina 5">
            <a:extLst>
              <a:ext uri="{FF2B5EF4-FFF2-40B4-BE49-F238E27FC236}">
                <a16:creationId xmlns:a16="http://schemas.microsoft.com/office/drawing/2014/main" id="{88914938-4038-4529-A39B-E1FACFE58645}"/>
              </a:ext>
            </a:extLst>
          </p:cNvPr>
          <p:cNvSpPr>
            <a:spLocks noGrp="1"/>
          </p:cNvSpPr>
          <p:nvPr>
            <p:ph type="ftr" sz="quarter" idx="11"/>
          </p:nvPr>
        </p:nvSpPr>
        <p:spPr>
          <a:xfrm>
            <a:off x="1298984" y="6148986"/>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7" name="Rettangolo 6">
            <a:extLst>
              <a:ext uri="{FF2B5EF4-FFF2-40B4-BE49-F238E27FC236}">
                <a16:creationId xmlns:a16="http://schemas.microsoft.com/office/drawing/2014/main" id="{5A274CFA-E2E4-427B-8216-DA2779633FE7}"/>
              </a:ext>
            </a:extLst>
          </p:cNvPr>
          <p:cNvSpPr/>
          <p:nvPr/>
        </p:nvSpPr>
        <p:spPr>
          <a:xfrm>
            <a:off x="5765439" y="1717972"/>
            <a:ext cx="2105314"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Banca Centrale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Rettangolo 7">
            <a:extLst>
              <a:ext uri="{FF2B5EF4-FFF2-40B4-BE49-F238E27FC236}">
                <a16:creationId xmlns:a16="http://schemas.microsoft.com/office/drawing/2014/main" id="{7F16B54B-DA80-4EE1-9FDE-B7EC059C2E28}"/>
              </a:ext>
            </a:extLst>
          </p:cNvPr>
          <p:cNvSpPr/>
          <p:nvPr/>
        </p:nvSpPr>
        <p:spPr>
          <a:xfrm>
            <a:off x="2784752" y="4133499"/>
            <a:ext cx="1724526"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Famiglie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Rettangolo 11">
            <a:extLst>
              <a:ext uri="{FF2B5EF4-FFF2-40B4-BE49-F238E27FC236}">
                <a16:creationId xmlns:a16="http://schemas.microsoft.com/office/drawing/2014/main" id="{80754E82-0A20-43E7-BF44-BA315D115A03}"/>
              </a:ext>
            </a:extLst>
          </p:cNvPr>
          <p:cNvSpPr/>
          <p:nvPr/>
        </p:nvSpPr>
        <p:spPr>
          <a:xfrm>
            <a:off x="5919403" y="4070839"/>
            <a:ext cx="1925053" cy="1026258"/>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Governo</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3" name="Connettore 2 12">
            <a:extLst>
              <a:ext uri="{FF2B5EF4-FFF2-40B4-BE49-F238E27FC236}">
                <a16:creationId xmlns:a16="http://schemas.microsoft.com/office/drawing/2014/main" id="{66E02FD0-7C4F-43D8-B15D-42EB2BEEA8E1}"/>
              </a:ext>
            </a:extLst>
          </p:cNvPr>
          <p:cNvCxnSpPr/>
          <p:nvPr/>
        </p:nvCxnSpPr>
        <p:spPr>
          <a:xfrm flipV="1">
            <a:off x="3869594" y="2545325"/>
            <a:ext cx="0" cy="1588175"/>
          </a:xfrm>
          <a:prstGeom prst="straightConnector1">
            <a:avLst/>
          </a:prstGeom>
          <a:noFill/>
          <a:ln w="28575" cap="flat" cmpd="sng" algn="ctr">
            <a:solidFill>
              <a:srgbClr val="70AD47">
                <a:lumMod val="50000"/>
              </a:srgbClr>
            </a:solidFill>
            <a:prstDash val="solid"/>
            <a:miter lim="800000"/>
            <a:tailEnd type="triangle"/>
          </a:ln>
          <a:effectLst/>
        </p:spPr>
      </p:cxnSp>
      <p:cxnSp>
        <p:nvCxnSpPr>
          <p:cNvPr id="14" name="Connettore 2 13">
            <a:extLst>
              <a:ext uri="{FF2B5EF4-FFF2-40B4-BE49-F238E27FC236}">
                <a16:creationId xmlns:a16="http://schemas.microsoft.com/office/drawing/2014/main" id="{66897E2D-09C7-4A50-986E-8705935D4717}"/>
              </a:ext>
            </a:extLst>
          </p:cNvPr>
          <p:cNvCxnSpPr/>
          <p:nvPr/>
        </p:nvCxnSpPr>
        <p:spPr>
          <a:xfrm>
            <a:off x="3328178" y="2545325"/>
            <a:ext cx="0" cy="1588175"/>
          </a:xfrm>
          <a:prstGeom prst="straightConnector1">
            <a:avLst/>
          </a:prstGeom>
          <a:noFill/>
          <a:ln w="19050" cap="flat" cmpd="sng" algn="ctr">
            <a:solidFill>
              <a:srgbClr val="70AD47">
                <a:lumMod val="50000"/>
              </a:srgbClr>
            </a:solidFill>
            <a:prstDash val="lgDash"/>
            <a:miter lim="800000"/>
            <a:tailEnd type="triangle"/>
          </a:ln>
          <a:effectLst/>
        </p:spPr>
      </p:cxnSp>
      <p:cxnSp>
        <p:nvCxnSpPr>
          <p:cNvPr id="17" name="Connettore a gomito 16">
            <a:extLst>
              <a:ext uri="{FF2B5EF4-FFF2-40B4-BE49-F238E27FC236}">
                <a16:creationId xmlns:a16="http://schemas.microsoft.com/office/drawing/2014/main" id="{BB9EDFB7-C1CB-4E40-B095-64F4193BB5FF}"/>
              </a:ext>
            </a:extLst>
          </p:cNvPr>
          <p:cNvCxnSpPr>
            <a:cxnSpLocks/>
            <a:stCxn id="8" idx="2"/>
            <a:endCxn id="12" idx="2"/>
          </p:cNvCxnSpPr>
          <p:nvPr/>
        </p:nvCxnSpPr>
        <p:spPr>
          <a:xfrm rot="16200000" flipH="1">
            <a:off x="5191741" y="3406908"/>
            <a:ext cx="145462" cy="3234915"/>
          </a:xfrm>
          <a:prstGeom prst="bentConnector3">
            <a:avLst>
              <a:gd name="adj1" fmla="val 257154"/>
            </a:avLst>
          </a:prstGeom>
          <a:noFill/>
          <a:ln w="19050" cap="flat" cmpd="sng" algn="ctr">
            <a:solidFill>
              <a:srgbClr val="70AD47">
                <a:lumMod val="50000"/>
              </a:srgbClr>
            </a:solidFill>
            <a:prstDash val="lgDashDot"/>
            <a:miter lim="800000"/>
            <a:tailEnd type="triangle"/>
          </a:ln>
          <a:effectLst/>
        </p:spPr>
      </p:cxnSp>
      <p:cxnSp>
        <p:nvCxnSpPr>
          <p:cNvPr id="18" name="Connettore 2 17">
            <a:extLst>
              <a:ext uri="{FF2B5EF4-FFF2-40B4-BE49-F238E27FC236}">
                <a16:creationId xmlns:a16="http://schemas.microsoft.com/office/drawing/2014/main" id="{4C4E4DFB-F41B-4D8C-8BE7-02116D338DAC}"/>
              </a:ext>
            </a:extLst>
          </p:cNvPr>
          <p:cNvCxnSpPr>
            <a:cxnSpLocks/>
          </p:cNvCxnSpPr>
          <p:nvPr/>
        </p:nvCxnSpPr>
        <p:spPr>
          <a:xfrm flipH="1">
            <a:off x="6603254" y="2525099"/>
            <a:ext cx="17681" cy="1545739"/>
          </a:xfrm>
          <a:prstGeom prst="straightConnector1">
            <a:avLst/>
          </a:prstGeom>
          <a:noFill/>
          <a:ln w="28575" cap="flat" cmpd="sng" algn="ctr">
            <a:solidFill>
              <a:srgbClr val="70AD47">
                <a:lumMod val="50000"/>
              </a:srgbClr>
            </a:solidFill>
            <a:prstDash val="solid"/>
            <a:miter lim="800000"/>
            <a:tailEnd type="triangle"/>
          </a:ln>
          <a:effectLst/>
        </p:spPr>
      </p:cxnSp>
      <p:grpSp>
        <p:nvGrpSpPr>
          <p:cNvPr id="19" name="Gruppo 18">
            <a:extLst>
              <a:ext uri="{FF2B5EF4-FFF2-40B4-BE49-F238E27FC236}">
                <a16:creationId xmlns:a16="http://schemas.microsoft.com/office/drawing/2014/main" id="{E76DE26C-8F8E-4CA7-8CD9-4DA2F0AA56FB}"/>
              </a:ext>
            </a:extLst>
          </p:cNvPr>
          <p:cNvGrpSpPr/>
          <p:nvPr/>
        </p:nvGrpSpPr>
        <p:grpSpPr>
          <a:xfrm>
            <a:off x="1964994" y="1628800"/>
            <a:ext cx="2261174" cy="925662"/>
            <a:chOff x="432636" y="753979"/>
            <a:chExt cx="1983008" cy="1236008"/>
          </a:xfrm>
          <a:solidFill>
            <a:srgbClr val="70AD47">
              <a:lumMod val="20000"/>
              <a:lumOff val="80000"/>
            </a:srgbClr>
          </a:solidFill>
        </p:grpSpPr>
        <p:sp>
          <p:nvSpPr>
            <p:cNvPr id="22" name="Rettangolo 21">
              <a:extLst>
                <a:ext uri="{FF2B5EF4-FFF2-40B4-BE49-F238E27FC236}">
                  <a16:creationId xmlns:a16="http://schemas.microsoft.com/office/drawing/2014/main" id="{AD7ADBD5-FBE6-4DEE-B831-8B49076D08CE}"/>
                </a:ext>
              </a:extLst>
            </p:cNvPr>
            <p:cNvSpPr/>
            <p:nvPr/>
          </p:nvSpPr>
          <p:spPr>
            <a:xfrm>
              <a:off x="432636" y="753979"/>
              <a:ext cx="1983008" cy="1236008"/>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Imprese</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a:t>
              </a:r>
            </a:p>
          </p:txBody>
        </p:sp>
        <p:cxnSp>
          <p:nvCxnSpPr>
            <p:cNvPr id="21" name="Connettore 2 20">
              <a:extLst>
                <a:ext uri="{FF2B5EF4-FFF2-40B4-BE49-F238E27FC236}">
                  <a16:creationId xmlns:a16="http://schemas.microsoft.com/office/drawing/2014/main" id="{AC46C610-2DE7-4441-8D5F-E81ABEDAB83D}"/>
                </a:ext>
              </a:extLst>
            </p:cNvPr>
            <p:cNvCxnSpPr>
              <a:cxnSpLocks/>
            </p:cNvCxnSpPr>
            <p:nvPr/>
          </p:nvCxnSpPr>
          <p:spPr>
            <a:xfrm flipV="1">
              <a:off x="2283490" y="1309380"/>
              <a:ext cx="0" cy="507458"/>
            </a:xfrm>
            <a:prstGeom prst="straightConnector1">
              <a:avLst/>
            </a:prstGeom>
            <a:grpFill/>
            <a:ln w="6350" cap="flat" cmpd="sng" algn="ctr">
              <a:noFill/>
              <a:prstDash val="solid"/>
              <a:miter lim="800000"/>
              <a:tailEnd type="triangle"/>
            </a:ln>
            <a:effectLst/>
          </p:spPr>
        </p:cxnSp>
      </p:grpSp>
      <p:sp>
        <p:nvSpPr>
          <p:cNvPr id="29" name="Rettangolo 28">
            <a:extLst>
              <a:ext uri="{FF2B5EF4-FFF2-40B4-BE49-F238E27FC236}">
                <a16:creationId xmlns:a16="http://schemas.microsoft.com/office/drawing/2014/main" id="{4DA6532E-9EB8-4121-99A5-0DA263E986C6}"/>
              </a:ext>
            </a:extLst>
          </p:cNvPr>
          <p:cNvSpPr/>
          <p:nvPr/>
        </p:nvSpPr>
        <p:spPr>
          <a:xfrm>
            <a:off x="3644146" y="3268766"/>
            <a:ext cx="1074392" cy="21520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Consumo</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0" name="Connettore a gomito 29">
            <a:extLst>
              <a:ext uri="{FF2B5EF4-FFF2-40B4-BE49-F238E27FC236}">
                <a16:creationId xmlns:a16="http://schemas.microsoft.com/office/drawing/2014/main" id="{34C8C9FD-8B19-498C-A756-C02EF10B24DC}"/>
              </a:ext>
            </a:extLst>
          </p:cNvPr>
          <p:cNvCxnSpPr>
            <a:endCxn id="8" idx="1"/>
          </p:cNvCxnSpPr>
          <p:nvPr/>
        </p:nvCxnSpPr>
        <p:spPr>
          <a:xfrm rot="16200000" flipH="1">
            <a:off x="1670379" y="3428193"/>
            <a:ext cx="2002153" cy="226595"/>
          </a:xfrm>
          <a:prstGeom prst="bentConnector2">
            <a:avLst/>
          </a:prstGeom>
          <a:noFill/>
          <a:ln w="19050" cap="flat" cmpd="sng" algn="ctr">
            <a:solidFill>
              <a:srgbClr val="70AD47">
                <a:lumMod val="50000"/>
              </a:srgbClr>
            </a:solidFill>
            <a:prstDash val="lgDashDotDot"/>
            <a:miter lim="800000"/>
            <a:tailEnd type="triangle"/>
          </a:ln>
          <a:effectLst/>
        </p:spPr>
      </p:cxnSp>
      <p:sp>
        <p:nvSpPr>
          <p:cNvPr id="31" name="Rettangolo 30">
            <a:extLst>
              <a:ext uri="{FF2B5EF4-FFF2-40B4-BE49-F238E27FC236}">
                <a16:creationId xmlns:a16="http://schemas.microsoft.com/office/drawing/2014/main" id="{0DFABC40-50E1-4482-A49C-0125F51EE754}"/>
              </a:ext>
            </a:extLst>
          </p:cNvPr>
          <p:cNvSpPr/>
          <p:nvPr/>
        </p:nvSpPr>
        <p:spPr>
          <a:xfrm>
            <a:off x="2978427" y="2863941"/>
            <a:ext cx="697492" cy="19593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Salari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2" name="Rettangolo 31">
            <a:extLst>
              <a:ext uri="{FF2B5EF4-FFF2-40B4-BE49-F238E27FC236}">
                <a16:creationId xmlns:a16="http://schemas.microsoft.com/office/drawing/2014/main" id="{0FDA70D7-50AB-4444-B934-9DF7170E2D59}"/>
              </a:ext>
            </a:extLst>
          </p:cNvPr>
          <p:cNvSpPr/>
          <p:nvPr/>
        </p:nvSpPr>
        <p:spPr>
          <a:xfrm>
            <a:off x="1875828" y="3069799"/>
            <a:ext cx="919375" cy="21035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Dividendi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3" name="Rettangolo 32">
            <a:extLst>
              <a:ext uri="{FF2B5EF4-FFF2-40B4-BE49-F238E27FC236}">
                <a16:creationId xmlns:a16="http://schemas.microsoft.com/office/drawing/2014/main" id="{FB5A747B-BCBA-4F42-9811-84B2717B89DC}"/>
              </a:ext>
            </a:extLst>
          </p:cNvPr>
          <p:cNvSpPr/>
          <p:nvPr/>
        </p:nvSpPr>
        <p:spPr>
          <a:xfrm>
            <a:off x="4718538" y="5422768"/>
            <a:ext cx="697492" cy="13716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Tasse</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4" name="Connettore a gomito 33">
            <a:extLst>
              <a:ext uri="{FF2B5EF4-FFF2-40B4-BE49-F238E27FC236}">
                <a16:creationId xmlns:a16="http://schemas.microsoft.com/office/drawing/2014/main" id="{1966DD36-BE4A-4353-8E84-D6786ACEE958}"/>
              </a:ext>
            </a:extLst>
          </p:cNvPr>
          <p:cNvCxnSpPr>
            <a:cxnSpLocks/>
            <a:endCxn id="22" idx="1"/>
          </p:cNvCxnSpPr>
          <p:nvPr/>
        </p:nvCxnSpPr>
        <p:spPr>
          <a:xfrm rot="10800000">
            <a:off x="1964995" y="2091632"/>
            <a:ext cx="5471383" cy="3586163"/>
          </a:xfrm>
          <a:prstGeom prst="bentConnector3">
            <a:avLst>
              <a:gd name="adj1" fmla="val 104178"/>
            </a:avLst>
          </a:prstGeom>
          <a:noFill/>
          <a:ln w="28575" cap="flat" cmpd="dbl" algn="ctr">
            <a:solidFill>
              <a:srgbClr val="70AD47">
                <a:lumMod val="50000"/>
              </a:srgbClr>
            </a:solidFill>
            <a:prstDash val="sysDash"/>
            <a:miter lim="800000"/>
            <a:tailEnd type="triangle"/>
          </a:ln>
          <a:effectLst/>
        </p:spPr>
      </p:cxnSp>
      <p:sp>
        <p:nvSpPr>
          <p:cNvPr id="35" name="Rettangolo 34">
            <a:extLst>
              <a:ext uri="{FF2B5EF4-FFF2-40B4-BE49-F238E27FC236}">
                <a16:creationId xmlns:a16="http://schemas.microsoft.com/office/drawing/2014/main" id="{D3A981A9-77EF-48B2-8C79-96CDF22079EC}"/>
              </a:ext>
            </a:extLst>
          </p:cNvPr>
          <p:cNvSpPr/>
          <p:nvPr/>
        </p:nvSpPr>
        <p:spPr>
          <a:xfrm>
            <a:off x="3869594" y="5796936"/>
            <a:ext cx="1724495" cy="160813"/>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Spesa pubblica</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9" name="Rettangolo 38">
            <a:extLst>
              <a:ext uri="{FF2B5EF4-FFF2-40B4-BE49-F238E27FC236}">
                <a16:creationId xmlns:a16="http://schemas.microsoft.com/office/drawing/2014/main" id="{69A9E11F-6767-46A0-ACCC-E4BC9CC16E7D}"/>
              </a:ext>
            </a:extLst>
          </p:cNvPr>
          <p:cNvSpPr/>
          <p:nvPr/>
        </p:nvSpPr>
        <p:spPr>
          <a:xfrm>
            <a:off x="5832772" y="3135284"/>
            <a:ext cx="610329" cy="155431"/>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Profitti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1" name="Connettore 2 40">
            <a:extLst>
              <a:ext uri="{FF2B5EF4-FFF2-40B4-BE49-F238E27FC236}">
                <a16:creationId xmlns:a16="http://schemas.microsoft.com/office/drawing/2014/main" id="{16A5666C-255C-4F35-B6A7-7A9BB4B44498}"/>
              </a:ext>
            </a:extLst>
          </p:cNvPr>
          <p:cNvCxnSpPr>
            <a:cxnSpLocks/>
          </p:cNvCxnSpPr>
          <p:nvPr/>
        </p:nvCxnSpPr>
        <p:spPr>
          <a:xfrm flipV="1">
            <a:off x="7249402" y="2489480"/>
            <a:ext cx="0" cy="1581358"/>
          </a:xfrm>
          <a:prstGeom prst="straightConnector1">
            <a:avLst/>
          </a:prstGeom>
          <a:noFill/>
          <a:ln w="28575" cap="flat" cmpd="sng" algn="ctr">
            <a:solidFill>
              <a:srgbClr val="70AD47">
                <a:lumMod val="50000"/>
              </a:srgbClr>
            </a:solidFill>
            <a:prstDash val="sysDot"/>
            <a:miter lim="800000"/>
            <a:tailEnd type="triangle"/>
          </a:ln>
          <a:effectLst/>
        </p:spPr>
      </p:cxnSp>
      <p:sp>
        <p:nvSpPr>
          <p:cNvPr id="42" name="Rettangolo 41">
            <a:extLst>
              <a:ext uri="{FF2B5EF4-FFF2-40B4-BE49-F238E27FC236}">
                <a16:creationId xmlns:a16="http://schemas.microsoft.com/office/drawing/2014/main" id="{8B470C29-E33E-4D88-81AC-C17175F191CC}"/>
              </a:ext>
            </a:extLst>
          </p:cNvPr>
          <p:cNvSpPr/>
          <p:nvPr/>
        </p:nvSpPr>
        <p:spPr>
          <a:xfrm>
            <a:off x="7436377" y="3217103"/>
            <a:ext cx="1384095" cy="20266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Interessi dul debito</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4" name="Connettore diritto 43">
            <a:extLst>
              <a:ext uri="{FF2B5EF4-FFF2-40B4-BE49-F238E27FC236}">
                <a16:creationId xmlns:a16="http://schemas.microsoft.com/office/drawing/2014/main" id="{34AF8FCF-C902-4CCF-BD23-2FB96831FCD4}"/>
              </a:ext>
            </a:extLst>
          </p:cNvPr>
          <p:cNvCxnSpPr>
            <a:cxnSpLocks/>
          </p:cNvCxnSpPr>
          <p:nvPr/>
        </p:nvCxnSpPr>
        <p:spPr>
          <a:xfrm flipV="1">
            <a:off x="7436377" y="5056458"/>
            <a:ext cx="2525" cy="621336"/>
          </a:xfrm>
          <a:prstGeom prst="line">
            <a:avLst/>
          </a:prstGeom>
          <a:noFill/>
          <a:ln w="28575" cap="flat" cmpd="dbl" algn="ctr">
            <a:solidFill>
              <a:srgbClr val="70AD47">
                <a:lumMod val="50000"/>
              </a:srgbClr>
            </a:solidFill>
            <a:prstDash val="sysDash"/>
            <a:miter lim="800000"/>
          </a:ln>
          <a:effectLst/>
        </p:spPr>
      </p:cxnSp>
      <p:sp>
        <p:nvSpPr>
          <p:cNvPr id="27" name="Segnaposto testo 4">
            <a:extLst>
              <a:ext uri="{FF2B5EF4-FFF2-40B4-BE49-F238E27FC236}">
                <a16:creationId xmlns:a16="http://schemas.microsoft.com/office/drawing/2014/main" id="{4F8F2847-B4BE-46A0-817A-04521FE28EFF}"/>
              </a:ext>
            </a:extLst>
          </p:cNvPr>
          <p:cNvSpPr txBox="1">
            <a:spLocks/>
          </p:cNvSpPr>
          <p:nvPr/>
        </p:nvSpPr>
        <p:spPr bwMode="auto">
          <a:xfrm>
            <a:off x="299890" y="712169"/>
            <a:ext cx="8544219" cy="833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Come viene finanziata la spesa pubblica? Come viene creata e messa in circolazione la moneta? Chi detiene il debito pubblico?</a:t>
            </a: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60085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568951" cy="509588"/>
          </a:xfrm>
        </p:spPr>
        <p:txBody>
          <a:bodyPr/>
          <a:lstStyle/>
          <a:p>
            <a:pPr eaLnBrk="1" hangingPunct="1"/>
            <a:r>
              <a:rPr lang="en-GB" altLang="it-IT" dirty="0" err="1">
                <a:latin typeface="Garamond" panose="02020404030301010803" pitchFamily="18" charset="0"/>
              </a:rPr>
              <a:t>Finanziamento</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risparmi</a:t>
            </a:r>
            <a:r>
              <a:rPr lang="en-GB" altLang="it-IT" dirty="0">
                <a:latin typeface="Garamond" panose="02020404030301010803" pitchFamily="18" charset="0"/>
              </a:rPr>
              <a:t> e </a:t>
            </a:r>
            <a:r>
              <a:rPr lang="en-GB" altLang="it-IT" dirty="0" err="1">
                <a:latin typeface="Garamond" panose="02020404030301010803" pitchFamily="18" charset="0"/>
              </a:rPr>
              <a:t>debito</a:t>
            </a:r>
            <a:r>
              <a:rPr lang="en-GB" altLang="it-IT" dirty="0">
                <a:latin typeface="Garamond" panose="02020404030301010803" pitchFamily="18" charset="0"/>
              </a:rPr>
              <a:t> </a:t>
            </a:r>
            <a:r>
              <a:rPr lang="en-GB" altLang="it-IT" dirty="0" err="1">
                <a:latin typeface="Garamond" panose="02020404030301010803" pitchFamily="18" charset="0"/>
              </a:rPr>
              <a:t>pubblico</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1781629"/>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287524" y="1115308"/>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50" name="Rettangolo 49">
            <a:extLst>
              <a:ext uri="{FF2B5EF4-FFF2-40B4-BE49-F238E27FC236}">
                <a16:creationId xmlns:a16="http://schemas.microsoft.com/office/drawing/2014/main" id="{C2639BD2-D7E2-4F3D-A2CE-880A290663D6}"/>
              </a:ext>
            </a:extLst>
          </p:cNvPr>
          <p:cNvSpPr/>
          <p:nvPr/>
        </p:nvSpPr>
        <p:spPr>
          <a:xfrm>
            <a:off x="1337099" y="1964587"/>
            <a:ext cx="1327868" cy="572494"/>
          </a:xfrm>
          <a:prstGeom prst="rect">
            <a:avLst/>
          </a:prstGeom>
          <a:solidFill>
            <a:srgbClr val="9BBB59">
              <a:lumMod val="20000"/>
              <a:lumOff val="80000"/>
            </a:srgbClr>
          </a:solidFill>
          <a:ln w="25400" cap="flat" cmpd="sng" algn="ctr">
            <a:solidFill>
              <a:srgbClr val="9BBB59">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Banca Centrale</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1" name="Rettangolo 50">
            <a:extLst>
              <a:ext uri="{FF2B5EF4-FFF2-40B4-BE49-F238E27FC236}">
                <a16:creationId xmlns:a16="http://schemas.microsoft.com/office/drawing/2014/main" id="{C262EDF3-5D85-458B-B29B-F9D325F675FD}"/>
              </a:ext>
            </a:extLst>
          </p:cNvPr>
          <p:cNvSpPr/>
          <p:nvPr/>
        </p:nvSpPr>
        <p:spPr>
          <a:xfrm>
            <a:off x="1337099" y="3056878"/>
            <a:ext cx="1439186" cy="572494"/>
          </a:xfrm>
          <a:prstGeom prst="rect">
            <a:avLst/>
          </a:prstGeom>
          <a:solidFill>
            <a:srgbClr val="9BBB59">
              <a:lumMod val="20000"/>
              <a:lumOff val="80000"/>
            </a:srgbClr>
          </a:solidFill>
          <a:ln w="25400" cap="flat" cmpd="sng" algn="ctr">
            <a:solidFill>
              <a:srgbClr val="9BBB59">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Governo</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2" name="Rettangolo 51">
            <a:extLst>
              <a:ext uri="{FF2B5EF4-FFF2-40B4-BE49-F238E27FC236}">
                <a16:creationId xmlns:a16="http://schemas.microsoft.com/office/drawing/2014/main" id="{BAB59B0F-81DC-46CE-B19F-E781C09F45F5}"/>
              </a:ext>
            </a:extLst>
          </p:cNvPr>
          <p:cNvSpPr/>
          <p:nvPr/>
        </p:nvSpPr>
        <p:spPr>
          <a:xfrm>
            <a:off x="3823538" y="1790375"/>
            <a:ext cx="3417736" cy="204863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3" name="Rettangolo 52">
            <a:extLst>
              <a:ext uri="{FF2B5EF4-FFF2-40B4-BE49-F238E27FC236}">
                <a16:creationId xmlns:a16="http://schemas.microsoft.com/office/drawing/2014/main" id="{AF331BCB-F723-4CAA-8369-C3AC91084BEF}"/>
              </a:ext>
            </a:extLst>
          </p:cNvPr>
          <p:cNvSpPr/>
          <p:nvPr/>
        </p:nvSpPr>
        <p:spPr>
          <a:xfrm>
            <a:off x="4812813" y="2011417"/>
            <a:ext cx="1439186" cy="57249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Famiglie</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4" name="Rettangolo 53">
            <a:extLst>
              <a:ext uri="{FF2B5EF4-FFF2-40B4-BE49-F238E27FC236}">
                <a16:creationId xmlns:a16="http://schemas.microsoft.com/office/drawing/2014/main" id="{444C227B-49E5-4692-8740-56E244E475FE}"/>
              </a:ext>
            </a:extLst>
          </p:cNvPr>
          <p:cNvSpPr/>
          <p:nvPr/>
        </p:nvSpPr>
        <p:spPr>
          <a:xfrm>
            <a:off x="4834680" y="2992327"/>
            <a:ext cx="1439186" cy="57249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Imprese C</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cxnSp>
        <p:nvCxnSpPr>
          <p:cNvPr id="55" name="Connettore 2 54">
            <a:extLst>
              <a:ext uri="{FF2B5EF4-FFF2-40B4-BE49-F238E27FC236}">
                <a16:creationId xmlns:a16="http://schemas.microsoft.com/office/drawing/2014/main" id="{A81B2FEC-DCF1-4FE4-A73C-96D3E4BBFBCF}"/>
              </a:ext>
            </a:extLst>
          </p:cNvPr>
          <p:cNvCxnSpPr>
            <a:cxnSpLocks/>
          </p:cNvCxnSpPr>
          <p:nvPr/>
        </p:nvCxnSpPr>
        <p:spPr>
          <a:xfrm>
            <a:off x="1725718" y="2568885"/>
            <a:ext cx="0" cy="455246"/>
          </a:xfrm>
          <a:prstGeom prst="straightConnector1">
            <a:avLst/>
          </a:prstGeom>
          <a:noFill/>
          <a:ln w="12700" cap="flat" cmpd="sng" algn="ctr">
            <a:solidFill>
              <a:srgbClr val="8064A2">
                <a:shade val="95000"/>
                <a:satMod val="105000"/>
              </a:srgbClr>
            </a:solidFill>
            <a:prstDash val="solid"/>
            <a:tailEnd type="triangle"/>
          </a:ln>
          <a:effectLst/>
        </p:spPr>
      </p:cxnSp>
      <p:cxnSp>
        <p:nvCxnSpPr>
          <p:cNvPr id="56" name="Connettore 2 55">
            <a:extLst>
              <a:ext uri="{FF2B5EF4-FFF2-40B4-BE49-F238E27FC236}">
                <a16:creationId xmlns:a16="http://schemas.microsoft.com/office/drawing/2014/main" id="{FC93ACDB-9AA8-49A8-8489-F7E4D54DDAA8}"/>
              </a:ext>
            </a:extLst>
          </p:cNvPr>
          <p:cNvCxnSpPr>
            <a:cxnSpLocks/>
          </p:cNvCxnSpPr>
          <p:nvPr/>
        </p:nvCxnSpPr>
        <p:spPr>
          <a:xfrm>
            <a:off x="2872031" y="3349438"/>
            <a:ext cx="1940782" cy="0"/>
          </a:xfrm>
          <a:prstGeom prst="straightConnector1">
            <a:avLst/>
          </a:prstGeom>
          <a:noFill/>
          <a:ln w="12700" cap="flat" cmpd="sng" algn="ctr">
            <a:solidFill>
              <a:srgbClr val="8064A2">
                <a:shade val="95000"/>
                <a:satMod val="105000"/>
              </a:srgbClr>
            </a:solidFill>
            <a:prstDash val="solid"/>
            <a:tailEnd type="triangle"/>
          </a:ln>
          <a:effectLst/>
        </p:spPr>
      </p:cxnSp>
      <p:cxnSp>
        <p:nvCxnSpPr>
          <p:cNvPr id="57" name="Connettore 2 56">
            <a:extLst>
              <a:ext uri="{FF2B5EF4-FFF2-40B4-BE49-F238E27FC236}">
                <a16:creationId xmlns:a16="http://schemas.microsoft.com/office/drawing/2014/main" id="{9D8CBEED-A4C4-4F48-97D6-2A6E5F02AEAE}"/>
              </a:ext>
            </a:extLst>
          </p:cNvPr>
          <p:cNvCxnSpPr>
            <a:cxnSpLocks/>
          </p:cNvCxnSpPr>
          <p:nvPr/>
        </p:nvCxnSpPr>
        <p:spPr>
          <a:xfrm flipV="1">
            <a:off x="5265373" y="2623379"/>
            <a:ext cx="0" cy="298610"/>
          </a:xfrm>
          <a:prstGeom prst="straightConnector1">
            <a:avLst/>
          </a:prstGeom>
          <a:noFill/>
          <a:ln w="12700" cap="flat" cmpd="sng" algn="ctr">
            <a:solidFill>
              <a:srgbClr val="8064A2">
                <a:shade val="95000"/>
                <a:satMod val="105000"/>
              </a:srgbClr>
            </a:solidFill>
            <a:prstDash val="solid"/>
            <a:tailEnd type="triangle"/>
          </a:ln>
          <a:effectLst/>
        </p:spPr>
      </p:cxnSp>
      <p:cxnSp>
        <p:nvCxnSpPr>
          <p:cNvPr id="58" name="Connettore a gomito 57">
            <a:extLst>
              <a:ext uri="{FF2B5EF4-FFF2-40B4-BE49-F238E27FC236}">
                <a16:creationId xmlns:a16="http://schemas.microsoft.com/office/drawing/2014/main" id="{DB6E6294-4A51-414A-9BCC-F12B83638380}"/>
              </a:ext>
            </a:extLst>
          </p:cNvPr>
          <p:cNvCxnSpPr>
            <a:cxnSpLocks/>
          </p:cNvCxnSpPr>
          <p:nvPr/>
        </p:nvCxnSpPr>
        <p:spPr>
          <a:xfrm rot="10800000" flipV="1">
            <a:off x="2872032" y="2285884"/>
            <a:ext cx="1843377" cy="874643"/>
          </a:xfrm>
          <a:prstGeom prst="bentConnector3">
            <a:avLst>
              <a:gd name="adj1" fmla="val 61215"/>
            </a:avLst>
          </a:prstGeom>
          <a:noFill/>
          <a:ln w="12700" cap="flat" cmpd="sng" algn="ctr">
            <a:solidFill>
              <a:srgbClr val="8064A2">
                <a:shade val="95000"/>
                <a:satMod val="105000"/>
              </a:srgbClr>
            </a:solidFill>
            <a:prstDash val="solid"/>
            <a:tailEnd type="triangle"/>
          </a:ln>
          <a:effectLst/>
        </p:spPr>
      </p:cxnSp>
      <p:cxnSp>
        <p:nvCxnSpPr>
          <p:cNvPr id="59" name="Connettore 2 58">
            <a:extLst>
              <a:ext uri="{FF2B5EF4-FFF2-40B4-BE49-F238E27FC236}">
                <a16:creationId xmlns:a16="http://schemas.microsoft.com/office/drawing/2014/main" id="{AEBF1A64-07B3-405A-A081-78289820E1A4}"/>
              </a:ext>
            </a:extLst>
          </p:cNvPr>
          <p:cNvCxnSpPr>
            <a:cxnSpLocks/>
          </p:cNvCxnSpPr>
          <p:nvPr/>
        </p:nvCxnSpPr>
        <p:spPr>
          <a:xfrm flipV="1">
            <a:off x="2148462" y="2556926"/>
            <a:ext cx="0" cy="435401"/>
          </a:xfrm>
          <a:prstGeom prst="straightConnector1">
            <a:avLst/>
          </a:prstGeom>
          <a:noFill/>
          <a:ln w="12700" cap="flat" cmpd="sng" algn="ctr">
            <a:solidFill>
              <a:srgbClr val="8064A2">
                <a:shade val="95000"/>
                <a:satMod val="105000"/>
              </a:srgbClr>
            </a:solidFill>
            <a:prstDash val="solid"/>
            <a:tailEnd type="triangle"/>
          </a:ln>
          <a:effectLst/>
        </p:spPr>
      </p:cxnSp>
      <p:sp>
        <p:nvSpPr>
          <p:cNvPr id="60" name="CasellaDiTesto 59">
            <a:extLst>
              <a:ext uri="{FF2B5EF4-FFF2-40B4-BE49-F238E27FC236}">
                <a16:creationId xmlns:a16="http://schemas.microsoft.com/office/drawing/2014/main" id="{F8D4931D-4021-4693-A078-5DDD0F849834}"/>
              </a:ext>
            </a:extLst>
          </p:cNvPr>
          <p:cNvSpPr txBox="1"/>
          <p:nvPr/>
        </p:nvSpPr>
        <p:spPr>
          <a:xfrm>
            <a:off x="1384477" y="2643091"/>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61" name="CasellaDiTesto 60">
            <a:extLst>
              <a:ext uri="{FF2B5EF4-FFF2-40B4-BE49-F238E27FC236}">
                <a16:creationId xmlns:a16="http://schemas.microsoft.com/office/drawing/2014/main" id="{290EEA53-F3BC-49F5-B567-B05D0B93B98E}"/>
              </a:ext>
            </a:extLst>
          </p:cNvPr>
          <p:cNvSpPr txBox="1"/>
          <p:nvPr/>
        </p:nvSpPr>
        <p:spPr>
          <a:xfrm>
            <a:off x="3506814" y="3321595"/>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62" name="CasellaDiTesto 61">
            <a:extLst>
              <a:ext uri="{FF2B5EF4-FFF2-40B4-BE49-F238E27FC236}">
                <a16:creationId xmlns:a16="http://schemas.microsoft.com/office/drawing/2014/main" id="{75ACD1A7-15AF-4ABB-8E1D-54CD4419E1E0}"/>
              </a:ext>
            </a:extLst>
          </p:cNvPr>
          <p:cNvSpPr txBox="1"/>
          <p:nvPr/>
        </p:nvSpPr>
        <p:spPr>
          <a:xfrm>
            <a:off x="5275317" y="2639084"/>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63" name="CasellaDiTesto 62">
            <a:extLst>
              <a:ext uri="{FF2B5EF4-FFF2-40B4-BE49-F238E27FC236}">
                <a16:creationId xmlns:a16="http://schemas.microsoft.com/office/drawing/2014/main" id="{23290D85-C78B-4B89-AC05-E6CF6DCC9D4D}"/>
              </a:ext>
            </a:extLst>
          </p:cNvPr>
          <p:cNvSpPr txBox="1"/>
          <p:nvPr/>
        </p:nvSpPr>
        <p:spPr>
          <a:xfrm>
            <a:off x="3263630" y="2631054"/>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sp>
        <p:nvSpPr>
          <p:cNvPr id="64" name="CasellaDiTesto 63">
            <a:extLst>
              <a:ext uri="{FF2B5EF4-FFF2-40B4-BE49-F238E27FC236}">
                <a16:creationId xmlns:a16="http://schemas.microsoft.com/office/drawing/2014/main" id="{DA04E7FF-B550-495F-9C89-866F17DFA3CE}"/>
              </a:ext>
            </a:extLst>
          </p:cNvPr>
          <p:cNvSpPr txBox="1"/>
          <p:nvPr/>
        </p:nvSpPr>
        <p:spPr>
          <a:xfrm>
            <a:off x="2109370" y="2642065"/>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cxnSp>
        <p:nvCxnSpPr>
          <p:cNvPr id="65" name="Connettore diritto 64">
            <a:extLst>
              <a:ext uri="{FF2B5EF4-FFF2-40B4-BE49-F238E27FC236}">
                <a16:creationId xmlns:a16="http://schemas.microsoft.com/office/drawing/2014/main" id="{00E62C77-298F-40E7-9365-A2D3FF70FDEC}"/>
              </a:ext>
            </a:extLst>
          </p:cNvPr>
          <p:cNvCxnSpPr/>
          <p:nvPr/>
        </p:nvCxnSpPr>
        <p:spPr>
          <a:xfrm>
            <a:off x="515936" y="1909915"/>
            <a:ext cx="739471" cy="0"/>
          </a:xfrm>
          <a:prstGeom prst="line">
            <a:avLst/>
          </a:prstGeom>
          <a:noFill/>
          <a:ln w="19050" cap="flat" cmpd="sng" algn="ctr">
            <a:solidFill>
              <a:sysClr val="windowText" lastClr="000000">
                <a:lumMod val="50000"/>
                <a:lumOff val="50000"/>
              </a:sysClr>
            </a:solidFill>
            <a:prstDash val="solid"/>
          </a:ln>
          <a:effectLst/>
        </p:spPr>
      </p:cxnSp>
      <p:cxnSp>
        <p:nvCxnSpPr>
          <p:cNvPr id="66" name="Connettore diritto 65">
            <a:extLst>
              <a:ext uri="{FF2B5EF4-FFF2-40B4-BE49-F238E27FC236}">
                <a16:creationId xmlns:a16="http://schemas.microsoft.com/office/drawing/2014/main" id="{F44A190C-2ADF-4F90-988B-074CACACFCC3}"/>
              </a:ext>
            </a:extLst>
          </p:cNvPr>
          <p:cNvCxnSpPr>
            <a:cxnSpLocks/>
          </p:cNvCxnSpPr>
          <p:nvPr/>
        </p:nvCxnSpPr>
        <p:spPr>
          <a:xfrm flipV="1">
            <a:off x="883021" y="1713752"/>
            <a:ext cx="0" cy="895878"/>
          </a:xfrm>
          <a:prstGeom prst="line">
            <a:avLst/>
          </a:prstGeom>
          <a:noFill/>
          <a:ln w="19050" cap="flat" cmpd="sng" algn="ctr">
            <a:solidFill>
              <a:sysClr val="windowText" lastClr="000000">
                <a:lumMod val="50000"/>
                <a:lumOff val="50000"/>
              </a:sysClr>
            </a:solidFill>
            <a:prstDash val="solid"/>
          </a:ln>
          <a:effectLst/>
        </p:spPr>
      </p:cxnSp>
      <p:cxnSp>
        <p:nvCxnSpPr>
          <p:cNvPr id="67" name="Connettore diritto 66">
            <a:extLst>
              <a:ext uri="{FF2B5EF4-FFF2-40B4-BE49-F238E27FC236}">
                <a16:creationId xmlns:a16="http://schemas.microsoft.com/office/drawing/2014/main" id="{41DC4F65-B19E-460E-BA68-F1CEE85A302C}"/>
              </a:ext>
            </a:extLst>
          </p:cNvPr>
          <p:cNvCxnSpPr/>
          <p:nvPr/>
        </p:nvCxnSpPr>
        <p:spPr>
          <a:xfrm>
            <a:off x="452596" y="3051307"/>
            <a:ext cx="739471" cy="0"/>
          </a:xfrm>
          <a:prstGeom prst="line">
            <a:avLst/>
          </a:prstGeom>
          <a:noFill/>
          <a:ln w="19050" cap="flat" cmpd="sng" algn="ctr">
            <a:solidFill>
              <a:sysClr val="windowText" lastClr="000000">
                <a:lumMod val="50000"/>
                <a:lumOff val="50000"/>
              </a:sysClr>
            </a:solidFill>
            <a:prstDash val="solid"/>
          </a:ln>
          <a:effectLst/>
        </p:spPr>
      </p:cxnSp>
      <p:cxnSp>
        <p:nvCxnSpPr>
          <p:cNvPr id="68" name="Connettore diritto 67">
            <a:extLst>
              <a:ext uri="{FF2B5EF4-FFF2-40B4-BE49-F238E27FC236}">
                <a16:creationId xmlns:a16="http://schemas.microsoft.com/office/drawing/2014/main" id="{A5B3D42F-1C67-43FE-8565-B574ED109FB2}"/>
              </a:ext>
            </a:extLst>
          </p:cNvPr>
          <p:cNvCxnSpPr>
            <a:cxnSpLocks/>
          </p:cNvCxnSpPr>
          <p:nvPr/>
        </p:nvCxnSpPr>
        <p:spPr>
          <a:xfrm flipV="1">
            <a:off x="819681" y="2855144"/>
            <a:ext cx="0" cy="895878"/>
          </a:xfrm>
          <a:prstGeom prst="line">
            <a:avLst/>
          </a:prstGeom>
          <a:noFill/>
          <a:ln w="19050" cap="flat" cmpd="sng" algn="ctr">
            <a:solidFill>
              <a:sysClr val="windowText" lastClr="000000">
                <a:lumMod val="50000"/>
                <a:lumOff val="50000"/>
              </a:sysClr>
            </a:solidFill>
            <a:prstDash val="solid"/>
          </a:ln>
          <a:effectLst/>
        </p:spPr>
      </p:cxnSp>
      <p:cxnSp>
        <p:nvCxnSpPr>
          <p:cNvPr id="69" name="Connettore diritto 68">
            <a:extLst>
              <a:ext uri="{FF2B5EF4-FFF2-40B4-BE49-F238E27FC236}">
                <a16:creationId xmlns:a16="http://schemas.microsoft.com/office/drawing/2014/main" id="{3243BCC3-1D49-4DBA-8E75-B16A098B69B4}"/>
              </a:ext>
            </a:extLst>
          </p:cNvPr>
          <p:cNvCxnSpPr/>
          <p:nvPr/>
        </p:nvCxnSpPr>
        <p:spPr>
          <a:xfrm>
            <a:off x="6453108" y="2041543"/>
            <a:ext cx="739471" cy="0"/>
          </a:xfrm>
          <a:prstGeom prst="line">
            <a:avLst/>
          </a:prstGeom>
          <a:noFill/>
          <a:ln w="19050" cap="flat" cmpd="sng" algn="ctr">
            <a:solidFill>
              <a:sysClr val="windowText" lastClr="000000">
                <a:lumMod val="50000"/>
                <a:lumOff val="50000"/>
              </a:sysClr>
            </a:solidFill>
            <a:prstDash val="solid"/>
          </a:ln>
          <a:effectLst/>
        </p:spPr>
      </p:cxnSp>
      <p:cxnSp>
        <p:nvCxnSpPr>
          <p:cNvPr id="70" name="Connettore diritto 69">
            <a:extLst>
              <a:ext uri="{FF2B5EF4-FFF2-40B4-BE49-F238E27FC236}">
                <a16:creationId xmlns:a16="http://schemas.microsoft.com/office/drawing/2014/main" id="{466109D3-4E24-420F-98E5-9AD3F9851E21}"/>
              </a:ext>
            </a:extLst>
          </p:cNvPr>
          <p:cNvCxnSpPr>
            <a:cxnSpLocks/>
          </p:cNvCxnSpPr>
          <p:nvPr/>
        </p:nvCxnSpPr>
        <p:spPr>
          <a:xfrm flipV="1">
            <a:off x="6822843" y="1858616"/>
            <a:ext cx="0" cy="895878"/>
          </a:xfrm>
          <a:prstGeom prst="line">
            <a:avLst/>
          </a:prstGeom>
          <a:noFill/>
          <a:ln w="19050" cap="flat" cmpd="sng" algn="ctr">
            <a:solidFill>
              <a:sysClr val="windowText" lastClr="000000">
                <a:lumMod val="50000"/>
                <a:lumOff val="50000"/>
              </a:sysClr>
            </a:solidFill>
            <a:prstDash val="solid"/>
          </a:ln>
          <a:effectLst/>
        </p:spPr>
      </p:cxnSp>
      <p:sp>
        <p:nvSpPr>
          <p:cNvPr id="71" name="CasellaDiTesto 70">
            <a:extLst>
              <a:ext uri="{FF2B5EF4-FFF2-40B4-BE49-F238E27FC236}">
                <a16:creationId xmlns:a16="http://schemas.microsoft.com/office/drawing/2014/main" id="{F72D9134-7713-45F7-8B6F-46A369C9E864}"/>
              </a:ext>
            </a:extLst>
          </p:cNvPr>
          <p:cNvSpPr txBox="1"/>
          <p:nvPr/>
        </p:nvSpPr>
        <p:spPr>
          <a:xfrm>
            <a:off x="534197" y="1881105"/>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72" name="CasellaDiTesto 71">
            <a:extLst>
              <a:ext uri="{FF2B5EF4-FFF2-40B4-BE49-F238E27FC236}">
                <a16:creationId xmlns:a16="http://schemas.microsoft.com/office/drawing/2014/main" id="{64FAAEFB-5388-47F5-967E-BF03DA08EDEB}"/>
              </a:ext>
            </a:extLst>
          </p:cNvPr>
          <p:cNvSpPr txBox="1"/>
          <p:nvPr/>
        </p:nvSpPr>
        <p:spPr>
          <a:xfrm>
            <a:off x="827366" y="3000699"/>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73" name="CasellaDiTesto 72">
            <a:extLst>
              <a:ext uri="{FF2B5EF4-FFF2-40B4-BE49-F238E27FC236}">
                <a16:creationId xmlns:a16="http://schemas.microsoft.com/office/drawing/2014/main" id="{FF9A090A-C57C-4903-A2B5-7C7E98D42360}"/>
              </a:ext>
            </a:extLst>
          </p:cNvPr>
          <p:cNvSpPr txBox="1"/>
          <p:nvPr/>
        </p:nvSpPr>
        <p:spPr>
          <a:xfrm>
            <a:off x="6460664" y="2004721"/>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74" name="CasellaDiTesto 73">
            <a:extLst>
              <a:ext uri="{FF2B5EF4-FFF2-40B4-BE49-F238E27FC236}">
                <a16:creationId xmlns:a16="http://schemas.microsoft.com/office/drawing/2014/main" id="{15C6C4D2-A8E7-45AF-A651-328FB3FB39C9}"/>
              </a:ext>
            </a:extLst>
          </p:cNvPr>
          <p:cNvSpPr txBox="1"/>
          <p:nvPr/>
        </p:nvSpPr>
        <p:spPr>
          <a:xfrm>
            <a:off x="6423945" y="2190256"/>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sp>
        <p:nvSpPr>
          <p:cNvPr id="75" name="CasellaDiTesto 74">
            <a:extLst>
              <a:ext uri="{FF2B5EF4-FFF2-40B4-BE49-F238E27FC236}">
                <a16:creationId xmlns:a16="http://schemas.microsoft.com/office/drawing/2014/main" id="{5E9E68E6-F3B1-4F36-858E-8B617C9B8F87}"/>
              </a:ext>
            </a:extLst>
          </p:cNvPr>
          <p:cNvSpPr txBox="1"/>
          <p:nvPr/>
        </p:nvSpPr>
        <p:spPr>
          <a:xfrm>
            <a:off x="485495" y="2048588"/>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sp>
        <p:nvSpPr>
          <p:cNvPr id="76" name="CasellaDiTesto 75">
            <a:extLst>
              <a:ext uri="{FF2B5EF4-FFF2-40B4-BE49-F238E27FC236}">
                <a16:creationId xmlns:a16="http://schemas.microsoft.com/office/drawing/2014/main" id="{B54BB6C8-7D93-40AA-B726-058157532D7E}"/>
              </a:ext>
            </a:extLst>
          </p:cNvPr>
          <p:cNvSpPr txBox="1"/>
          <p:nvPr/>
        </p:nvSpPr>
        <p:spPr>
          <a:xfrm>
            <a:off x="783758" y="3352182"/>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cxnSp>
        <p:nvCxnSpPr>
          <p:cNvPr id="77" name="Connettore diritto 76">
            <a:extLst>
              <a:ext uri="{FF2B5EF4-FFF2-40B4-BE49-F238E27FC236}">
                <a16:creationId xmlns:a16="http://schemas.microsoft.com/office/drawing/2014/main" id="{2B1310DA-DF12-403F-B715-FC452C32DF05}"/>
              </a:ext>
            </a:extLst>
          </p:cNvPr>
          <p:cNvCxnSpPr/>
          <p:nvPr/>
        </p:nvCxnSpPr>
        <p:spPr>
          <a:xfrm>
            <a:off x="513285" y="2375010"/>
            <a:ext cx="739471" cy="0"/>
          </a:xfrm>
          <a:prstGeom prst="line">
            <a:avLst/>
          </a:prstGeom>
          <a:noFill/>
          <a:ln w="19050" cap="flat" cmpd="sng" algn="ctr">
            <a:solidFill>
              <a:sysClr val="windowText" lastClr="000000">
                <a:lumMod val="50000"/>
                <a:lumOff val="50000"/>
              </a:sysClr>
            </a:solidFill>
            <a:prstDash val="dashDot"/>
          </a:ln>
          <a:effectLst/>
        </p:spPr>
      </p:cxnSp>
      <p:cxnSp>
        <p:nvCxnSpPr>
          <p:cNvPr id="78" name="Connettore diritto 77">
            <a:extLst>
              <a:ext uri="{FF2B5EF4-FFF2-40B4-BE49-F238E27FC236}">
                <a16:creationId xmlns:a16="http://schemas.microsoft.com/office/drawing/2014/main" id="{EE9171AF-816E-455D-8270-8035E210C3A7}"/>
              </a:ext>
            </a:extLst>
          </p:cNvPr>
          <p:cNvCxnSpPr/>
          <p:nvPr/>
        </p:nvCxnSpPr>
        <p:spPr>
          <a:xfrm>
            <a:off x="486246" y="3640214"/>
            <a:ext cx="739471" cy="0"/>
          </a:xfrm>
          <a:prstGeom prst="line">
            <a:avLst/>
          </a:prstGeom>
          <a:noFill/>
          <a:ln w="19050" cap="flat" cmpd="sng" algn="ctr">
            <a:solidFill>
              <a:sysClr val="windowText" lastClr="000000">
                <a:lumMod val="50000"/>
                <a:lumOff val="50000"/>
              </a:sysClr>
            </a:solidFill>
            <a:prstDash val="dashDot"/>
          </a:ln>
          <a:effectLst/>
        </p:spPr>
      </p:cxnSp>
      <p:cxnSp>
        <p:nvCxnSpPr>
          <p:cNvPr id="79" name="Connettore diritto 78">
            <a:extLst>
              <a:ext uri="{FF2B5EF4-FFF2-40B4-BE49-F238E27FC236}">
                <a16:creationId xmlns:a16="http://schemas.microsoft.com/office/drawing/2014/main" id="{FC7F042A-0EF4-4353-AA7C-E31FC7A6B3FC}"/>
              </a:ext>
            </a:extLst>
          </p:cNvPr>
          <p:cNvCxnSpPr/>
          <p:nvPr/>
        </p:nvCxnSpPr>
        <p:spPr>
          <a:xfrm>
            <a:off x="6460664" y="2498033"/>
            <a:ext cx="739471" cy="0"/>
          </a:xfrm>
          <a:prstGeom prst="line">
            <a:avLst/>
          </a:prstGeom>
          <a:noFill/>
          <a:ln w="19050" cap="flat" cmpd="sng" algn="ctr">
            <a:solidFill>
              <a:sysClr val="windowText" lastClr="000000">
                <a:lumMod val="50000"/>
                <a:lumOff val="50000"/>
              </a:sysClr>
            </a:solidFill>
            <a:prstDash val="dashDot"/>
          </a:ln>
          <a:effectLst/>
        </p:spPr>
      </p:cxnSp>
      <p:sp>
        <p:nvSpPr>
          <p:cNvPr id="83" name="Rettangolo 82">
            <a:extLst>
              <a:ext uri="{FF2B5EF4-FFF2-40B4-BE49-F238E27FC236}">
                <a16:creationId xmlns:a16="http://schemas.microsoft.com/office/drawing/2014/main" id="{90C67FB1-ED5A-4E5E-A77D-A020AC2F2B5A}"/>
              </a:ext>
            </a:extLst>
          </p:cNvPr>
          <p:cNvSpPr/>
          <p:nvPr/>
        </p:nvSpPr>
        <p:spPr>
          <a:xfrm>
            <a:off x="7549156" y="1816934"/>
            <a:ext cx="1439186" cy="57249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Banca commerciale</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85" name="CasellaDiTesto 84">
            <a:extLst>
              <a:ext uri="{FF2B5EF4-FFF2-40B4-BE49-F238E27FC236}">
                <a16:creationId xmlns:a16="http://schemas.microsoft.com/office/drawing/2014/main" id="{3D6E53CA-8149-406B-9B72-31AA0619F766}"/>
              </a:ext>
            </a:extLst>
          </p:cNvPr>
          <p:cNvSpPr txBox="1"/>
          <p:nvPr/>
        </p:nvSpPr>
        <p:spPr>
          <a:xfrm>
            <a:off x="485172" y="2341148"/>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25</a:t>
            </a:r>
            <a:endParaRPr lang="en-US" sz="1400" dirty="0">
              <a:solidFill>
                <a:prstClr val="black"/>
              </a:solidFill>
              <a:latin typeface="Calibri" panose="020F0502020204030204" pitchFamily="34" charset="0"/>
              <a:ea typeface="+mn-ea"/>
            </a:endParaRPr>
          </a:p>
        </p:txBody>
      </p:sp>
      <p:sp>
        <p:nvSpPr>
          <p:cNvPr id="86" name="CasellaDiTesto 85">
            <a:extLst>
              <a:ext uri="{FF2B5EF4-FFF2-40B4-BE49-F238E27FC236}">
                <a16:creationId xmlns:a16="http://schemas.microsoft.com/office/drawing/2014/main" id="{775F6E5D-89C5-4680-8645-700C247AF48B}"/>
              </a:ext>
            </a:extLst>
          </p:cNvPr>
          <p:cNvSpPr txBox="1"/>
          <p:nvPr/>
        </p:nvSpPr>
        <p:spPr>
          <a:xfrm>
            <a:off x="794334" y="3625279"/>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25</a:t>
            </a:r>
            <a:endParaRPr lang="en-US" sz="1400" dirty="0">
              <a:solidFill>
                <a:prstClr val="black"/>
              </a:solidFill>
              <a:latin typeface="Calibri" panose="020F0502020204030204" pitchFamily="34" charset="0"/>
              <a:ea typeface="+mn-ea"/>
            </a:endParaRPr>
          </a:p>
        </p:txBody>
      </p:sp>
      <p:sp>
        <p:nvSpPr>
          <p:cNvPr id="87" name="CasellaDiTesto 86">
            <a:extLst>
              <a:ext uri="{FF2B5EF4-FFF2-40B4-BE49-F238E27FC236}">
                <a16:creationId xmlns:a16="http://schemas.microsoft.com/office/drawing/2014/main" id="{B232D19E-F03E-4C59-9F17-43452ED99E5A}"/>
              </a:ext>
            </a:extLst>
          </p:cNvPr>
          <p:cNvSpPr txBox="1"/>
          <p:nvPr/>
        </p:nvSpPr>
        <p:spPr>
          <a:xfrm>
            <a:off x="6436104" y="2455147"/>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25</a:t>
            </a:r>
            <a:endParaRPr lang="en-US" sz="1400" dirty="0">
              <a:solidFill>
                <a:prstClr val="black"/>
              </a:solidFill>
              <a:latin typeface="Calibri" panose="020F0502020204030204" pitchFamily="34" charset="0"/>
              <a:ea typeface="+mn-ea"/>
            </a:endParaRPr>
          </a:p>
        </p:txBody>
      </p:sp>
      <p:sp>
        <p:nvSpPr>
          <p:cNvPr id="89" name="CasellaDiTesto 88">
            <a:extLst>
              <a:ext uri="{FF2B5EF4-FFF2-40B4-BE49-F238E27FC236}">
                <a16:creationId xmlns:a16="http://schemas.microsoft.com/office/drawing/2014/main" id="{8A75888D-6C7C-4D1E-9E49-51A50EEA53F1}"/>
              </a:ext>
            </a:extLst>
          </p:cNvPr>
          <p:cNvSpPr txBox="1"/>
          <p:nvPr/>
        </p:nvSpPr>
        <p:spPr>
          <a:xfrm>
            <a:off x="405884" y="3182404"/>
            <a:ext cx="592366"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mc:AlternateContent xmlns:mc="http://schemas.openxmlformats.org/markup-compatibility/2006" xmlns:a14="http://schemas.microsoft.com/office/drawing/2010/main">
        <mc:Choice Requires="a14">
          <p:sp>
            <p:nvSpPr>
              <p:cNvPr id="90" name="Segnaposto testo 4">
                <a:extLst>
                  <a:ext uri="{FF2B5EF4-FFF2-40B4-BE49-F238E27FC236}">
                    <a16:creationId xmlns:a16="http://schemas.microsoft.com/office/drawing/2014/main" id="{79478A14-3103-426A-AF73-67D21FB440FD}"/>
                  </a:ext>
                </a:extLst>
              </p:cNvPr>
              <p:cNvSpPr txBox="1">
                <a:spLocks/>
              </p:cNvSpPr>
              <p:nvPr/>
            </p:nvSpPr>
            <p:spPr bwMode="auto">
              <a:xfrm>
                <a:off x="584867" y="3812510"/>
                <a:ext cx="8544219" cy="249955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In questo caso la spesa pubblica è interamente finanziata dalla Banca Centrale e i titoli pubblici sono interamente detenuti da quest’ultima. Quindi, </a:t>
                </a:r>
                <a:r>
                  <a:rPr lang="it-IT" sz="1600" b="1" dirty="0">
                    <a:latin typeface="Times New Roman" panose="02020603050405020304" pitchFamily="18" charset="0"/>
                    <a:ea typeface="Calibri" panose="020F0502020204030204" pitchFamily="34" charset="0"/>
                    <a:cs typeface="Times New Roman" panose="02020603050405020304" pitchFamily="18" charset="0"/>
                  </a:rPr>
                  <a:t>i titoli pubblici in possesso della Banca Centrale sono uguali ai depositi delle famiglie</a:t>
                </a:r>
                <a:r>
                  <a:rPr lang="it-IT" sz="1600" dirty="0">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𝐵</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SubSup>
                        <m:sSubSup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Sup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𝐵</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up>
                          <m:r>
                            <a:rPr lang="it-IT" sz="1600" b="0" i="1" smtClean="0">
                              <a:latin typeface="Cambria Math" panose="02040503050406030204" pitchFamily="18" charset="0"/>
                              <a:ea typeface="Calibri" panose="020F0502020204030204" pitchFamily="34" charset="0"/>
                              <a:cs typeface="Times New Roman" panose="02020603050405020304" pitchFamily="18" charset="0"/>
                            </a:rPr>
                            <m:t>𝐶𝐵</m:t>
                          </m:r>
                        </m:sup>
                      </m:sSubSup>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SubSup>
                        <m:sSubSup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Sup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𝑀</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up>
                          <m:r>
                            <a:rPr lang="it-IT" sz="1600" b="0" i="1" smtClean="0">
                              <a:latin typeface="Cambria Math" panose="02040503050406030204" pitchFamily="18" charset="0"/>
                              <a:ea typeface="Calibri" panose="020F0502020204030204" pitchFamily="34" charset="0"/>
                              <a:cs typeface="Times New Roman" panose="02020603050405020304" pitchFamily="18" charset="0"/>
                            </a:rPr>
                            <m:t>h</m:t>
                          </m:r>
                        </m:sup>
                      </m:sSubSup>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𝑆</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Sub>
                    </m:oMath>
                  </m:oMathPara>
                </a14:m>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spcAft>
                    <a:spcPts val="600"/>
                  </a:spcAft>
                  <a:buNone/>
                </a:pPr>
                <a14:m>
                  <m:oMath xmlns:m="http://schemas.openxmlformats.org/officeDocument/2006/math">
                    <m:sSub>
                      <m:sSubPr>
                        <m:ctrlPr>
                          <a:rPr lang="it-IT" sz="1600" i="1">
                            <a:latin typeface="Cambria Math" panose="02040503050406030204" pitchFamily="18" charset="0"/>
                            <a:ea typeface="Calibri" panose="020F0502020204030204" pitchFamily="34" charset="0"/>
                            <a:cs typeface="Times New Roman" panose="02020603050405020304" pitchFamily="18" charset="0"/>
                          </a:rPr>
                        </m:ctrlPr>
                      </m:sSubPr>
                      <m:e>
                        <m:r>
                          <a:rPr lang="it-IT" sz="1600" i="1">
                            <a:latin typeface="Cambria Math" panose="02040503050406030204" pitchFamily="18" charset="0"/>
                            <a:ea typeface="Calibri" panose="020F0502020204030204" pitchFamily="34" charset="0"/>
                            <a:cs typeface="Times New Roman" panose="02020603050405020304" pitchFamily="18" charset="0"/>
                          </a:rPr>
                          <m:t>𝐵</m:t>
                        </m:r>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Sub>
                  </m:oMath>
                </a14:m>
                <a:r>
                  <a:rPr lang="it-IT" sz="1600" dirty="0">
                    <a:latin typeface="Times New Roman" panose="02020603050405020304" pitchFamily="18" charset="0"/>
                    <a:ea typeface="Calibri" panose="020F0502020204030204" pitchFamily="34" charset="0"/>
                    <a:cs typeface="Times New Roman" panose="02020603050405020304" pitchFamily="18" charset="0"/>
                  </a:rPr>
                  <a:t>: Debito pubblico</a:t>
                </a:r>
              </a:p>
              <a:p>
                <a:pPr marL="0" indent="0" algn="just">
                  <a:spcBef>
                    <a:spcPts val="0"/>
                  </a:spcBef>
                  <a:spcAft>
                    <a:spcPts val="600"/>
                  </a:spcAft>
                  <a:buNone/>
                </a:pPr>
                <a14:m>
                  <m:oMath xmlns:m="http://schemas.openxmlformats.org/officeDocument/2006/math">
                    <m:sSubSup>
                      <m:sSubSupPr>
                        <m:ctrlPr>
                          <a:rPr lang="it-IT" sz="1600" i="1">
                            <a:latin typeface="Cambria Math" panose="02040503050406030204" pitchFamily="18" charset="0"/>
                            <a:ea typeface="Calibri" panose="020F0502020204030204" pitchFamily="34" charset="0"/>
                            <a:cs typeface="Times New Roman" panose="02020603050405020304" pitchFamily="18" charset="0"/>
                          </a:rPr>
                        </m:ctrlPr>
                      </m:sSubSupPr>
                      <m:e>
                        <m:r>
                          <a:rPr lang="it-IT" sz="1600" i="1">
                            <a:latin typeface="Cambria Math" panose="02040503050406030204" pitchFamily="18" charset="0"/>
                            <a:ea typeface="Calibri" panose="020F0502020204030204" pitchFamily="34" charset="0"/>
                            <a:cs typeface="Times New Roman" panose="02020603050405020304" pitchFamily="18" charset="0"/>
                          </a:rPr>
                          <m:t>𝐵</m:t>
                        </m:r>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up>
                        <m:r>
                          <a:rPr lang="it-IT" sz="1600" i="1">
                            <a:latin typeface="Cambria Math" panose="02040503050406030204" pitchFamily="18" charset="0"/>
                            <a:ea typeface="Calibri" panose="020F0502020204030204" pitchFamily="34" charset="0"/>
                            <a:cs typeface="Times New Roman" panose="02020603050405020304" pitchFamily="18" charset="0"/>
                          </a:rPr>
                          <m:t>𝐶𝐵</m:t>
                        </m:r>
                      </m:sup>
                    </m:sSubSup>
                  </m:oMath>
                </a14:m>
                <a:r>
                  <a:rPr lang="it-IT" sz="1600" dirty="0">
                    <a:latin typeface="Times New Roman" panose="02020603050405020304" pitchFamily="18" charset="0"/>
                    <a:ea typeface="Calibri" panose="020F0502020204030204" pitchFamily="34" charset="0"/>
                    <a:cs typeface="Times New Roman" panose="02020603050405020304" pitchFamily="18" charset="0"/>
                  </a:rPr>
                  <a:t>: Titoli del debito pubblico detenuti dalla Banca Centrale</a:t>
                </a:r>
              </a:p>
              <a:p>
                <a:pPr marL="0" indent="0" algn="just">
                  <a:spcBef>
                    <a:spcPts val="0"/>
                  </a:spcBef>
                  <a:spcAft>
                    <a:spcPts val="600"/>
                  </a:spcAft>
                  <a:buNone/>
                </a:pPr>
                <a14:m>
                  <m:oMath xmlns:m="http://schemas.openxmlformats.org/officeDocument/2006/math">
                    <m:sSubSup>
                      <m:sSubSupPr>
                        <m:ctrlPr>
                          <a:rPr lang="it-IT" sz="1600" i="1">
                            <a:latin typeface="Cambria Math" panose="02040503050406030204" pitchFamily="18" charset="0"/>
                            <a:ea typeface="Calibri" panose="020F0502020204030204" pitchFamily="34" charset="0"/>
                            <a:cs typeface="Times New Roman" panose="02020603050405020304" pitchFamily="18" charset="0"/>
                          </a:rPr>
                        </m:ctrlPr>
                      </m:sSubSupPr>
                      <m:e>
                        <m:r>
                          <a:rPr lang="it-IT" sz="1600" i="1">
                            <a:latin typeface="Cambria Math" panose="02040503050406030204" pitchFamily="18" charset="0"/>
                            <a:ea typeface="Calibri" panose="020F0502020204030204" pitchFamily="34" charset="0"/>
                            <a:cs typeface="Times New Roman" panose="02020603050405020304" pitchFamily="18" charset="0"/>
                          </a:rPr>
                          <m:t>𝑀</m:t>
                        </m:r>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up>
                        <m:r>
                          <a:rPr lang="it-IT" sz="1600" i="1">
                            <a:latin typeface="Cambria Math" panose="02040503050406030204" pitchFamily="18" charset="0"/>
                            <a:ea typeface="Calibri" panose="020F0502020204030204" pitchFamily="34" charset="0"/>
                            <a:cs typeface="Times New Roman" panose="02020603050405020304" pitchFamily="18" charset="0"/>
                          </a:rPr>
                          <m:t>h</m:t>
                        </m:r>
                      </m:sup>
                    </m:sSubSup>
                  </m:oMath>
                </a14:m>
                <a:r>
                  <a:rPr lang="it-IT" sz="1600" dirty="0">
                    <a:latin typeface="Times New Roman" panose="02020603050405020304" pitchFamily="18" charset="0"/>
                    <a:ea typeface="Calibri" panose="020F0502020204030204" pitchFamily="34" charset="0"/>
                    <a:cs typeface="Times New Roman" panose="02020603050405020304" pitchFamily="18" charset="0"/>
                  </a:rPr>
                  <a:t>: Depositi delle famiglie</a:t>
                </a: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90" name="Segnaposto testo 4">
                <a:extLst>
                  <a:ext uri="{FF2B5EF4-FFF2-40B4-BE49-F238E27FC236}">
                    <a16:creationId xmlns:a16="http://schemas.microsoft.com/office/drawing/2014/main" id="{79478A14-3103-426A-AF73-67D21FB440FD}"/>
                  </a:ext>
                </a:extLst>
              </p:cNvPr>
              <p:cNvSpPr txBox="1">
                <a:spLocks noRot="1" noChangeAspect="1" noMove="1" noResize="1" noEditPoints="1" noAdjustHandles="1" noChangeArrowheads="1" noChangeShapeType="1" noTextEdit="1"/>
              </p:cNvSpPr>
              <p:nvPr/>
            </p:nvSpPr>
            <p:spPr bwMode="auto">
              <a:xfrm>
                <a:off x="584867" y="3812510"/>
                <a:ext cx="8544219" cy="2499550"/>
              </a:xfrm>
              <a:prstGeom prst="rect">
                <a:avLst/>
              </a:prstGeom>
              <a:blipFill>
                <a:blip r:embed="rId3"/>
                <a:stretch>
                  <a:fillRect l="-285" t="-732" r="-285"/>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
        <p:nvSpPr>
          <p:cNvPr id="91" name="Segnaposto testo 4">
            <a:extLst>
              <a:ext uri="{FF2B5EF4-FFF2-40B4-BE49-F238E27FC236}">
                <a16:creationId xmlns:a16="http://schemas.microsoft.com/office/drawing/2014/main" id="{698A5F3D-CBE2-4B85-B27C-8E52007F1F51}"/>
              </a:ext>
            </a:extLst>
          </p:cNvPr>
          <p:cNvSpPr txBox="1">
            <a:spLocks/>
          </p:cNvSpPr>
          <p:nvPr/>
        </p:nvSpPr>
        <p:spPr bwMode="auto">
          <a:xfrm>
            <a:off x="312257" y="623341"/>
            <a:ext cx="8544219" cy="741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Ipotesi: le famiglie detengono i loro risparmi solo come depositi (non acquistano titoli del debito pubblico). </a:t>
            </a: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Dinamica intra-periodo: </a:t>
            </a:r>
          </a:p>
        </p:txBody>
      </p:sp>
      <p:sp>
        <p:nvSpPr>
          <p:cNvPr id="92" name="CasellaDiTesto 91">
            <a:extLst>
              <a:ext uri="{FF2B5EF4-FFF2-40B4-BE49-F238E27FC236}">
                <a16:creationId xmlns:a16="http://schemas.microsoft.com/office/drawing/2014/main" id="{D89090D0-BA74-422E-AFEE-556999443037}"/>
              </a:ext>
            </a:extLst>
          </p:cNvPr>
          <p:cNvSpPr txBox="1"/>
          <p:nvPr/>
        </p:nvSpPr>
        <p:spPr>
          <a:xfrm>
            <a:off x="584867" y="1627951"/>
            <a:ext cx="601204"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A   P</a:t>
            </a:r>
            <a:endParaRPr lang="en-US" sz="1400" dirty="0">
              <a:solidFill>
                <a:prstClr val="black"/>
              </a:solidFill>
              <a:latin typeface="Calibri" panose="020F0502020204030204" pitchFamily="34" charset="0"/>
              <a:ea typeface="+mn-ea"/>
            </a:endParaRPr>
          </a:p>
        </p:txBody>
      </p:sp>
      <p:sp>
        <p:nvSpPr>
          <p:cNvPr id="94" name="CasellaDiTesto 93">
            <a:extLst>
              <a:ext uri="{FF2B5EF4-FFF2-40B4-BE49-F238E27FC236}">
                <a16:creationId xmlns:a16="http://schemas.microsoft.com/office/drawing/2014/main" id="{168828FF-55D6-41E8-BDDD-64E3A4F7F4E7}"/>
              </a:ext>
            </a:extLst>
          </p:cNvPr>
          <p:cNvSpPr txBox="1"/>
          <p:nvPr/>
        </p:nvSpPr>
        <p:spPr>
          <a:xfrm>
            <a:off x="6511333" y="1771967"/>
            <a:ext cx="601204"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A   P</a:t>
            </a:r>
            <a:endParaRPr lang="en-US" sz="1400" dirty="0">
              <a:solidFill>
                <a:prstClr val="black"/>
              </a:solidFill>
              <a:latin typeface="Calibri" panose="020F0502020204030204" pitchFamily="34" charset="0"/>
              <a:ea typeface="+mn-ea"/>
            </a:endParaRPr>
          </a:p>
        </p:txBody>
      </p:sp>
      <p:sp>
        <p:nvSpPr>
          <p:cNvPr id="95" name="CasellaDiTesto 94">
            <a:extLst>
              <a:ext uri="{FF2B5EF4-FFF2-40B4-BE49-F238E27FC236}">
                <a16:creationId xmlns:a16="http://schemas.microsoft.com/office/drawing/2014/main" id="{522092C9-2C9E-4A20-8317-A6BA82635C58}"/>
              </a:ext>
            </a:extLst>
          </p:cNvPr>
          <p:cNvSpPr txBox="1"/>
          <p:nvPr/>
        </p:nvSpPr>
        <p:spPr>
          <a:xfrm>
            <a:off x="518303" y="2787479"/>
            <a:ext cx="555767"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A   P</a:t>
            </a:r>
            <a:endParaRPr lang="en-US" sz="1400" dirty="0">
              <a:solidFill>
                <a:prstClr val="black"/>
              </a:solidFill>
              <a:latin typeface="Calibri" panose="020F0502020204030204" pitchFamily="34" charset="0"/>
              <a:ea typeface="+mn-ea"/>
            </a:endParaRPr>
          </a:p>
        </p:txBody>
      </p:sp>
      <p:sp>
        <p:nvSpPr>
          <p:cNvPr id="97" name="CasellaDiTesto 96">
            <a:extLst>
              <a:ext uri="{FF2B5EF4-FFF2-40B4-BE49-F238E27FC236}">
                <a16:creationId xmlns:a16="http://schemas.microsoft.com/office/drawing/2014/main" id="{0F846096-979A-406C-B3DA-8FF26EF8BB6F}"/>
              </a:ext>
            </a:extLst>
          </p:cNvPr>
          <p:cNvSpPr txBox="1"/>
          <p:nvPr/>
        </p:nvSpPr>
        <p:spPr>
          <a:xfrm>
            <a:off x="6442535" y="1498007"/>
            <a:ext cx="927698"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Depositi</a:t>
            </a:r>
            <a:endParaRPr lang="en-US" sz="1400" dirty="0">
              <a:solidFill>
                <a:prstClr val="black"/>
              </a:solidFill>
              <a:latin typeface="Calibri" panose="020F0502020204030204" pitchFamily="34" charset="0"/>
              <a:ea typeface="+mn-ea"/>
            </a:endParaRPr>
          </a:p>
        </p:txBody>
      </p:sp>
    </p:spTree>
    <p:extLst>
      <p:ext uri="{BB962C8B-B14F-4D97-AF65-F5344CB8AC3E}">
        <p14:creationId xmlns:p14="http://schemas.microsoft.com/office/powerpoint/2010/main" val="291595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fade">
                                      <p:cBhvr>
                                        <p:cTn id="13" dur="500"/>
                                        <p:tgtEl>
                                          <p:spTgt spid="5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0"/>
                                        </p:tgtEl>
                                        <p:attrNameLst>
                                          <p:attrName>style.visibility</p:attrName>
                                        </p:attrNameLst>
                                      </p:cBhvr>
                                      <p:to>
                                        <p:strVal val="visible"/>
                                      </p:to>
                                    </p:set>
                                    <p:animEffect transition="in" filter="fade">
                                      <p:cBhvr>
                                        <p:cTn id="16" dur="500"/>
                                        <p:tgtEl>
                                          <p:spTgt spid="6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500"/>
                                        <p:tgtEl>
                                          <p:spTgt spid="5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500"/>
                                        <p:tgtEl>
                                          <p:spTgt spid="6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7"/>
                                        </p:tgtEl>
                                        <p:attrNameLst>
                                          <p:attrName>style.visibility</p:attrName>
                                        </p:attrNameLst>
                                      </p:cBhvr>
                                      <p:to>
                                        <p:strVal val="visible"/>
                                      </p:to>
                                    </p:set>
                                    <p:animEffect transition="in" filter="fade">
                                      <p:cBhvr>
                                        <p:cTn id="29" dur="500"/>
                                        <p:tgtEl>
                                          <p:spTgt spid="5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fade">
                                      <p:cBhvr>
                                        <p:cTn id="32" dur="500"/>
                                        <p:tgtEl>
                                          <p:spTgt spid="62"/>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87"/>
                                        </p:tgtEl>
                                        <p:attrNameLst>
                                          <p:attrName>style.visibility</p:attrName>
                                        </p:attrNameLst>
                                      </p:cBhvr>
                                      <p:to>
                                        <p:strVal val="visible"/>
                                      </p:to>
                                    </p:set>
                                    <p:animEffect transition="in" filter="fade">
                                      <p:cBhvr>
                                        <p:cTn id="45" dur="500"/>
                                        <p:tgtEl>
                                          <p:spTgt spid="87"/>
                                        </p:tgtEl>
                                      </p:cBhvr>
                                    </p:animEffect>
                                  </p:childTnLst>
                                </p:cTn>
                              </p:par>
                              <p:par>
                                <p:cTn id="46" presetID="10" presetClass="entr" presetSubtype="0" fill="hold" nodeType="with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500"/>
                                        <p:tgtEl>
                                          <p:spTgt spid="5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fade">
                                      <p:cBhvr>
                                        <p:cTn id="51" dur="500"/>
                                        <p:tgtEl>
                                          <p:spTgt spid="63"/>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8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fade">
                                      <p:cBhvr>
                                        <p:cTn id="60" dur="500"/>
                                        <p:tgtEl>
                                          <p:spTgt spid="5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64"/>
                                        </p:tgtEl>
                                        <p:attrNameLst>
                                          <p:attrName>style.visibility</p:attrName>
                                        </p:attrNameLst>
                                      </p:cBhvr>
                                      <p:to>
                                        <p:strVal val="visible"/>
                                      </p:to>
                                    </p:set>
                                    <p:animEffect transition="in" filter="fade">
                                      <p:cBhvr>
                                        <p:cTn id="63" dur="500"/>
                                        <p:tgtEl>
                                          <p:spTgt spid="6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76"/>
                                        </p:tgtEl>
                                        <p:attrNameLst>
                                          <p:attrName>style.visibility</p:attrName>
                                        </p:attrNameLst>
                                      </p:cBhvr>
                                      <p:to>
                                        <p:strVal val="visible"/>
                                      </p:to>
                                    </p:set>
                                    <p:animEffect transition="in" filter="fade">
                                      <p:cBhvr>
                                        <p:cTn id="66" dur="500"/>
                                        <p:tgtEl>
                                          <p:spTgt spid="76"/>
                                        </p:tgtEl>
                                      </p:cBhvr>
                                    </p:animEffect>
                                  </p:childTnLst>
                                </p:cTn>
                              </p:par>
                              <p:par>
                                <p:cTn id="67" presetID="1"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8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90"/>
                                        </p:tgtEl>
                                        <p:attrNameLst>
                                          <p:attrName>style.visibility</p:attrName>
                                        </p:attrNameLst>
                                      </p:cBhvr>
                                      <p:to>
                                        <p:strVal val="visible"/>
                                      </p:to>
                                    </p:set>
                                    <p:animEffect transition="in" filter="fade">
                                      <p:cBhvr>
                                        <p:cTn id="79"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1" grpId="0"/>
      <p:bldP spid="62" grpId="0"/>
      <p:bldP spid="63" grpId="0"/>
      <p:bldP spid="64" grpId="0"/>
      <p:bldP spid="71" grpId="0"/>
      <p:bldP spid="72" grpId="0"/>
      <p:bldP spid="73" grpId="0"/>
      <p:bldP spid="74" grpId="0"/>
      <p:bldP spid="75" grpId="0"/>
      <p:bldP spid="76" grpId="0"/>
      <p:bldP spid="85" grpId="0"/>
      <p:bldP spid="86" grpId="0"/>
      <p:bldP spid="87" grpId="0"/>
      <p:bldP spid="89" grpId="0"/>
      <p:bldP spid="9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a:latin typeface="Garamond" panose="02020404030301010803" pitchFamily="18" charset="0"/>
              </a:rPr>
              <a:t>Il </a:t>
            </a:r>
            <a:r>
              <a:rPr lang="en-GB" altLang="it-IT" dirty="0" err="1">
                <a:latin typeface="Garamond" panose="02020404030301010803" pitchFamily="18" charset="0"/>
              </a:rPr>
              <a:t>sistema</a:t>
            </a:r>
            <a:r>
              <a:rPr lang="en-GB" altLang="it-IT" dirty="0">
                <a:latin typeface="Garamond" panose="02020404030301010803" pitchFamily="18" charset="0"/>
              </a:rPr>
              <a:t> </a:t>
            </a:r>
            <a:r>
              <a:rPr lang="en-GB" altLang="it-IT" dirty="0" err="1">
                <a:latin typeface="Garamond" panose="02020404030301010803" pitchFamily="18" charset="0"/>
              </a:rPr>
              <a:t>macroeconomico</a:t>
            </a:r>
            <a:r>
              <a:rPr lang="en-GB" altLang="it-IT" dirty="0">
                <a:latin typeface="Garamond" panose="02020404030301010803" pitchFamily="18" charset="0"/>
              </a:rPr>
              <a:t> </a:t>
            </a:r>
            <a:r>
              <a:rPr lang="en-GB" altLang="it-IT" dirty="0" err="1">
                <a:latin typeface="Garamond" panose="02020404030301010803" pitchFamily="18" charset="0"/>
              </a:rPr>
              <a:t>semplificato</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540568" y="53849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10" name="Segnaposto piè di pagina 5">
            <a:extLst>
              <a:ext uri="{FF2B5EF4-FFF2-40B4-BE49-F238E27FC236}">
                <a16:creationId xmlns:a16="http://schemas.microsoft.com/office/drawing/2014/main" id="{88914938-4038-4529-A39B-E1FACFE58645}"/>
              </a:ext>
            </a:extLst>
          </p:cNvPr>
          <p:cNvSpPr>
            <a:spLocks noGrp="1"/>
          </p:cNvSpPr>
          <p:nvPr>
            <p:ph type="ftr" sz="quarter" idx="11"/>
          </p:nvPr>
        </p:nvSpPr>
        <p:spPr>
          <a:xfrm>
            <a:off x="1575514" y="5786015"/>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7" name="Rettangolo 6">
            <a:extLst>
              <a:ext uri="{FF2B5EF4-FFF2-40B4-BE49-F238E27FC236}">
                <a16:creationId xmlns:a16="http://schemas.microsoft.com/office/drawing/2014/main" id="{5A274CFA-E2E4-427B-8216-DA2779633FE7}"/>
              </a:ext>
            </a:extLst>
          </p:cNvPr>
          <p:cNvSpPr/>
          <p:nvPr/>
        </p:nvSpPr>
        <p:spPr>
          <a:xfrm>
            <a:off x="5765439" y="1242274"/>
            <a:ext cx="2105314"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Banca Centrale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Rettangolo 7">
            <a:extLst>
              <a:ext uri="{FF2B5EF4-FFF2-40B4-BE49-F238E27FC236}">
                <a16:creationId xmlns:a16="http://schemas.microsoft.com/office/drawing/2014/main" id="{7F16B54B-DA80-4EE1-9FDE-B7EC059C2E28}"/>
              </a:ext>
            </a:extLst>
          </p:cNvPr>
          <p:cNvSpPr/>
          <p:nvPr/>
        </p:nvSpPr>
        <p:spPr>
          <a:xfrm>
            <a:off x="2784752" y="3657801"/>
            <a:ext cx="1724526"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Famiglie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Rettangolo 11">
            <a:extLst>
              <a:ext uri="{FF2B5EF4-FFF2-40B4-BE49-F238E27FC236}">
                <a16:creationId xmlns:a16="http://schemas.microsoft.com/office/drawing/2014/main" id="{80754E82-0A20-43E7-BF44-BA315D115A03}"/>
              </a:ext>
            </a:extLst>
          </p:cNvPr>
          <p:cNvSpPr/>
          <p:nvPr/>
        </p:nvSpPr>
        <p:spPr>
          <a:xfrm>
            <a:off x="5919403" y="3595141"/>
            <a:ext cx="1925053" cy="1026258"/>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Governo</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3" name="Connettore 2 12">
            <a:extLst>
              <a:ext uri="{FF2B5EF4-FFF2-40B4-BE49-F238E27FC236}">
                <a16:creationId xmlns:a16="http://schemas.microsoft.com/office/drawing/2014/main" id="{66E02FD0-7C4F-43D8-B15D-42EB2BEEA8E1}"/>
              </a:ext>
            </a:extLst>
          </p:cNvPr>
          <p:cNvCxnSpPr/>
          <p:nvPr/>
        </p:nvCxnSpPr>
        <p:spPr>
          <a:xfrm flipV="1">
            <a:off x="3869594" y="2069627"/>
            <a:ext cx="0" cy="1588175"/>
          </a:xfrm>
          <a:prstGeom prst="straightConnector1">
            <a:avLst/>
          </a:prstGeom>
          <a:noFill/>
          <a:ln w="28575" cap="flat" cmpd="sng" algn="ctr">
            <a:solidFill>
              <a:srgbClr val="70AD47">
                <a:lumMod val="50000"/>
              </a:srgbClr>
            </a:solidFill>
            <a:prstDash val="solid"/>
            <a:miter lim="800000"/>
            <a:tailEnd type="triangle"/>
          </a:ln>
          <a:effectLst/>
        </p:spPr>
      </p:cxnSp>
      <p:cxnSp>
        <p:nvCxnSpPr>
          <p:cNvPr id="14" name="Connettore 2 13">
            <a:extLst>
              <a:ext uri="{FF2B5EF4-FFF2-40B4-BE49-F238E27FC236}">
                <a16:creationId xmlns:a16="http://schemas.microsoft.com/office/drawing/2014/main" id="{66897E2D-09C7-4A50-986E-8705935D4717}"/>
              </a:ext>
            </a:extLst>
          </p:cNvPr>
          <p:cNvCxnSpPr/>
          <p:nvPr/>
        </p:nvCxnSpPr>
        <p:spPr>
          <a:xfrm>
            <a:off x="3328178" y="2069627"/>
            <a:ext cx="0" cy="1588175"/>
          </a:xfrm>
          <a:prstGeom prst="straightConnector1">
            <a:avLst/>
          </a:prstGeom>
          <a:noFill/>
          <a:ln w="19050" cap="flat" cmpd="sng" algn="ctr">
            <a:solidFill>
              <a:srgbClr val="70AD47">
                <a:lumMod val="50000"/>
              </a:srgbClr>
            </a:solidFill>
            <a:prstDash val="lgDash"/>
            <a:miter lim="800000"/>
            <a:tailEnd type="triangle"/>
          </a:ln>
          <a:effectLst/>
        </p:spPr>
      </p:cxnSp>
      <p:cxnSp>
        <p:nvCxnSpPr>
          <p:cNvPr id="17" name="Connettore a gomito 16">
            <a:extLst>
              <a:ext uri="{FF2B5EF4-FFF2-40B4-BE49-F238E27FC236}">
                <a16:creationId xmlns:a16="http://schemas.microsoft.com/office/drawing/2014/main" id="{BB9EDFB7-C1CB-4E40-B095-64F4193BB5FF}"/>
              </a:ext>
            </a:extLst>
          </p:cNvPr>
          <p:cNvCxnSpPr>
            <a:cxnSpLocks/>
            <a:stCxn id="8" idx="2"/>
            <a:endCxn id="12" idx="2"/>
          </p:cNvCxnSpPr>
          <p:nvPr/>
        </p:nvCxnSpPr>
        <p:spPr>
          <a:xfrm rot="16200000" flipH="1">
            <a:off x="5191741" y="2931210"/>
            <a:ext cx="145462" cy="3234915"/>
          </a:xfrm>
          <a:prstGeom prst="bentConnector3">
            <a:avLst>
              <a:gd name="adj1" fmla="val 257154"/>
            </a:avLst>
          </a:prstGeom>
          <a:noFill/>
          <a:ln w="19050" cap="flat" cmpd="sng" algn="ctr">
            <a:solidFill>
              <a:srgbClr val="70AD47">
                <a:lumMod val="50000"/>
              </a:srgbClr>
            </a:solidFill>
            <a:prstDash val="lgDashDot"/>
            <a:miter lim="800000"/>
            <a:tailEnd type="triangle"/>
          </a:ln>
          <a:effectLst/>
        </p:spPr>
      </p:cxnSp>
      <p:cxnSp>
        <p:nvCxnSpPr>
          <p:cNvPr id="18" name="Connettore 2 17">
            <a:extLst>
              <a:ext uri="{FF2B5EF4-FFF2-40B4-BE49-F238E27FC236}">
                <a16:creationId xmlns:a16="http://schemas.microsoft.com/office/drawing/2014/main" id="{4C4E4DFB-F41B-4D8C-8BE7-02116D338DAC}"/>
              </a:ext>
            </a:extLst>
          </p:cNvPr>
          <p:cNvCxnSpPr>
            <a:cxnSpLocks/>
          </p:cNvCxnSpPr>
          <p:nvPr/>
        </p:nvCxnSpPr>
        <p:spPr>
          <a:xfrm flipH="1">
            <a:off x="6603254" y="2049401"/>
            <a:ext cx="17681" cy="1545739"/>
          </a:xfrm>
          <a:prstGeom prst="straightConnector1">
            <a:avLst/>
          </a:prstGeom>
          <a:noFill/>
          <a:ln w="28575" cap="flat" cmpd="sng" algn="ctr">
            <a:solidFill>
              <a:srgbClr val="70AD47">
                <a:lumMod val="50000"/>
              </a:srgbClr>
            </a:solidFill>
            <a:prstDash val="solid"/>
            <a:miter lim="800000"/>
            <a:tailEnd type="triangle"/>
          </a:ln>
          <a:effectLst/>
        </p:spPr>
      </p:cxnSp>
      <p:grpSp>
        <p:nvGrpSpPr>
          <p:cNvPr id="19" name="Gruppo 18">
            <a:extLst>
              <a:ext uri="{FF2B5EF4-FFF2-40B4-BE49-F238E27FC236}">
                <a16:creationId xmlns:a16="http://schemas.microsoft.com/office/drawing/2014/main" id="{E76DE26C-8F8E-4CA7-8CD9-4DA2F0AA56FB}"/>
              </a:ext>
            </a:extLst>
          </p:cNvPr>
          <p:cNvGrpSpPr/>
          <p:nvPr/>
        </p:nvGrpSpPr>
        <p:grpSpPr>
          <a:xfrm>
            <a:off x="1964994" y="1153102"/>
            <a:ext cx="2261174" cy="925662"/>
            <a:chOff x="432636" y="753979"/>
            <a:chExt cx="1983008" cy="1236008"/>
          </a:xfrm>
          <a:solidFill>
            <a:srgbClr val="70AD47">
              <a:lumMod val="20000"/>
              <a:lumOff val="80000"/>
            </a:srgbClr>
          </a:solidFill>
        </p:grpSpPr>
        <p:sp>
          <p:nvSpPr>
            <p:cNvPr id="22" name="Rettangolo 21">
              <a:extLst>
                <a:ext uri="{FF2B5EF4-FFF2-40B4-BE49-F238E27FC236}">
                  <a16:creationId xmlns:a16="http://schemas.microsoft.com/office/drawing/2014/main" id="{AD7ADBD5-FBE6-4DEE-B831-8B49076D08CE}"/>
                </a:ext>
              </a:extLst>
            </p:cNvPr>
            <p:cNvSpPr/>
            <p:nvPr/>
          </p:nvSpPr>
          <p:spPr>
            <a:xfrm>
              <a:off x="432636" y="753979"/>
              <a:ext cx="1983008" cy="1236008"/>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Imprese</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a:t>
              </a:r>
            </a:p>
          </p:txBody>
        </p:sp>
        <p:cxnSp>
          <p:nvCxnSpPr>
            <p:cNvPr id="21" name="Connettore 2 20">
              <a:extLst>
                <a:ext uri="{FF2B5EF4-FFF2-40B4-BE49-F238E27FC236}">
                  <a16:creationId xmlns:a16="http://schemas.microsoft.com/office/drawing/2014/main" id="{AC46C610-2DE7-4441-8D5F-E81ABEDAB83D}"/>
                </a:ext>
              </a:extLst>
            </p:cNvPr>
            <p:cNvCxnSpPr>
              <a:cxnSpLocks/>
            </p:cNvCxnSpPr>
            <p:nvPr/>
          </p:nvCxnSpPr>
          <p:spPr>
            <a:xfrm flipV="1">
              <a:off x="2283490" y="1309380"/>
              <a:ext cx="0" cy="507458"/>
            </a:xfrm>
            <a:prstGeom prst="straightConnector1">
              <a:avLst/>
            </a:prstGeom>
            <a:grpFill/>
            <a:ln w="6350" cap="flat" cmpd="sng" algn="ctr">
              <a:noFill/>
              <a:prstDash val="solid"/>
              <a:miter lim="800000"/>
              <a:tailEnd type="triangle"/>
            </a:ln>
            <a:effectLst/>
          </p:spPr>
        </p:cxnSp>
      </p:grpSp>
      <p:sp>
        <p:nvSpPr>
          <p:cNvPr id="29" name="Rettangolo 28">
            <a:extLst>
              <a:ext uri="{FF2B5EF4-FFF2-40B4-BE49-F238E27FC236}">
                <a16:creationId xmlns:a16="http://schemas.microsoft.com/office/drawing/2014/main" id="{4DA6532E-9EB8-4121-99A5-0DA263E986C6}"/>
              </a:ext>
            </a:extLst>
          </p:cNvPr>
          <p:cNvSpPr/>
          <p:nvPr/>
        </p:nvSpPr>
        <p:spPr>
          <a:xfrm>
            <a:off x="3644146" y="2793068"/>
            <a:ext cx="1074392" cy="21520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Consumo</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0" name="Connettore a gomito 29">
            <a:extLst>
              <a:ext uri="{FF2B5EF4-FFF2-40B4-BE49-F238E27FC236}">
                <a16:creationId xmlns:a16="http://schemas.microsoft.com/office/drawing/2014/main" id="{34C8C9FD-8B19-498C-A756-C02EF10B24DC}"/>
              </a:ext>
            </a:extLst>
          </p:cNvPr>
          <p:cNvCxnSpPr>
            <a:endCxn id="8" idx="1"/>
          </p:cNvCxnSpPr>
          <p:nvPr/>
        </p:nvCxnSpPr>
        <p:spPr>
          <a:xfrm rot="16200000" flipH="1">
            <a:off x="1670379" y="2952495"/>
            <a:ext cx="2002153" cy="226595"/>
          </a:xfrm>
          <a:prstGeom prst="bentConnector2">
            <a:avLst/>
          </a:prstGeom>
          <a:noFill/>
          <a:ln w="19050" cap="flat" cmpd="sng" algn="ctr">
            <a:solidFill>
              <a:srgbClr val="70AD47">
                <a:lumMod val="50000"/>
              </a:srgbClr>
            </a:solidFill>
            <a:prstDash val="lgDashDotDot"/>
            <a:miter lim="800000"/>
            <a:tailEnd type="triangle"/>
          </a:ln>
          <a:effectLst/>
        </p:spPr>
      </p:cxnSp>
      <p:sp>
        <p:nvSpPr>
          <p:cNvPr id="31" name="Rettangolo 30">
            <a:extLst>
              <a:ext uri="{FF2B5EF4-FFF2-40B4-BE49-F238E27FC236}">
                <a16:creationId xmlns:a16="http://schemas.microsoft.com/office/drawing/2014/main" id="{0DFABC40-50E1-4482-A49C-0125F51EE754}"/>
              </a:ext>
            </a:extLst>
          </p:cNvPr>
          <p:cNvSpPr/>
          <p:nvPr/>
        </p:nvSpPr>
        <p:spPr>
          <a:xfrm>
            <a:off x="2978427" y="2388243"/>
            <a:ext cx="697492" cy="19593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100" kern="0" dirty="0">
                <a:solidFill>
                  <a:prstClr val="black"/>
                </a:solidFill>
                <a:latin typeface="Times New Roman" panose="02020603050405020304" pitchFamily="18" charset="0"/>
                <a:ea typeface="+mn-ea"/>
                <a:cs typeface="Times New Roman" panose="02020603050405020304" pitchFamily="18" charset="0"/>
              </a:rPr>
              <a:t>Salari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2" name="Rettangolo 31">
            <a:extLst>
              <a:ext uri="{FF2B5EF4-FFF2-40B4-BE49-F238E27FC236}">
                <a16:creationId xmlns:a16="http://schemas.microsoft.com/office/drawing/2014/main" id="{0FDA70D7-50AB-4444-B934-9DF7170E2D59}"/>
              </a:ext>
            </a:extLst>
          </p:cNvPr>
          <p:cNvSpPr/>
          <p:nvPr/>
        </p:nvSpPr>
        <p:spPr>
          <a:xfrm>
            <a:off x="1567445" y="2593358"/>
            <a:ext cx="919375" cy="21035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Dividendi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3" name="Rettangolo 32">
            <a:extLst>
              <a:ext uri="{FF2B5EF4-FFF2-40B4-BE49-F238E27FC236}">
                <a16:creationId xmlns:a16="http://schemas.microsoft.com/office/drawing/2014/main" id="{FB5A747B-BCBA-4F42-9811-84B2717B89DC}"/>
              </a:ext>
            </a:extLst>
          </p:cNvPr>
          <p:cNvSpPr/>
          <p:nvPr/>
        </p:nvSpPr>
        <p:spPr>
          <a:xfrm>
            <a:off x="4718538" y="4947070"/>
            <a:ext cx="697492" cy="13716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Tasse</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4" name="Connettore a gomito 33">
            <a:extLst>
              <a:ext uri="{FF2B5EF4-FFF2-40B4-BE49-F238E27FC236}">
                <a16:creationId xmlns:a16="http://schemas.microsoft.com/office/drawing/2014/main" id="{1966DD36-BE4A-4353-8E84-D6786ACEE958}"/>
              </a:ext>
            </a:extLst>
          </p:cNvPr>
          <p:cNvCxnSpPr>
            <a:cxnSpLocks/>
            <a:endCxn id="22" idx="1"/>
          </p:cNvCxnSpPr>
          <p:nvPr/>
        </p:nvCxnSpPr>
        <p:spPr>
          <a:xfrm rot="10800000">
            <a:off x="1964995" y="1615934"/>
            <a:ext cx="5471383" cy="3586163"/>
          </a:xfrm>
          <a:prstGeom prst="bentConnector3">
            <a:avLst>
              <a:gd name="adj1" fmla="val 104178"/>
            </a:avLst>
          </a:prstGeom>
          <a:noFill/>
          <a:ln w="28575" cap="flat" cmpd="dbl" algn="ctr">
            <a:solidFill>
              <a:srgbClr val="70AD47">
                <a:lumMod val="50000"/>
              </a:srgbClr>
            </a:solidFill>
            <a:prstDash val="sysDash"/>
            <a:miter lim="800000"/>
            <a:tailEnd type="triangle"/>
          </a:ln>
          <a:effectLst/>
        </p:spPr>
      </p:cxnSp>
      <p:sp>
        <p:nvSpPr>
          <p:cNvPr id="35" name="Rettangolo 34">
            <a:extLst>
              <a:ext uri="{FF2B5EF4-FFF2-40B4-BE49-F238E27FC236}">
                <a16:creationId xmlns:a16="http://schemas.microsoft.com/office/drawing/2014/main" id="{D3A981A9-77EF-48B2-8C79-96CDF22079EC}"/>
              </a:ext>
            </a:extLst>
          </p:cNvPr>
          <p:cNvSpPr/>
          <p:nvPr/>
        </p:nvSpPr>
        <p:spPr>
          <a:xfrm>
            <a:off x="3869594" y="5321238"/>
            <a:ext cx="1724495" cy="160813"/>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Spesa pubblica</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9" name="Rettangolo 38">
            <a:extLst>
              <a:ext uri="{FF2B5EF4-FFF2-40B4-BE49-F238E27FC236}">
                <a16:creationId xmlns:a16="http://schemas.microsoft.com/office/drawing/2014/main" id="{69A9E11F-6767-46A0-ACCC-E4BC9CC16E7D}"/>
              </a:ext>
            </a:extLst>
          </p:cNvPr>
          <p:cNvSpPr/>
          <p:nvPr/>
        </p:nvSpPr>
        <p:spPr>
          <a:xfrm>
            <a:off x="5832772" y="2659586"/>
            <a:ext cx="610329" cy="155431"/>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Profitti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1" name="Connettore 2 40">
            <a:extLst>
              <a:ext uri="{FF2B5EF4-FFF2-40B4-BE49-F238E27FC236}">
                <a16:creationId xmlns:a16="http://schemas.microsoft.com/office/drawing/2014/main" id="{16A5666C-255C-4F35-B6A7-7A9BB4B44498}"/>
              </a:ext>
            </a:extLst>
          </p:cNvPr>
          <p:cNvCxnSpPr>
            <a:cxnSpLocks/>
          </p:cNvCxnSpPr>
          <p:nvPr/>
        </p:nvCxnSpPr>
        <p:spPr>
          <a:xfrm flipV="1">
            <a:off x="7249402" y="2013782"/>
            <a:ext cx="0" cy="1581358"/>
          </a:xfrm>
          <a:prstGeom prst="straightConnector1">
            <a:avLst/>
          </a:prstGeom>
          <a:noFill/>
          <a:ln w="28575" cap="flat" cmpd="sng" algn="ctr">
            <a:solidFill>
              <a:srgbClr val="70AD47">
                <a:lumMod val="50000"/>
              </a:srgbClr>
            </a:solidFill>
            <a:prstDash val="sysDot"/>
            <a:miter lim="800000"/>
            <a:tailEnd type="triangle"/>
          </a:ln>
          <a:effectLst/>
        </p:spPr>
      </p:cxnSp>
      <p:sp>
        <p:nvSpPr>
          <p:cNvPr id="42" name="Rettangolo 41">
            <a:extLst>
              <a:ext uri="{FF2B5EF4-FFF2-40B4-BE49-F238E27FC236}">
                <a16:creationId xmlns:a16="http://schemas.microsoft.com/office/drawing/2014/main" id="{8B470C29-E33E-4D88-81AC-C17175F191CC}"/>
              </a:ext>
            </a:extLst>
          </p:cNvPr>
          <p:cNvSpPr/>
          <p:nvPr/>
        </p:nvSpPr>
        <p:spPr>
          <a:xfrm>
            <a:off x="7436377" y="2741405"/>
            <a:ext cx="1384095" cy="20266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Interessi sui titoli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4" name="Connettore diritto 43">
            <a:extLst>
              <a:ext uri="{FF2B5EF4-FFF2-40B4-BE49-F238E27FC236}">
                <a16:creationId xmlns:a16="http://schemas.microsoft.com/office/drawing/2014/main" id="{34AF8FCF-C902-4CCF-BD23-2FB96831FCD4}"/>
              </a:ext>
            </a:extLst>
          </p:cNvPr>
          <p:cNvCxnSpPr>
            <a:cxnSpLocks/>
          </p:cNvCxnSpPr>
          <p:nvPr/>
        </p:nvCxnSpPr>
        <p:spPr>
          <a:xfrm flipV="1">
            <a:off x="7436377" y="4580760"/>
            <a:ext cx="2525" cy="621336"/>
          </a:xfrm>
          <a:prstGeom prst="line">
            <a:avLst/>
          </a:prstGeom>
          <a:noFill/>
          <a:ln w="28575" cap="flat" cmpd="dbl" algn="ctr">
            <a:solidFill>
              <a:srgbClr val="70AD47">
                <a:lumMod val="50000"/>
              </a:srgbClr>
            </a:solidFill>
            <a:prstDash val="sysDash"/>
            <a:miter lim="800000"/>
          </a:ln>
          <a:effectLst/>
        </p:spPr>
      </p:cxnSp>
    </p:spTree>
    <p:extLst>
      <p:ext uri="{BB962C8B-B14F-4D97-AF65-F5344CB8AC3E}">
        <p14:creationId xmlns:p14="http://schemas.microsoft.com/office/powerpoint/2010/main" val="5973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568951" cy="509588"/>
          </a:xfrm>
        </p:spPr>
        <p:txBody>
          <a:bodyPr/>
          <a:lstStyle/>
          <a:p>
            <a:pPr eaLnBrk="1" hangingPunct="1"/>
            <a:r>
              <a:rPr lang="en-GB" altLang="it-IT" dirty="0" err="1">
                <a:latin typeface="Garamond" panose="02020404030301010803" pitchFamily="18" charset="0"/>
              </a:rPr>
              <a:t>Finanziamento</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risparmi</a:t>
            </a:r>
            <a:r>
              <a:rPr lang="en-GB" altLang="it-IT" dirty="0">
                <a:latin typeface="Garamond" panose="02020404030301010803" pitchFamily="18" charset="0"/>
              </a:rPr>
              <a:t> e </a:t>
            </a:r>
            <a:r>
              <a:rPr lang="en-GB" altLang="it-IT" dirty="0" err="1">
                <a:latin typeface="Garamond" panose="02020404030301010803" pitchFamily="18" charset="0"/>
              </a:rPr>
              <a:t>debito</a:t>
            </a:r>
            <a:r>
              <a:rPr lang="en-GB" altLang="it-IT" dirty="0">
                <a:latin typeface="Garamond" panose="02020404030301010803" pitchFamily="18" charset="0"/>
              </a:rPr>
              <a:t> </a:t>
            </a:r>
            <a:r>
              <a:rPr lang="en-GB" altLang="it-IT" dirty="0" err="1">
                <a:latin typeface="Garamond" panose="02020404030301010803" pitchFamily="18" charset="0"/>
              </a:rPr>
              <a:t>pubblico</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1781629"/>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50" name="Rettangolo 49">
            <a:extLst>
              <a:ext uri="{FF2B5EF4-FFF2-40B4-BE49-F238E27FC236}">
                <a16:creationId xmlns:a16="http://schemas.microsoft.com/office/drawing/2014/main" id="{C2639BD2-D7E2-4F3D-A2CE-880A290663D6}"/>
              </a:ext>
            </a:extLst>
          </p:cNvPr>
          <p:cNvSpPr/>
          <p:nvPr/>
        </p:nvSpPr>
        <p:spPr>
          <a:xfrm>
            <a:off x="1337099" y="1964587"/>
            <a:ext cx="1327868" cy="572494"/>
          </a:xfrm>
          <a:prstGeom prst="rect">
            <a:avLst/>
          </a:prstGeom>
          <a:solidFill>
            <a:srgbClr val="9BBB59">
              <a:lumMod val="20000"/>
              <a:lumOff val="80000"/>
            </a:srgbClr>
          </a:solidFill>
          <a:ln w="25400" cap="flat" cmpd="sng" algn="ctr">
            <a:solidFill>
              <a:srgbClr val="9BBB59">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Banca Centrale</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1" name="Rettangolo 50">
            <a:extLst>
              <a:ext uri="{FF2B5EF4-FFF2-40B4-BE49-F238E27FC236}">
                <a16:creationId xmlns:a16="http://schemas.microsoft.com/office/drawing/2014/main" id="{C262EDF3-5D85-458B-B29B-F9D325F675FD}"/>
              </a:ext>
            </a:extLst>
          </p:cNvPr>
          <p:cNvSpPr/>
          <p:nvPr/>
        </p:nvSpPr>
        <p:spPr>
          <a:xfrm>
            <a:off x="1337099" y="3056878"/>
            <a:ext cx="1439186" cy="572494"/>
          </a:xfrm>
          <a:prstGeom prst="rect">
            <a:avLst/>
          </a:prstGeom>
          <a:solidFill>
            <a:srgbClr val="9BBB59">
              <a:lumMod val="20000"/>
              <a:lumOff val="80000"/>
            </a:srgbClr>
          </a:solidFill>
          <a:ln w="25400" cap="flat" cmpd="sng" algn="ctr">
            <a:solidFill>
              <a:srgbClr val="9BBB59">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Governo</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2" name="Rettangolo 51">
            <a:extLst>
              <a:ext uri="{FF2B5EF4-FFF2-40B4-BE49-F238E27FC236}">
                <a16:creationId xmlns:a16="http://schemas.microsoft.com/office/drawing/2014/main" id="{BAB59B0F-81DC-46CE-B19F-E781C09F45F5}"/>
              </a:ext>
            </a:extLst>
          </p:cNvPr>
          <p:cNvSpPr/>
          <p:nvPr/>
        </p:nvSpPr>
        <p:spPr>
          <a:xfrm>
            <a:off x="3823538" y="1790375"/>
            <a:ext cx="3417736" cy="204863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3" name="Rettangolo 52">
            <a:extLst>
              <a:ext uri="{FF2B5EF4-FFF2-40B4-BE49-F238E27FC236}">
                <a16:creationId xmlns:a16="http://schemas.microsoft.com/office/drawing/2014/main" id="{AF331BCB-F723-4CAA-8369-C3AC91084BEF}"/>
              </a:ext>
            </a:extLst>
          </p:cNvPr>
          <p:cNvSpPr/>
          <p:nvPr/>
        </p:nvSpPr>
        <p:spPr>
          <a:xfrm>
            <a:off x="4812813" y="2011417"/>
            <a:ext cx="1439186" cy="57249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Famiglie</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54" name="Rettangolo 53">
            <a:extLst>
              <a:ext uri="{FF2B5EF4-FFF2-40B4-BE49-F238E27FC236}">
                <a16:creationId xmlns:a16="http://schemas.microsoft.com/office/drawing/2014/main" id="{444C227B-49E5-4692-8740-56E244E475FE}"/>
              </a:ext>
            </a:extLst>
          </p:cNvPr>
          <p:cNvSpPr/>
          <p:nvPr/>
        </p:nvSpPr>
        <p:spPr>
          <a:xfrm>
            <a:off x="4834680" y="2992327"/>
            <a:ext cx="1439186" cy="57249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Imprese C</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cxnSp>
        <p:nvCxnSpPr>
          <p:cNvPr id="55" name="Connettore 2 54">
            <a:extLst>
              <a:ext uri="{FF2B5EF4-FFF2-40B4-BE49-F238E27FC236}">
                <a16:creationId xmlns:a16="http://schemas.microsoft.com/office/drawing/2014/main" id="{A81B2FEC-DCF1-4FE4-A73C-96D3E4BBFBCF}"/>
              </a:ext>
            </a:extLst>
          </p:cNvPr>
          <p:cNvCxnSpPr>
            <a:cxnSpLocks/>
          </p:cNvCxnSpPr>
          <p:nvPr/>
        </p:nvCxnSpPr>
        <p:spPr>
          <a:xfrm>
            <a:off x="1725718" y="2568885"/>
            <a:ext cx="0" cy="455246"/>
          </a:xfrm>
          <a:prstGeom prst="straightConnector1">
            <a:avLst/>
          </a:prstGeom>
          <a:noFill/>
          <a:ln w="12700" cap="flat" cmpd="sng" algn="ctr">
            <a:solidFill>
              <a:srgbClr val="8064A2">
                <a:shade val="95000"/>
                <a:satMod val="105000"/>
              </a:srgbClr>
            </a:solidFill>
            <a:prstDash val="solid"/>
            <a:tailEnd type="triangle"/>
          </a:ln>
          <a:effectLst/>
        </p:spPr>
      </p:cxnSp>
      <p:cxnSp>
        <p:nvCxnSpPr>
          <p:cNvPr id="56" name="Connettore 2 55">
            <a:extLst>
              <a:ext uri="{FF2B5EF4-FFF2-40B4-BE49-F238E27FC236}">
                <a16:creationId xmlns:a16="http://schemas.microsoft.com/office/drawing/2014/main" id="{FC93ACDB-9AA8-49A8-8489-F7E4D54DDAA8}"/>
              </a:ext>
            </a:extLst>
          </p:cNvPr>
          <p:cNvCxnSpPr>
            <a:cxnSpLocks/>
          </p:cNvCxnSpPr>
          <p:nvPr/>
        </p:nvCxnSpPr>
        <p:spPr>
          <a:xfrm>
            <a:off x="2872031" y="3349438"/>
            <a:ext cx="1940782" cy="0"/>
          </a:xfrm>
          <a:prstGeom prst="straightConnector1">
            <a:avLst/>
          </a:prstGeom>
          <a:noFill/>
          <a:ln w="12700" cap="flat" cmpd="sng" algn="ctr">
            <a:solidFill>
              <a:srgbClr val="8064A2">
                <a:shade val="95000"/>
                <a:satMod val="105000"/>
              </a:srgbClr>
            </a:solidFill>
            <a:prstDash val="solid"/>
            <a:tailEnd type="triangle"/>
          </a:ln>
          <a:effectLst/>
        </p:spPr>
      </p:cxnSp>
      <p:cxnSp>
        <p:nvCxnSpPr>
          <p:cNvPr id="57" name="Connettore 2 56">
            <a:extLst>
              <a:ext uri="{FF2B5EF4-FFF2-40B4-BE49-F238E27FC236}">
                <a16:creationId xmlns:a16="http://schemas.microsoft.com/office/drawing/2014/main" id="{9D8CBEED-A4C4-4F48-97D6-2A6E5F02AEAE}"/>
              </a:ext>
            </a:extLst>
          </p:cNvPr>
          <p:cNvCxnSpPr>
            <a:cxnSpLocks/>
          </p:cNvCxnSpPr>
          <p:nvPr/>
        </p:nvCxnSpPr>
        <p:spPr>
          <a:xfrm flipV="1">
            <a:off x="5265373" y="2623379"/>
            <a:ext cx="0" cy="298610"/>
          </a:xfrm>
          <a:prstGeom prst="straightConnector1">
            <a:avLst/>
          </a:prstGeom>
          <a:noFill/>
          <a:ln w="12700" cap="flat" cmpd="sng" algn="ctr">
            <a:solidFill>
              <a:srgbClr val="8064A2">
                <a:shade val="95000"/>
                <a:satMod val="105000"/>
              </a:srgbClr>
            </a:solidFill>
            <a:prstDash val="solid"/>
            <a:tailEnd type="triangle"/>
          </a:ln>
          <a:effectLst/>
        </p:spPr>
      </p:cxnSp>
      <p:cxnSp>
        <p:nvCxnSpPr>
          <p:cNvPr id="58" name="Connettore a gomito 57">
            <a:extLst>
              <a:ext uri="{FF2B5EF4-FFF2-40B4-BE49-F238E27FC236}">
                <a16:creationId xmlns:a16="http://schemas.microsoft.com/office/drawing/2014/main" id="{DB6E6294-4A51-414A-9BCC-F12B83638380}"/>
              </a:ext>
            </a:extLst>
          </p:cNvPr>
          <p:cNvCxnSpPr>
            <a:cxnSpLocks/>
          </p:cNvCxnSpPr>
          <p:nvPr/>
        </p:nvCxnSpPr>
        <p:spPr>
          <a:xfrm rot="10800000" flipV="1">
            <a:off x="2872032" y="2285884"/>
            <a:ext cx="1843377" cy="874643"/>
          </a:xfrm>
          <a:prstGeom prst="bentConnector3">
            <a:avLst>
              <a:gd name="adj1" fmla="val 61215"/>
            </a:avLst>
          </a:prstGeom>
          <a:noFill/>
          <a:ln w="12700" cap="flat" cmpd="sng" algn="ctr">
            <a:solidFill>
              <a:srgbClr val="8064A2">
                <a:shade val="95000"/>
                <a:satMod val="105000"/>
              </a:srgbClr>
            </a:solidFill>
            <a:prstDash val="solid"/>
            <a:tailEnd type="triangle"/>
          </a:ln>
          <a:effectLst/>
        </p:spPr>
      </p:cxnSp>
      <p:cxnSp>
        <p:nvCxnSpPr>
          <p:cNvPr id="59" name="Connettore 2 58">
            <a:extLst>
              <a:ext uri="{FF2B5EF4-FFF2-40B4-BE49-F238E27FC236}">
                <a16:creationId xmlns:a16="http://schemas.microsoft.com/office/drawing/2014/main" id="{AEBF1A64-07B3-405A-A081-78289820E1A4}"/>
              </a:ext>
            </a:extLst>
          </p:cNvPr>
          <p:cNvCxnSpPr>
            <a:cxnSpLocks/>
          </p:cNvCxnSpPr>
          <p:nvPr/>
        </p:nvCxnSpPr>
        <p:spPr>
          <a:xfrm flipV="1">
            <a:off x="2148462" y="2556926"/>
            <a:ext cx="0" cy="435401"/>
          </a:xfrm>
          <a:prstGeom prst="straightConnector1">
            <a:avLst/>
          </a:prstGeom>
          <a:noFill/>
          <a:ln w="12700" cap="flat" cmpd="sng" algn="ctr">
            <a:solidFill>
              <a:srgbClr val="8064A2">
                <a:shade val="95000"/>
                <a:satMod val="105000"/>
              </a:srgbClr>
            </a:solidFill>
            <a:prstDash val="solid"/>
            <a:tailEnd type="triangle"/>
          </a:ln>
          <a:effectLst/>
        </p:spPr>
      </p:cxnSp>
      <p:sp>
        <p:nvSpPr>
          <p:cNvPr id="60" name="CasellaDiTesto 59">
            <a:extLst>
              <a:ext uri="{FF2B5EF4-FFF2-40B4-BE49-F238E27FC236}">
                <a16:creationId xmlns:a16="http://schemas.microsoft.com/office/drawing/2014/main" id="{F8D4931D-4021-4693-A078-5DDD0F849834}"/>
              </a:ext>
            </a:extLst>
          </p:cNvPr>
          <p:cNvSpPr txBox="1"/>
          <p:nvPr/>
        </p:nvSpPr>
        <p:spPr>
          <a:xfrm>
            <a:off x="1384477" y="2643091"/>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61" name="CasellaDiTesto 60">
            <a:extLst>
              <a:ext uri="{FF2B5EF4-FFF2-40B4-BE49-F238E27FC236}">
                <a16:creationId xmlns:a16="http://schemas.microsoft.com/office/drawing/2014/main" id="{290EEA53-F3BC-49F5-B567-B05D0B93B98E}"/>
              </a:ext>
            </a:extLst>
          </p:cNvPr>
          <p:cNvSpPr txBox="1"/>
          <p:nvPr/>
        </p:nvSpPr>
        <p:spPr>
          <a:xfrm>
            <a:off x="3506814" y="3321595"/>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62" name="CasellaDiTesto 61">
            <a:extLst>
              <a:ext uri="{FF2B5EF4-FFF2-40B4-BE49-F238E27FC236}">
                <a16:creationId xmlns:a16="http://schemas.microsoft.com/office/drawing/2014/main" id="{75ACD1A7-15AF-4ABB-8E1D-54CD4419E1E0}"/>
              </a:ext>
            </a:extLst>
          </p:cNvPr>
          <p:cNvSpPr txBox="1"/>
          <p:nvPr/>
        </p:nvSpPr>
        <p:spPr>
          <a:xfrm>
            <a:off x="5275317" y="2639084"/>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63" name="CasellaDiTesto 62">
            <a:extLst>
              <a:ext uri="{FF2B5EF4-FFF2-40B4-BE49-F238E27FC236}">
                <a16:creationId xmlns:a16="http://schemas.microsoft.com/office/drawing/2014/main" id="{23290D85-C78B-4B89-AC05-E6CF6DCC9D4D}"/>
              </a:ext>
            </a:extLst>
          </p:cNvPr>
          <p:cNvSpPr txBox="1"/>
          <p:nvPr/>
        </p:nvSpPr>
        <p:spPr>
          <a:xfrm>
            <a:off x="3263630" y="2631054"/>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sp>
        <p:nvSpPr>
          <p:cNvPr id="64" name="CasellaDiTesto 63">
            <a:extLst>
              <a:ext uri="{FF2B5EF4-FFF2-40B4-BE49-F238E27FC236}">
                <a16:creationId xmlns:a16="http://schemas.microsoft.com/office/drawing/2014/main" id="{DA04E7FF-B550-495F-9C89-866F17DFA3CE}"/>
              </a:ext>
            </a:extLst>
          </p:cNvPr>
          <p:cNvSpPr txBox="1"/>
          <p:nvPr/>
        </p:nvSpPr>
        <p:spPr>
          <a:xfrm>
            <a:off x="2109370" y="2642065"/>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cxnSp>
        <p:nvCxnSpPr>
          <p:cNvPr id="65" name="Connettore diritto 64">
            <a:extLst>
              <a:ext uri="{FF2B5EF4-FFF2-40B4-BE49-F238E27FC236}">
                <a16:creationId xmlns:a16="http://schemas.microsoft.com/office/drawing/2014/main" id="{00E62C77-298F-40E7-9365-A2D3FF70FDEC}"/>
              </a:ext>
            </a:extLst>
          </p:cNvPr>
          <p:cNvCxnSpPr/>
          <p:nvPr/>
        </p:nvCxnSpPr>
        <p:spPr>
          <a:xfrm>
            <a:off x="515936" y="1909915"/>
            <a:ext cx="739471" cy="0"/>
          </a:xfrm>
          <a:prstGeom prst="line">
            <a:avLst/>
          </a:prstGeom>
          <a:noFill/>
          <a:ln w="19050" cap="flat" cmpd="sng" algn="ctr">
            <a:solidFill>
              <a:sysClr val="windowText" lastClr="000000">
                <a:lumMod val="50000"/>
                <a:lumOff val="50000"/>
              </a:sysClr>
            </a:solidFill>
            <a:prstDash val="solid"/>
          </a:ln>
          <a:effectLst/>
        </p:spPr>
      </p:cxnSp>
      <p:cxnSp>
        <p:nvCxnSpPr>
          <p:cNvPr id="66" name="Connettore diritto 65">
            <a:extLst>
              <a:ext uri="{FF2B5EF4-FFF2-40B4-BE49-F238E27FC236}">
                <a16:creationId xmlns:a16="http://schemas.microsoft.com/office/drawing/2014/main" id="{F44A190C-2ADF-4F90-988B-074CACACFCC3}"/>
              </a:ext>
            </a:extLst>
          </p:cNvPr>
          <p:cNvCxnSpPr>
            <a:cxnSpLocks/>
          </p:cNvCxnSpPr>
          <p:nvPr/>
        </p:nvCxnSpPr>
        <p:spPr>
          <a:xfrm flipV="1">
            <a:off x="883021" y="1713752"/>
            <a:ext cx="0" cy="895878"/>
          </a:xfrm>
          <a:prstGeom prst="line">
            <a:avLst/>
          </a:prstGeom>
          <a:noFill/>
          <a:ln w="19050" cap="flat" cmpd="sng" algn="ctr">
            <a:solidFill>
              <a:sysClr val="windowText" lastClr="000000">
                <a:lumMod val="50000"/>
                <a:lumOff val="50000"/>
              </a:sysClr>
            </a:solidFill>
            <a:prstDash val="solid"/>
          </a:ln>
          <a:effectLst/>
        </p:spPr>
      </p:cxnSp>
      <p:cxnSp>
        <p:nvCxnSpPr>
          <p:cNvPr id="67" name="Connettore diritto 66">
            <a:extLst>
              <a:ext uri="{FF2B5EF4-FFF2-40B4-BE49-F238E27FC236}">
                <a16:creationId xmlns:a16="http://schemas.microsoft.com/office/drawing/2014/main" id="{41DC4F65-B19E-460E-BA68-F1CEE85A302C}"/>
              </a:ext>
            </a:extLst>
          </p:cNvPr>
          <p:cNvCxnSpPr/>
          <p:nvPr/>
        </p:nvCxnSpPr>
        <p:spPr>
          <a:xfrm>
            <a:off x="452596" y="3051307"/>
            <a:ext cx="739471" cy="0"/>
          </a:xfrm>
          <a:prstGeom prst="line">
            <a:avLst/>
          </a:prstGeom>
          <a:noFill/>
          <a:ln w="19050" cap="flat" cmpd="sng" algn="ctr">
            <a:solidFill>
              <a:sysClr val="windowText" lastClr="000000">
                <a:lumMod val="50000"/>
                <a:lumOff val="50000"/>
              </a:sysClr>
            </a:solidFill>
            <a:prstDash val="solid"/>
          </a:ln>
          <a:effectLst/>
        </p:spPr>
      </p:cxnSp>
      <p:cxnSp>
        <p:nvCxnSpPr>
          <p:cNvPr id="68" name="Connettore diritto 67">
            <a:extLst>
              <a:ext uri="{FF2B5EF4-FFF2-40B4-BE49-F238E27FC236}">
                <a16:creationId xmlns:a16="http://schemas.microsoft.com/office/drawing/2014/main" id="{A5B3D42F-1C67-43FE-8565-B574ED109FB2}"/>
              </a:ext>
            </a:extLst>
          </p:cNvPr>
          <p:cNvCxnSpPr>
            <a:cxnSpLocks/>
          </p:cNvCxnSpPr>
          <p:nvPr/>
        </p:nvCxnSpPr>
        <p:spPr>
          <a:xfrm flipV="1">
            <a:off x="819681" y="2855144"/>
            <a:ext cx="0" cy="895878"/>
          </a:xfrm>
          <a:prstGeom prst="line">
            <a:avLst/>
          </a:prstGeom>
          <a:noFill/>
          <a:ln w="19050" cap="flat" cmpd="sng" algn="ctr">
            <a:solidFill>
              <a:sysClr val="windowText" lastClr="000000">
                <a:lumMod val="50000"/>
                <a:lumOff val="50000"/>
              </a:sysClr>
            </a:solidFill>
            <a:prstDash val="solid"/>
          </a:ln>
          <a:effectLst/>
        </p:spPr>
      </p:cxnSp>
      <p:cxnSp>
        <p:nvCxnSpPr>
          <p:cNvPr id="69" name="Connettore diritto 68">
            <a:extLst>
              <a:ext uri="{FF2B5EF4-FFF2-40B4-BE49-F238E27FC236}">
                <a16:creationId xmlns:a16="http://schemas.microsoft.com/office/drawing/2014/main" id="{3243BCC3-1D49-4DBA-8E75-B16A098B69B4}"/>
              </a:ext>
            </a:extLst>
          </p:cNvPr>
          <p:cNvCxnSpPr/>
          <p:nvPr/>
        </p:nvCxnSpPr>
        <p:spPr>
          <a:xfrm>
            <a:off x="6453108" y="2041543"/>
            <a:ext cx="739471" cy="0"/>
          </a:xfrm>
          <a:prstGeom prst="line">
            <a:avLst/>
          </a:prstGeom>
          <a:noFill/>
          <a:ln w="19050" cap="flat" cmpd="sng" algn="ctr">
            <a:solidFill>
              <a:sysClr val="windowText" lastClr="000000">
                <a:lumMod val="50000"/>
                <a:lumOff val="50000"/>
              </a:sysClr>
            </a:solidFill>
            <a:prstDash val="solid"/>
          </a:ln>
          <a:effectLst/>
        </p:spPr>
      </p:cxnSp>
      <p:cxnSp>
        <p:nvCxnSpPr>
          <p:cNvPr id="70" name="Connettore diritto 69">
            <a:extLst>
              <a:ext uri="{FF2B5EF4-FFF2-40B4-BE49-F238E27FC236}">
                <a16:creationId xmlns:a16="http://schemas.microsoft.com/office/drawing/2014/main" id="{466109D3-4E24-420F-98E5-9AD3F9851E21}"/>
              </a:ext>
            </a:extLst>
          </p:cNvPr>
          <p:cNvCxnSpPr>
            <a:cxnSpLocks/>
          </p:cNvCxnSpPr>
          <p:nvPr/>
        </p:nvCxnSpPr>
        <p:spPr>
          <a:xfrm flipV="1">
            <a:off x="6822843" y="1858616"/>
            <a:ext cx="0" cy="895878"/>
          </a:xfrm>
          <a:prstGeom prst="line">
            <a:avLst/>
          </a:prstGeom>
          <a:noFill/>
          <a:ln w="19050" cap="flat" cmpd="sng" algn="ctr">
            <a:solidFill>
              <a:sysClr val="windowText" lastClr="000000">
                <a:lumMod val="50000"/>
                <a:lumOff val="50000"/>
              </a:sysClr>
            </a:solidFill>
            <a:prstDash val="solid"/>
          </a:ln>
          <a:effectLst/>
        </p:spPr>
      </p:cxnSp>
      <p:sp>
        <p:nvSpPr>
          <p:cNvPr id="71" name="CasellaDiTesto 70">
            <a:extLst>
              <a:ext uri="{FF2B5EF4-FFF2-40B4-BE49-F238E27FC236}">
                <a16:creationId xmlns:a16="http://schemas.microsoft.com/office/drawing/2014/main" id="{F72D9134-7713-45F7-8B6F-46A369C9E864}"/>
              </a:ext>
            </a:extLst>
          </p:cNvPr>
          <p:cNvSpPr txBox="1"/>
          <p:nvPr/>
        </p:nvSpPr>
        <p:spPr>
          <a:xfrm>
            <a:off x="534197" y="1881105"/>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72" name="CasellaDiTesto 71">
            <a:extLst>
              <a:ext uri="{FF2B5EF4-FFF2-40B4-BE49-F238E27FC236}">
                <a16:creationId xmlns:a16="http://schemas.microsoft.com/office/drawing/2014/main" id="{64FAAEFB-5388-47F5-967E-BF03DA08EDEB}"/>
              </a:ext>
            </a:extLst>
          </p:cNvPr>
          <p:cNvSpPr txBox="1"/>
          <p:nvPr/>
        </p:nvSpPr>
        <p:spPr>
          <a:xfrm>
            <a:off x="827366" y="3000699"/>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73" name="CasellaDiTesto 72">
            <a:extLst>
              <a:ext uri="{FF2B5EF4-FFF2-40B4-BE49-F238E27FC236}">
                <a16:creationId xmlns:a16="http://schemas.microsoft.com/office/drawing/2014/main" id="{FF9A090A-C57C-4903-A2B5-7C7E98D42360}"/>
              </a:ext>
            </a:extLst>
          </p:cNvPr>
          <p:cNvSpPr txBox="1"/>
          <p:nvPr/>
        </p:nvSpPr>
        <p:spPr>
          <a:xfrm>
            <a:off x="6460664" y="2004721"/>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50</a:t>
            </a:r>
            <a:endParaRPr lang="en-US" sz="1400" dirty="0">
              <a:solidFill>
                <a:prstClr val="black"/>
              </a:solidFill>
              <a:latin typeface="Calibri" panose="020F0502020204030204" pitchFamily="34" charset="0"/>
              <a:ea typeface="+mn-ea"/>
            </a:endParaRPr>
          </a:p>
        </p:txBody>
      </p:sp>
      <p:sp>
        <p:nvSpPr>
          <p:cNvPr id="74" name="CasellaDiTesto 73">
            <a:extLst>
              <a:ext uri="{FF2B5EF4-FFF2-40B4-BE49-F238E27FC236}">
                <a16:creationId xmlns:a16="http://schemas.microsoft.com/office/drawing/2014/main" id="{15C6C4D2-A8E7-45AF-A651-328FB3FB39C9}"/>
              </a:ext>
            </a:extLst>
          </p:cNvPr>
          <p:cNvSpPr txBox="1"/>
          <p:nvPr/>
        </p:nvSpPr>
        <p:spPr>
          <a:xfrm>
            <a:off x="6423945" y="2190256"/>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sp>
        <p:nvSpPr>
          <p:cNvPr id="75" name="CasellaDiTesto 74">
            <a:extLst>
              <a:ext uri="{FF2B5EF4-FFF2-40B4-BE49-F238E27FC236}">
                <a16:creationId xmlns:a16="http://schemas.microsoft.com/office/drawing/2014/main" id="{5E9E68E6-F3B1-4F36-858E-8B617C9B8F87}"/>
              </a:ext>
            </a:extLst>
          </p:cNvPr>
          <p:cNvSpPr txBox="1"/>
          <p:nvPr/>
        </p:nvSpPr>
        <p:spPr>
          <a:xfrm>
            <a:off x="485495" y="2048588"/>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sp>
        <p:nvSpPr>
          <p:cNvPr id="76" name="CasellaDiTesto 75">
            <a:extLst>
              <a:ext uri="{FF2B5EF4-FFF2-40B4-BE49-F238E27FC236}">
                <a16:creationId xmlns:a16="http://schemas.microsoft.com/office/drawing/2014/main" id="{B54BB6C8-7D93-40AA-B726-058157532D7E}"/>
              </a:ext>
            </a:extLst>
          </p:cNvPr>
          <p:cNvSpPr txBox="1"/>
          <p:nvPr/>
        </p:nvSpPr>
        <p:spPr>
          <a:xfrm>
            <a:off x="783758" y="3352182"/>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cxnSp>
        <p:nvCxnSpPr>
          <p:cNvPr id="77" name="Connettore diritto 76">
            <a:extLst>
              <a:ext uri="{FF2B5EF4-FFF2-40B4-BE49-F238E27FC236}">
                <a16:creationId xmlns:a16="http://schemas.microsoft.com/office/drawing/2014/main" id="{2B1310DA-DF12-403F-B715-FC452C32DF05}"/>
              </a:ext>
            </a:extLst>
          </p:cNvPr>
          <p:cNvCxnSpPr/>
          <p:nvPr/>
        </p:nvCxnSpPr>
        <p:spPr>
          <a:xfrm>
            <a:off x="513285" y="2492896"/>
            <a:ext cx="739471" cy="0"/>
          </a:xfrm>
          <a:prstGeom prst="line">
            <a:avLst/>
          </a:prstGeom>
          <a:noFill/>
          <a:ln w="19050" cap="flat" cmpd="sng" algn="ctr">
            <a:solidFill>
              <a:sysClr val="windowText" lastClr="000000">
                <a:lumMod val="50000"/>
                <a:lumOff val="50000"/>
              </a:sysClr>
            </a:solidFill>
            <a:prstDash val="dashDot"/>
          </a:ln>
          <a:effectLst/>
        </p:spPr>
      </p:cxnSp>
      <p:cxnSp>
        <p:nvCxnSpPr>
          <p:cNvPr id="78" name="Connettore diritto 77">
            <a:extLst>
              <a:ext uri="{FF2B5EF4-FFF2-40B4-BE49-F238E27FC236}">
                <a16:creationId xmlns:a16="http://schemas.microsoft.com/office/drawing/2014/main" id="{EE9171AF-816E-455D-8270-8035E210C3A7}"/>
              </a:ext>
            </a:extLst>
          </p:cNvPr>
          <p:cNvCxnSpPr/>
          <p:nvPr/>
        </p:nvCxnSpPr>
        <p:spPr>
          <a:xfrm>
            <a:off x="486246" y="3640214"/>
            <a:ext cx="739471" cy="0"/>
          </a:xfrm>
          <a:prstGeom prst="line">
            <a:avLst/>
          </a:prstGeom>
          <a:noFill/>
          <a:ln w="19050" cap="flat" cmpd="sng" algn="ctr">
            <a:solidFill>
              <a:sysClr val="windowText" lastClr="000000">
                <a:lumMod val="50000"/>
                <a:lumOff val="50000"/>
              </a:sysClr>
            </a:solidFill>
            <a:prstDash val="dashDot"/>
          </a:ln>
          <a:effectLst/>
        </p:spPr>
      </p:cxnSp>
      <p:cxnSp>
        <p:nvCxnSpPr>
          <p:cNvPr id="79" name="Connettore diritto 78">
            <a:extLst>
              <a:ext uri="{FF2B5EF4-FFF2-40B4-BE49-F238E27FC236}">
                <a16:creationId xmlns:a16="http://schemas.microsoft.com/office/drawing/2014/main" id="{FC7F042A-0EF4-4353-AA7C-E31FC7A6B3FC}"/>
              </a:ext>
            </a:extLst>
          </p:cNvPr>
          <p:cNvCxnSpPr/>
          <p:nvPr/>
        </p:nvCxnSpPr>
        <p:spPr>
          <a:xfrm>
            <a:off x="6460664" y="2639084"/>
            <a:ext cx="739471" cy="0"/>
          </a:xfrm>
          <a:prstGeom prst="line">
            <a:avLst/>
          </a:prstGeom>
          <a:noFill/>
          <a:ln w="19050" cap="flat" cmpd="sng" algn="ctr">
            <a:solidFill>
              <a:sysClr val="windowText" lastClr="000000">
                <a:lumMod val="50000"/>
                <a:lumOff val="50000"/>
              </a:sysClr>
            </a:solidFill>
            <a:prstDash val="dashDot"/>
          </a:ln>
          <a:effectLst/>
        </p:spPr>
      </p:cxnSp>
      <p:sp>
        <p:nvSpPr>
          <p:cNvPr id="83" name="Rettangolo 82">
            <a:extLst>
              <a:ext uri="{FF2B5EF4-FFF2-40B4-BE49-F238E27FC236}">
                <a16:creationId xmlns:a16="http://schemas.microsoft.com/office/drawing/2014/main" id="{90C67FB1-ED5A-4E5E-A77D-A020AC2F2B5A}"/>
              </a:ext>
            </a:extLst>
          </p:cNvPr>
          <p:cNvSpPr/>
          <p:nvPr/>
        </p:nvSpPr>
        <p:spPr>
          <a:xfrm>
            <a:off x="7335757" y="2970449"/>
            <a:ext cx="1439186" cy="572494"/>
          </a:xfrm>
          <a:prstGeom prst="rect">
            <a:avLst/>
          </a:prstGeom>
          <a:solidFill>
            <a:srgbClr val="4BACC6">
              <a:lumMod val="20000"/>
              <a:lumOff val="80000"/>
            </a:srgbClr>
          </a:solidFill>
          <a:ln w="25400" cap="flat" cmpd="sng" algn="ctr">
            <a:solidFill>
              <a:srgbClr val="4BACC6">
                <a:lumMod val="60000"/>
                <a:lumOff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0" i="0" u="none" strike="noStrike" kern="0" cap="none" spc="0" normalizeH="0" baseline="0" noProof="0" dirty="0">
                <a:ln w="0"/>
                <a:solidFill>
                  <a:prstClr val="black">
                    <a:lumMod val="75000"/>
                    <a:lumOff val="25000"/>
                  </a:prstClr>
                </a:solidFill>
                <a:effectLst>
                  <a:outerShdw blurRad="38100" dist="25400" dir="5400000" algn="ctr" rotWithShape="0">
                    <a:srgbClr val="6E747A">
                      <a:alpha val="43000"/>
                    </a:srgbClr>
                  </a:outerShdw>
                </a:effectLst>
                <a:uLnTx/>
                <a:uFillTx/>
                <a:latin typeface="Calibri"/>
                <a:ea typeface="+mn-ea"/>
                <a:cs typeface="+mn-cs"/>
              </a:rPr>
              <a:t>Banca commerciale</a:t>
            </a:r>
            <a:endParaRPr kumimoji="0" lang="en-US" sz="1800" b="0" i="0" u="none" strike="noStrike" kern="0" cap="none" spc="0" normalizeH="0" baseline="0" noProof="0" dirty="0">
              <a:ln>
                <a:noFill/>
              </a:ln>
              <a:solidFill>
                <a:prstClr val="black">
                  <a:lumMod val="75000"/>
                  <a:lumOff val="25000"/>
                </a:prstClr>
              </a:solidFill>
              <a:effectLst/>
              <a:uLnTx/>
              <a:uFillTx/>
              <a:latin typeface="Calibri"/>
              <a:ea typeface="+mn-ea"/>
              <a:cs typeface="+mn-cs"/>
            </a:endParaRPr>
          </a:p>
        </p:txBody>
      </p:sp>
      <p:sp>
        <p:nvSpPr>
          <p:cNvPr id="85" name="CasellaDiTesto 84">
            <a:extLst>
              <a:ext uri="{FF2B5EF4-FFF2-40B4-BE49-F238E27FC236}">
                <a16:creationId xmlns:a16="http://schemas.microsoft.com/office/drawing/2014/main" id="{3D6E53CA-8149-406B-9B72-31AA0619F766}"/>
              </a:ext>
            </a:extLst>
          </p:cNvPr>
          <p:cNvSpPr txBox="1"/>
          <p:nvPr/>
        </p:nvSpPr>
        <p:spPr>
          <a:xfrm>
            <a:off x="531043" y="2452616"/>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p:sp>
        <p:nvSpPr>
          <p:cNvPr id="86" name="CasellaDiTesto 85">
            <a:extLst>
              <a:ext uri="{FF2B5EF4-FFF2-40B4-BE49-F238E27FC236}">
                <a16:creationId xmlns:a16="http://schemas.microsoft.com/office/drawing/2014/main" id="{775F6E5D-89C5-4680-8645-700C247AF48B}"/>
              </a:ext>
            </a:extLst>
          </p:cNvPr>
          <p:cNvSpPr txBox="1"/>
          <p:nvPr/>
        </p:nvSpPr>
        <p:spPr>
          <a:xfrm>
            <a:off x="794334" y="3625279"/>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25</a:t>
            </a:r>
            <a:endParaRPr lang="en-US" sz="1400" dirty="0">
              <a:solidFill>
                <a:prstClr val="black"/>
              </a:solidFill>
              <a:latin typeface="Calibri" panose="020F0502020204030204" pitchFamily="34" charset="0"/>
              <a:ea typeface="+mn-ea"/>
            </a:endParaRPr>
          </a:p>
        </p:txBody>
      </p:sp>
      <p:sp>
        <p:nvSpPr>
          <p:cNvPr id="87" name="CasellaDiTesto 86">
            <a:extLst>
              <a:ext uri="{FF2B5EF4-FFF2-40B4-BE49-F238E27FC236}">
                <a16:creationId xmlns:a16="http://schemas.microsoft.com/office/drawing/2014/main" id="{B232D19E-F03E-4C59-9F17-43452ED99E5A}"/>
              </a:ext>
            </a:extLst>
          </p:cNvPr>
          <p:cNvSpPr txBox="1"/>
          <p:nvPr/>
        </p:nvSpPr>
        <p:spPr>
          <a:xfrm>
            <a:off x="6421302" y="2596044"/>
            <a:ext cx="428042"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25</a:t>
            </a:r>
            <a:endParaRPr lang="en-US" sz="1400" dirty="0">
              <a:solidFill>
                <a:prstClr val="black"/>
              </a:solidFill>
              <a:latin typeface="Calibri" panose="020F0502020204030204" pitchFamily="34" charset="0"/>
              <a:ea typeface="+mn-ea"/>
            </a:endParaRPr>
          </a:p>
        </p:txBody>
      </p:sp>
      <p:sp>
        <p:nvSpPr>
          <p:cNvPr id="89" name="CasellaDiTesto 88">
            <a:extLst>
              <a:ext uri="{FF2B5EF4-FFF2-40B4-BE49-F238E27FC236}">
                <a16:creationId xmlns:a16="http://schemas.microsoft.com/office/drawing/2014/main" id="{8A75888D-6C7C-4D1E-9E49-51A50EEA53F1}"/>
              </a:ext>
            </a:extLst>
          </p:cNvPr>
          <p:cNvSpPr txBox="1"/>
          <p:nvPr/>
        </p:nvSpPr>
        <p:spPr>
          <a:xfrm>
            <a:off x="405884" y="3182404"/>
            <a:ext cx="592366"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+25</a:t>
            </a:r>
            <a:endParaRPr lang="en-US" sz="1400" dirty="0">
              <a:solidFill>
                <a:prstClr val="black"/>
              </a:solidFill>
              <a:latin typeface="Calibri" panose="020F0502020204030204" pitchFamily="34" charset="0"/>
              <a:ea typeface="+mn-ea"/>
            </a:endParaRPr>
          </a:p>
        </p:txBody>
      </p:sp>
      <mc:AlternateContent xmlns:mc="http://schemas.openxmlformats.org/markup-compatibility/2006" xmlns:a14="http://schemas.microsoft.com/office/drawing/2010/main">
        <mc:Choice Requires="a14">
          <p:sp>
            <p:nvSpPr>
              <p:cNvPr id="90" name="Segnaposto testo 4">
                <a:extLst>
                  <a:ext uri="{FF2B5EF4-FFF2-40B4-BE49-F238E27FC236}">
                    <a16:creationId xmlns:a16="http://schemas.microsoft.com/office/drawing/2014/main" id="{79478A14-3103-426A-AF73-67D21FB440FD}"/>
                  </a:ext>
                </a:extLst>
              </p:cNvPr>
              <p:cNvSpPr txBox="1">
                <a:spLocks/>
              </p:cNvSpPr>
              <p:nvPr/>
            </p:nvSpPr>
            <p:spPr bwMode="auto">
              <a:xfrm>
                <a:off x="565095" y="3861048"/>
                <a:ext cx="8544219" cy="249955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600" dirty="0">
                    <a:latin typeface="Times New Roman" panose="02020603050405020304" pitchFamily="18" charset="0"/>
                    <a:ea typeface="Calibri" panose="020F0502020204030204" pitchFamily="34" charset="0"/>
                    <a:cs typeface="Times New Roman" panose="02020603050405020304" pitchFamily="18" charset="0"/>
                  </a:rPr>
                  <a:t>In questo caso, il debito pubblico sarà detenuto sia dalla Banca Centrale che dalle famiglie. Il risparmio di queste rimane invariato, ma si modifica la sua composizione (meno depositi e più titoli pubblici). Ad ogni modo, vale sempre la relazione precedentemente descritta, ossia i titoli pubblici detenuti dalla BC sono uguali ai depositi delle famiglie. </a:t>
                </a: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Sup>
                        <m:sSubSupPr>
                          <m:ctrlPr>
                            <a:rPr lang="it-IT" sz="1600" i="1">
                              <a:latin typeface="Cambria Math" panose="02040503050406030204" pitchFamily="18" charset="0"/>
                              <a:ea typeface="Calibri" panose="020F0502020204030204" pitchFamily="34" charset="0"/>
                              <a:cs typeface="Times New Roman" panose="02020603050405020304" pitchFamily="18" charset="0"/>
                            </a:rPr>
                          </m:ctrlPr>
                        </m:sSubSupPr>
                        <m:e>
                          <m:r>
                            <a:rPr lang="it-IT" sz="1600" i="1">
                              <a:latin typeface="Cambria Math" panose="02040503050406030204" pitchFamily="18" charset="0"/>
                              <a:ea typeface="Calibri" panose="020F0502020204030204" pitchFamily="34" charset="0"/>
                              <a:cs typeface="Times New Roman" panose="02020603050405020304" pitchFamily="18" charset="0"/>
                            </a:rPr>
                            <m:t>𝐵</m:t>
                          </m:r>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up>
                          <m:r>
                            <a:rPr lang="it-IT" sz="1600" i="1">
                              <a:latin typeface="Cambria Math" panose="02040503050406030204" pitchFamily="18" charset="0"/>
                              <a:ea typeface="Calibri" panose="020F0502020204030204" pitchFamily="34" charset="0"/>
                              <a:cs typeface="Times New Roman" panose="02020603050405020304" pitchFamily="18" charset="0"/>
                            </a:rPr>
                            <m:t>𝐶𝐵</m:t>
                          </m:r>
                        </m:sup>
                      </m:sSubSup>
                      <m:r>
                        <a:rPr lang="it-IT" sz="1600" i="1">
                          <a:latin typeface="Cambria Math" panose="02040503050406030204" pitchFamily="18" charset="0"/>
                          <a:ea typeface="Calibri" panose="020F0502020204030204" pitchFamily="34" charset="0"/>
                          <a:cs typeface="Times New Roman" panose="02020603050405020304" pitchFamily="18" charset="0"/>
                        </a:rPr>
                        <m:t>=</m:t>
                      </m:r>
                      <m:sSubSup>
                        <m:sSubSupPr>
                          <m:ctrlPr>
                            <a:rPr lang="it-IT" sz="1600" i="1">
                              <a:latin typeface="Cambria Math" panose="02040503050406030204" pitchFamily="18" charset="0"/>
                              <a:ea typeface="Calibri" panose="020F0502020204030204" pitchFamily="34" charset="0"/>
                              <a:cs typeface="Times New Roman" panose="02020603050405020304" pitchFamily="18" charset="0"/>
                            </a:rPr>
                          </m:ctrlPr>
                        </m:sSubSupPr>
                        <m:e>
                          <m:r>
                            <a:rPr lang="it-IT" sz="1600" i="1">
                              <a:latin typeface="Cambria Math" panose="02040503050406030204" pitchFamily="18" charset="0"/>
                              <a:ea typeface="Calibri" panose="020F0502020204030204" pitchFamily="34" charset="0"/>
                              <a:cs typeface="Times New Roman" panose="02020603050405020304" pitchFamily="18" charset="0"/>
                            </a:rPr>
                            <m:t>𝑀</m:t>
                          </m:r>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up>
                          <m:r>
                            <a:rPr lang="it-IT" sz="1600" i="1">
                              <a:latin typeface="Cambria Math" panose="02040503050406030204" pitchFamily="18" charset="0"/>
                              <a:ea typeface="Calibri" panose="020F0502020204030204" pitchFamily="34" charset="0"/>
                              <a:cs typeface="Times New Roman" panose="02020603050405020304" pitchFamily="18" charset="0"/>
                            </a:rPr>
                            <m:t>h</m:t>
                          </m:r>
                        </m:sup>
                      </m:sSubSup>
                    </m:oMath>
                  </m:oMathPara>
                </a14:m>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𝐵</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Sub>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SubSup>
                        <m:sSubSup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Sup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𝐵</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up>
                          <m:r>
                            <a:rPr lang="it-IT" sz="1600" b="0" i="1" smtClean="0">
                              <a:latin typeface="Cambria Math" panose="02040503050406030204" pitchFamily="18" charset="0"/>
                              <a:ea typeface="Calibri" panose="020F0502020204030204" pitchFamily="34" charset="0"/>
                              <a:cs typeface="Times New Roman" panose="02020603050405020304" pitchFamily="18" charset="0"/>
                            </a:rPr>
                            <m:t>𝐶𝐵</m:t>
                          </m:r>
                        </m:sup>
                      </m:sSubSup>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SubSup>
                        <m:sSubSup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SupPr>
                        <m:e>
                          <m:r>
                            <a:rPr lang="it-IT" sz="1600" i="1">
                              <a:latin typeface="Cambria Math" panose="02040503050406030204" pitchFamily="18" charset="0"/>
                              <a:ea typeface="Calibri" panose="020F0502020204030204" pitchFamily="34" charset="0"/>
                              <a:cs typeface="Times New Roman" panose="02020603050405020304" pitchFamily="18" charset="0"/>
                            </a:rPr>
                            <m:t>𝐵</m:t>
                          </m:r>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up>
                          <m:r>
                            <a:rPr lang="it-IT" sz="1600" b="0" i="1" smtClean="0">
                              <a:latin typeface="Cambria Math" panose="02040503050406030204" pitchFamily="18" charset="0"/>
                              <a:ea typeface="Calibri" panose="020F0502020204030204" pitchFamily="34" charset="0"/>
                              <a:cs typeface="Times New Roman" panose="02020603050405020304" pitchFamily="18" charset="0"/>
                            </a:rPr>
                            <m:t>h</m:t>
                          </m:r>
                        </m:sup>
                      </m:sSubSup>
                      <m:r>
                        <a:rPr lang="it-IT" sz="1600" b="0" i="1" smtClean="0">
                          <a:latin typeface="Cambria Math" panose="02040503050406030204" pitchFamily="18" charset="0"/>
                          <a:ea typeface="Calibri" panose="020F0502020204030204" pitchFamily="34" charset="0"/>
                          <a:cs typeface="Times New Roman" panose="02020603050405020304" pitchFamily="18" charset="0"/>
                        </a:rPr>
                        <m:t>=</m:t>
                      </m:r>
                      <m:sSub>
                        <m:sSubPr>
                          <m:ctrlPr>
                            <a:rPr lang="it-IT" sz="1600" b="0" i="1" smtClean="0">
                              <a:latin typeface="Cambria Math" panose="02040503050406030204" pitchFamily="18" charset="0"/>
                              <a:ea typeface="Calibri" panose="020F0502020204030204" pitchFamily="34" charset="0"/>
                              <a:cs typeface="Times New Roman" panose="02020603050405020304" pitchFamily="18" charset="0"/>
                            </a:rPr>
                          </m:ctrlPr>
                        </m:sSubPr>
                        <m:e>
                          <m:r>
                            <a:rPr lang="it-IT" sz="1600" b="0" i="1" smtClean="0">
                              <a:latin typeface="Cambria Math" panose="02040503050406030204" pitchFamily="18" charset="0"/>
                              <a:ea typeface="Calibri" panose="020F0502020204030204" pitchFamily="34" charset="0"/>
                              <a:cs typeface="Times New Roman" panose="02020603050405020304" pitchFamily="18" charset="0"/>
                            </a:rPr>
                            <m:t>𝑆</m:t>
                          </m:r>
                        </m:e>
                        <m:sub>
                          <m:r>
                            <a:rPr lang="it-IT" sz="1600" b="0" i="1" smtClean="0">
                              <a:latin typeface="Cambria Math" panose="02040503050406030204" pitchFamily="18" charset="0"/>
                              <a:ea typeface="Calibri" panose="020F0502020204030204" pitchFamily="34" charset="0"/>
                              <a:cs typeface="Times New Roman" panose="02020603050405020304" pitchFamily="18" charset="0"/>
                            </a:rPr>
                            <m:t>𝑡</m:t>
                          </m:r>
                        </m:sub>
                      </m:sSub>
                    </m:oMath>
                  </m:oMathPara>
                </a14:m>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14:m>
                  <m:oMath xmlns:m="http://schemas.openxmlformats.org/officeDocument/2006/math">
                    <m:sSubSup>
                      <m:sSubSupPr>
                        <m:ctrlPr>
                          <a:rPr lang="it-IT" sz="1600" i="1">
                            <a:latin typeface="Cambria Math" panose="02040503050406030204" pitchFamily="18" charset="0"/>
                            <a:ea typeface="Calibri" panose="020F0502020204030204" pitchFamily="34" charset="0"/>
                            <a:cs typeface="Times New Roman" panose="02020603050405020304" pitchFamily="18" charset="0"/>
                          </a:rPr>
                        </m:ctrlPr>
                      </m:sSubSupPr>
                      <m:e>
                        <m:r>
                          <a:rPr lang="it-IT" sz="1600" i="1">
                            <a:latin typeface="Cambria Math" panose="02040503050406030204" pitchFamily="18" charset="0"/>
                            <a:ea typeface="Calibri" panose="020F0502020204030204" pitchFamily="34" charset="0"/>
                            <a:cs typeface="Times New Roman" panose="02020603050405020304" pitchFamily="18" charset="0"/>
                          </a:rPr>
                          <m:t>𝐵</m:t>
                        </m:r>
                      </m:e>
                      <m:sub>
                        <m:r>
                          <a:rPr lang="it-IT" sz="1600" i="1">
                            <a:latin typeface="Cambria Math" panose="02040503050406030204" pitchFamily="18" charset="0"/>
                            <a:ea typeface="Calibri" panose="020F0502020204030204" pitchFamily="34" charset="0"/>
                            <a:cs typeface="Times New Roman" panose="02020603050405020304" pitchFamily="18" charset="0"/>
                          </a:rPr>
                          <m:t>𝑡</m:t>
                        </m:r>
                      </m:sub>
                      <m:sup>
                        <m:r>
                          <a:rPr lang="it-IT" sz="1600" i="1">
                            <a:latin typeface="Cambria Math" panose="02040503050406030204" pitchFamily="18" charset="0"/>
                            <a:ea typeface="Calibri" panose="020F0502020204030204" pitchFamily="34" charset="0"/>
                            <a:cs typeface="Times New Roman" panose="02020603050405020304" pitchFamily="18" charset="0"/>
                          </a:rPr>
                          <m:t>h</m:t>
                        </m:r>
                      </m:sup>
                    </m:sSubSup>
                  </m:oMath>
                </a14:m>
                <a:r>
                  <a:rPr lang="it-IT" sz="1600" dirty="0">
                    <a:latin typeface="Times New Roman" panose="02020603050405020304" pitchFamily="18" charset="0"/>
                    <a:ea typeface="Calibri" panose="020F0502020204030204" pitchFamily="34" charset="0"/>
                    <a:cs typeface="Times New Roman" panose="02020603050405020304" pitchFamily="18" charset="0"/>
                  </a:rPr>
                  <a:t>: Titoli del debito pubblico detenuti dalle famiglie</a:t>
                </a: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90" name="Segnaposto testo 4">
                <a:extLst>
                  <a:ext uri="{FF2B5EF4-FFF2-40B4-BE49-F238E27FC236}">
                    <a16:creationId xmlns:a16="http://schemas.microsoft.com/office/drawing/2014/main" id="{79478A14-3103-426A-AF73-67D21FB440FD}"/>
                  </a:ext>
                </a:extLst>
              </p:cNvPr>
              <p:cNvSpPr txBox="1">
                <a:spLocks noRot="1" noChangeAspect="1" noMove="1" noResize="1" noEditPoints="1" noAdjustHandles="1" noChangeArrowheads="1" noChangeShapeType="1" noTextEdit="1"/>
              </p:cNvSpPr>
              <p:nvPr/>
            </p:nvSpPr>
            <p:spPr bwMode="auto">
              <a:xfrm>
                <a:off x="565095" y="3861048"/>
                <a:ext cx="8544219" cy="2499550"/>
              </a:xfrm>
              <a:prstGeom prst="rect">
                <a:avLst/>
              </a:prstGeom>
              <a:blipFill>
                <a:blip r:embed="rId3"/>
                <a:stretch>
                  <a:fillRect l="-286" t="-732" r="-357"/>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
        <p:nvSpPr>
          <p:cNvPr id="91" name="Segnaposto testo 4">
            <a:extLst>
              <a:ext uri="{FF2B5EF4-FFF2-40B4-BE49-F238E27FC236}">
                <a16:creationId xmlns:a16="http://schemas.microsoft.com/office/drawing/2014/main" id="{698A5F3D-CBE2-4B85-B27C-8E52007F1F51}"/>
              </a:ext>
            </a:extLst>
          </p:cNvPr>
          <p:cNvSpPr txBox="1">
            <a:spLocks/>
          </p:cNvSpPr>
          <p:nvPr/>
        </p:nvSpPr>
        <p:spPr bwMode="auto">
          <a:xfrm>
            <a:off x="452596" y="562819"/>
            <a:ext cx="8544219" cy="462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Ipotesi: le famiglie utilizzano una parte dei loro risparmi per acquistare i titoli del debito pubblico.  </a:t>
            </a:r>
          </a:p>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Dinamica intra-periodo: </a:t>
            </a:r>
          </a:p>
        </p:txBody>
      </p:sp>
      <p:sp>
        <p:nvSpPr>
          <p:cNvPr id="92" name="CasellaDiTesto 91">
            <a:extLst>
              <a:ext uri="{FF2B5EF4-FFF2-40B4-BE49-F238E27FC236}">
                <a16:creationId xmlns:a16="http://schemas.microsoft.com/office/drawing/2014/main" id="{D89090D0-BA74-422E-AFEE-556999443037}"/>
              </a:ext>
            </a:extLst>
          </p:cNvPr>
          <p:cNvSpPr txBox="1"/>
          <p:nvPr/>
        </p:nvSpPr>
        <p:spPr>
          <a:xfrm>
            <a:off x="584867" y="1627951"/>
            <a:ext cx="601204"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A   P</a:t>
            </a:r>
            <a:endParaRPr lang="en-US" sz="1400" dirty="0">
              <a:solidFill>
                <a:prstClr val="black"/>
              </a:solidFill>
              <a:latin typeface="Calibri" panose="020F0502020204030204" pitchFamily="34" charset="0"/>
              <a:ea typeface="+mn-ea"/>
            </a:endParaRPr>
          </a:p>
        </p:txBody>
      </p:sp>
      <p:sp>
        <p:nvSpPr>
          <p:cNvPr id="94" name="CasellaDiTesto 93">
            <a:extLst>
              <a:ext uri="{FF2B5EF4-FFF2-40B4-BE49-F238E27FC236}">
                <a16:creationId xmlns:a16="http://schemas.microsoft.com/office/drawing/2014/main" id="{168828FF-55D6-41E8-BDDD-64E3A4F7F4E7}"/>
              </a:ext>
            </a:extLst>
          </p:cNvPr>
          <p:cNvSpPr txBox="1"/>
          <p:nvPr/>
        </p:nvSpPr>
        <p:spPr>
          <a:xfrm>
            <a:off x="6511333" y="1771967"/>
            <a:ext cx="601204"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A   P</a:t>
            </a:r>
            <a:endParaRPr lang="en-US" sz="1400" dirty="0">
              <a:solidFill>
                <a:prstClr val="black"/>
              </a:solidFill>
              <a:latin typeface="Calibri" panose="020F0502020204030204" pitchFamily="34" charset="0"/>
              <a:ea typeface="+mn-ea"/>
            </a:endParaRPr>
          </a:p>
        </p:txBody>
      </p:sp>
      <p:sp>
        <p:nvSpPr>
          <p:cNvPr id="95" name="CasellaDiTesto 94">
            <a:extLst>
              <a:ext uri="{FF2B5EF4-FFF2-40B4-BE49-F238E27FC236}">
                <a16:creationId xmlns:a16="http://schemas.microsoft.com/office/drawing/2014/main" id="{522092C9-2C9E-4A20-8317-A6BA82635C58}"/>
              </a:ext>
            </a:extLst>
          </p:cNvPr>
          <p:cNvSpPr txBox="1"/>
          <p:nvPr/>
        </p:nvSpPr>
        <p:spPr>
          <a:xfrm>
            <a:off x="518303" y="2787479"/>
            <a:ext cx="555767"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A   P</a:t>
            </a:r>
            <a:endParaRPr lang="en-US" sz="1400" dirty="0">
              <a:solidFill>
                <a:prstClr val="black"/>
              </a:solidFill>
              <a:latin typeface="Calibri" panose="020F0502020204030204" pitchFamily="34" charset="0"/>
              <a:ea typeface="+mn-ea"/>
            </a:endParaRPr>
          </a:p>
        </p:txBody>
      </p:sp>
      <p:sp>
        <p:nvSpPr>
          <p:cNvPr id="46" name="CasellaDiTesto 45">
            <a:extLst>
              <a:ext uri="{FF2B5EF4-FFF2-40B4-BE49-F238E27FC236}">
                <a16:creationId xmlns:a16="http://schemas.microsoft.com/office/drawing/2014/main" id="{848CE438-5A16-4AA6-AAE2-9731336E4B11}"/>
              </a:ext>
            </a:extLst>
          </p:cNvPr>
          <p:cNvSpPr txBox="1"/>
          <p:nvPr/>
        </p:nvSpPr>
        <p:spPr>
          <a:xfrm>
            <a:off x="485753" y="2204864"/>
            <a:ext cx="428042" cy="307777"/>
          </a:xfrm>
          <a:prstGeom prst="rect">
            <a:avLst/>
          </a:prstGeom>
          <a:noFill/>
          <a:ln w="19050">
            <a:solidFill>
              <a:srgbClr val="FF0000"/>
            </a:solidFill>
          </a:ln>
        </p:spPr>
        <p:txBody>
          <a:bodyPr wrap="square" rtlCol="0">
            <a:spAutoFit/>
          </a:bodyPr>
          <a:lstStyle/>
          <a:p>
            <a:r>
              <a:rPr lang="it-IT" sz="1400" dirty="0">
                <a:solidFill>
                  <a:prstClr val="black"/>
                </a:solidFill>
                <a:latin typeface="Calibri" panose="020F0502020204030204" pitchFamily="34" charset="0"/>
                <a:ea typeface="+mn-ea"/>
              </a:rPr>
              <a:t>-10</a:t>
            </a:r>
            <a:endParaRPr lang="en-US" sz="1400" dirty="0">
              <a:solidFill>
                <a:prstClr val="black"/>
              </a:solidFill>
              <a:latin typeface="Calibri" panose="020F0502020204030204" pitchFamily="34" charset="0"/>
              <a:ea typeface="+mn-ea"/>
            </a:endParaRPr>
          </a:p>
        </p:txBody>
      </p:sp>
      <p:cxnSp>
        <p:nvCxnSpPr>
          <p:cNvPr id="47" name="Connettore diritto 46">
            <a:extLst>
              <a:ext uri="{FF2B5EF4-FFF2-40B4-BE49-F238E27FC236}">
                <a16:creationId xmlns:a16="http://schemas.microsoft.com/office/drawing/2014/main" id="{A456F566-2C87-42EF-A34F-54EBEE3861AF}"/>
              </a:ext>
            </a:extLst>
          </p:cNvPr>
          <p:cNvCxnSpPr/>
          <p:nvPr/>
        </p:nvCxnSpPr>
        <p:spPr>
          <a:xfrm>
            <a:off x="7264039" y="2036982"/>
            <a:ext cx="739471" cy="0"/>
          </a:xfrm>
          <a:prstGeom prst="line">
            <a:avLst/>
          </a:prstGeom>
          <a:noFill/>
          <a:ln w="19050" cap="flat" cmpd="sng" algn="ctr">
            <a:solidFill>
              <a:sysClr val="windowText" lastClr="000000">
                <a:lumMod val="50000"/>
                <a:lumOff val="50000"/>
              </a:sysClr>
            </a:solidFill>
            <a:prstDash val="solid"/>
          </a:ln>
          <a:effectLst/>
        </p:spPr>
      </p:cxnSp>
      <p:cxnSp>
        <p:nvCxnSpPr>
          <p:cNvPr id="48" name="Connettore diritto 47">
            <a:extLst>
              <a:ext uri="{FF2B5EF4-FFF2-40B4-BE49-F238E27FC236}">
                <a16:creationId xmlns:a16="http://schemas.microsoft.com/office/drawing/2014/main" id="{BAA2397A-95AE-4B46-8FE0-849703AF93EC}"/>
              </a:ext>
            </a:extLst>
          </p:cNvPr>
          <p:cNvCxnSpPr>
            <a:cxnSpLocks/>
          </p:cNvCxnSpPr>
          <p:nvPr/>
        </p:nvCxnSpPr>
        <p:spPr>
          <a:xfrm flipV="1">
            <a:off x="7633774" y="1854055"/>
            <a:ext cx="0" cy="895878"/>
          </a:xfrm>
          <a:prstGeom prst="line">
            <a:avLst/>
          </a:prstGeom>
          <a:noFill/>
          <a:ln w="19050" cap="flat" cmpd="sng" algn="ctr">
            <a:solidFill>
              <a:sysClr val="windowText" lastClr="000000">
                <a:lumMod val="50000"/>
                <a:lumOff val="50000"/>
              </a:sysClr>
            </a:solidFill>
            <a:prstDash val="solid"/>
          </a:ln>
          <a:effectLst/>
        </p:spPr>
      </p:cxnSp>
      <p:cxnSp>
        <p:nvCxnSpPr>
          <p:cNvPr id="81" name="Connettore diritto 80">
            <a:extLst>
              <a:ext uri="{FF2B5EF4-FFF2-40B4-BE49-F238E27FC236}">
                <a16:creationId xmlns:a16="http://schemas.microsoft.com/office/drawing/2014/main" id="{FE69682E-0C8B-4468-ABC5-BEBBF88080E8}"/>
              </a:ext>
            </a:extLst>
          </p:cNvPr>
          <p:cNvCxnSpPr/>
          <p:nvPr/>
        </p:nvCxnSpPr>
        <p:spPr>
          <a:xfrm>
            <a:off x="7271595" y="2493472"/>
            <a:ext cx="739471" cy="0"/>
          </a:xfrm>
          <a:prstGeom prst="line">
            <a:avLst/>
          </a:prstGeom>
          <a:noFill/>
          <a:ln w="19050" cap="flat" cmpd="sng" algn="ctr">
            <a:solidFill>
              <a:sysClr val="windowText" lastClr="000000">
                <a:lumMod val="50000"/>
                <a:lumOff val="50000"/>
              </a:sysClr>
            </a:solidFill>
            <a:prstDash val="dashDot"/>
          </a:ln>
          <a:effectLst/>
        </p:spPr>
      </p:cxnSp>
      <p:sp>
        <p:nvSpPr>
          <p:cNvPr id="84" name="CasellaDiTesto 83">
            <a:extLst>
              <a:ext uri="{FF2B5EF4-FFF2-40B4-BE49-F238E27FC236}">
                <a16:creationId xmlns:a16="http://schemas.microsoft.com/office/drawing/2014/main" id="{B8067AE3-2918-432B-9C40-F241DF485852}"/>
              </a:ext>
            </a:extLst>
          </p:cNvPr>
          <p:cNvSpPr txBox="1"/>
          <p:nvPr/>
        </p:nvSpPr>
        <p:spPr>
          <a:xfrm>
            <a:off x="7322264" y="1767406"/>
            <a:ext cx="601204"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A   P</a:t>
            </a:r>
            <a:endParaRPr lang="en-US" sz="1400" dirty="0">
              <a:solidFill>
                <a:prstClr val="black"/>
              </a:solidFill>
              <a:latin typeface="Calibri" panose="020F0502020204030204" pitchFamily="34" charset="0"/>
              <a:ea typeface="+mn-ea"/>
            </a:endParaRPr>
          </a:p>
        </p:txBody>
      </p:sp>
      <p:sp>
        <p:nvSpPr>
          <p:cNvPr id="88" name="CasellaDiTesto 87">
            <a:extLst>
              <a:ext uri="{FF2B5EF4-FFF2-40B4-BE49-F238E27FC236}">
                <a16:creationId xmlns:a16="http://schemas.microsoft.com/office/drawing/2014/main" id="{FE4F0E71-9E70-4F34-ABEB-9106ECEA1324}"/>
              </a:ext>
            </a:extLst>
          </p:cNvPr>
          <p:cNvSpPr txBox="1"/>
          <p:nvPr/>
        </p:nvSpPr>
        <p:spPr>
          <a:xfrm>
            <a:off x="6442535" y="1498007"/>
            <a:ext cx="927698"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Depositi</a:t>
            </a:r>
            <a:endParaRPr lang="en-US" sz="1400" dirty="0">
              <a:solidFill>
                <a:prstClr val="black"/>
              </a:solidFill>
              <a:latin typeface="Calibri" panose="020F0502020204030204" pitchFamily="34" charset="0"/>
              <a:ea typeface="+mn-ea"/>
            </a:endParaRPr>
          </a:p>
        </p:txBody>
      </p:sp>
      <p:sp>
        <p:nvSpPr>
          <p:cNvPr id="93" name="CasellaDiTesto 92">
            <a:extLst>
              <a:ext uri="{FF2B5EF4-FFF2-40B4-BE49-F238E27FC236}">
                <a16:creationId xmlns:a16="http://schemas.microsoft.com/office/drawing/2014/main" id="{0A7D2572-829C-489D-8B87-069122B8654A}"/>
              </a:ext>
            </a:extLst>
          </p:cNvPr>
          <p:cNvSpPr txBox="1"/>
          <p:nvPr/>
        </p:nvSpPr>
        <p:spPr>
          <a:xfrm>
            <a:off x="7181335" y="1511262"/>
            <a:ext cx="1317859"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Titoli pubblici</a:t>
            </a:r>
            <a:endParaRPr lang="en-US" sz="1400" dirty="0">
              <a:solidFill>
                <a:prstClr val="black"/>
              </a:solidFill>
              <a:latin typeface="Calibri" panose="020F0502020204030204" pitchFamily="34" charset="0"/>
              <a:ea typeface="+mn-ea"/>
            </a:endParaRPr>
          </a:p>
        </p:txBody>
      </p:sp>
      <p:sp>
        <p:nvSpPr>
          <p:cNvPr id="97" name="CasellaDiTesto 96">
            <a:extLst>
              <a:ext uri="{FF2B5EF4-FFF2-40B4-BE49-F238E27FC236}">
                <a16:creationId xmlns:a16="http://schemas.microsoft.com/office/drawing/2014/main" id="{B59B4969-722F-467E-9DFA-AD8E39729F4A}"/>
              </a:ext>
            </a:extLst>
          </p:cNvPr>
          <p:cNvSpPr txBox="1"/>
          <p:nvPr/>
        </p:nvSpPr>
        <p:spPr>
          <a:xfrm>
            <a:off x="6367616" y="2357546"/>
            <a:ext cx="508640" cy="307777"/>
          </a:xfrm>
          <a:prstGeom prst="rect">
            <a:avLst/>
          </a:prstGeom>
          <a:noFill/>
          <a:ln w="19050">
            <a:solidFill>
              <a:srgbClr val="FF0000"/>
            </a:solidFill>
          </a:ln>
        </p:spPr>
        <p:txBody>
          <a:bodyPr wrap="square" rtlCol="0">
            <a:spAutoFit/>
          </a:bodyPr>
          <a:lstStyle/>
          <a:p>
            <a:r>
              <a:rPr lang="it-IT" sz="1400" dirty="0">
                <a:solidFill>
                  <a:prstClr val="black"/>
                </a:solidFill>
                <a:latin typeface="Calibri" panose="020F0502020204030204" pitchFamily="34" charset="0"/>
                <a:ea typeface="+mn-ea"/>
              </a:rPr>
              <a:t> -10</a:t>
            </a:r>
            <a:endParaRPr lang="en-US" sz="1400" dirty="0">
              <a:solidFill>
                <a:prstClr val="black"/>
              </a:solidFill>
              <a:latin typeface="Calibri" panose="020F0502020204030204" pitchFamily="34" charset="0"/>
              <a:ea typeface="+mn-ea"/>
            </a:endParaRPr>
          </a:p>
        </p:txBody>
      </p:sp>
      <p:sp>
        <p:nvSpPr>
          <p:cNvPr id="99" name="CasellaDiTesto 98">
            <a:extLst>
              <a:ext uri="{FF2B5EF4-FFF2-40B4-BE49-F238E27FC236}">
                <a16:creationId xmlns:a16="http://schemas.microsoft.com/office/drawing/2014/main" id="{23F5E4C6-D64E-4A2B-9C77-889A5B0F557D}"/>
              </a:ext>
            </a:extLst>
          </p:cNvPr>
          <p:cNvSpPr txBox="1"/>
          <p:nvPr/>
        </p:nvSpPr>
        <p:spPr>
          <a:xfrm>
            <a:off x="6379766" y="2694703"/>
            <a:ext cx="457200" cy="182880"/>
          </a:xfrm>
          <a:prstGeom prst="rect">
            <a:avLst/>
          </a:prstGeom>
          <a:solidFill>
            <a:schemeClr val="accent5"/>
          </a:solidFill>
        </p:spPr>
        <p:txBody>
          <a:bodyPr wrap="square" rtlCol="0">
            <a:spAutoFit/>
          </a:bodyPr>
          <a:lstStyle/>
          <a:p>
            <a:r>
              <a:rPr lang="it-IT" sz="1400" dirty="0">
                <a:solidFill>
                  <a:prstClr val="black"/>
                </a:solidFill>
                <a:latin typeface="Calibri" panose="020F0502020204030204" pitchFamily="34" charset="0"/>
                <a:ea typeface="+mn-ea"/>
              </a:rPr>
              <a:t>  15</a:t>
            </a:r>
            <a:endParaRPr lang="en-US" sz="1400" dirty="0">
              <a:solidFill>
                <a:prstClr val="black"/>
              </a:solidFill>
              <a:latin typeface="Calibri" panose="020F0502020204030204" pitchFamily="34" charset="0"/>
              <a:ea typeface="+mn-ea"/>
            </a:endParaRPr>
          </a:p>
        </p:txBody>
      </p:sp>
      <p:sp>
        <p:nvSpPr>
          <p:cNvPr id="100" name="CasellaDiTesto 99">
            <a:extLst>
              <a:ext uri="{FF2B5EF4-FFF2-40B4-BE49-F238E27FC236}">
                <a16:creationId xmlns:a16="http://schemas.microsoft.com/office/drawing/2014/main" id="{FA5ADA4F-65B6-4575-A93B-BC78CC8287FC}"/>
              </a:ext>
            </a:extLst>
          </p:cNvPr>
          <p:cNvSpPr txBox="1"/>
          <p:nvPr/>
        </p:nvSpPr>
        <p:spPr>
          <a:xfrm>
            <a:off x="530655" y="2554733"/>
            <a:ext cx="397160" cy="178190"/>
          </a:xfrm>
          <a:prstGeom prst="rect">
            <a:avLst/>
          </a:prstGeom>
          <a:solidFill>
            <a:schemeClr val="bg1"/>
          </a:solidFill>
        </p:spPr>
        <p:txBody>
          <a:bodyPr wrap="square" rtlCol="0">
            <a:spAutoFit/>
          </a:bodyPr>
          <a:lstStyle/>
          <a:p>
            <a:pPr>
              <a:lnSpc>
                <a:spcPts val="400"/>
              </a:lnSpc>
            </a:pPr>
            <a:r>
              <a:rPr lang="it-IT" sz="1400" dirty="0">
                <a:solidFill>
                  <a:prstClr val="black"/>
                </a:solidFill>
                <a:latin typeface="Calibri" panose="020F0502020204030204" pitchFamily="34" charset="0"/>
                <a:ea typeface="+mn-ea"/>
              </a:rPr>
              <a:t>15</a:t>
            </a:r>
            <a:endParaRPr lang="en-US" sz="1400" dirty="0">
              <a:solidFill>
                <a:prstClr val="black"/>
              </a:solidFill>
              <a:latin typeface="Calibri" panose="020F0502020204030204" pitchFamily="34" charset="0"/>
              <a:ea typeface="+mn-ea"/>
            </a:endParaRPr>
          </a:p>
        </p:txBody>
      </p:sp>
      <p:sp>
        <p:nvSpPr>
          <p:cNvPr id="101" name="CasellaDiTesto 100">
            <a:extLst>
              <a:ext uri="{FF2B5EF4-FFF2-40B4-BE49-F238E27FC236}">
                <a16:creationId xmlns:a16="http://schemas.microsoft.com/office/drawing/2014/main" id="{BCDD4C8B-4674-45B3-8448-1B59CEDCD7E5}"/>
              </a:ext>
            </a:extLst>
          </p:cNvPr>
          <p:cNvSpPr txBox="1"/>
          <p:nvPr/>
        </p:nvSpPr>
        <p:spPr>
          <a:xfrm>
            <a:off x="7214166" y="1982446"/>
            <a:ext cx="508640" cy="307777"/>
          </a:xfrm>
          <a:prstGeom prst="rect">
            <a:avLst/>
          </a:prstGeom>
          <a:noFill/>
          <a:ln w="19050">
            <a:solidFill>
              <a:srgbClr val="FF0000"/>
            </a:solidFill>
          </a:ln>
        </p:spPr>
        <p:txBody>
          <a:bodyPr wrap="square" rtlCol="0">
            <a:spAutoFit/>
          </a:bodyPr>
          <a:lstStyle/>
          <a:p>
            <a:r>
              <a:rPr lang="it-IT" sz="1400" dirty="0">
                <a:solidFill>
                  <a:prstClr val="black"/>
                </a:solidFill>
                <a:latin typeface="Calibri" panose="020F0502020204030204" pitchFamily="34" charset="0"/>
                <a:ea typeface="+mn-ea"/>
              </a:rPr>
              <a:t> +10</a:t>
            </a:r>
            <a:endParaRPr lang="en-US" sz="1400" dirty="0">
              <a:solidFill>
                <a:prstClr val="black"/>
              </a:solidFill>
              <a:latin typeface="Calibri" panose="020F0502020204030204" pitchFamily="34" charset="0"/>
              <a:ea typeface="+mn-ea"/>
            </a:endParaRPr>
          </a:p>
        </p:txBody>
      </p:sp>
      <p:sp>
        <p:nvSpPr>
          <p:cNvPr id="102" name="CasellaDiTesto 101">
            <a:extLst>
              <a:ext uri="{FF2B5EF4-FFF2-40B4-BE49-F238E27FC236}">
                <a16:creationId xmlns:a16="http://schemas.microsoft.com/office/drawing/2014/main" id="{4E75504E-6B4F-4C24-8AB2-611366637ABB}"/>
              </a:ext>
            </a:extLst>
          </p:cNvPr>
          <p:cNvSpPr txBox="1"/>
          <p:nvPr/>
        </p:nvSpPr>
        <p:spPr>
          <a:xfrm>
            <a:off x="7187766" y="2473361"/>
            <a:ext cx="508640" cy="307777"/>
          </a:xfrm>
          <a:prstGeom prst="rect">
            <a:avLst/>
          </a:prstGeom>
          <a:noFill/>
        </p:spPr>
        <p:txBody>
          <a:bodyPr wrap="square" rtlCol="0">
            <a:spAutoFit/>
          </a:bodyPr>
          <a:lstStyle/>
          <a:p>
            <a:r>
              <a:rPr lang="it-IT" sz="1400" dirty="0">
                <a:solidFill>
                  <a:prstClr val="black"/>
                </a:solidFill>
                <a:latin typeface="Calibri" panose="020F0502020204030204" pitchFamily="34" charset="0"/>
                <a:ea typeface="+mn-ea"/>
              </a:rPr>
              <a:t>   10</a:t>
            </a:r>
            <a:endParaRPr lang="en-US" sz="1400" dirty="0">
              <a:solidFill>
                <a:prstClr val="black"/>
              </a:solidFill>
              <a:latin typeface="Calibri" panose="020F0502020204030204" pitchFamily="34" charset="0"/>
              <a:ea typeface="+mn-ea"/>
            </a:endParaRPr>
          </a:p>
        </p:txBody>
      </p:sp>
    </p:spTree>
    <p:extLst>
      <p:ext uri="{BB962C8B-B14F-4D97-AF65-F5344CB8AC3E}">
        <p14:creationId xmlns:p14="http://schemas.microsoft.com/office/powerpoint/2010/main" val="215888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fade">
                                      <p:cBhvr>
                                        <p:cTn id="13" dur="500"/>
                                        <p:tgtEl>
                                          <p:spTgt spid="5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0"/>
                                        </p:tgtEl>
                                        <p:attrNameLst>
                                          <p:attrName>style.visibility</p:attrName>
                                        </p:attrNameLst>
                                      </p:cBhvr>
                                      <p:to>
                                        <p:strVal val="visible"/>
                                      </p:to>
                                    </p:set>
                                    <p:animEffect transition="in" filter="fade">
                                      <p:cBhvr>
                                        <p:cTn id="16" dur="500"/>
                                        <p:tgtEl>
                                          <p:spTgt spid="6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500"/>
                                        <p:tgtEl>
                                          <p:spTgt spid="5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500"/>
                                        <p:tgtEl>
                                          <p:spTgt spid="6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7"/>
                                        </p:tgtEl>
                                        <p:attrNameLst>
                                          <p:attrName>style.visibility</p:attrName>
                                        </p:attrNameLst>
                                      </p:cBhvr>
                                      <p:to>
                                        <p:strVal val="visible"/>
                                      </p:to>
                                    </p:set>
                                    <p:animEffect transition="in" filter="fade">
                                      <p:cBhvr>
                                        <p:cTn id="29" dur="500"/>
                                        <p:tgtEl>
                                          <p:spTgt spid="5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fade">
                                      <p:cBhvr>
                                        <p:cTn id="32" dur="500"/>
                                        <p:tgtEl>
                                          <p:spTgt spid="62"/>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87"/>
                                        </p:tgtEl>
                                        <p:attrNameLst>
                                          <p:attrName>style.visibility</p:attrName>
                                        </p:attrNameLst>
                                      </p:cBhvr>
                                      <p:to>
                                        <p:strVal val="visible"/>
                                      </p:to>
                                    </p:set>
                                    <p:animEffect transition="in" filter="fade">
                                      <p:cBhvr>
                                        <p:cTn id="45" dur="500"/>
                                        <p:tgtEl>
                                          <p:spTgt spid="87"/>
                                        </p:tgtEl>
                                      </p:cBhvr>
                                    </p:animEffect>
                                  </p:childTnLst>
                                </p:cTn>
                              </p:par>
                              <p:par>
                                <p:cTn id="46" presetID="10" presetClass="entr" presetSubtype="0" fill="hold" nodeType="with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500"/>
                                        <p:tgtEl>
                                          <p:spTgt spid="5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fade">
                                      <p:cBhvr>
                                        <p:cTn id="51" dur="500"/>
                                        <p:tgtEl>
                                          <p:spTgt spid="63"/>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8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fade">
                                      <p:cBhvr>
                                        <p:cTn id="60" dur="500"/>
                                        <p:tgtEl>
                                          <p:spTgt spid="5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64"/>
                                        </p:tgtEl>
                                        <p:attrNameLst>
                                          <p:attrName>style.visibility</p:attrName>
                                        </p:attrNameLst>
                                      </p:cBhvr>
                                      <p:to>
                                        <p:strVal val="visible"/>
                                      </p:to>
                                    </p:set>
                                    <p:animEffect transition="in" filter="fade">
                                      <p:cBhvr>
                                        <p:cTn id="63" dur="500"/>
                                        <p:tgtEl>
                                          <p:spTgt spid="6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76"/>
                                        </p:tgtEl>
                                        <p:attrNameLst>
                                          <p:attrName>style.visibility</p:attrName>
                                        </p:attrNameLst>
                                      </p:cBhvr>
                                      <p:to>
                                        <p:strVal val="visible"/>
                                      </p:to>
                                    </p:set>
                                    <p:animEffect transition="in" filter="fade">
                                      <p:cBhvr>
                                        <p:cTn id="66" dur="500"/>
                                        <p:tgtEl>
                                          <p:spTgt spid="76"/>
                                        </p:tgtEl>
                                      </p:cBhvr>
                                    </p:animEffect>
                                  </p:childTnLst>
                                </p:cTn>
                              </p:par>
                              <p:par>
                                <p:cTn id="67" presetID="1"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8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99"/>
                                        </p:tgtEl>
                                        <p:attrNameLst>
                                          <p:attrName>style.visibility</p:attrName>
                                        </p:attrNameLst>
                                      </p:cBhvr>
                                      <p:to>
                                        <p:strVal val="visible"/>
                                      </p:to>
                                    </p:set>
                                    <p:animEffect transition="in" filter="fade">
                                      <p:cBhvr>
                                        <p:cTn id="79" dur="500"/>
                                        <p:tgtEl>
                                          <p:spTgt spid="99"/>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00"/>
                                        </p:tgtEl>
                                        <p:attrNameLst>
                                          <p:attrName>style.visibility</p:attrName>
                                        </p:attrNameLst>
                                      </p:cBhvr>
                                      <p:to>
                                        <p:strVal val="visible"/>
                                      </p:to>
                                    </p:set>
                                    <p:animEffect transition="in" filter="fade">
                                      <p:cBhvr>
                                        <p:cTn id="82" dur="500"/>
                                        <p:tgtEl>
                                          <p:spTgt spid="100"/>
                                        </p:tgtEl>
                                      </p:cBhvr>
                                    </p:animEffect>
                                  </p:childTnLst>
                                </p:cTn>
                              </p:par>
                              <p:par>
                                <p:cTn id="83" presetID="1" presetClass="entr" presetSubtype="0" fill="hold" grpId="0" nodeType="withEffect">
                                  <p:stCondLst>
                                    <p:cond delay="0"/>
                                  </p:stCondLst>
                                  <p:childTnLst>
                                    <p:set>
                                      <p:cBhvr>
                                        <p:cTn id="84" dur="1" fill="hold">
                                          <p:stCondLst>
                                            <p:cond delay="0"/>
                                          </p:stCondLst>
                                        </p:cTn>
                                        <p:tgtEl>
                                          <p:spTgt spid="46"/>
                                        </p:tgtEl>
                                        <p:attrNameLst>
                                          <p:attrName>style.visibility</p:attrName>
                                        </p:attrNameLst>
                                      </p:cBhvr>
                                      <p:to>
                                        <p:strVal val="visible"/>
                                      </p:to>
                                    </p:set>
                                  </p:childTnLst>
                                </p:cTn>
                              </p:par>
                              <p:par>
                                <p:cTn id="85" presetID="10" presetClass="entr" presetSubtype="0" fill="hold" grpId="0" nodeType="withEffect">
                                  <p:stCondLst>
                                    <p:cond delay="0"/>
                                  </p:stCondLst>
                                  <p:childTnLst>
                                    <p:set>
                                      <p:cBhvr>
                                        <p:cTn id="86" dur="1" fill="hold">
                                          <p:stCondLst>
                                            <p:cond delay="0"/>
                                          </p:stCondLst>
                                        </p:cTn>
                                        <p:tgtEl>
                                          <p:spTgt spid="97"/>
                                        </p:tgtEl>
                                        <p:attrNameLst>
                                          <p:attrName>style.visibility</p:attrName>
                                        </p:attrNameLst>
                                      </p:cBhvr>
                                      <p:to>
                                        <p:strVal val="visible"/>
                                      </p:to>
                                    </p:set>
                                    <p:animEffect transition="in" filter="fade">
                                      <p:cBhvr>
                                        <p:cTn id="87" dur="500"/>
                                        <p:tgtEl>
                                          <p:spTgt spid="97"/>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02"/>
                                        </p:tgtEl>
                                        <p:attrNameLst>
                                          <p:attrName>style.visibility</p:attrName>
                                        </p:attrNameLst>
                                      </p:cBhvr>
                                      <p:to>
                                        <p:strVal val="visible"/>
                                      </p:to>
                                    </p:set>
                                    <p:animEffect transition="in" filter="fade">
                                      <p:cBhvr>
                                        <p:cTn id="92" dur="500"/>
                                        <p:tgtEl>
                                          <p:spTgt spid="102"/>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101"/>
                                        </p:tgtEl>
                                        <p:attrNameLst>
                                          <p:attrName>style.visibility</p:attrName>
                                        </p:attrNameLst>
                                      </p:cBhvr>
                                      <p:to>
                                        <p:strVal val="visible"/>
                                      </p:to>
                                    </p:set>
                                    <p:animEffect transition="in" filter="fade">
                                      <p:cBhvr>
                                        <p:cTn id="95" dur="500"/>
                                        <p:tgtEl>
                                          <p:spTgt spid="101"/>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90"/>
                                        </p:tgtEl>
                                        <p:attrNameLst>
                                          <p:attrName>style.visibility</p:attrName>
                                        </p:attrNameLst>
                                      </p:cBhvr>
                                      <p:to>
                                        <p:strVal val="visible"/>
                                      </p:to>
                                    </p:set>
                                    <p:animEffect transition="in" filter="fade">
                                      <p:cBhvr>
                                        <p:cTn id="100"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1" grpId="0"/>
      <p:bldP spid="62" grpId="0"/>
      <p:bldP spid="63" grpId="0"/>
      <p:bldP spid="64" grpId="0"/>
      <p:bldP spid="71" grpId="0"/>
      <p:bldP spid="72" grpId="0"/>
      <p:bldP spid="73" grpId="0"/>
      <p:bldP spid="74" grpId="0"/>
      <p:bldP spid="75" grpId="0"/>
      <p:bldP spid="76" grpId="0"/>
      <p:bldP spid="85" grpId="0"/>
      <p:bldP spid="86" grpId="0"/>
      <p:bldP spid="87" grpId="0"/>
      <p:bldP spid="89" grpId="0"/>
      <p:bldP spid="90" grpId="0"/>
      <p:bldP spid="46" grpId="0" animBg="1"/>
      <p:bldP spid="97" grpId="0" animBg="1"/>
      <p:bldP spid="99" grpId="0" animBg="1"/>
      <p:bldP spid="100" grpId="0" animBg="1"/>
      <p:bldP spid="101" grpId="0" animBg="1"/>
      <p:bldP spid="10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a:latin typeface="Garamond" panose="02020404030301010803" pitchFamily="18" charset="0"/>
              </a:rPr>
              <a:t>Cosa </a:t>
            </a:r>
            <a:r>
              <a:rPr lang="en-GB" altLang="it-IT" dirty="0" err="1">
                <a:latin typeface="Garamond" panose="02020404030301010803" pitchFamily="18" charset="0"/>
              </a:rPr>
              <a:t>vedremo</a:t>
            </a:r>
            <a:r>
              <a:rPr lang="en-GB" altLang="it-IT" dirty="0">
                <a:latin typeface="Garamond" panose="02020404030301010803" pitchFamily="18" charset="0"/>
              </a:rPr>
              <a:t> </a:t>
            </a:r>
            <a:r>
              <a:rPr lang="en-GB" altLang="it-IT" dirty="0" err="1">
                <a:latin typeface="Garamond" panose="02020404030301010803" pitchFamily="18" charset="0"/>
              </a:rPr>
              <a:t>nella</a:t>
            </a:r>
            <a:r>
              <a:rPr lang="en-GB" altLang="it-IT" dirty="0">
                <a:latin typeface="Garamond" panose="02020404030301010803" pitchFamily="18" charset="0"/>
              </a:rPr>
              <a:t> </a:t>
            </a:r>
            <a:r>
              <a:rPr lang="en-GB" altLang="it-IT" dirty="0" err="1">
                <a:latin typeface="Garamond" panose="02020404030301010803" pitchFamily="18" charset="0"/>
              </a:rPr>
              <a:t>prossima</a:t>
            </a:r>
            <a:r>
              <a:rPr lang="en-GB" altLang="it-IT" dirty="0">
                <a:latin typeface="Garamond" panose="02020404030301010803" pitchFamily="18" charset="0"/>
              </a:rPr>
              <a:t> </a:t>
            </a:r>
            <a:r>
              <a:rPr lang="en-GB" altLang="it-IT" dirty="0" err="1">
                <a:latin typeface="Garamond" panose="02020404030301010803" pitchFamily="18" charset="0"/>
              </a:rPr>
              <a:t>lezione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403476" y="1702815"/>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10" name="Segnaposto testo 4">
            <a:extLst>
              <a:ext uri="{FF2B5EF4-FFF2-40B4-BE49-F238E27FC236}">
                <a16:creationId xmlns:a16="http://schemas.microsoft.com/office/drawing/2014/main" id="{D67E98B5-B642-4F50-A5AD-97661E692DCA}"/>
              </a:ext>
            </a:extLst>
          </p:cNvPr>
          <p:cNvSpPr txBox="1">
            <a:spLocks/>
          </p:cNvSpPr>
          <p:nvPr/>
        </p:nvSpPr>
        <p:spPr bwMode="auto">
          <a:xfrm>
            <a:off x="299890" y="1139826"/>
            <a:ext cx="8544219" cy="3623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Bef>
                <a:spcPts val="0"/>
              </a:spcBef>
              <a:spcAft>
                <a:spcPts val="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Terza componente della domanda: Investimenti</a:t>
            </a:r>
          </a:p>
          <a:p>
            <a:pPr>
              <a:lnSpc>
                <a:spcPct val="107000"/>
              </a:lnSpc>
              <a:spcBef>
                <a:spcPts val="0"/>
              </a:spcBef>
              <a:spcAft>
                <a:spcPts val="0"/>
              </a:spcAft>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Finanziamento degli investimenti e relazione investimenti-risparmi</a:t>
            </a:r>
          </a:p>
          <a:p>
            <a:pPr>
              <a:lnSpc>
                <a:spcPct val="107000"/>
              </a:lnSpc>
              <a:spcBef>
                <a:spcPts val="0"/>
              </a:spcBef>
              <a:spcAft>
                <a:spcPts val="0"/>
              </a:spcAft>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I risparmi monetari delle famiglie non sono generati esclusivamente dalla spesa pubblica in deficit, ma anche dagli investimenti.</a:t>
            </a:r>
          </a:p>
          <a:p>
            <a:pPr>
              <a:lnSpc>
                <a:spcPct val="107000"/>
              </a:lnSpc>
              <a:spcBef>
                <a:spcPts val="0"/>
              </a:spcBef>
              <a:spcAft>
                <a:spcPts val="0"/>
              </a:spcAft>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La moneta circolante e i risparmi vengono generati anche a partire della moneta immessa dalle banche commerciali nel momento in cui concedono un prestito alle imprese. </a:t>
            </a:r>
          </a:p>
          <a:p>
            <a:pPr>
              <a:lnSpc>
                <a:spcPct val="107000"/>
              </a:lnSpc>
              <a:spcBef>
                <a:spcPts val="0"/>
              </a:spcBef>
              <a:spcAft>
                <a:spcPts val="0"/>
              </a:spcAft>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800"/>
              </a:spcAft>
              <a:buNone/>
            </a:pPr>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3" name="Connettore 2 2">
            <a:extLst>
              <a:ext uri="{FF2B5EF4-FFF2-40B4-BE49-F238E27FC236}">
                <a16:creationId xmlns:a16="http://schemas.microsoft.com/office/drawing/2014/main" id="{4347621A-A692-4170-9131-D7D0253C8263}"/>
              </a:ext>
            </a:extLst>
          </p:cNvPr>
          <p:cNvCxnSpPr>
            <a:cxnSpLocks/>
          </p:cNvCxnSpPr>
          <p:nvPr/>
        </p:nvCxnSpPr>
        <p:spPr bwMode="auto">
          <a:xfrm>
            <a:off x="4716016" y="3140968"/>
            <a:ext cx="0" cy="5760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232061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a:latin typeface="Garamond" panose="02020404030301010803" pitchFamily="18" charset="0"/>
              </a:rPr>
              <a:t>Cosa </a:t>
            </a:r>
            <a:r>
              <a:rPr lang="en-GB" altLang="it-IT" dirty="0" err="1">
                <a:latin typeface="Garamond" panose="02020404030301010803" pitchFamily="18" charset="0"/>
              </a:rPr>
              <a:t>vedremo</a:t>
            </a:r>
            <a:r>
              <a:rPr lang="en-GB" altLang="it-IT" dirty="0">
                <a:latin typeface="Garamond" panose="02020404030301010803" pitchFamily="18" charset="0"/>
              </a:rPr>
              <a:t> </a:t>
            </a:r>
            <a:r>
              <a:rPr lang="en-GB" altLang="it-IT" dirty="0" err="1">
                <a:latin typeface="Garamond" panose="02020404030301010803" pitchFamily="18" charset="0"/>
              </a:rPr>
              <a:t>nella</a:t>
            </a:r>
            <a:r>
              <a:rPr lang="en-GB" altLang="it-IT" dirty="0">
                <a:latin typeface="Garamond" panose="02020404030301010803" pitchFamily="18" charset="0"/>
              </a:rPr>
              <a:t> </a:t>
            </a:r>
            <a:r>
              <a:rPr lang="en-GB" altLang="it-IT" dirty="0" err="1">
                <a:latin typeface="Garamond" panose="02020404030301010803" pitchFamily="18" charset="0"/>
              </a:rPr>
              <a:t>prossima</a:t>
            </a:r>
            <a:r>
              <a:rPr lang="en-GB" altLang="it-IT" dirty="0">
                <a:latin typeface="Garamond" panose="02020404030301010803" pitchFamily="18" charset="0"/>
              </a:rPr>
              <a:t> </a:t>
            </a:r>
            <a:r>
              <a:rPr lang="en-GB" altLang="it-IT" dirty="0" err="1">
                <a:latin typeface="Garamond" panose="02020404030301010803" pitchFamily="18" charset="0"/>
              </a:rPr>
              <a:t>lezione</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403476" y="1702815"/>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12" name="Rettangolo 11">
            <a:extLst>
              <a:ext uri="{FF2B5EF4-FFF2-40B4-BE49-F238E27FC236}">
                <a16:creationId xmlns:a16="http://schemas.microsoft.com/office/drawing/2014/main" id="{D1A156E2-429E-4BAC-9F3F-2A42B13BF524}"/>
              </a:ext>
            </a:extLst>
          </p:cNvPr>
          <p:cNvSpPr/>
          <p:nvPr/>
        </p:nvSpPr>
        <p:spPr>
          <a:xfrm>
            <a:off x="6053471" y="1242274"/>
            <a:ext cx="2105314"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Banca Centrale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Rettangolo 12">
            <a:extLst>
              <a:ext uri="{FF2B5EF4-FFF2-40B4-BE49-F238E27FC236}">
                <a16:creationId xmlns:a16="http://schemas.microsoft.com/office/drawing/2014/main" id="{24D85657-8B1A-47AF-8149-0E4C7CCF7FEE}"/>
              </a:ext>
            </a:extLst>
          </p:cNvPr>
          <p:cNvSpPr/>
          <p:nvPr/>
        </p:nvSpPr>
        <p:spPr>
          <a:xfrm>
            <a:off x="3072784" y="3657801"/>
            <a:ext cx="1724526"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Famiglie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Rettangolo 13">
            <a:extLst>
              <a:ext uri="{FF2B5EF4-FFF2-40B4-BE49-F238E27FC236}">
                <a16:creationId xmlns:a16="http://schemas.microsoft.com/office/drawing/2014/main" id="{CF671F0D-F3D2-42AC-B0DF-8A2D0FC6F42E}"/>
              </a:ext>
            </a:extLst>
          </p:cNvPr>
          <p:cNvSpPr/>
          <p:nvPr/>
        </p:nvSpPr>
        <p:spPr>
          <a:xfrm>
            <a:off x="6207435" y="3595141"/>
            <a:ext cx="1925053" cy="1026258"/>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Governo</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5" name="Connettore 2 14">
            <a:extLst>
              <a:ext uri="{FF2B5EF4-FFF2-40B4-BE49-F238E27FC236}">
                <a16:creationId xmlns:a16="http://schemas.microsoft.com/office/drawing/2014/main" id="{13D89F80-0301-44BA-8924-8C69A8385143}"/>
              </a:ext>
            </a:extLst>
          </p:cNvPr>
          <p:cNvCxnSpPr>
            <a:cxnSpLocks/>
          </p:cNvCxnSpPr>
          <p:nvPr/>
        </p:nvCxnSpPr>
        <p:spPr>
          <a:xfrm flipV="1">
            <a:off x="4157626" y="2069627"/>
            <a:ext cx="0" cy="1588175"/>
          </a:xfrm>
          <a:prstGeom prst="straightConnector1">
            <a:avLst/>
          </a:prstGeom>
          <a:noFill/>
          <a:ln w="28575" cap="flat" cmpd="sng" algn="ctr">
            <a:solidFill>
              <a:srgbClr val="70AD47">
                <a:lumMod val="50000"/>
              </a:srgbClr>
            </a:solidFill>
            <a:prstDash val="solid"/>
            <a:miter lim="800000"/>
            <a:tailEnd type="triangle"/>
          </a:ln>
          <a:effectLst/>
        </p:spPr>
      </p:cxnSp>
      <p:cxnSp>
        <p:nvCxnSpPr>
          <p:cNvPr id="16" name="Connettore 2 15">
            <a:extLst>
              <a:ext uri="{FF2B5EF4-FFF2-40B4-BE49-F238E27FC236}">
                <a16:creationId xmlns:a16="http://schemas.microsoft.com/office/drawing/2014/main" id="{492B98B5-AE63-4711-87F0-B5D02DF4D872}"/>
              </a:ext>
            </a:extLst>
          </p:cNvPr>
          <p:cNvCxnSpPr>
            <a:cxnSpLocks/>
          </p:cNvCxnSpPr>
          <p:nvPr/>
        </p:nvCxnSpPr>
        <p:spPr>
          <a:xfrm>
            <a:off x="3616210" y="2069627"/>
            <a:ext cx="0" cy="1588175"/>
          </a:xfrm>
          <a:prstGeom prst="straightConnector1">
            <a:avLst/>
          </a:prstGeom>
          <a:noFill/>
          <a:ln w="19050" cap="flat" cmpd="sng" algn="ctr">
            <a:solidFill>
              <a:srgbClr val="70AD47">
                <a:lumMod val="50000"/>
              </a:srgbClr>
            </a:solidFill>
            <a:prstDash val="lgDash"/>
            <a:miter lim="800000"/>
            <a:tailEnd type="triangle"/>
          </a:ln>
          <a:effectLst/>
        </p:spPr>
      </p:cxnSp>
      <p:cxnSp>
        <p:nvCxnSpPr>
          <p:cNvPr id="17" name="Connettore a gomito 16">
            <a:extLst>
              <a:ext uri="{FF2B5EF4-FFF2-40B4-BE49-F238E27FC236}">
                <a16:creationId xmlns:a16="http://schemas.microsoft.com/office/drawing/2014/main" id="{8FD3BADC-624E-494D-BB74-966A0375B4E6}"/>
              </a:ext>
            </a:extLst>
          </p:cNvPr>
          <p:cNvCxnSpPr>
            <a:cxnSpLocks/>
            <a:stCxn id="13" idx="2"/>
            <a:endCxn id="14" idx="2"/>
          </p:cNvCxnSpPr>
          <p:nvPr/>
        </p:nvCxnSpPr>
        <p:spPr>
          <a:xfrm rot="16200000" flipH="1">
            <a:off x="5479773" y="2931210"/>
            <a:ext cx="145462" cy="3234915"/>
          </a:xfrm>
          <a:prstGeom prst="bentConnector3">
            <a:avLst>
              <a:gd name="adj1" fmla="val 257154"/>
            </a:avLst>
          </a:prstGeom>
          <a:noFill/>
          <a:ln w="19050" cap="flat" cmpd="sng" algn="ctr">
            <a:solidFill>
              <a:srgbClr val="70AD47">
                <a:lumMod val="50000"/>
              </a:srgbClr>
            </a:solidFill>
            <a:prstDash val="lgDashDot"/>
            <a:miter lim="800000"/>
            <a:tailEnd type="triangle"/>
          </a:ln>
          <a:effectLst/>
        </p:spPr>
      </p:cxnSp>
      <p:cxnSp>
        <p:nvCxnSpPr>
          <p:cNvPr id="18" name="Connettore 2 17">
            <a:extLst>
              <a:ext uri="{FF2B5EF4-FFF2-40B4-BE49-F238E27FC236}">
                <a16:creationId xmlns:a16="http://schemas.microsoft.com/office/drawing/2014/main" id="{6D24F911-B5DA-4C7C-AE23-4871B7C1D39D}"/>
              </a:ext>
            </a:extLst>
          </p:cNvPr>
          <p:cNvCxnSpPr>
            <a:cxnSpLocks/>
          </p:cNvCxnSpPr>
          <p:nvPr/>
        </p:nvCxnSpPr>
        <p:spPr>
          <a:xfrm flipH="1">
            <a:off x="6891286" y="2049401"/>
            <a:ext cx="17681" cy="1545739"/>
          </a:xfrm>
          <a:prstGeom prst="straightConnector1">
            <a:avLst/>
          </a:prstGeom>
          <a:noFill/>
          <a:ln w="28575" cap="flat" cmpd="sng" algn="ctr">
            <a:solidFill>
              <a:srgbClr val="70AD47">
                <a:lumMod val="50000"/>
              </a:srgbClr>
            </a:solidFill>
            <a:prstDash val="solid"/>
            <a:miter lim="800000"/>
            <a:tailEnd type="triangle"/>
          </a:ln>
          <a:effectLst/>
        </p:spPr>
      </p:cxnSp>
      <p:grpSp>
        <p:nvGrpSpPr>
          <p:cNvPr id="19" name="Gruppo 18">
            <a:extLst>
              <a:ext uri="{FF2B5EF4-FFF2-40B4-BE49-F238E27FC236}">
                <a16:creationId xmlns:a16="http://schemas.microsoft.com/office/drawing/2014/main" id="{52E01C74-7880-4FC9-9748-5840FCD6A147}"/>
              </a:ext>
            </a:extLst>
          </p:cNvPr>
          <p:cNvGrpSpPr/>
          <p:nvPr/>
        </p:nvGrpSpPr>
        <p:grpSpPr>
          <a:xfrm>
            <a:off x="2253026" y="941801"/>
            <a:ext cx="2261174" cy="1136963"/>
            <a:chOff x="432636" y="753979"/>
            <a:chExt cx="1983008" cy="1236008"/>
          </a:xfrm>
          <a:solidFill>
            <a:srgbClr val="70AD47">
              <a:lumMod val="20000"/>
              <a:lumOff val="80000"/>
            </a:srgbClr>
          </a:solidFill>
        </p:grpSpPr>
        <p:sp>
          <p:nvSpPr>
            <p:cNvPr id="20" name="Rettangolo 19">
              <a:extLst>
                <a:ext uri="{FF2B5EF4-FFF2-40B4-BE49-F238E27FC236}">
                  <a16:creationId xmlns:a16="http://schemas.microsoft.com/office/drawing/2014/main" id="{4DB6DBE6-8CA1-4017-BF19-A77E19EBFC8C}"/>
                </a:ext>
              </a:extLst>
            </p:cNvPr>
            <p:cNvSpPr/>
            <p:nvPr/>
          </p:nvSpPr>
          <p:spPr>
            <a:xfrm>
              <a:off x="432636" y="753979"/>
              <a:ext cx="1983008" cy="1236008"/>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Imprese</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K + </a:t>
              </a:r>
              <a:r>
                <a:rPr kumimoji="0" lang="en-US" sz="1600" b="0"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Imprese</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a:t>
              </a:r>
            </a:p>
          </p:txBody>
        </p:sp>
        <p:cxnSp>
          <p:nvCxnSpPr>
            <p:cNvPr id="21" name="Connettore 2 20">
              <a:extLst>
                <a:ext uri="{FF2B5EF4-FFF2-40B4-BE49-F238E27FC236}">
                  <a16:creationId xmlns:a16="http://schemas.microsoft.com/office/drawing/2014/main" id="{7DCA1B3D-54A2-4D8C-A50E-B968CC67D065}"/>
                </a:ext>
              </a:extLst>
            </p:cNvPr>
            <p:cNvCxnSpPr>
              <a:cxnSpLocks/>
            </p:cNvCxnSpPr>
            <p:nvPr/>
          </p:nvCxnSpPr>
          <p:spPr>
            <a:xfrm flipV="1">
              <a:off x="2283490" y="1309380"/>
              <a:ext cx="0" cy="507458"/>
            </a:xfrm>
            <a:prstGeom prst="straightConnector1">
              <a:avLst/>
            </a:prstGeom>
            <a:grpFill/>
            <a:ln w="6350" cap="flat" cmpd="sng" algn="ctr">
              <a:noFill/>
              <a:prstDash val="solid"/>
              <a:miter lim="800000"/>
              <a:tailEnd type="triangle"/>
            </a:ln>
            <a:effectLst/>
          </p:spPr>
        </p:cxnSp>
      </p:grpSp>
      <p:sp>
        <p:nvSpPr>
          <p:cNvPr id="22" name="Rettangolo 21">
            <a:extLst>
              <a:ext uri="{FF2B5EF4-FFF2-40B4-BE49-F238E27FC236}">
                <a16:creationId xmlns:a16="http://schemas.microsoft.com/office/drawing/2014/main" id="{59FF2F7E-4FE6-4FAB-9EDF-7478012D0781}"/>
              </a:ext>
            </a:extLst>
          </p:cNvPr>
          <p:cNvSpPr/>
          <p:nvPr/>
        </p:nvSpPr>
        <p:spPr>
          <a:xfrm>
            <a:off x="3932178" y="2793068"/>
            <a:ext cx="1074392" cy="21520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Consumo</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23" name="Connettore a gomito 22">
            <a:extLst>
              <a:ext uri="{FF2B5EF4-FFF2-40B4-BE49-F238E27FC236}">
                <a16:creationId xmlns:a16="http://schemas.microsoft.com/office/drawing/2014/main" id="{6A419F54-1958-472B-A268-14B32FE831A3}"/>
              </a:ext>
            </a:extLst>
          </p:cNvPr>
          <p:cNvCxnSpPr>
            <a:endCxn id="13" idx="1"/>
          </p:cNvCxnSpPr>
          <p:nvPr/>
        </p:nvCxnSpPr>
        <p:spPr>
          <a:xfrm rot="16200000" flipH="1">
            <a:off x="1958411" y="2952495"/>
            <a:ext cx="2002153" cy="226595"/>
          </a:xfrm>
          <a:prstGeom prst="bentConnector2">
            <a:avLst/>
          </a:prstGeom>
          <a:noFill/>
          <a:ln w="19050" cap="flat" cmpd="sng" algn="ctr">
            <a:solidFill>
              <a:srgbClr val="70AD47">
                <a:lumMod val="50000"/>
              </a:srgbClr>
            </a:solidFill>
            <a:prstDash val="lgDashDotDot"/>
            <a:miter lim="800000"/>
            <a:tailEnd type="triangle"/>
          </a:ln>
          <a:effectLst/>
        </p:spPr>
      </p:cxnSp>
      <p:sp>
        <p:nvSpPr>
          <p:cNvPr id="24" name="Rettangolo 23">
            <a:extLst>
              <a:ext uri="{FF2B5EF4-FFF2-40B4-BE49-F238E27FC236}">
                <a16:creationId xmlns:a16="http://schemas.microsoft.com/office/drawing/2014/main" id="{3D5689F0-8277-4BB7-9D25-42F0164EC36C}"/>
              </a:ext>
            </a:extLst>
          </p:cNvPr>
          <p:cNvSpPr/>
          <p:nvPr/>
        </p:nvSpPr>
        <p:spPr>
          <a:xfrm>
            <a:off x="3266459" y="2388243"/>
            <a:ext cx="697492" cy="19593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Salari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5" name="Rettangolo 24">
            <a:extLst>
              <a:ext uri="{FF2B5EF4-FFF2-40B4-BE49-F238E27FC236}">
                <a16:creationId xmlns:a16="http://schemas.microsoft.com/office/drawing/2014/main" id="{B59FDCAE-56D3-4AC0-A638-96C1C5E93B40}"/>
              </a:ext>
            </a:extLst>
          </p:cNvPr>
          <p:cNvSpPr/>
          <p:nvPr/>
        </p:nvSpPr>
        <p:spPr>
          <a:xfrm>
            <a:off x="2163860" y="2594101"/>
            <a:ext cx="919375" cy="21035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Dividendi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6" name="Rettangolo 25">
            <a:extLst>
              <a:ext uri="{FF2B5EF4-FFF2-40B4-BE49-F238E27FC236}">
                <a16:creationId xmlns:a16="http://schemas.microsoft.com/office/drawing/2014/main" id="{6AB5F98D-E01F-492A-AAD4-3BCC8DA4AA18}"/>
              </a:ext>
            </a:extLst>
          </p:cNvPr>
          <p:cNvSpPr/>
          <p:nvPr/>
        </p:nvSpPr>
        <p:spPr>
          <a:xfrm>
            <a:off x="5006570" y="4947070"/>
            <a:ext cx="697492" cy="13716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Tasse</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27" name="Connettore a gomito 26">
            <a:extLst>
              <a:ext uri="{FF2B5EF4-FFF2-40B4-BE49-F238E27FC236}">
                <a16:creationId xmlns:a16="http://schemas.microsoft.com/office/drawing/2014/main" id="{CD2A899A-BD40-476B-BF67-8D70E19B9C54}"/>
              </a:ext>
            </a:extLst>
          </p:cNvPr>
          <p:cNvCxnSpPr>
            <a:cxnSpLocks/>
          </p:cNvCxnSpPr>
          <p:nvPr/>
        </p:nvCxnSpPr>
        <p:spPr>
          <a:xfrm rot="10800000">
            <a:off x="2235033" y="2013782"/>
            <a:ext cx="5489380" cy="3188320"/>
          </a:xfrm>
          <a:prstGeom prst="bentConnector3">
            <a:avLst>
              <a:gd name="adj1" fmla="val 116630"/>
            </a:avLst>
          </a:prstGeom>
          <a:noFill/>
          <a:ln w="28575" cap="flat" cmpd="dbl" algn="ctr">
            <a:solidFill>
              <a:srgbClr val="70AD47">
                <a:lumMod val="50000"/>
              </a:srgbClr>
            </a:solidFill>
            <a:prstDash val="sysDash"/>
            <a:miter lim="800000"/>
            <a:tailEnd type="triangle"/>
          </a:ln>
          <a:effectLst/>
        </p:spPr>
      </p:cxnSp>
      <p:sp>
        <p:nvSpPr>
          <p:cNvPr id="28" name="Rettangolo 27">
            <a:extLst>
              <a:ext uri="{FF2B5EF4-FFF2-40B4-BE49-F238E27FC236}">
                <a16:creationId xmlns:a16="http://schemas.microsoft.com/office/drawing/2014/main" id="{C3BD0EF9-B02B-4ABC-9F44-344B274A9262}"/>
              </a:ext>
            </a:extLst>
          </p:cNvPr>
          <p:cNvSpPr/>
          <p:nvPr/>
        </p:nvSpPr>
        <p:spPr>
          <a:xfrm>
            <a:off x="4157626" y="5321238"/>
            <a:ext cx="1724495" cy="160813"/>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Spesa pubblica</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9" name="Rettangolo 28">
            <a:extLst>
              <a:ext uri="{FF2B5EF4-FFF2-40B4-BE49-F238E27FC236}">
                <a16:creationId xmlns:a16="http://schemas.microsoft.com/office/drawing/2014/main" id="{9DBF58BB-D1CE-49D1-8373-D831BA51EED9}"/>
              </a:ext>
            </a:extLst>
          </p:cNvPr>
          <p:cNvSpPr/>
          <p:nvPr/>
        </p:nvSpPr>
        <p:spPr>
          <a:xfrm>
            <a:off x="6120804" y="2659586"/>
            <a:ext cx="610329" cy="155431"/>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Profitti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0" name="Connettore 2 29">
            <a:extLst>
              <a:ext uri="{FF2B5EF4-FFF2-40B4-BE49-F238E27FC236}">
                <a16:creationId xmlns:a16="http://schemas.microsoft.com/office/drawing/2014/main" id="{ADB4BCB6-EB03-4615-BCAA-13926E449797}"/>
              </a:ext>
            </a:extLst>
          </p:cNvPr>
          <p:cNvCxnSpPr>
            <a:cxnSpLocks/>
          </p:cNvCxnSpPr>
          <p:nvPr/>
        </p:nvCxnSpPr>
        <p:spPr>
          <a:xfrm flipV="1">
            <a:off x="7537434" y="2013782"/>
            <a:ext cx="0" cy="1581358"/>
          </a:xfrm>
          <a:prstGeom prst="straightConnector1">
            <a:avLst/>
          </a:prstGeom>
          <a:noFill/>
          <a:ln w="28575" cap="flat" cmpd="sng" algn="ctr">
            <a:solidFill>
              <a:srgbClr val="70AD47">
                <a:lumMod val="50000"/>
              </a:srgbClr>
            </a:solidFill>
            <a:prstDash val="sysDot"/>
            <a:miter lim="800000"/>
            <a:tailEnd type="triangle"/>
          </a:ln>
          <a:effectLst/>
        </p:spPr>
      </p:cxnSp>
      <p:sp>
        <p:nvSpPr>
          <p:cNvPr id="31" name="Rettangolo 30">
            <a:extLst>
              <a:ext uri="{FF2B5EF4-FFF2-40B4-BE49-F238E27FC236}">
                <a16:creationId xmlns:a16="http://schemas.microsoft.com/office/drawing/2014/main" id="{2C6FEEBC-6ED6-4674-B15A-4E53362BBDC9}"/>
              </a:ext>
            </a:extLst>
          </p:cNvPr>
          <p:cNvSpPr/>
          <p:nvPr/>
        </p:nvSpPr>
        <p:spPr>
          <a:xfrm>
            <a:off x="7724409" y="2741405"/>
            <a:ext cx="1384095" cy="20266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Interessi dul debito</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2" name="Connettore diritto 31">
            <a:extLst>
              <a:ext uri="{FF2B5EF4-FFF2-40B4-BE49-F238E27FC236}">
                <a16:creationId xmlns:a16="http://schemas.microsoft.com/office/drawing/2014/main" id="{6A3305B5-FC28-4C3C-A541-B2A24C9B4375}"/>
              </a:ext>
            </a:extLst>
          </p:cNvPr>
          <p:cNvCxnSpPr>
            <a:cxnSpLocks/>
          </p:cNvCxnSpPr>
          <p:nvPr/>
        </p:nvCxnSpPr>
        <p:spPr>
          <a:xfrm flipV="1">
            <a:off x="7724409" y="4580760"/>
            <a:ext cx="2525" cy="621336"/>
          </a:xfrm>
          <a:prstGeom prst="line">
            <a:avLst/>
          </a:prstGeom>
          <a:noFill/>
          <a:ln w="28575" cap="flat" cmpd="dbl" algn="ctr">
            <a:solidFill>
              <a:srgbClr val="70AD47">
                <a:lumMod val="50000"/>
              </a:srgbClr>
            </a:solidFill>
            <a:prstDash val="sysDash"/>
            <a:miter lim="800000"/>
          </a:ln>
          <a:effectLst/>
        </p:spPr>
      </p:cxnSp>
      <p:sp>
        <p:nvSpPr>
          <p:cNvPr id="33" name="Rettangolo 32">
            <a:extLst>
              <a:ext uri="{FF2B5EF4-FFF2-40B4-BE49-F238E27FC236}">
                <a16:creationId xmlns:a16="http://schemas.microsoft.com/office/drawing/2014/main" id="{45530B31-3F03-4EC6-9E4A-0517D852701E}"/>
              </a:ext>
            </a:extLst>
          </p:cNvPr>
          <p:cNvSpPr/>
          <p:nvPr/>
        </p:nvSpPr>
        <p:spPr>
          <a:xfrm>
            <a:off x="197584" y="966911"/>
            <a:ext cx="1331640" cy="620070"/>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Banca Commerciale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4" name="Connettore 2 33">
            <a:extLst>
              <a:ext uri="{FF2B5EF4-FFF2-40B4-BE49-F238E27FC236}">
                <a16:creationId xmlns:a16="http://schemas.microsoft.com/office/drawing/2014/main" id="{E6629E2F-A107-484F-BB3B-012DFBF2B9B7}"/>
              </a:ext>
            </a:extLst>
          </p:cNvPr>
          <p:cNvCxnSpPr>
            <a:cxnSpLocks/>
          </p:cNvCxnSpPr>
          <p:nvPr/>
        </p:nvCxnSpPr>
        <p:spPr>
          <a:xfrm flipH="1">
            <a:off x="1543552" y="1484784"/>
            <a:ext cx="706461" cy="0"/>
          </a:xfrm>
          <a:prstGeom prst="straightConnector1">
            <a:avLst/>
          </a:prstGeom>
          <a:noFill/>
          <a:ln w="28575" cap="flat" cmpd="sng" algn="ctr">
            <a:solidFill>
              <a:srgbClr val="70AD47">
                <a:lumMod val="50000"/>
              </a:srgbClr>
            </a:solidFill>
            <a:prstDash val="sysDot"/>
            <a:miter lim="800000"/>
            <a:tailEnd type="triangle"/>
          </a:ln>
          <a:effectLst/>
        </p:spPr>
      </p:cxnSp>
      <p:cxnSp>
        <p:nvCxnSpPr>
          <p:cNvPr id="39" name="Connettore 2 38">
            <a:extLst>
              <a:ext uri="{FF2B5EF4-FFF2-40B4-BE49-F238E27FC236}">
                <a16:creationId xmlns:a16="http://schemas.microsoft.com/office/drawing/2014/main" id="{6A6B8140-7691-4163-B402-4B938A091285}"/>
              </a:ext>
            </a:extLst>
          </p:cNvPr>
          <p:cNvCxnSpPr>
            <a:cxnSpLocks/>
          </p:cNvCxnSpPr>
          <p:nvPr/>
        </p:nvCxnSpPr>
        <p:spPr>
          <a:xfrm>
            <a:off x="1543552" y="1242274"/>
            <a:ext cx="706461" cy="0"/>
          </a:xfrm>
          <a:prstGeom prst="straightConnector1">
            <a:avLst/>
          </a:prstGeom>
          <a:noFill/>
          <a:ln w="28575" cap="flat" cmpd="sng" algn="ctr">
            <a:solidFill>
              <a:srgbClr val="70AD47">
                <a:lumMod val="50000"/>
              </a:srgbClr>
            </a:solidFill>
            <a:prstDash val="solid"/>
            <a:miter lim="800000"/>
            <a:tailEnd type="triangle"/>
          </a:ln>
          <a:effectLst/>
        </p:spPr>
      </p:cxnSp>
      <p:sp>
        <p:nvSpPr>
          <p:cNvPr id="45" name="Rettangolo 44">
            <a:extLst>
              <a:ext uri="{FF2B5EF4-FFF2-40B4-BE49-F238E27FC236}">
                <a16:creationId xmlns:a16="http://schemas.microsoft.com/office/drawing/2014/main" id="{A971DC0B-2D05-4D5C-A6D3-B38BA3BBB926}"/>
              </a:ext>
            </a:extLst>
          </p:cNvPr>
          <p:cNvSpPr/>
          <p:nvPr/>
        </p:nvSpPr>
        <p:spPr>
          <a:xfrm>
            <a:off x="1592041" y="1012393"/>
            <a:ext cx="610329" cy="155431"/>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Prestiti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6" name="Rettangolo 45">
            <a:extLst>
              <a:ext uri="{FF2B5EF4-FFF2-40B4-BE49-F238E27FC236}">
                <a16:creationId xmlns:a16="http://schemas.microsoft.com/office/drawing/2014/main" id="{BCF00E30-ABC5-4EF4-9299-6F03ABFF42B1}"/>
              </a:ext>
            </a:extLst>
          </p:cNvPr>
          <p:cNvSpPr/>
          <p:nvPr/>
        </p:nvSpPr>
        <p:spPr>
          <a:xfrm>
            <a:off x="946831" y="1639789"/>
            <a:ext cx="1280867" cy="134353"/>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0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Interessi </a:t>
            </a:r>
            <a:r>
              <a:rPr lang="it-IT" sz="1000" kern="0" dirty="0">
                <a:solidFill>
                  <a:prstClr val="black"/>
                </a:solidFill>
                <a:latin typeface="Times New Roman" panose="02020603050405020304" pitchFamily="18" charset="0"/>
                <a:ea typeface="+mn-ea"/>
                <a:cs typeface="Times New Roman" panose="02020603050405020304" pitchFamily="18" charset="0"/>
              </a:rPr>
              <a:t>sui prestiti</a:t>
            </a:r>
            <a:endParaRPr kumimoji="0" lang="en-US" sz="10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80774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8064500" cy="509588"/>
          </a:xfrm>
        </p:spPr>
        <p:txBody>
          <a:bodyPr/>
          <a:lstStyle/>
          <a:p>
            <a:pPr eaLnBrk="1" hangingPunct="1"/>
            <a:r>
              <a:rPr lang="en-GB" altLang="it-IT" dirty="0">
                <a:latin typeface="Garamond" panose="02020404030301010803" pitchFamily="18" charset="0"/>
              </a:rPr>
              <a:t>Il </a:t>
            </a:r>
            <a:r>
              <a:rPr lang="en-GB" altLang="it-IT" dirty="0" err="1">
                <a:latin typeface="Garamond" panose="02020404030301010803" pitchFamily="18" charset="0"/>
              </a:rPr>
              <a:t>circuito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senza </a:t>
            </a:r>
            <a:r>
              <a:rPr lang="en-GB" altLang="it-IT" dirty="0" err="1">
                <a:latin typeface="Garamond" panose="02020404030301010803" pitchFamily="18" charset="0"/>
              </a:rPr>
              <a:t>rapporti</a:t>
            </a:r>
            <a:r>
              <a:rPr lang="en-GB" altLang="it-IT" dirty="0">
                <a:latin typeface="Garamond" panose="02020404030301010803" pitchFamily="18" charset="0"/>
              </a:rPr>
              <a:t> con </a:t>
            </a:r>
            <a:r>
              <a:rPr lang="en-GB" altLang="it-IT" dirty="0" err="1">
                <a:latin typeface="Garamond" panose="02020404030301010803" pitchFamily="18" charset="0"/>
              </a:rPr>
              <a:t>l’estero</a:t>
            </a:r>
            <a:r>
              <a:rPr lang="en-GB" altLang="it-IT" dirty="0">
                <a:latin typeface="Garamond" panose="02020404030301010803" pitchFamily="18" charset="0"/>
              </a:rPr>
              <a:t> e senza </a:t>
            </a:r>
            <a:r>
              <a:rPr lang="en-GB" altLang="it-IT" dirty="0" err="1">
                <a:latin typeface="Garamond" panose="02020404030301010803" pitchFamily="18" charset="0"/>
              </a:rPr>
              <a:t>investimenti</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6" name="Segnaposto testo 4">
            <a:extLst>
              <a:ext uri="{FF2B5EF4-FFF2-40B4-BE49-F238E27FC236}">
                <a16:creationId xmlns:a16="http://schemas.microsoft.com/office/drawing/2014/main" id="{4E39805D-CCC5-444E-A671-59A419CC5C1B}"/>
              </a:ext>
            </a:extLst>
          </p:cNvPr>
          <p:cNvSpPr>
            <a:spLocks noGrp="1"/>
          </p:cNvSpPr>
          <p:nvPr>
            <p:ph type="body" sz="half" idx="1"/>
          </p:nvPr>
        </p:nvSpPr>
        <p:spPr>
          <a:xfrm>
            <a:off x="432585" y="951880"/>
            <a:ext cx="8544219" cy="3269208"/>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 Box 6">
            <a:extLst>
              <a:ext uri="{FF2B5EF4-FFF2-40B4-BE49-F238E27FC236}">
                <a16:creationId xmlns:a16="http://schemas.microsoft.com/office/drawing/2014/main" id="{068771F9-9324-4043-8851-DFF79DD40662}"/>
              </a:ext>
            </a:extLst>
          </p:cNvPr>
          <p:cNvSpPr txBox="1">
            <a:spLocks noChangeArrowheads="1"/>
          </p:cNvSpPr>
          <p:nvPr/>
        </p:nvSpPr>
        <p:spPr bwMode="auto">
          <a:xfrm>
            <a:off x="808038" y="3519488"/>
            <a:ext cx="128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t>Imprese</a:t>
            </a:r>
          </a:p>
        </p:txBody>
      </p:sp>
      <p:sp>
        <p:nvSpPr>
          <p:cNvPr id="9" name="Text Box 7">
            <a:extLst>
              <a:ext uri="{FF2B5EF4-FFF2-40B4-BE49-F238E27FC236}">
                <a16:creationId xmlns:a16="http://schemas.microsoft.com/office/drawing/2014/main" id="{A71A022D-B832-4133-9B15-79DC037A8D9A}"/>
              </a:ext>
            </a:extLst>
          </p:cNvPr>
          <p:cNvSpPr txBox="1">
            <a:spLocks noChangeArrowheads="1"/>
          </p:cNvSpPr>
          <p:nvPr/>
        </p:nvSpPr>
        <p:spPr bwMode="auto">
          <a:xfrm>
            <a:off x="6477000" y="3390900"/>
            <a:ext cx="1338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t>Famiglie</a:t>
            </a:r>
          </a:p>
        </p:txBody>
      </p:sp>
      <p:sp>
        <p:nvSpPr>
          <p:cNvPr id="10" name="Line 8">
            <a:extLst>
              <a:ext uri="{FF2B5EF4-FFF2-40B4-BE49-F238E27FC236}">
                <a16:creationId xmlns:a16="http://schemas.microsoft.com/office/drawing/2014/main" id="{F6E2482F-E724-453A-B1F5-CA3880DC6DED}"/>
              </a:ext>
            </a:extLst>
          </p:cNvPr>
          <p:cNvSpPr>
            <a:spLocks noChangeShapeType="1"/>
          </p:cNvSpPr>
          <p:nvPr/>
        </p:nvSpPr>
        <p:spPr bwMode="auto">
          <a:xfrm flipV="1">
            <a:off x="1436688" y="2670175"/>
            <a:ext cx="194310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Text Box 10">
            <a:extLst>
              <a:ext uri="{FF2B5EF4-FFF2-40B4-BE49-F238E27FC236}">
                <a16:creationId xmlns:a16="http://schemas.microsoft.com/office/drawing/2014/main" id="{317DFD64-7414-4B57-A1D6-A5867292A47B}"/>
              </a:ext>
            </a:extLst>
          </p:cNvPr>
          <p:cNvSpPr txBox="1">
            <a:spLocks noChangeArrowheads="1"/>
          </p:cNvSpPr>
          <p:nvPr/>
        </p:nvSpPr>
        <p:spPr bwMode="auto">
          <a:xfrm>
            <a:off x="3556000" y="2441575"/>
            <a:ext cx="1236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t>Reddito</a:t>
            </a:r>
          </a:p>
        </p:txBody>
      </p:sp>
      <p:sp>
        <p:nvSpPr>
          <p:cNvPr id="12" name="Line 11">
            <a:extLst>
              <a:ext uri="{FF2B5EF4-FFF2-40B4-BE49-F238E27FC236}">
                <a16:creationId xmlns:a16="http://schemas.microsoft.com/office/drawing/2014/main" id="{0C73F2E7-E0CB-46B4-B07B-C03A5C484C80}"/>
              </a:ext>
            </a:extLst>
          </p:cNvPr>
          <p:cNvSpPr>
            <a:spLocks noChangeShapeType="1"/>
          </p:cNvSpPr>
          <p:nvPr/>
        </p:nvSpPr>
        <p:spPr bwMode="auto">
          <a:xfrm>
            <a:off x="4792663" y="2659063"/>
            <a:ext cx="1655762"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2">
            <a:extLst>
              <a:ext uri="{FF2B5EF4-FFF2-40B4-BE49-F238E27FC236}">
                <a16:creationId xmlns:a16="http://schemas.microsoft.com/office/drawing/2014/main" id="{E9AA7CDC-3A1E-4368-9A1A-CA0026A8EC5A}"/>
              </a:ext>
            </a:extLst>
          </p:cNvPr>
          <p:cNvSpPr>
            <a:spLocks noChangeShapeType="1"/>
          </p:cNvSpPr>
          <p:nvPr/>
        </p:nvSpPr>
        <p:spPr bwMode="auto">
          <a:xfrm flipH="1">
            <a:off x="2339975" y="3716338"/>
            <a:ext cx="40322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Text Box 13">
            <a:extLst>
              <a:ext uri="{FF2B5EF4-FFF2-40B4-BE49-F238E27FC236}">
                <a16:creationId xmlns:a16="http://schemas.microsoft.com/office/drawing/2014/main" id="{0280D571-FB6D-4B3C-BC09-A36B3AC22349}"/>
              </a:ext>
            </a:extLst>
          </p:cNvPr>
          <p:cNvSpPr txBox="1">
            <a:spLocks noChangeArrowheads="1"/>
          </p:cNvSpPr>
          <p:nvPr/>
        </p:nvSpPr>
        <p:spPr bwMode="auto">
          <a:xfrm>
            <a:off x="3825875" y="3941763"/>
            <a:ext cx="1490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a:t>Consumo</a:t>
            </a:r>
          </a:p>
        </p:txBody>
      </p:sp>
      <p:sp>
        <p:nvSpPr>
          <p:cNvPr id="15" name="Line 14">
            <a:extLst>
              <a:ext uri="{FF2B5EF4-FFF2-40B4-BE49-F238E27FC236}">
                <a16:creationId xmlns:a16="http://schemas.microsoft.com/office/drawing/2014/main" id="{0A5A18DF-94A1-4412-B2F5-B5CD54330A4A}"/>
              </a:ext>
            </a:extLst>
          </p:cNvPr>
          <p:cNvSpPr>
            <a:spLocks noChangeShapeType="1"/>
          </p:cNvSpPr>
          <p:nvPr/>
        </p:nvSpPr>
        <p:spPr bwMode="auto">
          <a:xfrm>
            <a:off x="7150100" y="3925888"/>
            <a:ext cx="2889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Text Box 15">
            <a:extLst>
              <a:ext uri="{FF2B5EF4-FFF2-40B4-BE49-F238E27FC236}">
                <a16:creationId xmlns:a16="http://schemas.microsoft.com/office/drawing/2014/main" id="{277B6A6C-1EF6-49BA-8408-2F685D301C26}"/>
              </a:ext>
            </a:extLst>
          </p:cNvPr>
          <p:cNvSpPr txBox="1">
            <a:spLocks noChangeArrowheads="1"/>
          </p:cNvSpPr>
          <p:nvPr/>
        </p:nvSpPr>
        <p:spPr bwMode="auto">
          <a:xfrm>
            <a:off x="6588125" y="4311650"/>
            <a:ext cx="194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dirty="0"/>
              <a:t>Risparmio</a:t>
            </a:r>
          </a:p>
        </p:txBody>
      </p:sp>
      <p:sp>
        <p:nvSpPr>
          <p:cNvPr id="17" name="Line 16">
            <a:extLst>
              <a:ext uri="{FF2B5EF4-FFF2-40B4-BE49-F238E27FC236}">
                <a16:creationId xmlns:a16="http://schemas.microsoft.com/office/drawing/2014/main" id="{582FDCF9-8EF2-480F-954E-4B8872C294B0}"/>
              </a:ext>
            </a:extLst>
          </p:cNvPr>
          <p:cNvSpPr>
            <a:spLocks noChangeShapeType="1"/>
          </p:cNvSpPr>
          <p:nvPr/>
        </p:nvSpPr>
        <p:spPr bwMode="auto">
          <a:xfrm flipV="1">
            <a:off x="1436638" y="3953194"/>
            <a:ext cx="5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Text Box 18">
            <a:extLst>
              <a:ext uri="{FF2B5EF4-FFF2-40B4-BE49-F238E27FC236}">
                <a16:creationId xmlns:a16="http://schemas.microsoft.com/office/drawing/2014/main" id="{0DEAB122-1D2D-4069-8CB8-913C3DDB75C9}"/>
              </a:ext>
            </a:extLst>
          </p:cNvPr>
          <p:cNvSpPr txBox="1">
            <a:spLocks noChangeArrowheads="1"/>
          </p:cNvSpPr>
          <p:nvPr/>
        </p:nvSpPr>
        <p:spPr bwMode="auto">
          <a:xfrm>
            <a:off x="420688" y="4757738"/>
            <a:ext cx="271115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it-IT" sz="2400" dirty="0"/>
              <a:t>Spesa pubblica</a:t>
            </a:r>
          </a:p>
        </p:txBody>
      </p:sp>
      <p:sp>
        <p:nvSpPr>
          <p:cNvPr id="19" name="Segnaposto testo 4">
            <a:extLst>
              <a:ext uri="{FF2B5EF4-FFF2-40B4-BE49-F238E27FC236}">
                <a16:creationId xmlns:a16="http://schemas.microsoft.com/office/drawing/2014/main" id="{BF4DFCC1-9F4F-4F87-AE77-2B0EACA9221B}"/>
              </a:ext>
            </a:extLst>
          </p:cNvPr>
          <p:cNvSpPr txBox="1">
            <a:spLocks/>
          </p:cNvSpPr>
          <p:nvPr/>
        </p:nvSpPr>
        <p:spPr bwMode="auto">
          <a:xfrm>
            <a:off x="445856" y="1124776"/>
            <a:ext cx="8544219" cy="1219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0"/>
              </a:spcBef>
              <a:spcAft>
                <a:spcPts val="800"/>
              </a:spcAft>
            </a:pPr>
            <a:r>
              <a:rPr lang="it-IT" sz="2200" dirty="0">
                <a:latin typeface="Times New Roman" panose="02020603050405020304" pitchFamily="18" charset="0"/>
                <a:ea typeface="Calibri" panose="020F0502020204030204" pitchFamily="34" charset="0"/>
                <a:cs typeface="Times New Roman" panose="02020603050405020304" pitchFamily="18" charset="0"/>
              </a:rPr>
              <a:t>Le imprese producono beni, distribuiscono reddito, investono. </a:t>
            </a:r>
          </a:p>
          <a:p>
            <a:pPr algn="just">
              <a:lnSpc>
                <a:spcPct val="107000"/>
              </a:lnSpc>
              <a:spcBef>
                <a:spcPts val="0"/>
              </a:spcBef>
              <a:spcAft>
                <a:spcPts val="800"/>
              </a:spcAft>
            </a:pPr>
            <a:r>
              <a:rPr lang="it-IT" sz="2200" dirty="0">
                <a:latin typeface="Times New Roman" panose="02020603050405020304" pitchFamily="18" charset="0"/>
                <a:ea typeface="Calibri" panose="020F0502020204030204" pitchFamily="34" charset="0"/>
                <a:cs typeface="Times New Roman" panose="02020603050405020304" pitchFamily="18" charset="0"/>
              </a:rPr>
              <a:t>Le famiglie ricevono reddito (da lavoro, capitale, rendite), consumano, risparmiano.</a:t>
            </a: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FontTx/>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4965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a:t>
            </a:r>
            <a:r>
              <a:rPr lang="en-GB" altLang="it-IT" dirty="0">
                <a:latin typeface="Garamond" panose="02020404030301010803" pitchFamily="18" charset="0"/>
              </a:rPr>
              <a:t> </a:t>
            </a:r>
            <a:r>
              <a:rPr lang="en-GB" altLang="it-IT" dirty="0" err="1">
                <a:latin typeface="Garamond" panose="02020404030301010803" pitchFamily="18" charset="0"/>
              </a:rPr>
              <a:t>spesa</a:t>
            </a:r>
            <a:r>
              <a:rPr lang="en-GB" altLang="it-IT" dirty="0">
                <a:latin typeface="Garamond" panose="02020404030301010803" pitchFamily="18" charset="0"/>
              </a:rPr>
              <a:t> in </a:t>
            </a:r>
            <a:r>
              <a:rPr lang="en-GB" altLang="it-IT" dirty="0" err="1">
                <a:latin typeface="Garamond" panose="02020404030301010803" pitchFamily="18" charset="0"/>
              </a:rPr>
              <a:t>economia</a:t>
            </a:r>
            <a:r>
              <a:rPr lang="en-GB" altLang="it-IT" dirty="0">
                <a:latin typeface="Garamond" panose="02020404030301010803" pitchFamily="18" charset="0"/>
              </a:rPr>
              <a:t> </a:t>
            </a:r>
            <a:r>
              <a:rPr lang="en-GB" altLang="it-IT" dirty="0" err="1">
                <a:latin typeface="Garamond" panose="02020404030301010803" pitchFamily="18" charset="0"/>
              </a:rPr>
              <a:t>chiusa</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6" name="Segnaposto testo 4">
            <a:extLst>
              <a:ext uri="{FF2B5EF4-FFF2-40B4-BE49-F238E27FC236}">
                <a16:creationId xmlns:a16="http://schemas.microsoft.com/office/drawing/2014/main" id="{4E39805D-CCC5-444E-A671-59A419CC5C1B}"/>
              </a:ext>
            </a:extLst>
          </p:cNvPr>
          <p:cNvSpPr>
            <a:spLocks noGrp="1"/>
          </p:cNvSpPr>
          <p:nvPr>
            <p:ph type="body" sz="half" idx="1"/>
          </p:nvPr>
        </p:nvSpPr>
        <p:spPr>
          <a:xfrm>
            <a:off x="489205" y="1334568"/>
            <a:ext cx="8544219" cy="5194920"/>
          </a:xfrm>
        </p:spPr>
        <p:txBody>
          <a:bodyPr/>
          <a:lstStyle/>
          <a:p>
            <a:pPr algn="just">
              <a:lnSpc>
                <a:spcPct val="107000"/>
              </a:lnSpc>
              <a:spcBef>
                <a:spcPts val="0"/>
              </a:spcBef>
              <a:spcAft>
                <a:spcPts val="800"/>
              </a:spcAft>
            </a:pPr>
            <a:r>
              <a:rPr lang="it-IT" sz="1800" dirty="0">
                <a:latin typeface="Times New Roman" panose="02020603050405020304" pitchFamily="18" charset="0"/>
                <a:ea typeface="Calibri" panose="020F0502020204030204" pitchFamily="34" charset="0"/>
                <a:cs typeface="Times New Roman" panose="02020603050405020304" pitchFamily="18" charset="0"/>
              </a:rPr>
              <a:t>Reddito e produzione in economia chiusa:  </a:t>
            </a:r>
          </a:p>
          <a:p>
            <a:pPr marL="0" indent="0" algn="ctr">
              <a:lnSpc>
                <a:spcPct val="107000"/>
              </a:lnSpc>
              <a:spcBef>
                <a:spcPts val="0"/>
              </a:spcBef>
              <a:spcAft>
                <a:spcPts val="800"/>
              </a:spcAft>
              <a:buNone/>
            </a:pPr>
            <a:r>
              <a:rPr lang="it-IT" sz="2200" dirty="0">
                <a:latin typeface="Times New Roman" panose="02020603050405020304" pitchFamily="18" charset="0"/>
                <a:ea typeface="Calibri" panose="020F0502020204030204" pitchFamily="34" charset="0"/>
                <a:cs typeface="Times New Roman" panose="02020603050405020304" pitchFamily="18" charset="0"/>
              </a:rPr>
              <a:t>Y=C+G+I</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C è il consumo delle famiglie e dipende dal reddito corrente: C=c </a:t>
            </a:r>
            <a:r>
              <a:rPr lang="it-IT" sz="1800" dirty="0" err="1">
                <a:latin typeface="Times New Roman" panose="02020603050405020304" pitchFamily="18" charset="0"/>
                <a:ea typeface="Calibri" panose="020F0502020204030204" pitchFamily="34" charset="0"/>
                <a:cs typeface="Times New Roman" panose="02020603050405020304" pitchFamily="18" charset="0"/>
              </a:rPr>
              <a:t>Yd</a:t>
            </a:r>
            <a:r>
              <a:rPr lang="it-IT" sz="1800" dirty="0">
                <a:latin typeface="Times New Roman" panose="02020603050405020304" pitchFamily="18" charset="0"/>
                <a:ea typeface="Calibri" panose="020F0502020204030204" pitchFamily="34" charset="0"/>
                <a:cs typeface="Times New Roman" panose="02020603050405020304" pitchFamily="18" charset="0"/>
              </a:rPr>
              <a:t> (c è la propensione al consumo, </a:t>
            </a:r>
            <a:r>
              <a:rPr lang="it-IT" sz="1800" dirty="0" err="1">
                <a:latin typeface="Times New Roman" panose="02020603050405020304" pitchFamily="18" charset="0"/>
                <a:ea typeface="Calibri" panose="020F0502020204030204" pitchFamily="34" charset="0"/>
                <a:cs typeface="Times New Roman" panose="02020603050405020304" pitchFamily="18" charset="0"/>
              </a:rPr>
              <a:t>Yd</a:t>
            </a:r>
            <a:r>
              <a:rPr lang="it-IT" sz="1800" dirty="0">
                <a:latin typeface="Times New Roman" panose="02020603050405020304" pitchFamily="18" charset="0"/>
                <a:ea typeface="Calibri" panose="020F0502020204030204" pitchFamily="34" charset="0"/>
                <a:cs typeface="Times New Roman" panose="02020603050405020304" pitchFamily="18" charset="0"/>
              </a:rPr>
              <a:t> è il reddito </a:t>
            </a:r>
            <a:r>
              <a:rPr lang="it-IT" sz="1800" dirty="0" err="1">
                <a:latin typeface="Times New Roman" panose="02020603050405020304" pitchFamily="18" charset="0"/>
                <a:ea typeface="Calibri" panose="020F0502020204030204" pitchFamily="34" charset="0"/>
                <a:cs typeface="Times New Roman" panose="02020603050405020304" pitchFamily="18" charset="0"/>
              </a:rPr>
              <a:t>disponbile</a:t>
            </a:r>
            <a:r>
              <a:rPr lang="it-IT" sz="18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Bef>
                <a:spcPts val="0"/>
              </a:spcBef>
              <a:spcAft>
                <a:spcPts val="800"/>
              </a:spcAft>
              <a:buFontTx/>
              <a:buChar char="-"/>
            </a:pPr>
            <a:r>
              <a:rPr lang="it-IT" sz="1800" dirty="0" err="1">
                <a:latin typeface="Times New Roman" panose="02020603050405020304" pitchFamily="18" charset="0"/>
                <a:ea typeface="Calibri" panose="020F0502020204030204" pitchFamily="34" charset="0"/>
                <a:cs typeface="Times New Roman" panose="02020603050405020304" pitchFamily="18" charset="0"/>
              </a:rPr>
              <a:t>Yd</a:t>
            </a:r>
            <a:r>
              <a:rPr lang="it-IT" sz="1800" dirty="0">
                <a:latin typeface="Times New Roman" panose="02020603050405020304" pitchFamily="18" charset="0"/>
                <a:ea typeface="Calibri" panose="020F0502020204030204" pitchFamily="34" charset="0"/>
                <a:cs typeface="Times New Roman" panose="02020603050405020304" pitchFamily="18" charset="0"/>
              </a:rPr>
              <a:t>=Y(1-t)     t è l’aliquota fiscale</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G è la spesa pubblica </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I sono gli investimenti delle imprese (es: produzione di macchinari o beni capitale)</a:t>
            </a: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164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a:latin typeface="Garamond" panose="02020404030301010803" pitchFamily="18" charset="0"/>
              </a:rPr>
              <a:t>Moneta e </a:t>
            </a:r>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8313" y="764704"/>
            <a:ext cx="8544219" cy="5194920"/>
          </a:xfrm>
        </p:spPr>
        <p:txBody>
          <a:bodyPr/>
          <a:lstStyle/>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Qual è la relazione tra domanda e produzione? Come ha origine e cosa determina i livelli di domanda?</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A cosa serve la moneta? Come entra in circolazione la moneta? Cosa innesca il circuito reddito-spesa-produzione? Da dove hanno origine e derivano i ricavi delle imprese e i redditi monetari della famiglie? </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Qual è il ruolo delle componenti autonome della domanda?</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Le imprese devono realizzare le vendite e i profitti in forma monetaria.</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I lavoratori e i capitalisti ricevono il reddito in forma monetaria.</a:t>
            </a:r>
          </a:p>
          <a:p>
            <a:pPr algn="just">
              <a:lnSpc>
                <a:spcPct val="107000"/>
              </a:lnSpc>
              <a:spcBef>
                <a:spcPts val="0"/>
              </a:spcBef>
              <a:spcAft>
                <a:spcPts val="800"/>
              </a:spcAft>
              <a:buFontTx/>
              <a:buChar char="-"/>
            </a:pPr>
            <a:r>
              <a:rPr lang="it-IT" sz="1800" dirty="0">
                <a:latin typeface="Times New Roman" panose="02020603050405020304" pitchFamily="18" charset="0"/>
                <a:cs typeface="Times New Roman" panose="02020603050405020304" pitchFamily="18" charset="0"/>
              </a:rPr>
              <a:t>La moneta svolge un ruolo fondamentale nel sistema economico. Si usa come misura di valore per confrontare beni altrimenti non compatibili. Come mezzo di scambio evita di dover trattare in termini di cose. Come riserva di valore ci assicura che possiamo consumare i «frutti» del lavoro odierno in una data futura. </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Le imprese realizzano le vendite e i profitti in forma monetaria, si indebitano ed acquistano input utilizzando moneta. </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I lavoratori e i capitalisti ricevono il reddito in forma monetaria.</a:t>
            </a: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311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2" y="183108"/>
            <a:ext cx="8208143" cy="509588"/>
          </a:xfrm>
        </p:spPr>
        <p:txBody>
          <a:bodyPr/>
          <a:lstStyle/>
          <a:p>
            <a:pPr eaLnBrk="1" hangingPunct="1"/>
            <a:r>
              <a:rPr lang="en-GB" altLang="it-IT" dirty="0">
                <a:latin typeface="Garamond" panose="02020404030301010803" pitchFamily="18" charset="0"/>
              </a:rPr>
              <a:t>Il </a:t>
            </a:r>
            <a:r>
              <a:rPr lang="en-GB" altLang="it-IT" dirty="0" err="1">
                <a:latin typeface="Garamond" panose="02020404030301010803" pitchFamily="18" charset="0"/>
              </a:rPr>
              <a:t>sistema</a:t>
            </a:r>
            <a:r>
              <a:rPr lang="en-GB" altLang="it-IT" dirty="0">
                <a:latin typeface="Garamond" panose="02020404030301010803" pitchFamily="18" charset="0"/>
              </a:rPr>
              <a:t> macro-</a:t>
            </a:r>
            <a:r>
              <a:rPr lang="en-GB" altLang="it-IT" dirty="0" err="1">
                <a:latin typeface="Garamond" panose="02020404030301010803" pitchFamily="18" charset="0"/>
              </a:rPr>
              <a:t>economico</a:t>
            </a:r>
            <a:r>
              <a:rPr lang="en-GB" altLang="it-IT" dirty="0">
                <a:latin typeface="Garamond" panose="02020404030301010803" pitchFamily="18" charset="0"/>
              </a:rPr>
              <a:t> </a:t>
            </a:r>
            <a:r>
              <a:rPr lang="en-GB" altLang="it-IT" dirty="0" err="1">
                <a:latin typeface="Garamond" panose="02020404030301010803" pitchFamily="18" charset="0"/>
              </a:rPr>
              <a:t>semplificato</a:t>
            </a:r>
            <a:r>
              <a:rPr lang="en-GB" altLang="it-IT" dirty="0">
                <a:latin typeface="Garamond" panose="02020404030301010803" pitchFamily="18" charset="0"/>
              </a:rPr>
              <a:t> (senza </a:t>
            </a:r>
            <a:r>
              <a:rPr lang="en-GB" altLang="it-IT" dirty="0" err="1">
                <a:latin typeface="Garamond" panose="02020404030301010803" pitchFamily="18" charset="0"/>
              </a:rPr>
              <a:t>tassazione</a:t>
            </a:r>
            <a:r>
              <a:rPr lang="en-GB" altLang="it-IT" dirty="0">
                <a:latin typeface="Garamond" panose="02020404030301010803" pitchFamily="18" charset="0"/>
              </a:rPr>
              <a:t>) </a:t>
            </a: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9" name="Segnaposto testo 4">
            <a:extLst>
              <a:ext uri="{FF2B5EF4-FFF2-40B4-BE49-F238E27FC236}">
                <a16:creationId xmlns:a16="http://schemas.microsoft.com/office/drawing/2014/main" id="{AE645FA9-9783-4B95-A71A-02519DC6053A}"/>
              </a:ext>
            </a:extLst>
          </p:cNvPr>
          <p:cNvSpPr>
            <a:spLocks noGrp="1"/>
          </p:cNvSpPr>
          <p:nvPr>
            <p:ph type="body" sz="half" idx="1"/>
          </p:nvPr>
        </p:nvSpPr>
        <p:spPr>
          <a:xfrm>
            <a:off x="-540568" y="538499"/>
            <a:ext cx="8568952" cy="5431536"/>
          </a:xfrm>
        </p:spPr>
        <p:txBody>
          <a:bodyPr vert="horz" lIns="91440" tIns="45720" rIns="91440" bIns="45720" rtlCol="0" anchor="ctr">
            <a:normAutofit/>
          </a:bodyPr>
          <a:lstStyle/>
          <a:p>
            <a:pPr marL="339725" indent="-228600" algn="just" eaLnBrk="1" hangingPunct="1">
              <a:lnSpc>
                <a:spcPct val="90000"/>
              </a:lnSpc>
              <a:buFont typeface="Arial" panose="020B0604020202020204" pitchFamily="34" charset="0"/>
              <a:buChar char="•"/>
            </a:pPr>
            <a:endParaRPr lang="en-US" sz="1800" dirty="0">
              <a:latin typeface="Geramond"/>
            </a:endParaRPr>
          </a:p>
          <a:p>
            <a:pPr marL="339725" indent="-228600" algn="just" eaLnBrk="1" hangingPunct="1">
              <a:lnSpc>
                <a:spcPct val="90000"/>
              </a:lnSpc>
              <a:buFont typeface="Arial" panose="020B0604020202020204" pitchFamily="34" charset="0"/>
              <a:buChar char="•"/>
            </a:pPr>
            <a:endParaRPr lang="en-US" sz="1800" dirty="0">
              <a:latin typeface="Geramond"/>
            </a:endParaRPr>
          </a:p>
          <a:p>
            <a:pPr indent="-228600" eaLnBrk="1" hangingPunct="1">
              <a:lnSpc>
                <a:spcPct val="90000"/>
              </a:lnSpc>
              <a:buFont typeface="Arial" panose="020B0604020202020204" pitchFamily="34" charset="0"/>
              <a:buChar char="•"/>
            </a:pPr>
            <a:endParaRPr lang="en-US" sz="1800" dirty="0">
              <a:latin typeface="Geramond"/>
            </a:endParaRPr>
          </a:p>
          <a:p>
            <a:pPr marL="0" indent="-228600" eaLnBrk="1" hangingPunct="1">
              <a:lnSpc>
                <a:spcPct val="90000"/>
              </a:lnSpc>
              <a:buFont typeface="Arial" panose="020B0604020202020204" pitchFamily="34" charset="0"/>
              <a:buChar char="•"/>
            </a:pPr>
            <a:endParaRPr lang="en-US" sz="1800" dirty="0">
              <a:latin typeface="Geramond"/>
            </a:endParaRPr>
          </a:p>
        </p:txBody>
      </p:sp>
      <p:sp>
        <p:nvSpPr>
          <p:cNvPr id="10" name="Segnaposto piè di pagina 5">
            <a:extLst>
              <a:ext uri="{FF2B5EF4-FFF2-40B4-BE49-F238E27FC236}">
                <a16:creationId xmlns:a16="http://schemas.microsoft.com/office/drawing/2014/main" id="{88914938-4038-4529-A39B-E1FACFE58645}"/>
              </a:ext>
            </a:extLst>
          </p:cNvPr>
          <p:cNvSpPr>
            <a:spLocks noGrp="1"/>
          </p:cNvSpPr>
          <p:nvPr>
            <p:ph type="ftr" sz="quarter" idx="11"/>
          </p:nvPr>
        </p:nvSpPr>
        <p:spPr>
          <a:xfrm>
            <a:off x="1298984" y="6148986"/>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8" name="Rettangolo 7">
            <a:extLst>
              <a:ext uri="{FF2B5EF4-FFF2-40B4-BE49-F238E27FC236}">
                <a16:creationId xmlns:a16="http://schemas.microsoft.com/office/drawing/2014/main" id="{7F16B54B-DA80-4EE1-9FDE-B7EC059C2E28}"/>
              </a:ext>
            </a:extLst>
          </p:cNvPr>
          <p:cNvSpPr/>
          <p:nvPr/>
        </p:nvSpPr>
        <p:spPr>
          <a:xfrm>
            <a:off x="2784752" y="3657801"/>
            <a:ext cx="1724526" cy="818136"/>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Famiglie</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Rettangolo 11">
            <a:extLst>
              <a:ext uri="{FF2B5EF4-FFF2-40B4-BE49-F238E27FC236}">
                <a16:creationId xmlns:a16="http://schemas.microsoft.com/office/drawing/2014/main" id="{80754E82-0A20-43E7-BF44-BA315D115A03}"/>
              </a:ext>
            </a:extLst>
          </p:cNvPr>
          <p:cNvSpPr/>
          <p:nvPr/>
        </p:nvSpPr>
        <p:spPr>
          <a:xfrm>
            <a:off x="5919403" y="3595141"/>
            <a:ext cx="1925053" cy="1026258"/>
          </a:xfrm>
          <a:prstGeom prst="rect">
            <a:avLst/>
          </a:prstGeom>
          <a:solidFill>
            <a:srgbClr val="70AD47">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Governo</a:t>
            </a:r>
            <a:endPar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3" name="Connettore 2 12">
            <a:extLst>
              <a:ext uri="{FF2B5EF4-FFF2-40B4-BE49-F238E27FC236}">
                <a16:creationId xmlns:a16="http://schemas.microsoft.com/office/drawing/2014/main" id="{66E02FD0-7C4F-43D8-B15D-42EB2BEEA8E1}"/>
              </a:ext>
            </a:extLst>
          </p:cNvPr>
          <p:cNvCxnSpPr/>
          <p:nvPr/>
        </p:nvCxnSpPr>
        <p:spPr>
          <a:xfrm flipV="1">
            <a:off x="3869594" y="2069627"/>
            <a:ext cx="0" cy="1588175"/>
          </a:xfrm>
          <a:prstGeom prst="straightConnector1">
            <a:avLst/>
          </a:prstGeom>
          <a:noFill/>
          <a:ln w="28575" cap="flat" cmpd="sng" algn="ctr">
            <a:solidFill>
              <a:srgbClr val="70AD47">
                <a:lumMod val="50000"/>
              </a:srgbClr>
            </a:solidFill>
            <a:prstDash val="solid"/>
            <a:miter lim="800000"/>
            <a:tailEnd type="triangle"/>
          </a:ln>
          <a:effectLst/>
        </p:spPr>
      </p:cxnSp>
      <p:cxnSp>
        <p:nvCxnSpPr>
          <p:cNvPr id="14" name="Connettore 2 13">
            <a:extLst>
              <a:ext uri="{FF2B5EF4-FFF2-40B4-BE49-F238E27FC236}">
                <a16:creationId xmlns:a16="http://schemas.microsoft.com/office/drawing/2014/main" id="{66897E2D-09C7-4A50-986E-8705935D4717}"/>
              </a:ext>
            </a:extLst>
          </p:cNvPr>
          <p:cNvCxnSpPr/>
          <p:nvPr/>
        </p:nvCxnSpPr>
        <p:spPr>
          <a:xfrm>
            <a:off x="3328178" y="2069627"/>
            <a:ext cx="0" cy="1588175"/>
          </a:xfrm>
          <a:prstGeom prst="straightConnector1">
            <a:avLst/>
          </a:prstGeom>
          <a:noFill/>
          <a:ln w="19050" cap="flat" cmpd="sng" algn="ctr">
            <a:solidFill>
              <a:srgbClr val="70AD47">
                <a:lumMod val="50000"/>
              </a:srgbClr>
            </a:solidFill>
            <a:prstDash val="lgDash"/>
            <a:miter lim="800000"/>
            <a:tailEnd type="triangle"/>
          </a:ln>
          <a:effectLst/>
        </p:spPr>
      </p:cxnSp>
      <p:grpSp>
        <p:nvGrpSpPr>
          <p:cNvPr id="19" name="Gruppo 18">
            <a:extLst>
              <a:ext uri="{FF2B5EF4-FFF2-40B4-BE49-F238E27FC236}">
                <a16:creationId xmlns:a16="http://schemas.microsoft.com/office/drawing/2014/main" id="{E76DE26C-8F8E-4CA7-8CD9-4DA2F0AA56FB}"/>
              </a:ext>
            </a:extLst>
          </p:cNvPr>
          <p:cNvGrpSpPr/>
          <p:nvPr/>
        </p:nvGrpSpPr>
        <p:grpSpPr>
          <a:xfrm>
            <a:off x="1964994" y="1153102"/>
            <a:ext cx="2261174" cy="925662"/>
            <a:chOff x="432636" y="753979"/>
            <a:chExt cx="1983008" cy="1236008"/>
          </a:xfrm>
          <a:solidFill>
            <a:srgbClr val="70AD47">
              <a:lumMod val="20000"/>
              <a:lumOff val="80000"/>
            </a:srgbClr>
          </a:solidFill>
        </p:grpSpPr>
        <p:sp>
          <p:nvSpPr>
            <p:cNvPr id="22" name="Rettangolo 21">
              <a:extLst>
                <a:ext uri="{FF2B5EF4-FFF2-40B4-BE49-F238E27FC236}">
                  <a16:creationId xmlns:a16="http://schemas.microsoft.com/office/drawing/2014/main" id="{AD7ADBD5-FBE6-4DEE-B831-8B49076D08CE}"/>
                </a:ext>
              </a:extLst>
            </p:cNvPr>
            <p:cNvSpPr/>
            <p:nvPr/>
          </p:nvSpPr>
          <p:spPr>
            <a:xfrm>
              <a:off x="432636" y="753979"/>
              <a:ext cx="1983008" cy="1236008"/>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Imprese</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a:t>
              </a:r>
            </a:p>
          </p:txBody>
        </p:sp>
        <p:cxnSp>
          <p:nvCxnSpPr>
            <p:cNvPr id="21" name="Connettore 2 20">
              <a:extLst>
                <a:ext uri="{FF2B5EF4-FFF2-40B4-BE49-F238E27FC236}">
                  <a16:creationId xmlns:a16="http://schemas.microsoft.com/office/drawing/2014/main" id="{AC46C610-2DE7-4441-8D5F-E81ABEDAB83D}"/>
                </a:ext>
              </a:extLst>
            </p:cNvPr>
            <p:cNvCxnSpPr>
              <a:cxnSpLocks/>
            </p:cNvCxnSpPr>
            <p:nvPr/>
          </p:nvCxnSpPr>
          <p:spPr>
            <a:xfrm flipV="1">
              <a:off x="2283490" y="1309380"/>
              <a:ext cx="0" cy="507458"/>
            </a:xfrm>
            <a:prstGeom prst="straightConnector1">
              <a:avLst/>
            </a:prstGeom>
            <a:grpFill/>
            <a:ln w="6350" cap="flat" cmpd="sng" algn="ctr">
              <a:noFill/>
              <a:prstDash val="solid"/>
              <a:miter lim="800000"/>
              <a:tailEnd type="triangle"/>
            </a:ln>
            <a:effectLst/>
          </p:spPr>
        </p:cxnSp>
      </p:grpSp>
      <p:sp>
        <p:nvSpPr>
          <p:cNvPr id="29" name="Rettangolo 28">
            <a:extLst>
              <a:ext uri="{FF2B5EF4-FFF2-40B4-BE49-F238E27FC236}">
                <a16:creationId xmlns:a16="http://schemas.microsoft.com/office/drawing/2014/main" id="{4DA6532E-9EB8-4121-99A5-0DA263E986C6}"/>
              </a:ext>
            </a:extLst>
          </p:cNvPr>
          <p:cNvSpPr/>
          <p:nvPr/>
        </p:nvSpPr>
        <p:spPr>
          <a:xfrm>
            <a:off x="3644146" y="2793068"/>
            <a:ext cx="1074392" cy="21520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Consumo</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0" name="Connettore a gomito 29">
            <a:extLst>
              <a:ext uri="{FF2B5EF4-FFF2-40B4-BE49-F238E27FC236}">
                <a16:creationId xmlns:a16="http://schemas.microsoft.com/office/drawing/2014/main" id="{34C8C9FD-8B19-498C-A756-C02EF10B24DC}"/>
              </a:ext>
            </a:extLst>
          </p:cNvPr>
          <p:cNvCxnSpPr>
            <a:endCxn id="8" idx="1"/>
          </p:cNvCxnSpPr>
          <p:nvPr/>
        </p:nvCxnSpPr>
        <p:spPr>
          <a:xfrm rot="16200000" flipH="1">
            <a:off x="1670379" y="2952495"/>
            <a:ext cx="2002153" cy="226595"/>
          </a:xfrm>
          <a:prstGeom prst="bentConnector2">
            <a:avLst/>
          </a:prstGeom>
          <a:noFill/>
          <a:ln w="19050" cap="flat" cmpd="sng" algn="ctr">
            <a:solidFill>
              <a:srgbClr val="70AD47">
                <a:lumMod val="50000"/>
              </a:srgbClr>
            </a:solidFill>
            <a:prstDash val="lgDashDotDot"/>
            <a:miter lim="800000"/>
            <a:tailEnd type="triangle"/>
          </a:ln>
          <a:effectLst/>
        </p:spPr>
      </p:cxnSp>
      <p:sp>
        <p:nvSpPr>
          <p:cNvPr id="31" name="Rettangolo 30">
            <a:extLst>
              <a:ext uri="{FF2B5EF4-FFF2-40B4-BE49-F238E27FC236}">
                <a16:creationId xmlns:a16="http://schemas.microsoft.com/office/drawing/2014/main" id="{0DFABC40-50E1-4482-A49C-0125F51EE754}"/>
              </a:ext>
            </a:extLst>
          </p:cNvPr>
          <p:cNvSpPr/>
          <p:nvPr/>
        </p:nvSpPr>
        <p:spPr>
          <a:xfrm>
            <a:off x="2978427" y="2388243"/>
            <a:ext cx="697492" cy="195930"/>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Salari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2" name="Rettangolo 31">
            <a:extLst>
              <a:ext uri="{FF2B5EF4-FFF2-40B4-BE49-F238E27FC236}">
                <a16:creationId xmlns:a16="http://schemas.microsoft.com/office/drawing/2014/main" id="{0FDA70D7-50AB-4444-B934-9DF7170E2D59}"/>
              </a:ext>
            </a:extLst>
          </p:cNvPr>
          <p:cNvSpPr/>
          <p:nvPr/>
        </p:nvSpPr>
        <p:spPr>
          <a:xfrm>
            <a:off x="1875828" y="2594101"/>
            <a:ext cx="919375" cy="210359"/>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Dividendi</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34" name="Connettore a gomito 33">
            <a:extLst>
              <a:ext uri="{FF2B5EF4-FFF2-40B4-BE49-F238E27FC236}">
                <a16:creationId xmlns:a16="http://schemas.microsoft.com/office/drawing/2014/main" id="{1966DD36-BE4A-4353-8E84-D6786ACEE958}"/>
              </a:ext>
            </a:extLst>
          </p:cNvPr>
          <p:cNvCxnSpPr>
            <a:cxnSpLocks/>
            <a:endCxn id="22" idx="1"/>
          </p:cNvCxnSpPr>
          <p:nvPr/>
        </p:nvCxnSpPr>
        <p:spPr>
          <a:xfrm rot="10800000">
            <a:off x="1964995" y="1615934"/>
            <a:ext cx="5471383" cy="3586163"/>
          </a:xfrm>
          <a:prstGeom prst="bentConnector3">
            <a:avLst>
              <a:gd name="adj1" fmla="val 104178"/>
            </a:avLst>
          </a:prstGeom>
          <a:noFill/>
          <a:ln w="28575" cap="flat" cmpd="dbl" algn="ctr">
            <a:solidFill>
              <a:srgbClr val="70AD47">
                <a:lumMod val="50000"/>
              </a:srgbClr>
            </a:solidFill>
            <a:prstDash val="sysDash"/>
            <a:miter lim="800000"/>
            <a:tailEnd type="triangle"/>
          </a:ln>
          <a:effectLst/>
        </p:spPr>
      </p:cxnSp>
      <p:sp>
        <p:nvSpPr>
          <p:cNvPr id="35" name="Rettangolo 34">
            <a:extLst>
              <a:ext uri="{FF2B5EF4-FFF2-40B4-BE49-F238E27FC236}">
                <a16:creationId xmlns:a16="http://schemas.microsoft.com/office/drawing/2014/main" id="{D3A981A9-77EF-48B2-8C79-96CDF22079EC}"/>
              </a:ext>
            </a:extLst>
          </p:cNvPr>
          <p:cNvSpPr/>
          <p:nvPr/>
        </p:nvSpPr>
        <p:spPr>
          <a:xfrm>
            <a:off x="3869594" y="5321238"/>
            <a:ext cx="1724495" cy="160813"/>
          </a:xfrm>
          <a:prstGeom prst="rect">
            <a:avLst/>
          </a:prstGeom>
          <a:solidFill>
            <a:sysClr val="window" lastClr="FFFFFF"/>
          </a:solidFill>
          <a:ln w="1905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Spesa pubblica</a:t>
            </a:r>
            <a:endParaRPr kumimoji="0" lang="en-US" sz="11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4" name="Connettore diritto 43">
            <a:extLst>
              <a:ext uri="{FF2B5EF4-FFF2-40B4-BE49-F238E27FC236}">
                <a16:creationId xmlns:a16="http://schemas.microsoft.com/office/drawing/2014/main" id="{34AF8FCF-C902-4CCF-BD23-2FB96831FCD4}"/>
              </a:ext>
            </a:extLst>
          </p:cNvPr>
          <p:cNvCxnSpPr>
            <a:cxnSpLocks/>
          </p:cNvCxnSpPr>
          <p:nvPr/>
        </p:nvCxnSpPr>
        <p:spPr>
          <a:xfrm flipV="1">
            <a:off x="7436377" y="4580760"/>
            <a:ext cx="2525" cy="621336"/>
          </a:xfrm>
          <a:prstGeom prst="line">
            <a:avLst/>
          </a:prstGeom>
          <a:noFill/>
          <a:ln w="28575" cap="flat" cmpd="dbl" algn="ctr">
            <a:solidFill>
              <a:srgbClr val="70AD47">
                <a:lumMod val="50000"/>
              </a:srgbClr>
            </a:solidFill>
            <a:prstDash val="sysDash"/>
            <a:miter lim="800000"/>
          </a:ln>
          <a:effectLst/>
        </p:spPr>
      </p:cxnSp>
    </p:spTree>
    <p:extLst>
      <p:ext uri="{BB962C8B-B14F-4D97-AF65-F5344CB8AC3E}">
        <p14:creationId xmlns:p14="http://schemas.microsoft.com/office/powerpoint/2010/main" val="269255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7416800"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a:t>
            </a:r>
            <a:r>
              <a:rPr lang="en-GB" altLang="it-IT" dirty="0" err="1">
                <a:latin typeface="Garamond" panose="02020404030301010803" pitchFamily="18" charset="0"/>
              </a:rPr>
              <a:t>dinamico</a:t>
            </a:r>
            <a:endParaRPr lang="en-GB" altLang="it-IT" dirty="0">
              <a:latin typeface="Garamond" panose="02020404030301010803" pitchFamily="18" charset="0"/>
            </a:endParaRP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mc:AlternateContent xmlns:mc="http://schemas.openxmlformats.org/markup-compatibility/2006" xmlns:a14="http://schemas.microsoft.com/office/drawing/2010/main">
        <mc:Choice Requires="a14">
          <p:sp>
            <p:nvSpPr>
              <p:cNvPr id="6" name="Segnaposto testo 4">
                <a:extLst>
                  <a:ext uri="{FF2B5EF4-FFF2-40B4-BE49-F238E27FC236}">
                    <a16:creationId xmlns:a16="http://schemas.microsoft.com/office/drawing/2014/main" id="{4E39805D-CCC5-444E-A671-59A419CC5C1B}"/>
                  </a:ext>
                </a:extLst>
              </p:cNvPr>
              <p:cNvSpPr>
                <a:spLocks noGrp="1"/>
              </p:cNvSpPr>
              <p:nvPr>
                <p:ph type="body" sz="half" idx="1"/>
              </p:nvPr>
            </p:nvSpPr>
            <p:spPr>
              <a:xfrm>
                <a:off x="468313" y="831540"/>
                <a:ext cx="8544219" cy="5194920"/>
              </a:xfrm>
            </p:spPr>
            <p:txBody>
              <a:bodyPr/>
              <a:lstStyle/>
              <a:p>
                <a:pPr marL="0" marR="0" indent="0" algn="just">
                  <a:lnSpc>
                    <a:spcPct val="107000"/>
                  </a:lnSpc>
                  <a:spcBef>
                    <a:spcPts val="0"/>
                  </a:spcBef>
                  <a:spcAft>
                    <a:spcPts val="800"/>
                  </a:spcAft>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Reddito e produzione in economia chiusa (spesa pubblica come unica componente autonoma):  </a:t>
                </a:r>
              </a:p>
              <a:p>
                <a:pPr marL="0" indent="0" algn="ctr">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20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000" i="1">
                              <a:effectLst/>
                              <a:latin typeface="Cambria Math" panose="02040503050406030204" pitchFamily="18" charset="0"/>
                              <a:ea typeface="Calibri" panose="020F0502020204030204" pitchFamily="34" charset="0"/>
                              <a:cs typeface="Times New Roman" panose="02020603050405020304" pitchFamily="18" charset="0"/>
                            </a:rPr>
                            <m:t>𝑌</m:t>
                          </m:r>
                        </m:e>
                        <m:sub>
                          <m:r>
                            <a:rPr lang="it-IT" sz="20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20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accPr>
                            <m:e>
                              <m:r>
                                <a:rPr lang="it-IT" sz="2000" i="1">
                                  <a:effectLst/>
                                  <a:latin typeface="Cambria Math" panose="02040503050406030204" pitchFamily="18" charset="0"/>
                                  <a:ea typeface="Calibri" panose="020F0502020204030204" pitchFamily="34" charset="0"/>
                                  <a:cs typeface="Times New Roman" panose="02020603050405020304" pitchFamily="18" charset="0"/>
                                </a:rPr>
                                <m:t>𝐺</m:t>
                              </m:r>
                            </m:e>
                          </m:acc>
                        </m:e>
                        <m:sub>
                          <m: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t>𝑡</m:t>
                          </m:r>
                        </m:sub>
                      </m:sSub>
                    </m:oMath>
                  </m:oMathPara>
                </a14:m>
                <a:endParaRPr lang="it-IT" sz="20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sSub>
                        <m:sSubPr>
                          <m:ctrlPr>
                            <a:rPr lang="en-US" sz="20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t>𝐶</m:t>
                          </m:r>
                        </m:e>
                        <m:sub>
                          <m:r>
                            <a:rPr lang="it-IT" sz="2000" i="1">
                              <a:effectLst/>
                              <a:latin typeface="Cambria Math" panose="02040503050406030204" pitchFamily="18" charset="0"/>
                              <a:ea typeface="Calibri" panose="020F0502020204030204" pitchFamily="34" charset="0"/>
                              <a:cs typeface="Times New Roman" panose="02020603050405020304" pitchFamily="18" charset="0"/>
                            </a:rPr>
                            <m:t>𝑡</m:t>
                          </m:r>
                        </m:sub>
                      </m:sSub>
                      <m:r>
                        <a:rPr lang="it-IT" sz="2000" i="1">
                          <a:effectLst/>
                          <a:latin typeface="Cambria Math" panose="02040503050406030204" pitchFamily="18" charset="0"/>
                          <a:ea typeface="Calibri" panose="020F0502020204030204" pitchFamily="34" charset="0"/>
                          <a:cs typeface="Times New Roman" panose="02020603050405020304" pitchFamily="18" charset="0"/>
                        </a:rPr>
                        <m:t>=</m:t>
                      </m:r>
                      <m:r>
                        <m:rPr>
                          <m:sty m:val="p"/>
                        </m:rPr>
                        <a:rPr lang="it-IT" sz="2000" b="0" i="0" smtClean="0">
                          <a:effectLst/>
                          <a:latin typeface="Cambria Math" panose="02040503050406030204" pitchFamily="18" charset="0"/>
                          <a:ea typeface="Calibri" panose="020F0502020204030204" pitchFamily="34" charset="0"/>
                          <a:cs typeface="Times New Roman" panose="02020603050405020304" pitchFamily="18" charset="0"/>
                        </a:rPr>
                        <m:t>c</m:t>
                      </m:r>
                      <m:r>
                        <a:rPr lang="it-IT" sz="2000" b="0" i="0" smtClean="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000" b="0" i="1" smtClean="0">
                              <a:effectLst/>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it-IT" sz="2000" b="0" i="0" smtClean="0">
                              <a:effectLst/>
                              <a:latin typeface="Cambria Math" panose="02040503050406030204" pitchFamily="18" charset="0"/>
                              <a:ea typeface="Calibri" panose="020F0502020204030204" pitchFamily="34" charset="0"/>
                              <a:cs typeface="Times New Roman" panose="02020603050405020304" pitchFamily="18" charset="0"/>
                            </a:rPr>
                            <m:t>Y</m:t>
                          </m:r>
                        </m:e>
                        <m:sub>
                          <m:r>
                            <m:rPr>
                              <m:sty m:val="p"/>
                            </m:rPr>
                            <a:rPr lang="it-IT" sz="2000" b="0" i="0" smtClean="0">
                              <a:effectLst/>
                              <a:latin typeface="Cambria Math" panose="02040503050406030204" pitchFamily="18" charset="0"/>
                              <a:ea typeface="Calibri" panose="020F0502020204030204" pitchFamily="34" charset="0"/>
                              <a:cs typeface="Times New Roman" panose="02020603050405020304" pitchFamily="18" charset="0"/>
                            </a:rPr>
                            <m:t>t</m:t>
                          </m:r>
                          <m:r>
                            <a:rPr lang="it-IT" sz="2000" b="0" i="0" smtClean="0">
                              <a:effectLst/>
                              <a:latin typeface="Cambria Math" panose="02040503050406030204" pitchFamily="18" charset="0"/>
                              <a:ea typeface="Calibri" panose="020F0502020204030204" pitchFamily="34" charset="0"/>
                              <a:cs typeface="Times New Roman" panose="02020603050405020304" pitchFamily="18" charset="0"/>
                            </a:rPr>
                            <m:t>−1</m:t>
                          </m:r>
                        </m:sub>
                      </m:sSub>
                    </m:oMath>
                  </m:oMathPara>
                </a14:m>
                <a:endParaRPr lang="it-IT" sz="2000" b="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C è il consumo delle famiglie (c è la propensione al consumo); </a:t>
                </a:r>
                <a14:m>
                  <m:oMath xmlns:m="http://schemas.openxmlformats.org/officeDocument/2006/math">
                    <m:sSub>
                      <m:sSubPr>
                        <m:ctrlPr>
                          <a:rPr lang="it-IT" sz="1800" i="1">
                            <a:latin typeface="Cambria Math" panose="02040503050406030204" pitchFamily="18" charset="0"/>
                            <a:ea typeface="Calibri" panose="020F0502020204030204" pitchFamily="34" charset="0"/>
                            <a:cs typeface="Times New Roman" panose="02020603050405020304" pitchFamily="18" charset="0"/>
                          </a:rPr>
                        </m:ctrlPr>
                      </m:sSubPr>
                      <m:e>
                        <m:acc>
                          <m:accPr>
                            <m:chr m:val="̅"/>
                            <m:ctrlPr>
                              <a:rPr lang="en-US" sz="1800" i="1">
                                <a:latin typeface="Cambria Math" panose="02040503050406030204" pitchFamily="18" charset="0"/>
                                <a:ea typeface="Calibri" panose="020F0502020204030204" pitchFamily="34" charset="0"/>
                                <a:cs typeface="Times New Roman" panose="02020603050405020304" pitchFamily="18" charset="0"/>
                              </a:rPr>
                            </m:ctrlPr>
                          </m:accPr>
                          <m:e>
                            <m:r>
                              <a:rPr lang="it-IT" sz="1800" i="1">
                                <a:latin typeface="Cambria Math" panose="02040503050406030204" pitchFamily="18" charset="0"/>
                                <a:ea typeface="Calibri" panose="020F0502020204030204" pitchFamily="34" charset="0"/>
                                <a:cs typeface="Times New Roman" panose="02020603050405020304" pitchFamily="18" charset="0"/>
                              </a:rPr>
                              <m:t>𝐺</m:t>
                            </m:r>
                          </m:e>
                        </m:acc>
                      </m:e>
                      <m:sub>
                        <m:r>
                          <a:rPr lang="it-IT" sz="1800" i="1">
                            <a:latin typeface="Cambria Math" panose="02040503050406030204" pitchFamily="18" charset="0"/>
                            <a:ea typeface="Calibri" panose="020F0502020204030204" pitchFamily="34" charset="0"/>
                            <a:cs typeface="Times New Roman" panose="02020603050405020304" pitchFamily="18" charset="0"/>
                          </a:rPr>
                          <m:t>𝑡</m:t>
                        </m:r>
                      </m:sub>
                    </m:sSub>
                  </m:oMath>
                </a14:m>
                <a:r>
                  <a:rPr lang="it-IT" sz="1800" dirty="0">
                    <a:latin typeface="Times New Roman" panose="02020603050405020304" pitchFamily="18" charset="0"/>
                    <a:ea typeface="Calibri" panose="020F0502020204030204" pitchFamily="34" charset="0"/>
                    <a:cs typeface="Times New Roman" panose="02020603050405020304" pitchFamily="18" charset="0"/>
                  </a:rPr>
                  <a:t> è la spesa pubblica;</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Ogni periodo corrisponde ad un ciclo produttivo. Salari e profitti sono pagati a fine periodo;</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La moneta entra in circolazione in corrispondenza del finanziamento della spesa pubblica (iniezioni di potere d’acquisto nel sistema);</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Il moltiplicatore: la spesa pubblica realizzata in ogni periodo innesca una sequenza reddito-spesa che si esprime a cavallo dei periodi successivi;</a:t>
                </a:r>
              </a:p>
              <a:p>
                <a:pPr algn="just">
                  <a:lnSpc>
                    <a:spcPct val="107000"/>
                  </a:lnSpc>
                  <a:spcBef>
                    <a:spcPts val="0"/>
                  </a:spcBef>
                  <a:spcAft>
                    <a:spcPts val="800"/>
                  </a:spcAft>
                  <a:buFontTx/>
                  <a:buChar char="-"/>
                </a:pPr>
                <a:r>
                  <a:rPr lang="it-IT" sz="1800" dirty="0">
                    <a:latin typeface="Times New Roman" panose="02020603050405020304" pitchFamily="18" charset="0"/>
                    <a:ea typeface="Calibri" panose="020F0502020204030204" pitchFamily="34" charset="0"/>
                    <a:cs typeface="Times New Roman" panose="02020603050405020304" pitchFamily="18" charset="0"/>
                  </a:rPr>
                  <a:t>Il reddito e la produzione di stato stazionario sono la risultante della sovrapposizione delle sequenza moltiplicative innescata da ogni spesa realizzata in ogni periodo (ogni sequenza si sovrappone al quelle realizzate nei periodi precedenti e futuri).  </a:t>
                </a: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6" name="Segnaposto testo 4">
                <a:extLst>
                  <a:ext uri="{FF2B5EF4-FFF2-40B4-BE49-F238E27FC236}">
                    <a16:creationId xmlns:a16="http://schemas.microsoft.com/office/drawing/2014/main" id="{4E39805D-CCC5-444E-A671-59A419CC5C1B}"/>
                  </a:ext>
                </a:extLst>
              </p:cNvPr>
              <p:cNvSpPr>
                <a:spLocks noGrp="1" noRot="1" noChangeAspect="1" noMove="1" noResize="1" noEditPoints="1" noAdjustHandles="1" noChangeArrowheads="1" noChangeShapeType="1" noTextEdit="1"/>
              </p:cNvSpPr>
              <p:nvPr>
                <p:ph type="body" sz="half" idx="1"/>
              </p:nvPr>
            </p:nvSpPr>
            <p:spPr>
              <a:xfrm>
                <a:off x="468313" y="831540"/>
                <a:ext cx="8544219" cy="5194920"/>
              </a:xfrm>
              <a:blipFill>
                <a:blip r:embed="rId3"/>
                <a:stretch>
                  <a:fillRect l="-642" t="-586" r="-571"/>
                </a:stretch>
              </a:blipFill>
            </p:spPr>
            <p:txBody>
              <a:bodyPr/>
              <a:lstStyle/>
              <a:p>
                <a:r>
                  <a:rPr lang="en-US">
                    <a:noFill/>
                  </a:rPr>
                  <a:t> </a:t>
                </a:r>
              </a:p>
            </p:txBody>
          </p:sp>
        </mc:Fallback>
      </mc:AlternateContent>
    </p:spTree>
    <p:extLst>
      <p:ext uri="{BB962C8B-B14F-4D97-AF65-F5344CB8AC3E}">
        <p14:creationId xmlns:p14="http://schemas.microsoft.com/office/powerpoint/2010/main" val="77188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468313" y="183108"/>
            <a:ext cx="8544218" cy="509588"/>
          </a:xfrm>
        </p:spPr>
        <p:txBody>
          <a:bodyPr/>
          <a:lstStyle/>
          <a:p>
            <a:pPr eaLnBrk="1" hangingPunct="1"/>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reddito-spesa</a:t>
            </a:r>
            <a:r>
              <a:rPr lang="en-GB" altLang="it-IT" dirty="0">
                <a:latin typeface="Garamond" panose="02020404030301010803" pitchFamily="18" charset="0"/>
              </a:rPr>
              <a:t>: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r>
              <a:rPr lang="en-GB" altLang="it-IT" dirty="0">
                <a:latin typeface="Garamond" panose="02020404030301010803" pitchFamily="18" charset="0"/>
              </a:rPr>
              <a:t> “</a:t>
            </a:r>
            <a:r>
              <a:rPr lang="en-GB" altLang="it-IT" dirty="0" err="1">
                <a:latin typeface="Garamond" panose="02020404030301010803" pitchFamily="18" charset="0"/>
              </a:rPr>
              <a:t>una</a:t>
            </a:r>
            <a:r>
              <a:rPr lang="en-GB" altLang="it-IT" dirty="0">
                <a:latin typeface="Garamond" panose="02020404030301010803" pitchFamily="18" charset="0"/>
              </a:rPr>
              <a:t> tantum”</a:t>
            </a:r>
          </a:p>
        </p:txBody>
      </p:sp>
      <p:sp>
        <p:nvSpPr>
          <p:cNvPr id="10247" name="Rectangle 8">
            <a:extLst>
              <a:ext uri="{FF2B5EF4-FFF2-40B4-BE49-F238E27FC236}">
                <a16:creationId xmlns:a16="http://schemas.microsoft.com/office/drawing/2014/main" id="{9F044342-0340-4BA5-9AA4-84010FEEC5E4}"/>
              </a:ext>
            </a:extLst>
          </p:cNvPr>
          <p:cNvSpPr>
            <a:spLocks noChangeArrowheads="1"/>
          </p:cNvSpPr>
          <p:nvPr/>
        </p:nvSpPr>
        <p:spPr bwMode="auto">
          <a:xfrm>
            <a:off x="1954213" y="630238"/>
            <a:ext cx="1841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a:solidFill>
                <a:schemeClr val="bg1"/>
              </a:solidFill>
              <a:latin typeface="Garamond" panose="02020404030301010803" pitchFamily="18" charset="0"/>
            </a:endParaRPr>
          </a:p>
        </p:txBody>
      </p:sp>
      <p:sp>
        <p:nvSpPr>
          <p:cNvPr id="8" name="Segnaposto piè di pagina 5">
            <a:extLst>
              <a:ext uri="{FF2B5EF4-FFF2-40B4-BE49-F238E27FC236}">
                <a16:creationId xmlns:a16="http://schemas.microsoft.com/office/drawing/2014/main" id="{D6EFB848-DA9C-4EDC-BCDD-A2D41A9286E3}"/>
              </a:ext>
            </a:extLst>
          </p:cNvPr>
          <p:cNvSpPr>
            <a:spLocks noGrp="1"/>
          </p:cNvSpPr>
          <p:nvPr>
            <p:ph type="ftr" sz="quarter" idx="11"/>
          </p:nvPr>
        </p:nvSpPr>
        <p:spPr>
          <a:xfrm>
            <a:off x="1219200" y="6146800"/>
            <a:ext cx="2992438" cy="5953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lgn="just">
              <a:spcBef>
                <a:spcPct val="0"/>
              </a:spcBef>
              <a:buClrTx/>
              <a:buFontTx/>
              <a:buNone/>
            </a:pPr>
            <a:r>
              <a:rPr lang="en-US" altLang="it-IT" sz="1100" dirty="0" err="1">
                <a:solidFill>
                  <a:schemeClr val="bg1"/>
                </a:solidFill>
                <a:latin typeface="Garamond" panose="02020404030301010803" pitchFamily="18" charset="0"/>
              </a:rPr>
              <a:t>Domanda</a:t>
            </a:r>
            <a:r>
              <a:rPr lang="en-US" altLang="it-IT" sz="1100" dirty="0">
                <a:solidFill>
                  <a:schemeClr val="bg1"/>
                </a:solidFill>
                <a:latin typeface="Garamond" panose="02020404030301010803" pitchFamily="18" charset="0"/>
              </a:rPr>
              <a:t> </a:t>
            </a:r>
            <a:r>
              <a:rPr lang="en-US" altLang="it-IT" sz="1100" dirty="0" err="1">
                <a:solidFill>
                  <a:schemeClr val="bg1"/>
                </a:solidFill>
                <a:latin typeface="Garamond" panose="02020404030301010803" pitchFamily="18" charset="0"/>
              </a:rPr>
              <a:t>aggregata</a:t>
            </a:r>
            <a:r>
              <a:rPr lang="en-US" altLang="it-IT" sz="1100" dirty="0">
                <a:solidFill>
                  <a:schemeClr val="bg1"/>
                </a:solidFill>
                <a:latin typeface="Garamond" panose="02020404030301010803" pitchFamily="18" charset="0"/>
              </a:rPr>
              <a:t> e </a:t>
            </a:r>
            <a:r>
              <a:rPr lang="en-US" altLang="it-IT" sz="1100" dirty="0" err="1">
                <a:solidFill>
                  <a:schemeClr val="bg1"/>
                </a:solidFill>
                <a:latin typeface="Garamond" panose="02020404030301010803" pitchFamily="18" charset="0"/>
              </a:rPr>
              <a:t>produzione</a:t>
            </a:r>
            <a:endParaRPr lang="it-IT" altLang="it-IT" sz="1100" dirty="0">
              <a:solidFill>
                <a:schemeClr val="bg1"/>
              </a:solidFill>
              <a:latin typeface="Garamond" panose="02020404030301010803" pitchFamily="18" charset="0"/>
            </a:endParaRPr>
          </a:p>
        </p:txBody>
      </p:sp>
      <p:sp>
        <p:nvSpPr>
          <p:cNvPr id="6" name="Segnaposto testo 4">
            <a:extLst>
              <a:ext uri="{FF2B5EF4-FFF2-40B4-BE49-F238E27FC236}">
                <a16:creationId xmlns:a16="http://schemas.microsoft.com/office/drawing/2014/main" id="{4E39805D-CCC5-444E-A671-59A419CC5C1B}"/>
              </a:ext>
            </a:extLst>
          </p:cNvPr>
          <p:cNvSpPr>
            <a:spLocks noGrp="1"/>
          </p:cNvSpPr>
          <p:nvPr>
            <p:ph type="body" sz="half" idx="1"/>
          </p:nvPr>
        </p:nvSpPr>
        <p:spPr>
          <a:xfrm>
            <a:off x="468313" y="831540"/>
            <a:ext cx="8544219" cy="5194920"/>
          </a:xfrm>
        </p:spPr>
        <p:txBody>
          <a:bodyPr/>
          <a:lstStyle/>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7" name="Immagine 6">
            <a:extLst>
              <a:ext uri="{FF2B5EF4-FFF2-40B4-BE49-F238E27FC236}">
                <a16:creationId xmlns:a16="http://schemas.microsoft.com/office/drawing/2014/main" id="{C6C1C84A-2282-4525-B648-6334F480922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30075" y="744538"/>
            <a:ext cx="5737652" cy="1519756"/>
          </a:xfrm>
          <a:prstGeom prst="rect">
            <a:avLst/>
          </a:prstGeom>
          <a:noFill/>
        </p:spPr>
      </p:pic>
      <p:pic>
        <p:nvPicPr>
          <p:cNvPr id="4" name="Immagine 3">
            <a:extLst>
              <a:ext uri="{FF2B5EF4-FFF2-40B4-BE49-F238E27FC236}">
                <a16:creationId xmlns:a16="http://schemas.microsoft.com/office/drawing/2014/main" id="{203F92CE-83A6-429B-AD3C-5CA851AFDD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2636912"/>
            <a:ext cx="4571788" cy="3015572"/>
          </a:xfrm>
          <a:prstGeom prst="rect">
            <a:avLst/>
          </a:prstGeom>
        </p:spPr>
      </p:pic>
      <p:pic>
        <p:nvPicPr>
          <p:cNvPr id="2" name="Immagine 1">
            <a:extLst>
              <a:ext uri="{FF2B5EF4-FFF2-40B4-BE49-F238E27FC236}">
                <a16:creationId xmlns:a16="http://schemas.microsoft.com/office/drawing/2014/main" id="{8159AF5F-3971-47B7-967C-63F704F6A005}"/>
              </a:ext>
            </a:extLst>
          </p:cNvPr>
          <p:cNvPicPr>
            <a:picLocks noChangeAspect="1"/>
          </p:cNvPicPr>
          <p:nvPr/>
        </p:nvPicPr>
        <p:blipFill>
          <a:blip r:embed="rId5"/>
          <a:stretch>
            <a:fillRect/>
          </a:stretch>
        </p:blipFill>
        <p:spPr>
          <a:xfrm>
            <a:off x="337057" y="2543870"/>
            <a:ext cx="4419950" cy="3482590"/>
          </a:xfrm>
          <a:prstGeom prst="rect">
            <a:avLst/>
          </a:prstGeom>
        </p:spPr>
      </p:pic>
    </p:spTree>
    <p:extLst>
      <p:ext uri="{BB962C8B-B14F-4D97-AF65-F5344CB8AC3E}">
        <p14:creationId xmlns:p14="http://schemas.microsoft.com/office/powerpoint/2010/main" val="197785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la sapienza">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a sapienz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lnDef>
    <a:txDef>
      <a:spPr>
        <a:blipFill>
          <a:blip xmlns:r="http://schemas.openxmlformats.org/officeDocument/2006/relationships" r:embed="rId1"/>
          <a:stretch>
            <a:fillRect l="-414"/>
          </a:stretch>
        </a:blipFill>
      </a:spPr>
      <a:bodyPr/>
      <a:lstStyle>
        <a:defPPr algn="l">
          <a:defRPr dirty="0">
            <a:noFill/>
          </a:defRPr>
        </a:defPPr>
      </a:lstStyle>
    </a:txDef>
  </a:objectDefaults>
  <a:extraClrSchemeLst>
    <a:extraClrScheme>
      <a:clrScheme name="la sapienza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Marco:Applications:Microsoft Office 2004:Modelli:Modelli personali:la sapienza.pot</Template>
  <TotalTime>0</TotalTime>
  <Words>1901</Words>
  <Application>Microsoft Office PowerPoint</Application>
  <PresentationFormat>Presentazione su schermo (4:3)</PresentationFormat>
  <Paragraphs>429</Paragraphs>
  <Slides>32</Slides>
  <Notes>32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32</vt:i4>
      </vt:variant>
    </vt:vector>
  </HeadingPairs>
  <TitlesOfParts>
    <vt:vector size="39" baseType="lpstr">
      <vt:lpstr>Arial</vt:lpstr>
      <vt:lpstr>Calibri</vt:lpstr>
      <vt:lpstr>Cambria Math</vt:lpstr>
      <vt:lpstr>Garamond</vt:lpstr>
      <vt:lpstr>Geramond</vt:lpstr>
      <vt:lpstr>Times New Roman</vt:lpstr>
      <vt:lpstr>la sapienza</vt:lpstr>
      <vt:lpstr>Corso di Economia Politica</vt:lpstr>
      <vt:lpstr>Il sistema macroeconomico </vt:lpstr>
      <vt:lpstr>Il sistema macroeconomico semplificato</vt:lpstr>
      <vt:lpstr>Il circuito reddito-spesa senza rapporti con l’estero e senza investimenti</vt:lpstr>
      <vt:lpstr>Modello reddito spesa in economia chiusa</vt:lpstr>
      <vt:lpstr>Moneta e modello reddito-spesa</vt:lpstr>
      <vt:lpstr>Il sistema macro-economico semplificato (senza tassazione) </vt:lpstr>
      <vt:lpstr>Modello reddito-spesa dinamico</vt:lpstr>
      <vt:lpstr>Modello reddito-spesa: spesa pubblica “una tantum”</vt:lpstr>
      <vt:lpstr>Modello reddito-spesa: spesa pubblica costante</vt:lpstr>
      <vt:lpstr>Modello reddito-spesa con spesa pubblica costante</vt:lpstr>
      <vt:lpstr>Modello reddito-spesa: shock permanente alla spesa pubblica</vt:lpstr>
      <vt:lpstr>Modello reddito-spesa: paradosso della parsimonia</vt:lpstr>
      <vt:lpstr>Modello reddito-spesa</vt:lpstr>
      <vt:lpstr>Determinanti della produzione e del reddito nell’approccio Keynesiano</vt:lpstr>
      <vt:lpstr>Il sistema macro-economico semplificato con tassazione</vt:lpstr>
      <vt:lpstr>Modello reddito-spesa con spesa pubblica costante e tassazione</vt:lpstr>
      <vt:lpstr>Modello reddito-spesa con spesa pubblica costante e tassazione</vt:lpstr>
      <vt:lpstr>Modello reddito-spesa: spesa pubblica costante e tassazione</vt:lpstr>
      <vt:lpstr>Modello reddito-spesa con spesa pubblica costante e tassazione </vt:lpstr>
      <vt:lpstr>Modello reddito-spesa: deficit pubblico e risparmi privati</vt:lpstr>
      <vt:lpstr>Modello reddito-spesa: deficit pubblico e risparmi privati</vt:lpstr>
      <vt:lpstr>Modello reddito-spesa: deficit pubblico e risparmi privati</vt:lpstr>
      <vt:lpstr>Modello reddito-spesa: deficit pubblico e risparmi privati</vt:lpstr>
      <vt:lpstr>Modello reddito-spesa: deficit pubblico e risparmi privati</vt:lpstr>
      <vt:lpstr>Modello reddito-spesa: debito pubblico e stock di risparmi privati</vt:lpstr>
      <vt:lpstr>Variabili di stato stazionario nel modello reddito-spesa: </vt:lpstr>
      <vt:lpstr>Il sistema macro-economico semplificato</vt:lpstr>
      <vt:lpstr>Finanziamento della spesa pubblica, risparmi e debito pubblico</vt:lpstr>
      <vt:lpstr>Finanziamento della spesa pubblica, risparmi e debito pubblico</vt:lpstr>
      <vt:lpstr>Cosa vedremo nella prossima lezione</vt:lpstr>
      <vt:lpstr>Cosa vedremo nella prossima lezione</vt:lpstr>
    </vt:vector>
  </TitlesOfParts>
  <Manager/>
  <Compan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subject/>
  <dc:creator>- -</dc:creator>
  <cp:keywords/>
  <dc:description/>
  <cp:lastModifiedBy>Lorenzo Di Domenico</cp:lastModifiedBy>
  <cp:revision>137</cp:revision>
  <cp:lastPrinted>2021-10-25T15:49:53Z</cp:lastPrinted>
  <dcterms:created xsi:type="dcterms:W3CDTF">2006-11-20T16:13:10Z</dcterms:created>
  <dcterms:modified xsi:type="dcterms:W3CDTF">2022-03-15T08:12:38Z</dcterms:modified>
  <cp:category/>
</cp:coreProperties>
</file>