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3077" y="1645920"/>
            <a:ext cx="8393723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Definire</a:t>
            </a:r>
            <a:r>
              <a:rPr dirty="0"/>
              <a:t> il </a:t>
            </a:r>
            <a:r>
              <a:rPr dirty="0" err="1"/>
              <a:t>concetto</a:t>
            </a:r>
            <a:r>
              <a:rPr dirty="0"/>
              <a:t> di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organizzativo</a:t>
            </a:r>
            <a:r>
              <a:rPr dirty="0"/>
              <a:t> in </a:t>
            </a:r>
            <a:r>
              <a:rPr dirty="0" err="1"/>
              <a:t>chiave</a:t>
            </a:r>
            <a:r>
              <a:rPr dirty="0"/>
              <a:t> </a:t>
            </a:r>
            <a:r>
              <a:rPr dirty="0" err="1"/>
              <a:t>contemporanea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Analizzare</a:t>
            </a:r>
            <a:r>
              <a:rPr dirty="0"/>
              <a:t> le </a:t>
            </a:r>
            <a:r>
              <a:rPr dirty="0" err="1"/>
              <a:t>trasformazioni</a:t>
            </a:r>
            <a:r>
              <a:rPr dirty="0"/>
              <a:t> </a:t>
            </a:r>
            <a:r>
              <a:rPr dirty="0" err="1"/>
              <a:t>introdotte</a:t>
            </a:r>
            <a:r>
              <a:rPr dirty="0"/>
              <a:t> dal </a:t>
            </a:r>
            <a:r>
              <a:rPr dirty="0" err="1"/>
              <a:t>lavoro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 e </a:t>
            </a:r>
            <a:r>
              <a:rPr dirty="0" err="1"/>
              <a:t>ibrido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Comprendere</a:t>
            </a:r>
            <a:r>
              <a:rPr dirty="0"/>
              <a:t> il </a:t>
            </a:r>
            <a:r>
              <a:rPr dirty="0" err="1"/>
              <a:t>ruolo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politiche</a:t>
            </a:r>
            <a:r>
              <a:rPr dirty="0"/>
              <a:t> HR e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tecnologie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promuovere</a:t>
            </a:r>
            <a:r>
              <a:rPr dirty="0"/>
              <a:t> salute e </a:t>
            </a:r>
            <a:r>
              <a:rPr dirty="0" err="1"/>
              <a:t>motivazione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Riconoscere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rischi</a:t>
            </a:r>
            <a:r>
              <a:rPr dirty="0"/>
              <a:t> di stress </a:t>
            </a:r>
            <a:r>
              <a:rPr dirty="0" err="1"/>
              <a:t>digitale</a:t>
            </a:r>
            <a:r>
              <a:rPr dirty="0"/>
              <a:t>, burnout e </a:t>
            </a:r>
            <a:r>
              <a:rPr dirty="0" err="1"/>
              <a:t>alienazione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54882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Sintesi</a:t>
            </a:r>
            <a:r>
              <a:rPr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Il benessere è leva strategica per produttività e innovazione.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Le tecnologie vanno umanizzate attraverso etica e ascolto.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L’HR digitale è promotore di equilibrio e fiducia.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Il futuro del lavoro è well-being sostenibile.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 R. (1999), L’uomo flessibile, Feltrinelli.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Honneth A. (1996), La lotta per il riconoscimento.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 Z. (2002), Modernità liquida.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Robertson I., Cooper C. (2010), Full Engagement.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De Masi D. (2021), Smart Working.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Che cos’è il benessere organizzativo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4122" y="1645920"/>
            <a:ext cx="8979877" cy="2318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💡 'Un </a:t>
            </a:r>
            <a:r>
              <a:rPr dirty="0" err="1"/>
              <a:t>ambiente</a:t>
            </a:r>
            <a:r>
              <a:rPr dirty="0"/>
              <a:t> in cui le </a:t>
            </a:r>
            <a:r>
              <a:rPr dirty="0" err="1"/>
              <a:t>persone</a:t>
            </a:r>
            <a:r>
              <a:rPr dirty="0"/>
              <a:t> </a:t>
            </a:r>
            <a:r>
              <a:rPr dirty="0" err="1"/>
              <a:t>lavorano</a:t>
            </a:r>
            <a:r>
              <a:rPr dirty="0"/>
              <a:t> bene, con fiducia, </a:t>
            </a:r>
            <a:r>
              <a:rPr dirty="0" err="1"/>
              <a:t>riconoscimento</a:t>
            </a:r>
            <a:r>
              <a:rPr dirty="0"/>
              <a:t> e senso.'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Include: salute </a:t>
            </a:r>
            <a:r>
              <a:rPr dirty="0" err="1"/>
              <a:t>psicofisica</a:t>
            </a:r>
            <a:r>
              <a:rPr dirty="0"/>
              <a:t>, </a:t>
            </a:r>
            <a:r>
              <a:rPr dirty="0" err="1"/>
              <a:t>soddisfazione</a:t>
            </a:r>
            <a:r>
              <a:rPr dirty="0"/>
              <a:t>, </a:t>
            </a:r>
            <a:r>
              <a:rPr dirty="0" err="1"/>
              <a:t>equilibrio</a:t>
            </a:r>
            <a:r>
              <a:rPr dirty="0"/>
              <a:t> vita-</a:t>
            </a:r>
            <a:r>
              <a:rPr dirty="0" err="1"/>
              <a:t>lavoro</a:t>
            </a:r>
            <a:r>
              <a:rPr dirty="0"/>
              <a:t>, </a:t>
            </a:r>
            <a:r>
              <a:rPr dirty="0" err="1"/>
              <a:t>relazioni</a:t>
            </a:r>
            <a:r>
              <a:rPr dirty="0"/>
              <a:t> positive, </a:t>
            </a:r>
            <a:r>
              <a:rPr dirty="0" err="1"/>
              <a:t>crescita</a:t>
            </a:r>
            <a:r>
              <a:rPr dirty="0"/>
              <a:t> e </a:t>
            </a:r>
            <a:r>
              <a:rPr dirty="0" err="1"/>
              <a:t>partecipazione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📚 Fonti: </a:t>
            </a:r>
            <a:r>
              <a:rPr dirty="0" err="1"/>
              <a:t>D.Lgs</a:t>
            </a:r>
            <a:r>
              <a:rPr dirty="0"/>
              <a:t>. 81/2008, OMS, </a:t>
            </a:r>
            <a:r>
              <a:rPr dirty="0" err="1"/>
              <a:t>Agenzia</a:t>
            </a:r>
            <a:r>
              <a:rPr dirty="0"/>
              <a:t> </a:t>
            </a:r>
            <a:r>
              <a:rPr dirty="0" err="1"/>
              <a:t>Europea</a:t>
            </a:r>
            <a:r>
              <a:rPr dirty="0"/>
              <a:t> per la </a:t>
            </a:r>
            <a:r>
              <a:rPr dirty="0" err="1"/>
              <a:t>Sicurezza</a:t>
            </a:r>
            <a:r>
              <a:rPr dirty="0"/>
              <a:t> </a:t>
            </a:r>
            <a:r>
              <a:rPr dirty="0" err="1"/>
              <a:t>sul</a:t>
            </a:r>
            <a:r>
              <a:rPr dirty="0"/>
              <a:t> </a:t>
            </a:r>
            <a:r>
              <a:rPr dirty="0" err="1"/>
              <a:t>Lavoro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 dimensioni del benessere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3252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1️⃣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tecnologico</a:t>
            </a:r>
            <a:r>
              <a:rPr dirty="0"/>
              <a:t> – </a:t>
            </a:r>
            <a:r>
              <a:rPr dirty="0" err="1"/>
              <a:t>uso</a:t>
            </a:r>
            <a:r>
              <a:rPr dirty="0"/>
              <a:t> </a:t>
            </a:r>
            <a:r>
              <a:rPr dirty="0" err="1"/>
              <a:t>sano</a:t>
            </a:r>
            <a:r>
              <a:rPr dirty="0"/>
              <a:t> di device e </a:t>
            </a:r>
            <a:r>
              <a:rPr dirty="0" err="1"/>
              <a:t>piattaforme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2️⃣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psicologico</a:t>
            </a:r>
            <a:r>
              <a:rPr dirty="0"/>
              <a:t> – </a:t>
            </a:r>
            <a:r>
              <a:rPr dirty="0" err="1"/>
              <a:t>prevenzione</a:t>
            </a:r>
            <a:r>
              <a:rPr dirty="0"/>
              <a:t> di stress e </a:t>
            </a:r>
            <a:r>
              <a:rPr dirty="0" err="1"/>
              <a:t>ansia</a:t>
            </a:r>
            <a:r>
              <a:rPr dirty="0"/>
              <a:t> da </a:t>
            </a:r>
            <a:r>
              <a:rPr dirty="0" err="1"/>
              <a:t>connessione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3️⃣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relazionale</a:t>
            </a:r>
            <a:r>
              <a:rPr dirty="0"/>
              <a:t> – </a:t>
            </a:r>
            <a:r>
              <a:rPr dirty="0" err="1"/>
              <a:t>collaborazione</a:t>
            </a:r>
            <a:r>
              <a:rPr dirty="0"/>
              <a:t> </a:t>
            </a:r>
            <a:r>
              <a:rPr dirty="0" err="1"/>
              <a:t>empatica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team </a:t>
            </a:r>
            <a:r>
              <a:rPr dirty="0" err="1"/>
              <a:t>digitali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4️⃣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etico</a:t>
            </a:r>
            <a:r>
              <a:rPr dirty="0"/>
              <a:t> – rispetto, </a:t>
            </a:r>
            <a:r>
              <a:rPr dirty="0" err="1"/>
              <a:t>inclusione</a:t>
            </a:r>
            <a:r>
              <a:rPr dirty="0"/>
              <a:t>, senso del </a:t>
            </a:r>
            <a:r>
              <a:rPr dirty="0" err="1"/>
              <a:t>lavoro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5️⃣ </a:t>
            </a:r>
            <a:r>
              <a:rPr dirty="0" err="1"/>
              <a:t>Benessere</a:t>
            </a:r>
            <a:r>
              <a:rPr dirty="0"/>
              <a:t> </a:t>
            </a:r>
            <a:r>
              <a:rPr dirty="0" err="1"/>
              <a:t>sostenibile</a:t>
            </a:r>
            <a:r>
              <a:rPr dirty="0"/>
              <a:t> –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produttività</a:t>
            </a:r>
            <a:r>
              <a:rPr dirty="0"/>
              <a:t> e tempo </a:t>
            </a:r>
            <a:r>
              <a:rPr dirty="0" err="1"/>
              <a:t>personale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Smart working e nuove sfide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645920"/>
            <a:ext cx="8382000" cy="2913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Distanza</a:t>
            </a:r>
            <a:r>
              <a:rPr dirty="0"/>
              <a:t> </a:t>
            </a:r>
            <a:r>
              <a:rPr dirty="0" err="1"/>
              <a:t>fisica</a:t>
            </a:r>
            <a:r>
              <a:rPr dirty="0"/>
              <a:t> e </a:t>
            </a:r>
            <a:r>
              <a:rPr dirty="0" err="1"/>
              <a:t>prossimità</a:t>
            </a:r>
            <a:r>
              <a:rPr dirty="0"/>
              <a:t> </a:t>
            </a:r>
            <a:r>
              <a:rPr dirty="0" err="1"/>
              <a:t>emotiva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Confini</a:t>
            </a:r>
            <a:r>
              <a:rPr dirty="0"/>
              <a:t> </a:t>
            </a:r>
            <a:r>
              <a:rPr dirty="0" err="1"/>
              <a:t>labili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vita </a:t>
            </a:r>
            <a:r>
              <a:rPr dirty="0" err="1"/>
              <a:t>privata</a:t>
            </a:r>
            <a:r>
              <a:rPr dirty="0"/>
              <a:t> e </a:t>
            </a:r>
            <a:r>
              <a:rPr dirty="0" err="1"/>
              <a:t>professionale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Sorveglianza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 e </a:t>
            </a:r>
            <a:r>
              <a:rPr dirty="0" err="1"/>
              <a:t>diritto</a:t>
            </a:r>
            <a:r>
              <a:rPr dirty="0"/>
              <a:t> </a:t>
            </a:r>
            <a:r>
              <a:rPr dirty="0" err="1"/>
              <a:t>alla</a:t>
            </a:r>
            <a:r>
              <a:rPr dirty="0"/>
              <a:t> </a:t>
            </a:r>
            <a:r>
              <a:rPr dirty="0" err="1"/>
              <a:t>disconnessione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Cultura</a:t>
            </a:r>
            <a:r>
              <a:rPr dirty="0"/>
              <a:t> del </a:t>
            </a:r>
            <a:r>
              <a:rPr dirty="0" err="1"/>
              <a:t>risultato</a:t>
            </a:r>
            <a:r>
              <a:rPr dirty="0"/>
              <a:t> vs. </a:t>
            </a:r>
            <a:r>
              <a:rPr dirty="0" err="1"/>
              <a:t>cultura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presenza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📊 </a:t>
            </a:r>
            <a:r>
              <a:rPr dirty="0" err="1"/>
              <a:t>Osservatorio</a:t>
            </a:r>
            <a:r>
              <a:rPr dirty="0"/>
              <a:t> </a:t>
            </a:r>
            <a:r>
              <a:rPr dirty="0" err="1"/>
              <a:t>Polimi</a:t>
            </a:r>
            <a:r>
              <a:rPr dirty="0"/>
              <a:t> (2024): 81%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lavoratori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</a:t>
            </a:r>
            <a:r>
              <a:rPr dirty="0" err="1"/>
              <a:t>segnala</a:t>
            </a:r>
            <a:r>
              <a:rPr dirty="0"/>
              <a:t> </a:t>
            </a:r>
            <a:r>
              <a:rPr dirty="0" err="1"/>
              <a:t>aumento</a:t>
            </a:r>
            <a:r>
              <a:rPr dirty="0"/>
              <a:t> del </a:t>
            </a:r>
            <a:r>
              <a:rPr dirty="0" err="1"/>
              <a:t>carico</a:t>
            </a:r>
            <a:r>
              <a:rPr dirty="0"/>
              <a:t> </a:t>
            </a:r>
            <a:r>
              <a:rPr dirty="0" err="1"/>
              <a:t>mentale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benessere organizzativo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Clima interno → fiducia, engagement, turnover.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Leadership → ascolto, feedback, equità.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Struttura → flessibilità, chiarezza dei ruoli.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Cultura → valori condivisi, inclusione.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Salute → assenteismo, stress, work-life balance.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Il ruolo dell’HR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Progettare ambienti psicologicamente sicuri.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Sviluppare pratiche di ascolto continuo (pulse survey).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Promuovere digital detox e mindfulness.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Offrire percorsi di benessere personalizzati (AI e analytics).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🧠 Il benessere è una strategia, non un benefit.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Dimensione sociologica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Bauman: precarietà e fragilità dei legami.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Sennett: corrosione del carattere nel lavoro flessibile.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Honneth: riconoscimento come bisogno umano fondamentale.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Beck: rischio e insicurezza come condizioni della modernità.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📚 Il digitale amplifica sia libertà che rischio di alienazione.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Strumenti e buone pratiche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Piattaforme di well-being (Gympass, Lifeworks).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App di monitoraggio stress e sonno.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Chatbot HR per ascolto e supporto.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Programmi di empatia e resilienza.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💡 Digital Human Touch: leadership empatica mediata dalla tecnologia.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Rischi del malessere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Overworking e iperconnessione.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Isolamento e perdita di senso.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Workaholism e mancanza di disconnessione.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⚠️ Ansia da performance e iper-controllo.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💭 Il benessere digitale è libertà di scelta e tempo per sé.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553</Words>
  <Application>Microsoft Macintosh PowerPoint</Application>
  <PresentationFormat>Presentazione su schermo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4</cp:revision>
  <dcterms:created xsi:type="dcterms:W3CDTF">2013-01-27T09:14:16Z</dcterms:created>
  <dcterms:modified xsi:type="dcterms:W3CDTF">2025-10-16T10:55:14Z</dcterms:modified>
  <cp:category/>
</cp:coreProperties>
</file>