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8" r:id="rId1"/>
  </p:sldMasterIdLst>
  <p:sldIdLst>
    <p:sldId id="256" r:id="rId2"/>
    <p:sldId id="257" r:id="rId3"/>
    <p:sldId id="258" r:id="rId4"/>
    <p:sldId id="259" r:id="rId5"/>
    <p:sldId id="260" r:id="rId6"/>
    <p:sldId id="262" r:id="rId7"/>
    <p:sldId id="263"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92"/>
    <p:restoredTop sz="94669"/>
  </p:normalViewPr>
  <p:slideViewPr>
    <p:cSldViewPr snapToGrid="0">
      <p:cViewPr varScale="1">
        <p:scale>
          <a:sx n="91" d="100"/>
          <a:sy n="91" d="100"/>
        </p:scale>
        <p:origin x="19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svg"/></Relationships>
</file>

<file path=ppt/diagrams/_rels/data2.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4FBBF-FFE1-44FA-979E-ACF205BB158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8D8611F-8991-4DC3-BC06-FFF72BC005A6}">
      <dgm:prSet/>
      <dgm:spPr/>
      <dgm:t>
        <a:bodyPr/>
        <a:lstStyle/>
        <a:p>
          <a:r>
            <a:rPr lang="it-IT"/>
            <a:t>Non solo organi di distribuzione, ma sistemi di diffusione di un bene immateriale</a:t>
          </a:r>
          <a:endParaRPr lang="en-US"/>
        </a:p>
      </dgm:t>
    </dgm:pt>
    <dgm:pt modelId="{AF84C04E-CF0D-4CB7-8491-2750CC18F27F}" type="parTrans" cxnId="{4CD1FAEC-471B-4C0C-A441-7DC10A8D0B3F}">
      <dgm:prSet/>
      <dgm:spPr/>
      <dgm:t>
        <a:bodyPr/>
        <a:lstStyle/>
        <a:p>
          <a:endParaRPr lang="en-US"/>
        </a:p>
      </dgm:t>
    </dgm:pt>
    <dgm:pt modelId="{E46C78B7-1F53-4DF8-9288-16ECAB0BF0BA}" type="sibTrans" cxnId="{4CD1FAEC-471B-4C0C-A441-7DC10A8D0B3F}">
      <dgm:prSet/>
      <dgm:spPr/>
      <dgm:t>
        <a:bodyPr/>
        <a:lstStyle/>
        <a:p>
          <a:endParaRPr lang="en-US"/>
        </a:p>
      </dgm:t>
    </dgm:pt>
    <dgm:pt modelId="{641DD511-6440-4335-91E3-C2D7FFB25195}">
      <dgm:prSet/>
      <dgm:spPr/>
      <dgm:t>
        <a:bodyPr/>
        <a:lstStyle/>
        <a:p>
          <a:r>
            <a:rPr lang="it-IT"/>
            <a:t>Riferimento organizzativo e progettuale per le Regioni e gli enti locali</a:t>
          </a:r>
          <a:endParaRPr lang="en-US"/>
        </a:p>
      </dgm:t>
    </dgm:pt>
    <dgm:pt modelId="{6EB55F84-EF22-4E0B-916E-52D0C227E7F9}" type="parTrans" cxnId="{4FD558BB-2745-490A-80DD-999A5AC0D4D6}">
      <dgm:prSet/>
      <dgm:spPr/>
      <dgm:t>
        <a:bodyPr/>
        <a:lstStyle/>
        <a:p>
          <a:endParaRPr lang="en-US"/>
        </a:p>
      </dgm:t>
    </dgm:pt>
    <dgm:pt modelId="{F4A71A96-F76B-474C-AF08-E8459C4A691B}" type="sibTrans" cxnId="{4FD558BB-2745-490A-80DD-999A5AC0D4D6}">
      <dgm:prSet/>
      <dgm:spPr/>
      <dgm:t>
        <a:bodyPr/>
        <a:lstStyle/>
        <a:p>
          <a:endParaRPr lang="en-US"/>
        </a:p>
      </dgm:t>
    </dgm:pt>
    <dgm:pt modelId="{D377F31D-5120-4F00-B18D-2E75E12BAF1E}">
      <dgm:prSet/>
      <dgm:spPr/>
      <dgm:t>
        <a:bodyPr/>
        <a:lstStyle/>
        <a:p>
          <a:r>
            <a:rPr lang="it-IT"/>
            <a:t>Nascono solitamente come forma giuridica dell’associazione di enti per promuovere e coordinare l’attività teatrale su territorio regionale</a:t>
          </a:r>
          <a:endParaRPr lang="en-US"/>
        </a:p>
      </dgm:t>
    </dgm:pt>
    <dgm:pt modelId="{BB48134D-9506-4AC8-862D-2D3ED724A9E6}" type="parTrans" cxnId="{E9FC8E38-6C78-4358-86FD-E2B0DAB2E65D}">
      <dgm:prSet/>
      <dgm:spPr/>
      <dgm:t>
        <a:bodyPr/>
        <a:lstStyle/>
        <a:p>
          <a:endParaRPr lang="en-US"/>
        </a:p>
      </dgm:t>
    </dgm:pt>
    <dgm:pt modelId="{F6912E68-20E3-476A-942A-313959C72CD3}" type="sibTrans" cxnId="{E9FC8E38-6C78-4358-86FD-E2B0DAB2E65D}">
      <dgm:prSet/>
      <dgm:spPr/>
      <dgm:t>
        <a:bodyPr/>
        <a:lstStyle/>
        <a:p>
          <a:endParaRPr lang="en-US"/>
        </a:p>
      </dgm:t>
    </dgm:pt>
    <dgm:pt modelId="{3BB90CB9-3D14-4878-AB8D-D2DDBE894487}">
      <dgm:prSet/>
      <dgm:spPr/>
      <dgm:t>
        <a:bodyPr/>
        <a:lstStyle/>
        <a:p>
          <a:r>
            <a:rPr lang="it-IT"/>
            <a:t>Promotori e aderenti: Regioni e Province, Comuni, teatri comunali</a:t>
          </a:r>
          <a:endParaRPr lang="en-US"/>
        </a:p>
      </dgm:t>
    </dgm:pt>
    <dgm:pt modelId="{848DBB3D-9697-407A-9E24-2A5765D93022}" type="parTrans" cxnId="{9DCBDF6A-67F7-4C1A-905A-1A266C0E8955}">
      <dgm:prSet/>
      <dgm:spPr/>
      <dgm:t>
        <a:bodyPr/>
        <a:lstStyle/>
        <a:p>
          <a:endParaRPr lang="en-US"/>
        </a:p>
      </dgm:t>
    </dgm:pt>
    <dgm:pt modelId="{683760F8-A7A7-4E99-B6EF-ABE828274EDA}" type="sibTrans" cxnId="{9DCBDF6A-67F7-4C1A-905A-1A266C0E8955}">
      <dgm:prSet/>
      <dgm:spPr/>
      <dgm:t>
        <a:bodyPr/>
        <a:lstStyle/>
        <a:p>
          <a:endParaRPr lang="en-US"/>
        </a:p>
      </dgm:t>
    </dgm:pt>
    <dgm:pt modelId="{B974E3E8-533A-4217-8068-F61928FDFC9D}">
      <dgm:prSet/>
      <dgm:spPr/>
      <dgm:t>
        <a:bodyPr/>
        <a:lstStyle/>
        <a:p>
          <a:r>
            <a:rPr lang="it-IT"/>
            <a:t>Da anni Settanta: leggi a favore che ne precisano le funzioni</a:t>
          </a:r>
          <a:endParaRPr lang="en-US"/>
        </a:p>
      </dgm:t>
    </dgm:pt>
    <dgm:pt modelId="{3AAD1FF0-4651-4088-AFB5-BC40EFC68A65}" type="parTrans" cxnId="{58EBD76D-3AF0-45B9-86F7-8C05782CC906}">
      <dgm:prSet/>
      <dgm:spPr/>
      <dgm:t>
        <a:bodyPr/>
        <a:lstStyle/>
        <a:p>
          <a:endParaRPr lang="en-US"/>
        </a:p>
      </dgm:t>
    </dgm:pt>
    <dgm:pt modelId="{7BBEF988-6EFE-406D-A619-544B13866439}" type="sibTrans" cxnId="{58EBD76D-3AF0-45B9-86F7-8C05782CC906}">
      <dgm:prSet/>
      <dgm:spPr/>
      <dgm:t>
        <a:bodyPr/>
        <a:lstStyle/>
        <a:p>
          <a:endParaRPr lang="en-US"/>
        </a:p>
      </dgm:t>
    </dgm:pt>
    <dgm:pt modelId="{0CF2DCCF-4F72-484E-8959-C8342BB813F1}">
      <dgm:prSet/>
      <dgm:spPr/>
      <dgm:t>
        <a:bodyPr/>
        <a:lstStyle/>
        <a:p>
          <a:r>
            <a:rPr lang="it-IT" dirty="0"/>
            <a:t>Inizialmente attività di promozione poi anche di audience </a:t>
          </a:r>
          <a:r>
            <a:rPr lang="it-IT" dirty="0" err="1"/>
            <a:t>development</a:t>
          </a:r>
          <a:endParaRPr lang="en-US" dirty="0"/>
        </a:p>
      </dgm:t>
    </dgm:pt>
    <dgm:pt modelId="{417C0BC6-B5A2-4C65-A280-3986E000F961}" type="parTrans" cxnId="{03035102-3A04-4047-87D5-E0D710FB8C10}">
      <dgm:prSet/>
      <dgm:spPr/>
      <dgm:t>
        <a:bodyPr/>
        <a:lstStyle/>
        <a:p>
          <a:endParaRPr lang="en-US"/>
        </a:p>
      </dgm:t>
    </dgm:pt>
    <dgm:pt modelId="{8F68ED5A-DB11-4565-A730-53BCD5BC305F}" type="sibTrans" cxnId="{03035102-3A04-4047-87D5-E0D710FB8C10}">
      <dgm:prSet/>
      <dgm:spPr/>
      <dgm:t>
        <a:bodyPr/>
        <a:lstStyle/>
        <a:p>
          <a:endParaRPr lang="en-US"/>
        </a:p>
      </dgm:t>
    </dgm:pt>
    <dgm:pt modelId="{E6A36696-052C-46A1-8BA6-D28662E0F90A}" type="pres">
      <dgm:prSet presAssocID="{9624FBBF-FFE1-44FA-979E-ACF205BB158D}" presName="root" presStyleCnt="0">
        <dgm:presLayoutVars>
          <dgm:dir/>
          <dgm:resizeHandles val="exact"/>
        </dgm:presLayoutVars>
      </dgm:prSet>
      <dgm:spPr/>
    </dgm:pt>
    <dgm:pt modelId="{6321B906-3B5B-45D0-A150-220098D470E4}" type="pres">
      <dgm:prSet presAssocID="{88D8611F-8991-4DC3-BC06-FFF72BC005A6}" presName="compNode" presStyleCnt="0"/>
      <dgm:spPr/>
    </dgm:pt>
    <dgm:pt modelId="{01132CAE-D94D-4C44-A636-6F4224CF6CE0}" type="pres">
      <dgm:prSet presAssocID="{88D8611F-8991-4DC3-BC06-FFF72BC005A6}" presName="bgRect" presStyleLbl="bgShp" presStyleIdx="0" presStyleCnt="6"/>
      <dgm:spPr/>
    </dgm:pt>
    <dgm:pt modelId="{1276E0EA-8709-4C32-BF1B-20189450BEF2}" type="pres">
      <dgm:prSet presAssocID="{88D8611F-8991-4DC3-BC06-FFF72BC005A6}"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Reni"/>
        </a:ext>
      </dgm:extLst>
    </dgm:pt>
    <dgm:pt modelId="{F43370DE-16B2-42D5-96DE-444A2451918A}" type="pres">
      <dgm:prSet presAssocID="{88D8611F-8991-4DC3-BC06-FFF72BC005A6}" presName="spaceRect" presStyleCnt="0"/>
      <dgm:spPr/>
    </dgm:pt>
    <dgm:pt modelId="{8F073C26-2EFD-480A-85CC-7DEEB6A598A9}" type="pres">
      <dgm:prSet presAssocID="{88D8611F-8991-4DC3-BC06-FFF72BC005A6}" presName="parTx" presStyleLbl="revTx" presStyleIdx="0" presStyleCnt="6">
        <dgm:presLayoutVars>
          <dgm:chMax val="0"/>
          <dgm:chPref val="0"/>
        </dgm:presLayoutVars>
      </dgm:prSet>
      <dgm:spPr/>
    </dgm:pt>
    <dgm:pt modelId="{E626E454-1DB8-4746-89F2-E8DB26F0240B}" type="pres">
      <dgm:prSet presAssocID="{E46C78B7-1F53-4DF8-9288-16ECAB0BF0BA}" presName="sibTrans" presStyleCnt="0"/>
      <dgm:spPr/>
    </dgm:pt>
    <dgm:pt modelId="{63619A48-B511-49A8-9ECB-C08821581362}" type="pres">
      <dgm:prSet presAssocID="{641DD511-6440-4335-91E3-C2D7FFB25195}" presName="compNode" presStyleCnt="0"/>
      <dgm:spPr/>
    </dgm:pt>
    <dgm:pt modelId="{4D109336-6A9D-4495-A1CC-967BBCC2482B}" type="pres">
      <dgm:prSet presAssocID="{641DD511-6440-4335-91E3-C2D7FFB25195}" presName="bgRect" presStyleLbl="bgShp" presStyleIdx="1" presStyleCnt="6"/>
      <dgm:spPr/>
    </dgm:pt>
    <dgm:pt modelId="{9C97998E-FC64-4144-819F-53A4A29651FC}" type="pres">
      <dgm:prSet presAssocID="{641DD511-6440-4335-91E3-C2D7FFB25195}"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rarchia"/>
        </a:ext>
      </dgm:extLst>
    </dgm:pt>
    <dgm:pt modelId="{9715E2C6-07A7-4D36-9313-B9D1BB49F12A}" type="pres">
      <dgm:prSet presAssocID="{641DD511-6440-4335-91E3-C2D7FFB25195}" presName="spaceRect" presStyleCnt="0"/>
      <dgm:spPr/>
    </dgm:pt>
    <dgm:pt modelId="{5ED71353-6DA4-4BF9-AE2C-278F9D4F57B6}" type="pres">
      <dgm:prSet presAssocID="{641DD511-6440-4335-91E3-C2D7FFB25195}" presName="parTx" presStyleLbl="revTx" presStyleIdx="1" presStyleCnt="6">
        <dgm:presLayoutVars>
          <dgm:chMax val="0"/>
          <dgm:chPref val="0"/>
        </dgm:presLayoutVars>
      </dgm:prSet>
      <dgm:spPr/>
    </dgm:pt>
    <dgm:pt modelId="{91DADF6E-69B0-471D-A119-11168CD5A439}" type="pres">
      <dgm:prSet presAssocID="{F4A71A96-F76B-474C-AF08-E8459C4A691B}" presName="sibTrans" presStyleCnt="0"/>
      <dgm:spPr/>
    </dgm:pt>
    <dgm:pt modelId="{C4EBFE66-8A13-4D2A-B299-6F45F628CE12}" type="pres">
      <dgm:prSet presAssocID="{D377F31D-5120-4F00-B18D-2E75E12BAF1E}" presName="compNode" presStyleCnt="0"/>
      <dgm:spPr/>
    </dgm:pt>
    <dgm:pt modelId="{1D7DEA1F-E6D7-41BC-982E-A3E838E4733E}" type="pres">
      <dgm:prSet presAssocID="{D377F31D-5120-4F00-B18D-2E75E12BAF1E}" presName="bgRect" presStyleLbl="bgShp" presStyleIdx="2" presStyleCnt="6"/>
      <dgm:spPr/>
    </dgm:pt>
    <dgm:pt modelId="{505FE21F-F3F3-4C08-8535-71DD7760533C}" type="pres">
      <dgm:prSet presAssocID="{D377F31D-5120-4F00-B18D-2E75E12BAF1E}"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Indicatore"/>
        </a:ext>
      </dgm:extLst>
    </dgm:pt>
    <dgm:pt modelId="{523C5936-20A3-4BF7-B594-17C109205F29}" type="pres">
      <dgm:prSet presAssocID="{D377F31D-5120-4F00-B18D-2E75E12BAF1E}" presName="spaceRect" presStyleCnt="0"/>
      <dgm:spPr/>
    </dgm:pt>
    <dgm:pt modelId="{8E6B36B7-56A2-4FA9-A2A7-7D9FD3AF9C64}" type="pres">
      <dgm:prSet presAssocID="{D377F31D-5120-4F00-B18D-2E75E12BAF1E}" presName="parTx" presStyleLbl="revTx" presStyleIdx="2" presStyleCnt="6">
        <dgm:presLayoutVars>
          <dgm:chMax val="0"/>
          <dgm:chPref val="0"/>
        </dgm:presLayoutVars>
      </dgm:prSet>
      <dgm:spPr/>
    </dgm:pt>
    <dgm:pt modelId="{B8F39645-CBBB-4381-ACDC-26E1C93924A3}" type="pres">
      <dgm:prSet presAssocID="{F6912E68-20E3-476A-942A-313959C72CD3}" presName="sibTrans" presStyleCnt="0"/>
      <dgm:spPr/>
    </dgm:pt>
    <dgm:pt modelId="{0F1AEBB8-595A-4773-8947-D023F92A8E9C}" type="pres">
      <dgm:prSet presAssocID="{3BB90CB9-3D14-4878-AB8D-D2DDBE894487}" presName="compNode" presStyleCnt="0"/>
      <dgm:spPr/>
    </dgm:pt>
    <dgm:pt modelId="{B455A0A9-88F7-495A-BF72-477BBD80FD40}" type="pres">
      <dgm:prSet presAssocID="{3BB90CB9-3D14-4878-AB8D-D2DDBE894487}" presName="bgRect" presStyleLbl="bgShp" presStyleIdx="3" presStyleCnt="6"/>
      <dgm:spPr/>
    </dgm:pt>
    <dgm:pt modelId="{5CA9D5C1-8E1B-472E-805E-63BA030510EA}" type="pres">
      <dgm:prSet presAssocID="{3BB90CB9-3D14-4878-AB8D-D2DDBE894487}"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ma"/>
        </a:ext>
      </dgm:extLst>
    </dgm:pt>
    <dgm:pt modelId="{C401E883-A897-43F2-87B2-06B738B8AA46}" type="pres">
      <dgm:prSet presAssocID="{3BB90CB9-3D14-4878-AB8D-D2DDBE894487}" presName="spaceRect" presStyleCnt="0"/>
      <dgm:spPr/>
    </dgm:pt>
    <dgm:pt modelId="{4338CD7A-B360-43B9-916E-21111FF96078}" type="pres">
      <dgm:prSet presAssocID="{3BB90CB9-3D14-4878-AB8D-D2DDBE894487}" presName="parTx" presStyleLbl="revTx" presStyleIdx="3" presStyleCnt="6">
        <dgm:presLayoutVars>
          <dgm:chMax val="0"/>
          <dgm:chPref val="0"/>
        </dgm:presLayoutVars>
      </dgm:prSet>
      <dgm:spPr/>
    </dgm:pt>
    <dgm:pt modelId="{2A2DB3C5-1397-49D8-922E-3AE7C75B0EDF}" type="pres">
      <dgm:prSet presAssocID="{683760F8-A7A7-4E99-B6EF-ABE828274EDA}" presName="sibTrans" presStyleCnt="0"/>
      <dgm:spPr/>
    </dgm:pt>
    <dgm:pt modelId="{20AFFC2B-D289-449D-8C70-2C31A1144357}" type="pres">
      <dgm:prSet presAssocID="{B974E3E8-533A-4217-8068-F61928FDFC9D}" presName="compNode" presStyleCnt="0"/>
      <dgm:spPr/>
    </dgm:pt>
    <dgm:pt modelId="{8F77B931-6CD5-4D90-8C3E-F33F9DC27EDB}" type="pres">
      <dgm:prSet presAssocID="{B974E3E8-533A-4217-8068-F61928FDFC9D}" presName="bgRect" presStyleLbl="bgShp" presStyleIdx="4" presStyleCnt="6"/>
      <dgm:spPr/>
    </dgm:pt>
    <dgm:pt modelId="{4872A5B0-911A-48EC-AE54-0CA2F8608C28}" type="pres">
      <dgm:prSet presAssocID="{B974E3E8-533A-4217-8068-F61928FDFC9D}"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egno di spunta"/>
        </a:ext>
      </dgm:extLst>
    </dgm:pt>
    <dgm:pt modelId="{73D990F2-EF15-41F4-8A81-3075B6C83952}" type="pres">
      <dgm:prSet presAssocID="{B974E3E8-533A-4217-8068-F61928FDFC9D}" presName="spaceRect" presStyleCnt="0"/>
      <dgm:spPr/>
    </dgm:pt>
    <dgm:pt modelId="{91CF91CB-78ED-47F8-B484-09CD45DAF8F3}" type="pres">
      <dgm:prSet presAssocID="{B974E3E8-533A-4217-8068-F61928FDFC9D}" presName="parTx" presStyleLbl="revTx" presStyleIdx="4" presStyleCnt="6">
        <dgm:presLayoutVars>
          <dgm:chMax val="0"/>
          <dgm:chPref val="0"/>
        </dgm:presLayoutVars>
      </dgm:prSet>
      <dgm:spPr/>
    </dgm:pt>
    <dgm:pt modelId="{537F8E5C-11C7-4B87-ADC4-A7291972BCC1}" type="pres">
      <dgm:prSet presAssocID="{7BBEF988-6EFE-406D-A619-544B13866439}" presName="sibTrans" presStyleCnt="0"/>
      <dgm:spPr/>
    </dgm:pt>
    <dgm:pt modelId="{F5463591-C2CB-4648-AAE1-7573EDDE24AB}" type="pres">
      <dgm:prSet presAssocID="{0CF2DCCF-4F72-484E-8959-C8342BB813F1}" presName="compNode" presStyleCnt="0"/>
      <dgm:spPr/>
    </dgm:pt>
    <dgm:pt modelId="{FD3E17E4-0DD1-492F-BD3C-4C552B7D3D42}" type="pres">
      <dgm:prSet presAssocID="{0CF2DCCF-4F72-484E-8959-C8342BB813F1}" presName="bgRect" presStyleLbl="bgShp" presStyleIdx="5" presStyleCnt="6"/>
      <dgm:spPr/>
    </dgm:pt>
    <dgm:pt modelId="{1CB830AD-6FD5-4762-B0AF-ABEF7E23513D}" type="pres">
      <dgm:prSet presAssocID="{0CF2DCCF-4F72-484E-8959-C8342BB813F1}"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tenti"/>
        </a:ext>
      </dgm:extLst>
    </dgm:pt>
    <dgm:pt modelId="{EAF0A231-AD94-4BBF-90D2-EE3B1FA1BE0E}" type="pres">
      <dgm:prSet presAssocID="{0CF2DCCF-4F72-484E-8959-C8342BB813F1}" presName="spaceRect" presStyleCnt="0"/>
      <dgm:spPr/>
    </dgm:pt>
    <dgm:pt modelId="{94C8B84F-891A-4DBE-AB38-99BE65EB8FC2}" type="pres">
      <dgm:prSet presAssocID="{0CF2DCCF-4F72-484E-8959-C8342BB813F1}" presName="parTx" presStyleLbl="revTx" presStyleIdx="5" presStyleCnt="6">
        <dgm:presLayoutVars>
          <dgm:chMax val="0"/>
          <dgm:chPref val="0"/>
        </dgm:presLayoutVars>
      </dgm:prSet>
      <dgm:spPr/>
    </dgm:pt>
  </dgm:ptLst>
  <dgm:cxnLst>
    <dgm:cxn modelId="{03035102-3A04-4047-87D5-E0D710FB8C10}" srcId="{9624FBBF-FFE1-44FA-979E-ACF205BB158D}" destId="{0CF2DCCF-4F72-484E-8959-C8342BB813F1}" srcOrd="5" destOrd="0" parTransId="{417C0BC6-B5A2-4C65-A280-3986E000F961}" sibTransId="{8F68ED5A-DB11-4565-A730-53BCD5BC305F}"/>
    <dgm:cxn modelId="{CE407817-7D1E-4DD1-918F-6C650DAF602E}" type="presOf" srcId="{641DD511-6440-4335-91E3-C2D7FFB25195}" destId="{5ED71353-6DA4-4BF9-AE2C-278F9D4F57B6}" srcOrd="0" destOrd="0" presId="urn:microsoft.com/office/officeart/2018/2/layout/IconVerticalSolidList"/>
    <dgm:cxn modelId="{E9FC8E38-6C78-4358-86FD-E2B0DAB2E65D}" srcId="{9624FBBF-FFE1-44FA-979E-ACF205BB158D}" destId="{D377F31D-5120-4F00-B18D-2E75E12BAF1E}" srcOrd="2" destOrd="0" parTransId="{BB48134D-9506-4AC8-862D-2D3ED724A9E6}" sibTransId="{F6912E68-20E3-476A-942A-313959C72CD3}"/>
    <dgm:cxn modelId="{9DCBDF6A-67F7-4C1A-905A-1A266C0E8955}" srcId="{9624FBBF-FFE1-44FA-979E-ACF205BB158D}" destId="{3BB90CB9-3D14-4878-AB8D-D2DDBE894487}" srcOrd="3" destOrd="0" parTransId="{848DBB3D-9697-407A-9E24-2A5765D93022}" sibTransId="{683760F8-A7A7-4E99-B6EF-ABE828274EDA}"/>
    <dgm:cxn modelId="{58EBD76D-3AF0-45B9-86F7-8C05782CC906}" srcId="{9624FBBF-FFE1-44FA-979E-ACF205BB158D}" destId="{B974E3E8-533A-4217-8068-F61928FDFC9D}" srcOrd="4" destOrd="0" parTransId="{3AAD1FF0-4651-4088-AFB5-BC40EFC68A65}" sibTransId="{7BBEF988-6EFE-406D-A619-544B13866439}"/>
    <dgm:cxn modelId="{1F04547A-2818-4BA9-95AA-B0B8D0AF788D}" type="presOf" srcId="{3BB90CB9-3D14-4878-AB8D-D2DDBE894487}" destId="{4338CD7A-B360-43B9-916E-21111FF96078}" srcOrd="0" destOrd="0" presId="urn:microsoft.com/office/officeart/2018/2/layout/IconVerticalSolidList"/>
    <dgm:cxn modelId="{EA3F1E8D-CA2B-4035-9D51-BBB50A113877}" type="presOf" srcId="{9624FBBF-FFE1-44FA-979E-ACF205BB158D}" destId="{E6A36696-052C-46A1-8BA6-D28662E0F90A}" srcOrd="0" destOrd="0" presId="urn:microsoft.com/office/officeart/2018/2/layout/IconVerticalSolidList"/>
    <dgm:cxn modelId="{46ADB3A3-DFE8-467B-8BC7-D191BF90AA49}" type="presOf" srcId="{88D8611F-8991-4DC3-BC06-FFF72BC005A6}" destId="{8F073C26-2EFD-480A-85CC-7DEEB6A598A9}" srcOrd="0" destOrd="0" presId="urn:microsoft.com/office/officeart/2018/2/layout/IconVerticalSolidList"/>
    <dgm:cxn modelId="{4FD558BB-2745-490A-80DD-999A5AC0D4D6}" srcId="{9624FBBF-FFE1-44FA-979E-ACF205BB158D}" destId="{641DD511-6440-4335-91E3-C2D7FFB25195}" srcOrd="1" destOrd="0" parTransId="{6EB55F84-EF22-4E0B-916E-52D0C227E7F9}" sibTransId="{F4A71A96-F76B-474C-AF08-E8459C4A691B}"/>
    <dgm:cxn modelId="{F9FC89C7-8525-4395-921C-E553E7FFD8FF}" type="presOf" srcId="{0CF2DCCF-4F72-484E-8959-C8342BB813F1}" destId="{94C8B84F-891A-4DBE-AB38-99BE65EB8FC2}" srcOrd="0" destOrd="0" presId="urn:microsoft.com/office/officeart/2018/2/layout/IconVerticalSolidList"/>
    <dgm:cxn modelId="{08D469D6-2397-49C7-894D-40E85C92074B}" type="presOf" srcId="{B974E3E8-533A-4217-8068-F61928FDFC9D}" destId="{91CF91CB-78ED-47F8-B484-09CD45DAF8F3}" srcOrd="0" destOrd="0" presId="urn:microsoft.com/office/officeart/2018/2/layout/IconVerticalSolidList"/>
    <dgm:cxn modelId="{8DACEBE3-F56D-421A-974C-99C97ECA7133}" type="presOf" srcId="{D377F31D-5120-4F00-B18D-2E75E12BAF1E}" destId="{8E6B36B7-56A2-4FA9-A2A7-7D9FD3AF9C64}" srcOrd="0" destOrd="0" presId="urn:microsoft.com/office/officeart/2018/2/layout/IconVerticalSolidList"/>
    <dgm:cxn modelId="{4CD1FAEC-471B-4C0C-A441-7DC10A8D0B3F}" srcId="{9624FBBF-FFE1-44FA-979E-ACF205BB158D}" destId="{88D8611F-8991-4DC3-BC06-FFF72BC005A6}" srcOrd="0" destOrd="0" parTransId="{AF84C04E-CF0D-4CB7-8491-2750CC18F27F}" sibTransId="{E46C78B7-1F53-4DF8-9288-16ECAB0BF0BA}"/>
    <dgm:cxn modelId="{577E6F78-306B-46A3-B9A6-556881CD57DB}" type="presParOf" srcId="{E6A36696-052C-46A1-8BA6-D28662E0F90A}" destId="{6321B906-3B5B-45D0-A150-220098D470E4}" srcOrd="0" destOrd="0" presId="urn:microsoft.com/office/officeart/2018/2/layout/IconVerticalSolidList"/>
    <dgm:cxn modelId="{A5BC89E6-C550-485F-A6FA-819E2FAC8C3A}" type="presParOf" srcId="{6321B906-3B5B-45D0-A150-220098D470E4}" destId="{01132CAE-D94D-4C44-A636-6F4224CF6CE0}" srcOrd="0" destOrd="0" presId="urn:microsoft.com/office/officeart/2018/2/layout/IconVerticalSolidList"/>
    <dgm:cxn modelId="{6CD44C12-931F-4904-8CD7-565DD17E116C}" type="presParOf" srcId="{6321B906-3B5B-45D0-A150-220098D470E4}" destId="{1276E0EA-8709-4C32-BF1B-20189450BEF2}" srcOrd="1" destOrd="0" presId="urn:microsoft.com/office/officeart/2018/2/layout/IconVerticalSolidList"/>
    <dgm:cxn modelId="{A47F43C2-0B99-4E8D-B033-FF13BF021CE0}" type="presParOf" srcId="{6321B906-3B5B-45D0-A150-220098D470E4}" destId="{F43370DE-16B2-42D5-96DE-444A2451918A}" srcOrd="2" destOrd="0" presId="urn:microsoft.com/office/officeart/2018/2/layout/IconVerticalSolidList"/>
    <dgm:cxn modelId="{86B42581-1E0E-42E1-A6E8-B3C6271CEA85}" type="presParOf" srcId="{6321B906-3B5B-45D0-A150-220098D470E4}" destId="{8F073C26-2EFD-480A-85CC-7DEEB6A598A9}" srcOrd="3" destOrd="0" presId="urn:microsoft.com/office/officeart/2018/2/layout/IconVerticalSolidList"/>
    <dgm:cxn modelId="{76BB9641-35F8-454D-88A5-81AC74574FB5}" type="presParOf" srcId="{E6A36696-052C-46A1-8BA6-D28662E0F90A}" destId="{E626E454-1DB8-4746-89F2-E8DB26F0240B}" srcOrd="1" destOrd="0" presId="urn:microsoft.com/office/officeart/2018/2/layout/IconVerticalSolidList"/>
    <dgm:cxn modelId="{18A5CF54-31DC-4BB2-8F4B-A08BA564CE5D}" type="presParOf" srcId="{E6A36696-052C-46A1-8BA6-D28662E0F90A}" destId="{63619A48-B511-49A8-9ECB-C08821581362}" srcOrd="2" destOrd="0" presId="urn:microsoft.com/office/officeart/2018/2/layout/IconVerticalSolidList"/>
    <dgm:cxn modelId="{24D14E65-475D-4950-BAB2-9AC09D0CE4C9}" type="presParOf" srcId="{63619A48-B511-49A8-9ECB-C08821581362}" destId="{4D109336-6A9D-4495-A1CC-967BBCC2482B}" srcOrd="0" destOrd="0" presId="urn:microsoft.com/office/officeart/2018/2/layout/IconVerticalSolidList"/>
    <dgm:cxn modelId="{564A95D1-5642-4A0C-B09A-D24CBE2DF437}" type="presParOf" srcId="{63619A48-B511-49A8-9ECB-C08821581362}" destId="{9C97998E-FC64-4144-819F-53A4A29651FC}" srcOrd="1" destOrd="0" presId="urn:microsoft.com/office/officeart/2018/2/layout/IconVerticalSolidList"/>
    <dgm:cxn modelId="{A9F4920F-F9F7-47A3-A187-C288515497D3}" type="presParOf" srcId="{63619A48-B511-49A8-9ECB-C08821581362}" destId="{9715E2C6-07A7-4D36-9313-B9D1BB49F12A}" srcOrd="2" destOrd="0" presId="urn:microsoft.com/office/officeart/2018/2/layout/IconVerticalSolidList"/>
    <dgm:cxn modelId="{3626C18F-9175-41FA-9CF4-70EAB0BE3C9C}" type="presParOf" srcId="{63619A48-B511-49A8-9ECB-C08821581362}" destId="{5ED71353-6DA4-4BF9-AE2C-278F9D4F57B6}" srcOrd="3" destOrd="0" presId="urn:microsoft.com/office/officeart/2018/2/layout/IconVerticalSolidList"/>
    <dgm:cxn modelId="{30CDBD6C-C55F-4428-AFB1-07E6839C63F1}" type="presParOf" srcId="{E6A36696-052C-46A1-8BA6-D28662E0F90A}" destId="{91DADF6E-69B0-471D-A119-11168CD5A439}" srcOrd="3" destOrd="0" presId="urn:microsoft.com/office/officeart/2018/2/layout/IconVerticalSolidList"/>
    <dgm:cxn modelId="{3624B7AE-EDD1-4A6B-89B0-60A88607A10E}" type="presParOf" srcId="{E6A36696-052C-46A1-8BA6-D28662E0F90A}" destId="{C4EBFE66-8A13-4D2A-B299-6F45F628CE12}" srcOrd="4" destOrd="0" presId="urn:microsoft.com/office/officeart/2018/2/layout/IconVerticalSolidList"/>
    <dgm:cxn modelId="{A0EB56D5-0F57-4E80-AB5C-8981C804C5B9}" type="presParOf" srcId="{C4EBFE66-8A13-4D2A-B299-6F45F628CE12}" destId="{1D7DEA1F-E6D7-41BC-982E-A3E838E4733E}" srcOrd="0" destOrd="0" presId="urn:microsoft.com/office/officeart/2018/2/layout/IconVerticalSolidList"/>
    <dgm:cxn modelId="{90BE903F-891E-47A6-A5B5-10C72739B6FC}" type="presParOf" srcId="{C4EBFE66-8A13-4D2A-B299-6F45F628CE12}" destId="{505FE21F-F3F3-4C08-8535-71DD7760533C}" srcOrd="1" destOrd="0" presId="urn:microsoft.com/office/officeart/2018/2/layout/IconVerticalSolidList"/>
    <dgm:cxn modelId="{8D66693B-FC09-404B-9CCA-02E94E067FC3}" type="presParOf" srcId="{C4EBFE66-8A13-4D2A-B299-6F45F628CE12}" destId="{523C5936-20A3-4BF7-B594-17C109205F29}" srcOrd="2" destOrd="0" presId="urn:microsoft.com/office/officeart/2018/2/layout/IconVerticalSolidList"/>
    <dgm:cxn modelId="{B341350A-1569-484D-8A58-602568078B5B}" type="presParOf" srcId="{C4EBFE66-8A13-4D2A-B299-6F45F628CE12}" destId="{8E6B36B7-56A2-4FA9-A2A7-7D9FD3AF9C64}" srcOrd="3" destOrd="0" presId="urn:microsoft.com/office/officeart/2018/2/layout/IconVerticalSolidList"/>
    <dgm:cxn modelId="{B127BC95-55FC-413B-BBC2-411AB71BD700}" type="presParOf" srcId="{E6A36696-052C-46A1-8BA6-D28662E0F90A}" destId="{B8F39645-CBBB-4381-ACDC-26E1C93924A3}" srcOrd="5" destOrd="0" presId="urn:microsoft.com/office/officeart/2018/2/layout/IconVerticalSolidList"/>
    <dgm:cxn modelId="{6154D10C-ECE2-4E4D-B990-74BC861CE361}" type="presParOf" srcId="{E6A36696-052C-46A1-8BA6-D28662E0F90A}" destId="{0F1AEBB8-595A-4773-8947-D023F92A8E9C}" srcOrd="6" destOrd="0" presId="urn:microsoft.com/office/officeart/2018/2/layout/IconVerticalSolidList"/>
    <dgm:cxn modelId="{1C72B5C5-9B55-43BD-B590-D56B0321F592}" type="presParOf" srcId="{0F1AEBB8-595A-4773-8947-D023F92A8E9C}" destId="{B455A0A9-88F7-495A-BF72-477BBD80FD40}" srcOrd="0" destOrd="0" presId="urn:microsoft.com/office/officeart/2018/2/layout/IconVerticalSolidList"/>
    <dgm:cxn modelId="{D6AEC57B-4039-45F6-AE72-9E8AC411E417}" type="presParOf" srcId="{0F1AEBB8-595A-4773-8947-D023F92A8E9C}" destId="{5CA9D5C1-8E1B-472E-805E-63BA030510EA}" srcOrd="1" destOrd="0" presId="urn:microsoft.com/office/officeart/2018/2/layout/IconVerticalSolidList"/>
    <dgm:cxn modelId="{AE8FFB6A-F682-4872-8683-33DB60458AA3}" type="presParOf" srcId="{0F1AEBB8-595A-4773-8947-D023F92A8E9C}" destId="{C401E883-A897-43F2-87B2-06B738B8AA46}" srcOrd="2" destOrd="0" presId="urn:microsoft.com/office/officeart/2018/2/layout/IconVerticalSolidList"/>
    <dgm:cxn modelId="{8A73E86C-7B75-4DD1-91A5-A964C3920EFD}" type="presParOf" srcId="{0F1AEBB8-595A-4773-8947-D023F92A8E9C}" destId="{4338CD7A-B360-43B9-916E-21111FF96078}" srcOrd="3" destOrd="0" presId="urn:microsoft.com/office/officeart/2018/2/layout/IconVerticalSolidList"/>
    <dgm:cxn modelId="{C92B7B4F-424A-4152-93B2-0AABDAA6F5D1}" type="presParOf" srcId="{E6A36696-052C-46A1-8BA6-D28662E0F90A}" destId="{2A2DB3C5-1397-49D8-922E-3AE7C75B0EDF}" srcOrd="7" destOrd="0" presId="urn:microsoft.com/office/officeart/2018/2/layout/IconVerticalSolidList"/>
    <dgm:cxn modelId="{DB39B996-4177-4FCE-8D12-380BDFACFE48}" type="presParOf" srcId="{E6A36696-052C-46A1-8BA6-D28662E0F90A}" destId="{20AFFC2B-D289-449D-8C70-2C31A1144357}" srcOrd="8" destOrd="0" presId="urn:microsoft.com/office/officeart/2018/2/layout/IconVerticalSolidList"/>
    <dgm:cxn modelId="{F0394C96-BB7D-4922-8CC9-C94D3A1DDC89}" type="presParOf" srcId="{20AFFC2B-D289-449D-8C70-2C31A1144357}" destId="{8F77B931-6CD5-4D90-8C3E-F33F9DC27EDB}" srcOrd="0" destOrd="0" presId="urn:microsoft.com/office/officeart/2018/2/layout/IconVerticalSolidList"/>
    <dgm:cxn modelId="{8EB3C12A-0A1A-404E-939C-1B447B78D93D}" type="presParOf" srcId="{20AFFC2B-D289-449D-8C70-2C31A1144357}" destId="{4872A5B0-911A-48EC-AE54-0CA2F8608C28}" srcOrd="1" destOrd="0" presId="urn:microsoft.com/office/officeart/2018/2/layout/IconVerticalSolidList"/>
    <dgm:cxn modelId="{9D8722F6-6635-481B-A269-7BC3973AF943}" type="presParOf" srcId="{20AFFC2B-D289-449D-8C70-2C31A1144357}" destId="{73D990F2-EF15-41F4-8A81-3075B6C83952}" srcOrd="2" destOrd="0" presId="urn:microsoft.com/office/officeart/2018/2/layout/IconVerticalSolidList"/>
    <dgm:cxn modelId="{104CB80E-D281-4A9B-8E7A-A995F61B62FE}" type="presParOf" srcId="{20AFFC2B-D289-449D-8C70-2C31A1144357}" destId="{91CF91CB-78ED-47F8-B484-09CD45DAF8F3}" srcOrd="3" destOrd="0" presId="urn:microsoft.com/office/officeart/2018/2/layout/IconVerticalSolidList"/>
    <dgm:cxn modelId="{2B080B6A-3F71-4BC9-92C3-7563D4BE596C}" type="presParOf" srcId="{E6A36696-052C-46A1-8BA6-D28662E0F90A}" destId="{537F8E5C-11C7-4B87-ADC4-A7291972BCC1}" srcOrd="9" destOrd="0" presId="urn:microsoft.com/office/officeart/2018/2/layout/IconVerticalSolidList"/>
    <dgm:cxn modelId="{AD8F7709-2C4B-42CD-8352-E1C77CC7C68F}" type="presParOf" srcId="{E6A36696-052C-46A1-8BA6-D28662E0F90A}" destId="{F5463591-C2CB-4648-AAE1-7573EDDE24AB}" srcOrd="10" destOrd="0" presId="urn:microsoft.com/office/officeart/2018/2/layout/IconVerticalSolidList"/>
    <dgm:cxn modelId="{1A32E869-5146-44F0-AE0B-EBB1C3983D36}" type="presParOf" srcId="{F5463591-C2CB-4648-AAE1-7573EDDE24AB}" destId="{FD3E17E4-0DD1-492F-BD3C-4C552B7D3D42}" srcOrd="0" destOrd="0" presId="urn:microsoft.com/office/officeart/2018/2/layout/IconVerticalSolidList"/>
    <dgm:cxn modelId="{652478EE-F637-43B3-9491-DABF9984A801}" type="presParOf" srcId="{F5463591-C2CB-4648-AAE1-7573EDDE24AB}" destId="{1CB830AD-6FD5-4762-B0AF-ABEF7E23513D}" srcOrd="1" destOrd="0" presId="urn:microsoft.com/office/officeart/2018/2/layout/IconVerticalSolidList"/>
    <dgm:cxn modelId="{CA8D2486-E77F-4BFE-AE55-AC95755AB69E}" type="presParOf" srcId="{F5463591-C2CB-4648-AAE1-7573EDDE24AB}" destId="{EAF0A231-AD94-4BBF-90D2-EE3B1FA1BE0E}" srcOrd="2" destOrd="0" presId="urn:microsoft.com/office/officeart/2018/2/layout/IconVerticalSolidList"/>
    <dgm:cxn modelId="{AC689C93-94AB-4EBD-9363-5139034DE1B7}" type="presParOf" srcId="{F5463591-C2CB-4648-AAE1-7573EDDE24AB}" destId="{94C8B84F-891A-4DBE-AB38-99BE65EB8FC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5333F-36A5-4C09-8F8E-C96AA272D69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6EAFB73-726F-44E8-BB79-1284CDBA8F66}">
      <dgm:prSet/>
      <dgm:spPr/>
      <dgm:t>
        <a:bodyPr/>
        <a:lstStyle/>
        <a:p>
          <a:r>
            <a:rPr lang="it-IT"/>
            <a:t>Teatri di maggiori dimensioni (oltre 500 posti)</a:t>
          </a:r>
          <a:endParaRPr lang="en-US"/>
        </a:p>
      </dgm:t>
    </dgm:pt>
    <dgm:pt modelId="{6372D4B1-0224-41F8-A430-645D794C28F0}" type="parTrans" cxnId="{ADB35C7C-EBED-4644-A4BE-60A505FF50F5}">
      <dgm:prSet/>
      <dgm:spPr/>
      <dgm:t>
        <a:bodyPr/>
        <a:lstStyle/>
        <a:p>
          <a:endParaRPr lang="en-US"/>
        </a:p>
      </dgm:t>
    </dgm:pt>
    <dgm:pt modelId="{609248DE-94A7-432F-8BD1-8578C3D5C592}" type="sibTrans" cxnId="{ADB35C7C-EBED-4644-A4BE-60A505FF50F5}">
      <dgm:prSet/>
      <dgm:spPr/>
      <dgm:t>
        <a:bodyPr/>
        <a:lstStyle/>
        <a:p>
          <a:endParaRPr lang="en-US"/>
        </a:p>
      </dgm:t>
    </dgm:pt>
    <dgm:pt modelId="{650AC297-88E1-4BFB-A5CA-2A246CCD8F0C}">
      <dgm:prSet/>
      <dgm:spPr/>
      <dgm:t>
        <a:bodyPr/>
        <a:lstStyle/>
        <a:p>
          <a:r>
            <a:rPr lang="it-IT"/>
            <a:t>scelta su compagnie, complessi artistici e repertori conosciuti = pubblico di abbonati per cui si tende a ridurre il rischio artistico</a:t>
          </a:r>
          <a:endParaRPr lang="en-US"/>
        </a:p>
      </dgm:t>
    </dgm:pt>
    <dgm:pt modelId="{CFA41C0C-71B9-43FB-B053-C09A6C2D81C0}" type="parTrans" cxnId="{D4E58933-E41F-440F-82E7-75A0BC408284}">
      <dgm:prSet/>
      <dgm:spPr/>
      <dgm:t>
        <a:bodyPr/>
        <a:lstStyle/>
        <a:p>
          <a:endParaRPr lang="en-US"/>
        </a:p>
      </dgm:t>
    </dgm:pt>
    <dgm:pt modelId="{DA8A771C-C8E7-4F46-8BE2-FD6287AD841C}" type="sibTrans" cxnId="{D4E58933-E41F-440F-82E7-75A0BC408284}">
      <dgm:prSet/>
      <dgm:spPr/>
      <dgm:t>
        <a:bodyPr/>
        <a:lstStyle/>
        <a:p>
          <a:endParaRPr lang="en-US"/>
        </a:p>
      </dgm:t>
    </dgm:pt>
    <dgm:pt modelId="{8BF87E97-F061-4C2F-AD57-C1AFFABB49E0}" type="pres">
      <dgm:prSet presAssocID="{A975333F-36A5-4C09-8F8E-C96AA272D696}" presName="root" presStyleCnt="0">
        <dgm:presLayoutVars>
          <dgm:dir/>
          <dgm:resizeHandles val="exact"/>
        </dgm:presLayoutVars>
      </dgm:prSet>
      <dgm:spPr/>
    </dgm:pt>
    <dgm:pt modelId="{CD24C20D-FD91-49DF-82B3-C52FFEE241CD}" type="pres">
      <dgm:prSet presAssocID="{76EAFB73-726F-44E8-BB79-1284CDBA8F66}" presName="compNode" presStyleCnt="0"/>
      <dgm:spPr/>
    </dgm:pt>
    <dgm:pt modelId="{14F72B64-5BBF-4745-9032-DEDA28AB4BA1}" type="pres">
      <dgm:prSet presAssocID="{76EAFB73-726F-44E8-BB79-1284CDBA8F66}" presName="bgRect" presStyleLbl="bgShp" presStyleIdx="0" presStyleCnt="2"/>
      <dgm:spPr/>
    </dgm:pt>
    <dgm:pt modelId="{11CC118A-C349-44AD-9FD0-066E953FBC23}" type="pres">
      <dgm:prSet presAssocID="{76EAFB73-726F-44E8-BB79-1284CDBA8F66}"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Dramma"/>
        </a:ext>
      </dgm:extLst>
    </dgm:pt>
    <dgm:pt modelId="{1B2F293A-CB87-4F5F-A17A-9FCEB5D50784}" type="pres">
      <dgm:prSet presAssocID="{76EAFB73-726F-44E8-BB79-1284CDBA8F66}" presName="spaceRect" presStyleCnt="0"/>
      <dgm:spPr/>
    </dgm:pt>
    <dgm:pt modelId="{C9ABF707-9A5F-4B6B-A2E9-D268F1678A50}" type="pres">
      <dgm:prSet presAssocID="{76EAFB73-726F-44E8-BB79-1284CDBA8F66}" presName="parTx" presStyleLbl="revTx" presStyleIdx="0" presStyleCnt="2">
        <dgm:presLayoutVars>
          <dgm:chMax val="0"/>
          <dgm:chPref val="0"/>
        </dgm:presLayoutVars>
      </dgm:prSet>
      <dgm:spPr/>
    </dgm:pt>
    <dgm:pt modelId="{D439DD26-3F0E-433C-8085-002E8B68C42F}" type="pres">
      <dgm:prSet presAssocID="{609248DE-94A7-432F-8BD1-8578C3D5C592}" presName="sibTrans" presStyleCnt="0"/>
      <dgm:spPr/>
    </dgm:pt>
    <dgm:pt modelId="{60AA1B9B-AD1C-475F-84E8-4C2DFCF33C0B}" type="pres">
      <dgm:prSet presAssocID="{650AC297-88E1-4BFB-A5CA-2A246CCD8F0C}" presName="compNode" presStyleCnt="0"/>
      <dgm:spPr/>
    </dgm:pt>
    <dgm:pt modelId="{B66417A4-18E8-45A1-A573-08991286E277}" type="pres">
      <dgm:prSet presAssocID="{650AC297-88E1-4BFB-A5CA-2A246CCD8F0C}" presName="bgRect" presStyleLbl="bgShp" presStyleIdx="1" presStyleCnt="2"/>
      <dgm:spPr/>
    </dgm:pt>
    <dgm:pt modelId="{E4EB9A89-2B52-4459-8B9E-65D0DA8DB7AF}" type="pres">
      <dgm:prSet presAssocID="{650AC297-88E1-4BFB-A5CA-2A246CCD8F0C}"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gno di spunta"/>
        </a:ext>
      </dgm:extLst>
    </dgm:pt>
    <dgm:pt modelId="{E1C7DDDB-7890-4F97-8251-A10ECE35B797}" type="pres">
      <dgm:prSet presAssocID="{650AC297-88E1-4BFB-A5CA-2A246CCD8F0C}" presName="spaceRect" presStyleCnt="0"/>
      <dgm:spPr/>
    </dgm:pt>
    <dgm:pt modelId="{E21A5E25-7778-4EE5-9C2E-F51ADE879EBB}" type="pres">
      <dgm:prSet presAssocID="{650AC297-88E1-4BFB-A5CA-2A246CCD8F0C}" presName="parTx" presStyleLbl="revTx" presStyleIdx="1" presStyleCnt="2">
        <dgm:presLayoutVars>
          <dgm:chMax val="0"/>
          <dgm:chPref val="0"/>
        </dgm:presLayoutVars>
      </dgm:prSet>
      <dgm:spPr/>
    </dgm:pt>
  </dgm:ptLst>
  <dgm:cxnLst>
    <dgm:cxn modelId="{D4E58933-E41F-440F-82E7-75A0BC408284}" srcId="{A975333F-36A5-4C09-8F8E-C96AA272D696}" destId="{650AC297-88E1-4BFB-A5CA-2A246CCD8F0C}" srcOrd="1" destOrd="0" parTransId="{CFA41C0C-71B9-43FB-B053-C09A6C2D81C0}" sibTransId="{DA8A771C-C8E7-4F46-8BE2-FD6287AD841C}"/>
    <dgm:cxn modelId="{ACA9E43E-C647-4E96-8B13-8FA309DD1E63}" type="presOf" srcId="{650AC297-88E1-4BFB-A5CA-2A246CCD8F0C}" destId="{E21A5E25-7778-4EE5-9C2E-F51ADE879EBB}" srcOrd="0" destOrd="0" presId="urn:microsoft.com/office/officeart/2018/2/layout/IconVerticalSolidList"/>
    <dgm:cxn modelId="{78C91941-2607-49EF-AC08-271C44047631}" type="presOf" srcId="{A975333F-36A5-4C09-8F8E-C96AA272D696}" destId="{8BF87E97-F061-4C2F-AD57-C1AFFABB49E0}" srcOrd="0" destOrd="0" presId="urn:microsoft.com/office/officeart/2018/2/layout/IconVerticalSolidList"/>
    <dgm:cxn modelId="{24CCC75E-F43A-4881-BB03-9CA6E2428190}" type="presOf" srcId="{76EAFB73-726F-44E8-BB79-1284CDBA8F66}" destId="{C9ABF707-9A5F-4B6B-A2E9-D268F1678A50}" srcOrd="0" destOrd="0" presId="urn:microsoft.com/office/officeart/2018/2/layout/IconVerticalSolidList"/>
    <dgm:cxn modelId="{ADB35C7C-EBED-4644-A4BE-60A505FF50F5}" srcId="{A975333F-36A5-4C09-8F8E-C96AA272D696}" destId="{76EAFB73-726F-44E8-BB79-1284CDBA8F66}" srcOrd="0" destOrd="0" parTransId="{6372D4B1-0224-41F8-A430-645D794C28F0}" sibTransId="{609248DE-94A7-432F-8BD1-8578C3D5C592}"/>
    <dgm:cxn modelId="{6A0C139F-E22C-4D8B-8FC0-3EE62DE53CFF}" type="presParOf" srcId="{8BF87E97-F061-4C2F-AD57-C1AFFABB49E0}" destId="{CD24C20D-FD91-49DF-82B3-C52FFEE241CD}" srcOrd="0" destOrd="0" presId="urn:microsoft.com/office/officeart/2018/2/layout/IconVerticalSolidList"/>
    <dgm:cxn modelId="{FAEA024A-FE05-438C-8E42-47DFB13B02BA}" type="presParOf" srcId="{CD24C20D-FD91-49DF-82B3-C52FFEE241CD}" destId="{14F72B64-5BBF-4745-9032-DEDA28AB4BA1}" srcOrd="0" destOrd="0" presId="urn:microsoft.com/office/officeart/2018/2/layout/IconVerticalSolidList"/>
    <dgm:cxn modelId="{86F0C588-9780-4CE5-AE84-2909A933C8BD}" type="presParOf" srcId="{CD24C20D-FD91-49DF-82B3-C52FFEE241CD}" destId="{11CC118A-C349-44AD-9FD0-066E953FBC23}" srcOrd="1" destOrd="0" presId="urn:microsoft.com/office/officeart/2018/2/layout/IconVerticalSolidList"/>
    <dgm:cxn modelId="{EB958DAD-EFC7-4C7F-8A7A-D33E4D92FB60}" type="presParOf" srcId="{CD24C20D-FD91-49DF-82B3-C52FFEE241CD}" destId="{1B2F293A-CB87-4F5F-A17A-9FCEB5D50784}" srcOrd="2" destOrd="0" presId="urn:microsoft.com/office/officeart/2018/2/layout/IconVerticalSolidList"/>
    <dgm:cxn modelId="{A1EC4E60-40AB-4E3D-BCCF-4C3CA3E4B8C6}" type="presParOf" srcId="{CD24C20D-FD91-49DF-82B3-C52FFEE241CD}" destId="{C9ABF707-9A5F-4B6B-A2E9-D268F1678A50}" srcOrd="3" destOrd="0" presId="urn:microsoft.com/office/officeart/2018/2/layout/IconVerticalSolidList"/>
    <dgm:cxn modelId="{7B5759D2-DEC2-4497-B328-A7563952EA87}" type="presParOf" srcId="{8BF87E97-F061-4C2F-AD57-C1AFFABB49E0}" destId="{D439DD26-3F0E-433C-8085-002E8B68C42F}" srcOrd="1" destOrd="0" presId="urn:microsoft.com/office/officeart/2018/2/layout/IconVerticalSolidList"/>
    <dgm:cxn modelId="{086666D2-E502-4080-9A7A-60A558E486E5}" type="presParOf" srcId="{8BF87E97-F061-4C2F-AD57-C1AFFABB49E0}" destId="{60AA1B9B-AD1C-475F-84E8-4C2DFCF33C0B}" srcOrd="2" destOrd="0" presId="urn:microsoft.com/office/officeart/2018/2/layout/IconVerticalSolidList"/>
    <dgm:cxn modelId="{53480947-1126-40EB-AAFC-2A08B4AE4845}" type="presParOf" srcId="{60AA1B9B-AD1C-475F-84E8-4C2DFCF33C0B}" destId="{B66417A4-18E8-45A1-A573-08991286E277}" srcOrd="0" destOrd="0" presId="urn:microsoft.com/office/officeart/2018/2/layout/IconVerticalSolidList"/>
    <dgm:cxn modelId="{591BECC7-5C5F-4335-8CFA-369E79722663}" type="presParOf" srcId="{60AA1B9B-AD1C-475F-84E8-4C2DFCF33C0B}" destId="{E4EB9A89-2B52-4459-8B9E-65D0DA8DB7AF}" srcOrd="1" destOrd="0" presId="urn:microsoft.com/office/officeart/2018/2/layout/IconVerticalSolidList"/>
    <dgm:cxn modelId="{F13C4F22-26BA-41D7-8A2C-FED968DA0B6C}" type="presParOf" srcId="{60AA1B9B-AD1C-475F-84E8-4C2DFCF33C0B}" destId="{E1C7DDDB-7890-4F97-8251-A10ECE35B797}" srcOrd="2" destOrd="0" presId="urn:microsoft.com/office/officeart/2018/2/layout/IconVerticalSolidList"/>
    <dgm:cxn modelId="{FDEEC353-1292-493A-9BD1-281B13BFF79C}" type="presParOf" srcId="{60AA1B9B-AD1C-475F-84E8-4C2DFCF33C0B}" destId="{E21A5E25-7778-4EE5-9C2E-F51ADE879EB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32CAE-D94D-4C44-A636-6F4224CF6CE0}">
      <dsp:nvSpPr>
        <dsp:cNvPr id="0" name=""/>
        <dsp:cNvSpPr/>
      </dsp:nvSpPr>
      <dsp:spPr>
        <a:xfrm>
          <a:off x="0" y="1478"/>
          <a:ext cx="9985248" cy="6302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76E0EA-8709-4C32-BF1B-20189450BEF2}">
      <dsp:nvSpPr>
        <dsp:cNvPr id="0" name=""/>
        <dsp:cNvSpPr/>
      </dsp:nvSpPr>
      <dsp:spPr>
        <a:xfrm>
          <a:off x="190639" y="143276"/>
          <a:ext cx="346616" cy="3466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073C26-2EFD-480A-85CC-7DEEB6A598A9}">
      <dsp:nvSpPr>
        <dsp:cNvPr id="0" name=""/>
        <dsp:cNvSpPr/>
      </dsp:nvSpPr>
      <dsp:spPr>
        <a:xfrm>
          <a:off x="727895" y="1478"/>
          <a:ext cx="9257352"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marL="0" lvl="0" indent="0" algn="l" defTabSz="755650">
            <a:lnSpc>
              <a:spcPct val="90000"/>
            </a:lnSpc>
            <a:spcBef>
              <a:spcPct val="0"/>
            </a:spcBef>
            <a:spcAft>
              <a:spcPct val="35000"/>
            </a:spcAft>
            <a:buNone/>
          </a:pPr>
          <a:r>
            <a:rPr lang="it-IT" sz="1700" kern="1200"/>
            <a:t>Non solo organi di distribuzione, ma sistemi di diffusione di un bene immateriale</a:t>
          </a:r>
          <a:endParaRPr lang="en-US" sz="1700" kern="1200"/>
        </a:p>
      </dsp:txBody>
      <dsp:txXfrm>
        <a:off x="727895" y="1478"/>
        <a:ext cx="9257352" cy="630212"/>
      </dsp:txXfrm>
    </dsp:sp>
    <dsp:sp modelId="{4D109336-6A9D-4495-A1CC-967BBCC2482B}">
      <dsp:nvSpPr>
        <dsp:cNvPr id="0" name=""/>
        <dsp:cNvSpPr/>
      </dsp:nvSpPr>
      <dsp:spPr>
        <a:xfrm>
          <a:off x="0" y="789244"/>
          <a:ext cx="9985248" cy="6302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97998E-FC64-4144-819F-53A4A29651FC}">
      <dsp:nvSpPr>
        <dsp:cNvPr id="0" name=""/>
        <dsp:cNvSpPr/>
      </dsp:nvSpPr>
      <dsp:spPr>
        <a:xfrm>
          <a:off x="190639" y="931042"/>
          <a:ext cx="346616" cy="3466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D71353-6DA4-4BF9-AE2C-278F9D4F57B6}">
      <dsp:nvSpPr>
        <dsp:cNvPr id="0" name=""/>
        <dsp:cNvSpPr/>
      </dsp:nvSpPr>
      <dsp:spPr>
        <a:xfrm>
          <a:off x="727895" y="789244"/>
          <a:ext cx="9257352"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marL="0" lvl="0" indent="0" algn="l" defTabSz="755650">
            <a:lnSpc>
              <a:spcPct val="90000"/>
            </a:lnSpc>
            <a:spcBef>
              <a:spcPct val="0"/>
            </a:spcBef>
            <a:spcAft>
              <a:spcPct val="35000"/>
            </a:spcAft>
            <a:buNone/>
          </a:pPr>
          <a:r>
            <a:rPr lang="it-IT" sz="1700" kern="1200"/>
            <a:t>Riferimento organizzativo e progettuale per le Regioni e gli enti locali</a:t>
          </a:r>
          <a:endParaRPr lang="en-US" sz="1700" kern="1200"/>
        </a:p>
      </dsp:txBody>
      <dsp:txXfrm>
        <a:off x="727895" y="789244"/>
        <a:ext cx="9257352" cy="630212"/>
      </dsp:txXfrm>
    </dsp:sp>
    <dsp:sp modelId="{1D7DEA1F-E6D7-41BC-982E-A3E838E4733E}">
      <dsp:nvSpPr>
        <dsp:cNvPr id="0" name=""/>
        <dsp:cNvSpPr/>
      </dsp:nvSpPr>
      <dsp:spPr>
        <a:xfrm>
          <a:off x="0" y="1577010"/>
          <a:ext cx="9985248" cy="6302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5FE21F-F3F3-4C08-8535-71DD7760533C}">
      <dsp:nvSpPr>
        <dsp:cNvPr id="0" name=""/>
        <dsp:cNvSpPr/>
      </dsp:nvSpPr>
      <dsp:spPr>
        <a:xfrm>
          <a:off x="190639" y="1718808"/>
          <a:ext cx="346616" cy="3466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6B36B7-56A2-4FA9-A2A7-7D9FD3AF9C64}">
      <dsp:nvSpPr>
        <dsp:cNvPr id="0" name=""/>
        <dsp:cNvSpPr/>
      </dsp:nvSpPr>
      <dsp:spPr>
        <a:xfrm>
          <a:off x="727895" y="1577010"/>
          <a:ext cx="9257352"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marL="0" lvl="0" indent="0" algn="l" defTabSz="755650">
            <a:lnSpc>
              <a:spcPct val="90000"/>
            </a:lnSpc>
            <a:spcBef>
              <a:spcPct val="0"/>
            </a:spcBef>
            <a:spcAft>
              <a:spcPct val="35000"/>
            </a:spcAft>
            <a:buNone/>
          </a:pPr>
          <a:r>
            <a:rPr lang="it-IT" sz="1700" kern="1200"/>
            <a:t>Nascono solitamente come forma giuridica dell’associazione di enti per promuovere e coordinare l’attività teatrale su territorio regionale</a:t>
          </a:r>
          <a:endParaRPr lang="en-US" sz="1700" kern="1200"/>
        </a:p>
      </dsp:txBody>
      <dsp:txXfrm>
        <a:off x="727895" y="1577010"/>
        <a:ext cx="9257352" cy="630212"/>
      </dsp:txXfrm>
    </dsp:sp>
    <dsp:sp modelId="{B455A0A9-88F7-495A-BF72-477BBD80FD40}">
      <dsp:nvSpPr>
        <dsp:cNvPr id="0" name=""/>
        <dsp:cNvSpPr/>
      </dsp:nvSpPr>
      <dsp:spPr>
        <a:xfrm>
          <a:off x="0" y="2364776"/>
          <a:ext cx="9985248" cy="6302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A9D5C1-8E1B-472E-805E-63BA030510EA}">
      <dsp:nvSpPr>
        <dsp:cNvPr id="0" name=""/>
        <dsp:cNvSpPr/>
      </dsp:nvSpPr>
      <dsp:spPr>
        <a:xfrm>
          <a:off x="190639" y="2506574"/>
          <a:ext cx="346616" cy="3466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38CD7A-B360-43B9-916E-21111FF96078}">
      <dsp:nvSpPr>
        <dsp:cNvPr id="0" name=""/>
        <dsp:cNvSpPr/>
      </dsp:nvSpPr>
      <dsp:spPr>
        <a:xfrm>
          <a:off x="727895" y="2364776"/>
          <a:ext cx="9257352"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marL="0" lvl="0" indent="0" algn="l" defTabSz="755650">
            <a:lnSpc>
              <a:spcPct val="90000"/>
            </a:lnSpc>
            <a:spcBef>
              <a:spcPct val="0"/>
            </a:spcBef>
            <a:spcAft>
              <a:spcPct val="35000"/>
            </a:spcAft>
            <a:buNone/>
          </a:pPr>
          <a:r>
            <a:rPr lang="it-IT" sz="1700" kern="1200"/>
            <a:t>Promotori e aderenti: Regioni e Province, Comuni, teatri comunali</a:t>
          </a:r>
          <a:endParaRPr lang="en-US" sz="1700" kern="1200"/>
        </a:p>
      </dsp:txBody>
      <dsp:txXfrm>
        <a:off x="727895" y="2364776"/>
        <a:ext cx="9257352" cy="630212"/>
      </dsp:txXfrm>
    </dsp:sp>
    <dsp:sp modelId="{8F77B931-6CD5-4D90-8C3E-F33F9DC27EDB}">
      <dsp:nvSpPr>
        <dsp:cNvPr id="0" name=""/>
        <dsp:cNvSpPr/>
      </dsp:nvSpPr>
      <dsp:spPr>
        <a:xfrm>
          <a:off x="0" y="3152542"/>
          <a:ext cx="9985248" cy="6302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72A5B0-911A-48EC-AE54-0CA2F8608C28}">
      <dsp:nvSpPr>
        <dsp:cNvPr id="0" name=""/>
        <dsp:cNvSpPr/>
      </dsp:nvSpPr>
      <dsp:spPr>
        <a:xfrm>
          <a:off x="190639" y="3294340"/>
          <a:ext cx="346616" cy="3466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CF91CB-78ED-47F8-B484-09CD45DAF8F3}">
      <dsp:nvSpPr>
        <dsp:cNvPr id="0" name=""/>
        <dsp:cNvSpPr/>
      </dsp:nvSpPr>
      <dsp:spPr>
        <a:xfrm>
          <a:off x="727895" y="3152542"/>
          <a:ext cx="9257352"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marL="0" lvl="0" indent="0" algn="l" defTabSz="755650">
            <a:lnSpc>
              <a:spcPct val="90000"/>
            </a:lnSpc>
            <a:spcBef>
              <a:spcPct val="0"/>
            </a:spcBef>
            <a:spcAft>
              <a:spcPct val="35000"/>
            </a:spcAft>
            <a:buNone/>
          </a:pPr>
          <a:r>
            <a:rPr lang="it-IT" sz="1700" kern="1200"/>
            <a:t>Da anni Settanta: leggi a favore che ne precisano le funzioni</a:t>
          </a:r>
          <a:endParaRPr lang="en-US" sz="1700" kern="1200"/>
        </a:p>
      </dsp:txBody>
      <dsp:txXfrm>
        <a:off x="727895" y="3152542"/>
        <a:ext cx="9257352" cy="630212"/>
      </dsp:txXfrm>
    </dsp:sp>
    <dsp:sp modelId="{FD3E17E4-0DD1-492F-BD3C-4C552B7D3D42}">
      <dsp:nvSpPr>
        <dsp:cNvPr id="0" name=""/>
        <dsp:cNvSpPr/>
      </dsp:nvSpPr>
      <dsp:spPr>
        <a:xfrm>
          <a:off x="0" y="3940308"/>
          <a:ext cx="9985248" cy="6302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B830AD-6FD5-4762-B0AF-ABEF7E23513D}">
      <dsp:nvSpPr>
        <dsp:cNvPr id="0" name=""/>
        <dsp:cNvSpPr/>
      </dsp:nvSpPr>
      <dsp:spPr>
        <a:xfrm>
          <a:off x="190639" y="4082106"/>
          <a:ext cx="346616" cy="3466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C8B84F-891A-4DBE-AB38-99BE65EB8FC2}">
      <dsp:nvSpPr>
        <dsp:cNvPr id="0" name=""/>
        <dsp:cNvSpPr/>
      </dsp:nvSpPr>
      <dsp:spPr>
        <a:xfrm>
          <a:off x="727895" y="3940308"/>
          <a:ext cx="9257352"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marL="0" lvl="0" indent="0" algn="l" defTabSz="755650">
            <a:lnSpc>
              <a:spcPct val="90000"/>
            </a:lnSpc>
            <a:spcBef>
              <a:spcPct val="0"/>
            </a:spcBef>
            <a:spcAft>
              <a:spcPct val="35000"/>
            </a:spcAft>
            <a:buNone/>
          </a:pPr>
          <a:r>
            <a:rPr lang="it-IT" sz="1700" kern="1200" dirty="0"/>
            <a:t>Inizialmente attività di promozione poi anche di audience </a:t>
          </a:r>
          <a:r>
            <a:rPr lang="it-IT" sz="1700" kern="1200" dirty="0" err="1"/>
            <a:t>development</a:t>
          </a:r>
          <a:endParaRPr lang="en-US" sz="1700" kern="1200" dirty="0"/>
        </a:p>
      </dsp:txBody>
      <dsp:txXfrm>
        <a:off x="727895" y="3940308"/>
        <a:ext cx="9257352" cy="630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72B64-5BBF-4745-9032-DEDA28AB4BA1}">
      <dsp:nvSpPr>
        <dsp:cNvPr id="0" name=""/>
        <dsp:cNvSpPr/>
      </dsp:nvSpPr>
      <dsp:spPr>
        <a:xfrm>
          <a:off x="0" y="934791"/>
          <a:ext cx="6439309" cy="17257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CC118A-C349-44AD-9FD0-066E953FBC23}">
      <dsp:nvSpPr>
        <dsp:cNvPr id="0" name=""/>
        <dsp:cNvSpPr/>
      </dsp:nvSpPr>
      <dsp:spPr>
        <a:xfrm>
          <a:off x="522045" y="1323090"/>
          <a:ext cx="949173" cy="94917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ABF707-9A5F-4B6B-A2E9-D268F1678A50}">
      <dsp:nvSpPr>
        <dsp:cNvPr id="0" name=""/>
        <dsp:cNvSpPr/>
      </dsp:nvSpPr>
      <dsp:spPr>
        <a:xfrm>
          <a:off x="1993264" y="934791"/>
          <a:ext cx="4446044" cy="1725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44" tIns="182644" rIns="182644" bIns="182644" numCol="1" spcCol="1270" anchor="ctr" anchorCtr="0">
          <a:noAutofit/>
        </a:bodyPr>
        <a:lstStyle/>
        <a:p>
          <a:pPr marL="0" lvl="0" indent="0" algn="l" defTabSz="977900">
            <a:lnSpc>
              <a:spcPct val="90000"/>
            </a:lnSpc>
            <a:spcBef>
              <a:spcPct val="0"/>
            </a:spcBef>
            <a:spcAft>
              <a:spcPct val="35000"/>
            </a:spcAft>
            <a:buNone/>
          </a:pPr>
          <a:r>
            <a:rPr lang="it-IT" sz="2200" kern="1200"/>
            <a:t>Teatri di maggiori dimensioni (oltre 500 posti)</a:t>
          </a:r>
          <a:endParaRPr lang="en-US" sz="2200" kern="1200"/>
        </a:p>
      </dsp:txBody>
      <dsp:txXfrm>
        <a:off x="1993264" y="934791"/>
        <a:ext cx="4446044" cy="1725769"/>
      </dsp:txXfrm>
    </dsp:sp>
    <dsp:sp modelId="{B66417A4-18E8-45A1-A573-08991286E277}">
      <dsp:nvSpPr>
        <dsp:cNvPr id="0" name=""/>
        <dsp:cNvSpPr/>
      </dsp:nvSpPr>
      <dsp:spPr>
        <a:xfrm>
          <a:off x="0" y="3092004"/>
          <a:ext cx="6439309" cy="17257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EB9A89-2B52-4459-8B9E-65D0DA8DB7AF}">
      <dsp:nvSpPr>
        <dsp:cNvPr id="0" name=""/>
        <dsp:cNvSpPr/>
      </dsp:nvSpPr>
      <dsp:spPr>
        <a:xfrm>
          <a:off x="522045" y="3480302"/>
          <a:ext cx="949173" cy="94917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1A5E25-7778-4EE5-9C2E-F51ADE879EBB}">
      <dsp:nvSpPr>
        <dsp:cNvPr id="0" name=""/>
        <dsp:cNvSpPr/>
      </dsp:nvSpPr>
      <dsp:spPr>
        <a:xfrm>
          <a:off x="1993264" y="3092004"/>
          <a:ext cx="4446044" cy="1725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44" tIns="182644" rIns="182644" bIns="182644" numCol="1" spcCol="1270" anchor="ctr" anchorCtr="0">
          <a:noAutofit/>
        </a:bodyPr>
        <a:lstStyle/>
        <a:p>
          <a:pPr marL="0" lvl="0" indent="0" algn="l" defTabSz="977900">
            <a:lnSpc>
              <a:spcPct val="90000"/>
            </a:lnSpc>
            <a:spcBef>
              <a:spcPct val="0"/>
            </a:spcBef>
            <a:spcAft>
              <a:spcPct val="35000"/>
            </a:spcAft>
            <a:buNone/>
          </a:pPr>
          <a:r>
            <a:rPr lang="it-IT" sz="2200" kern="1200"/>
            <a:t>scelta su compagnie, complessi artistici e repertori conosciuti = pubblico di abbonati per cui si tende a ridurre il rischio artistico</a:t>
          </a:r>
          <a:endParaRPr lang="en-US" sz="2200" kern="1200"/>
        </a:p>
      </dsp:txBody>
      <dsp:txXfrm>
        <a:off x="1993264" y="3092004"/>
        <a:ext cx="4446044" cy="17257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A13483-A24C-97DB-1FAB-B1EE383D6793}"/>
              </a:ext>
            </a:extLst>
          </p:cNvPr>
          <p:cNvSpPr/>
          <p:nvPr/>
        </p:nvSpPr>
        <p:spPr>
          <a:xfrm>
            <a:off x="5067300" y="-429"/>
            <a:ext cx="7142987" cy="6857571"/>
          </a:xfrm>
          <a:prstGeom prst="rect">
            <a:avLst/>
          </a:prstGeom>
          <a:gradFill>
            <a:gsLst>
              <a:gs pos="0">
                <a:srgbClr val="FF411C"/>
              </a:gs>
              <a:gs pos="100000">
                <a:srgbClr val="92248E"/>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30CBF15A-228E-7325-6D7D-982EA5375DC4}"/>
              </a:ext>
            </a:extLst>
          </p:cNvPr>
          <p:cNvSpPr/>
          <p:nvPr/>
        </p:nvSpPr>
        <p:spPr>
          <a:xfrm>
            <a:off x="5067301" y="0"/>
            <a:ext cx="7158340" cy="6858000"/>
          </a:xfrm>
          <a:prstGeom prst="rect">
            <a:avLst/>
          </a:prstGeom>
          <a:gradFill>
            <a:gsLst>
              <a:gs pos="27000">
                <a:srgbClr val="DA002F">
                  <a:alpha val="6000"/>
                </a:srgbClr>
              </a:gs>
              <a:gs pos="98000">
                <a:srgbClr val="9B3597">
                  <a:alpha val="72941"/>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BBC545E-CFDF-A40B-046E-AEC9E529B81C}"/>
              </a:ext>
            </a:extLst>
          </p:cNvPr>
          <p:cNvSpPr/>
          <p:nvPr/>
        </p:nvSpPr>
        <p:spPr>
          <a:xfrm rot="10800000">
            <a:off x="5067300" y="4571999"/>
            <a:ext cx="7158340" cy="2286000"/>
          </a:xfrm>
          <a:prstGeom prst="rect">
            <a:avLst/>
          </a:prstGeom>
          <a:gradFill>
            <a:gsLst>
              <a:gs pos="28000">
                <a:srgbClr val="FF907A">
                  <a:alpha val="40000"/>
                </a:srgbClr>
              </a:gs>
              <a:gs pos="100000">
                <a:srgbClr val="DA002F">
                  <a:alpha val="20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B90503D3-D62B-0038-E24C-05C4B676AF66}"/>
              </a:ext>
            </a:extLst>
          </p:cNvPr>
          <p:cNvSpPr/>
          <p:nvPr/>
        </p:nvSpPr>
        <p:spPr>
          <a:xfrm rot="13704304">
            <a:off x="6080918" y="830588"/>
            <a:ext cx="4998441" cy="4998441"/>
          </a:xfrm>
          <a:prstGeom prst="ellipse">
            <a:avLst/>
          </a:prstGeom>
          <a:gradFill>
            <a:gsLst>
              <a:gs pos="39000">
                <a:srgbClr val="FFDBCC">
                  <a:alpha val="0"/>
                </a:srgbClr>
              </a:gs>
              <a:gs pos="100000">
                <a:srgbClr val="FF907A">
                  <a:alpha val="20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687568" y="1270535"/>
            <a:ext cx="5513832" cy="2889504"/>
          </a:xfrm>
        </p:spPr>
        <p:txBody>
          <a:bodyPr vert="horz" lIns="91440" tIns="45720" rIns="91440" bIns="45720" rtlCol="0" anchor="b">
            <a:normAutofit/>
          </a:bodyPr>
          <a:lstStyle>
            <a:lvl1pPr>
              <a:defRPr lang="en-US" sz="3600" cap="all" spc="700"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687568" y="4974336"/>
            <a:ext cx="5715000" cy="1481328"/>
          </a:xfrm>
        </p:spPr>
        <p:txBody>
          <a:bodyPr vert="horz" lIns="91440" tIns="45720" rIns="91440" bIns="45720" rtlCol="0" anchor="ctr">
            <a:normAutofit/>
          </a:bodyPr>
          <a:lstStyle>
            <a:lvl1pPr marL="0" indent="0">
              <a:buNone/>
              <a:defRPr lang="en-US" cap="all" spc="400" baseline="0" dirty="0">
                <a:solidFill>
                  <a:schemeClr val="bg1"/>
                </a:solidFill>
              </a:defRPr>
            </a:lvl1pPr>
          </a:lstStyle>
          <a:p>
            <a:pPr lvl="0"/>
            <a:r>
              <a:rPr lang="en-US" dirty="0"/>
              <a:t>Click to edit Master subtitle style</a:t>
            </a:r>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0" y="0"/>
            <a:ext cx="5067300" cy="6858000"/>
          </a:xfrm>
          <a:blipFill>
            <a:blip r:embed="rId2">
              <a:alphaModFix amt="70000"/>
            </a:blip>
            <a:stretch>
              <a:fillRect/>
            </a:stretch>
          </a:blipFill>
        </p:spPr>
        <p:txBody>
          <a:bodyPr/>
          <a:lstStyle>
            <a:lvl1pPr marL="0" indent="0">
              <a:buNone/>
              <a:defRPr/>
            </a:lvl1pPr>
          </a:lstStyle>
          <a:p>
            <a:r>
              <a:rPr lang="en-US" dirty="0"/>
              <a:t>.</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687566" y="6455664"/>
            <a:ext cx="2902571" cy="365760"/>
          </a:xfrm>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608425" y="6455664"/>
            <a:ext cx="2986167" cy="365760"/>
          </a:xfrm>
        </p:spPr>
        <p:txBody>
          <a:bodyPr/>
          <a:lstStyle>
            <a:lvl1pPr>
              <a:defRPr>
                <a:solidFill>
                  <a:schemeClr val="bg1"/>
                </a:solidFill>
              </a:defRPr>
            </a:lvl1pPr>
          </a:lstStyle>
          <a:p>
            <a:fld id="{22927AFB-A171-440E-85AE-8173A49EBA6A}" type="datetime2">
              <a:rPr lang="en-US" smtClean="0"/>
              <a:t>Wednesday, May 6, 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245701680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2555FD-4C27-26F9-D396-F44BD2552350}"/>
              </a:ext>
            </a:extLst>
          </p:cNvPr>
          <p:cNvSpPr/>
          <p:nvPr/>
        </p:nvSpPr>
        <p:spPr>
          <a:xfrm flipH="1">
            <a:off x="0" y="0"/>
            <a:ext cx="12188952"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14D9F56-D5FE-5416-E898-561CCD18E63E}"/>
              </a:ext>
            </a:extLst>
          </p:cNvPr>
          <p:cNvSpPr/>
          <p:nvPr/>
        </p:nvSpPr>
        <p:spPr>
          <a:xfrm>
            <a:off x="-7226" y="2522"/>
            <a:ext cx="12210294" cy="685547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DCE312D2-549E-F681-7F68-B8AAD2F7696A}"/>
              </a:ext>
            </a:extLst>
          </p:cNvPr>
          <p:cNvSpPr/>
          <p:nvPr/>
        </p:nvSpPr>
        <p:spPr>
          <a:xfrm rot="10800000" flipH="1">
            <a:off x="383414" y="0"/>
            <a:ext cx="11826874" cy="6858000"/>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CC4FFFC-E214-3024-4ED7-32DAAA7A66E0}"/>
              </a:ext>
            </a:extLst>
          </p:cNvPr>
          <p:cNvSpPr/>
          <p:nvPr/>
        </p:nvSpPr>
        <p:spPr>
          <a:xfrm rot="5400000" flipH="1">
            <a:off x="4945773" y="-4953002"/>
            <a:ext cx="2286000" cy="12192001"/>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963C23C4-6670-C4D3-CA25-EAF7EB91AC78}"/>
              </a:ext>
            </a:extLst>
          </p:cNvPr>
          <p:cNvSpPr/>
          <p:nvPr/>
        </p:nvSpPr>
        <p:spPr>
          <a:xfrm rot="10800000">
            <a:off x="3048" y="-5047"/>
            <a:ext cx="12188952" cy="6420678"/>
          </a:xfrm>
          <a:prstGeom prst="rect">
            <a:avLst/>
          </a:prstGeom>
          <a:gradFill>
            <a:gsLst>
              <a:gs pos="0">
                <a:srgbClr val="FA0036">
                  <a:alpha val="22000"/>
                </a:srgbClr>
              </a:gs>
              <a:gs pos="52000">
                <a:srgbClr val="FF907A">
                  <a:alpha val="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FAF9AED1-BD83-3598-C1F0-DC7ED0150981}"/>
              </a:ext>
            </a:extLst>
          </p:cNvPr>
          <p:cNvSpPr/>
          <p:nvPr/>
        </p:nvSpPr>
        <p:spPr>
          <a:xfrm rot="20481594" flipH="1">
            <a:off x="6172247" y="626278"/>
            <a:ext cx="5005754" cy="5005754"/>
          </a:xfrm>
          <a:prstGeom prst="ellipse">
            <a:avLst/>
          </a:pr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731520" y="2596896"/>
            <a:ext cx="8933688" cy="3566160"/>
          </a:xfrm>
        </p:spPr>
        <p:txBody>
          <a:bodyPr anchor="b">
            <a:normAutofit/>
          </a:bodyPr>
          <a:lstStyle>
            <a:lvl1pPr>
              <a:lnSpc>
                <a:spcPct val="110000"/>
              </a:lnSpc>
              <a:defRPr sz="6000" cap="all" spc="700"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CF9D34E2-F5B0-4166-BCAC-F99A4EBB0C26}" type="datetime2">
              <a:rPr lang="en-US" smtClean="0"/>
              <a:t>Wednesday, May 6, 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‹N›</a:t>
            </a:fld>
            <a:endParaRPr lang="en-US"/>
          </a:p>
        </p:txBody>
      </p:sp>
    </p:spTree>
    <p:extLst>
      <p:ext uri="{BB962C8B-B14F-4D97-AF65-F5344CB8AC3E}">
        <p14:creationId xmlns:p14="http://schemas.microsoft.com/office/powerpoint/2010/main" val="314365156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5C5E01-6047-09D9-CA8C-ACF771ED4F5F}"/>
              </a:ext>
            </a:extLst>
          </p:cNvPr>
          <p:cNvSpPr/>
          <p:nvPr/>
        </p:nvSpPr>
        <p:spPr>
          <a:xfrm>
            <a:off x="-2" y="0"/>
            <a:ext cx="1219200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735CD2-2790-A02E-C1A3-EB251A110779}"/>
              </a:ext>
            </a:extLst>
          </p:cNvPr>
          <p:cNvSpPr/>
          <p:nvPr/>
        </p:nvSpPr>
        <p:spPr>
          <a:xfrm flipH="1">
            <a:off x="-2" y="0"/>
            <a:ext cx="6096000" cy="6858000"/>
          </a:xfrm>
          <a:prstGeom prst="rect">
            <a:avLst/>
          </a:prstGeom>
          <a:gradFill>
            <a:gsLst>
              <a:gs pos="8000">
                <a:srgbClr val="FF907A"/>
              </a:gs>
              <a:gs pos="100000">
                <a:srgbClr val="DA002F">
                  <a:alpha val="88627"/>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7BCFA5-D41F-08E8-0C59-3B6D1AE8FC85}"/>
              </a:ext>
            </a:extLst>
          </p:cNvPr>
          <p:cNvSpPr/>
          <p:nvPr/>
        </p:nvSpPr>
        <p:spPr>
          <a:xfrm flipH="1">
            <a:off x="0" y="17416"/>
            <a:ext cx="5067300" cy="6840156"/>
          </a:xfrm>
          <a:prstGeom prst="rect">
            <a:avLst/>
          </a:prstGeom>
          <a:gradFill>
            <a:gsLst>
              <a:gs pos="22000">
                <a:srgbClr val="FF5076">
                  <a:alpha val="0"/>
                </a:srgbClr>
              </a:gs>
              <a:gs pos="99000">
                <a:srgbClr val="92248E">
                  <a:alpha val="91765"/>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833A7D-2BA4-F824-376C-8607C290E93B}"/>
              </a:ext>
            </a:extLst>
          </p:cNvPr>
          <p:cNvSpPr/>
          <p:nvPr/>
        </p:nvSpPr>
        <p:spPr>
          <a:xfrm rot="5400000" flipH="1">
            <a:off x="-20998" y="723590"/>
            <a:ext cx="6595192" cy="5638799"/>
          </a:xfrm>
          <a:prstGeom prst="rect">
            <a:avLst/>
          </a:prstGeom>
          <a:gradFill>
            <a:gsLst>
              <a:gs pos="2000">
                <a:srgbClr val="DA002F">
                  <a:alpha val="18824"/>
                </a:srgbClr>
              </a:gs>
              <a:gs pos="57000">
                <a:srgbClr val="FE4A00">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CFC381E-3DA3-22D7-F3CB-6FF3B17D6865}"/>
              </a:ext>
            </a:extLst>
          </p:cNvPr>
          <p:cNvSpPr/>
          <p:nvPr/>
        </p:nvSpPr>
        <p:spPr>
          <a:xfrm rot="12508972">
            <a:off x="652110" y="716188"/>
            <a:ext cx="5005754" cy="5005754"/>
          </a:xfrm>
          <a:prstGeom prst="ellipse">
            <a:avLst/>
          </a:prstGeom>
          <a:gradFill>
            <a:gsLst>
              <a:gs pos="31000">
                <a:srgbClr val="FF907A">
                  <a:alpha val="0"/>
                </a:srgbClr>
              </a:gs>
              <a:gs pos="85000">
                <a:srgbClr val="FFBCAF">
                  <a:alpha val="22745"/>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22960" y="2029968"/>
            <a:ext cx="4398264" cy="2825496"/>
          </a:xfrm>
        </p:spPr>
        <p:txBody>
          <a:bodyPr anchor="ctr">
            <a:normAutofit/>
          </a:bodyPr>
          <a:lstStyle>
            <a:lvl1pPr algn="ctr">
              <a:lnSpc>
                <a:spcPct val="110000"/>
              </a:lnSpc>
              <a:defRPr sz="4000" cap="all" spc="700" baseline="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004304" y="584688"/>
            <a:ext cx="4517136" cy="5688623"/>
          </a:xfrm>
        </p:spPr>
        <p:txBody>
          <a:bodyPr vert="horz" lIns="91440" tIns="45720" rIns="91440" bIns="45720" rtlCol="0" anchor="ctr">
            <a:normAutofit/>
          </a:bodyPr>
          <a:lstStyle>
            <a:lvl1pPr marL="342900" indent="-342900">
              <a:buFont typeface="+mj-lt"/>
              <a:buAutoNum type="arabicPeriod"/>
              <a:defRPr lang="en-US" sz="1800"/>
            </a:lvl1pPr>
            <a:lvl2pPr marL="571500" indent="-342900">
              <a:buFont typeface="+mj-lt"/>
              <a:buAutoNum type="arabicPeriod"/>
              <a:defRPr sz="1600"/>
            </a:lvl2pPr>
            <a:lvl3pPr marL="800100" indent="-342900">
              <a:buFont typeface="+mj-lt"/>
              <a:buAutoNum type="arabicPeriod"/>
              <a:defRPr sz="1400"/>
            </a:lvl3pPr>
            <a:lvl4pPr>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802FDF1D-424D-4F55-8CAE-9342A40AFD81}" type="datetime2">
              <a:rPr lang="en-US" smtClean="0"/>
              <a:t>Wednesday, May 6, 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176215277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3"/>
            <a:ext cx="12191998" cy="449257"/>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742"/>
            <a:ext cx="6281929" cy="449258"/>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86600" y="1014984"/>
            <a:ext cx="4489704" cy="1463040"/>
          </a:xfrm>
        </p:spPr>
        <p:txBody>
          <a:bodyPr anchor="t">
            <a:normAutofit/>
          </a:bodyPr>
          <a:lstStyle>
            <a:lvl1pPr>
              <a:defRPr sz="4000" cap="all" spc="700" baseline="0"/>
            </a:lvl1pPr>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6281928" cy="6411311"/>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086600" y="2633472"/>
            <a:ext cx="4498848" cy="2980944"/>
          </a:xfrm>
        </p:spPr>
        <p:txBody>
          <a:bodyPr anchor="b">
            <a:normAutofit/>
          </a:bodyPr>
          <a:lstStyle>
            <a:lvl1pPr marL="342900" indent="-342900">
              <a:buFont typeface="+mj-lt"/>
              <a:buAutoNum type="arabicPeriod"/>
              <a:defRPr sz="1800"/>
            </a:lvl1pPr>
            <a:lvl2pPr marL="571500" indent="-342900">
              <a:buFont typeface="+mj-lt"/>
              <a:buAutoNum type="arabicPeriod"/>
              <a:defRPr sz="1600"/>
            </a:lvl2pPr>
            <a:lvl3pPr marL="685800" indent="-2286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137160" y="6455664"/>
            <a:ext cx="3557016" cy="365760"/>
          </a:xfrm>
        </p:spPr>
        <p:txBody>
          <a:bodyPr/>
          <a:lstStyle>
            <a:lvl1pPr>
              <a:defRPr>
                <a:solidFill>
                  <a:schemeClr val="bg1"/>
                </a:solidFill>
              </a:defRPr>
            </a:lvl1pPr>
          </a:lstStyle>
          <a:p>
            <a:r>
              <a:rPr lang="en-US"/>
              <a:t>Sample Footer Text</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A7019B1F-F9E0-40A8-8123-21681C0812EB}" type="datetime2">
              <a:rPr lang="en-US" smtClean="0"/>
              <a:t>Wednesday, May 6, 2026</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‹N›</a:t>
            </a:fld>
            <a:endParaRPr lang="en-US"/>
          </a:p>
        </p:txBody>
      </p:sp>
    </p:spTree>
    <p:extLst>
      <p:ext uri="{BB962C8B-B14F-4D97-AF65-F5344CB8AC3E}">
        <p14:creationId xmlns:p14="http://schemas.microsoft.com/office/powerpoint/2010/main" val="2137305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FF914-ECFF-A4E1-AD86-108676B324D3}"/>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8606AF-234E-F01C-E350-3E326E5ABE30}"/>
              </a:ext>
            </a:extLst>
          </p:cNvPr>
          <p:cNvSpPr/>
          <p:nvPr/>
        </p:nvSpPr>
        <p:spPr>
          <a:xfrm>
            <a:off x="-11209" y="0"/>
            <a:ext cx="12203208" cy="1698952"/>
          </a:xfrm>
          <a:prstGeom prst="rect">
            <a:avLst/>
          </a:prstGeom>
          <a:gradFill>
            <a:gsLst>
              <a:gs pos="0">
                <a:srgbClr val="DA002F"/>
              </a:gs>
              <a:gs pos="100000">
                <a:srgbClr val="FF8463"/>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E6AE3A-A1C7-E9CA-615A-87942C8FD35D}"/>
              </a:ext>
            </a:extLst>
          </p:cNvPr>
          <p:cNvSpPr/>
          <p:nvPr/>
        </p:nvSpPr>
        <p:spPr>
          <a:xfrm>
            <a:off x="-11210" y="4199"/>
            <a:ext cx="8126510" cy="1694753"/>
          </a:xfrm>
          <a:prstGeom prst="rect">
            <a:avLst/>
          </a:prstGeom>
          <a:gradFill>
            <a:gsLst>
              <a:gs pos="37000">
                <a:srgbClr val="FF6C4F">
                  <a:alpha val="41961"/>
                </a:srgbClr>
              </a:gs>
              <a:gs pos="99000">
                <a:srgbClr val="DA002F">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082EBC-AF50-5C78-B731-0C4380660AF5}"/>
              </a:ext>
            </a:extLst>
          </p:cNvPr>
          <p:cNvSpPr/>
          <p:nvPr/>
        </p:nvSpPr>
        <p:spPr>
          <a:xfrm>
            <a:off x="5466" y="-6046"/>
            <a:ext cx="12197741" cy="1694753"/>
          </a:xfrm>
          <a:prstGeom prst="rect">
            <a:avLst/>
          </a:prstGeom>
          <a:gradFill>
            <a:gsLst>
              <a:gs pos="32000">
                <a:srgbClr val="D861D4">
                  <a:alpha val="0"/>
                </a:srgbClr>
              </a:gs>
              <a:gs pos="100000">
                <a:srgbClr val="93258E">
                  <a:alpha val="65882"/>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875520" cy="1033272"/>
          </a:xfrm>
        </p:spPr>
        <p:txBody>
          <a:bodyPr anchor="ct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2203703"/>
            <a:ext cx="9875520" cy="4067623"/>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7160" y="6455664"/>
            <a:ext cx="3557016" cy="365760"/>
          </a:xfrm>
        </p:spPr>
        <p:txBody>
          <a:bodyPr/>
          <a:lstStyle>
            <a:lvl1pPr>
              <a:defRPr>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326AF6F-B60F-4C18-B9AB-ED82420774C4}" type="datetime2">
              <a:rPr lang="en-US" smtClean="0"/>
              <a:t>Wednesday, May 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2504071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2103120"/>
            <a:ext cx="4325112" cy="2454796"/>
          </a:xfrm>
        </p:spPr>
        <p:txBody>
          <a:bodyPr anchor="t">
            <a:normAutofit/>
          </a:bodyPr>
          <a:lstStyle>
            <a:lvl1pPr>
              <a:defRPr sz="44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103120"/>
            <a:ext cx="4325112" cy="2459736"/>
          </a:xfrm>
        </p:spPr>
        <p:txBody>
          <a:bodyPr vert="horz" lIns="91440" tIns="45720" rIns="91440" bIns="45720" rtlCol="0">
            <a:normAutofit/>
          </a:bodyPr>
          <a:lstStyle>
            <a:lvl1pPr marL="0" indent="0">
              <a:buNone/>
              <a:defRPr lang="en-US" sz="20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CF6005E-1485-423F-B5D4-36E24475CFEE}" type="datetime2">
              <a:rPr lang="en-US" smtClean="0"/>
              <a:t>Wednesday, May 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767419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813048" cy="299923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11371" y="1600200"/>
            <a:ext cx="4892656" cy="365760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04E31E-DF49-445C-800F-5FFC1FA8170B}" type="datetime2">
              <a:rPr lang="en-US" smtClean="0"/>
              <a:t>Wednesday, May 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436990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611880" cy="299923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065776" y="1600200"/>
            <a:ext cx="6135624" cy="4297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3541D06-5B5C-452D-81B5-D55337162AD4}" type="datetime2">
              <a:rPr lang="en-US" smtClean="0"/>
              <a:t>Wednesday, May 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687898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3547872" cy="496519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065776" y="704088"/>
            <a:ext cx="6394704" cy="52120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8F4B41-77D5-4516-9B41-E9168C96B23B}" type="datetime2">
              <a:rPr lang="en-US" smtClean="0"/>
              <a:t>Wednesday, May 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417443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2916936" cy="2916936"/>
          </a:xfrm>
        </p:spPr>
        <p:txBody>
          <a:bodyPr anchor="t">
            <a:normAutofit/>
          </a:bodyPr>
          <a:lstStyle>
            <a:lvl1pPr>
              <a:defRPr sz="32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88626" y="704088"/>
            <a:ext cx="7132320" cy="55778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bg1"/>
                </a:solidFill>
              </a:defRPr>
            </a:lvl1pPr>
          </a:lstStyle>
          <a:p>
            <a:fld id="{1D37B679-27F6-4DEC-AE7E-AE12D4B5C168}" type="datetime2">
              <a:rPr lang="en-US" smtClean="0"/>
              <a:t>Wednesday, May 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243482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8DFF7-84C4-DA92-2628-88F515669E31}"/>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358C6A-FFB7-7F91-94AA-423822AA8C38}"/>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7B507E-31E7-16F8-CF5C-A1250BA873D8}"/>
              </a:ext>
            </a:extLst>
          </p:cNvPr>
          <p:cNvSpPr/>
          <p:nvPr/>
        </p:nvSpPr>
        <p:spPr>
          <a:xfrm flipH="1">
            <a:off x="8022440" y="6406116"/>
            <a:ext cx="4169557"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75488"/>
            <a:ext cx="6400800" cy="119786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856232"/>
            <a:ext cx="640080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33F47ADC-E381-68F6-8F09-4B69A1B92548}"/>
              </a:ext>
            </a:extLst>
          </p:cNvPr>
          <p:cNvSpPr>
            <a:spLocks noGrp="1"/>
          </p:cNvSpPr>
          <p:nvPr>
            <p:ph type="pic" sz="quarter" idx="15" hasCustomPrompt="1"/>
          </p:nvPr>
        </p:nvSpPr>
        <p:spPr>
          <a:xfrm>
            <a:off x="8022440" y="603504"/>
            <a:ext cx="3553863"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A318DFB-5F24-4AAB-A84B-D248D5DAC033}" type="datetime2">
              <a:rPr lang="en-US" smtClean="0"/>
              <a:t>Wednesday, May 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49713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985248" cy="960120"/>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1563624"/>
            <a:ext cx="9985248"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274BCA4-07E8-484C-A268-7A7F4DBB4C79}" type="datetime2">
              <a:rPr lang="en-US" smtClean="0"/>
              <a:t>Wednesday, May 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560900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71C36B-E56C-A499-1D3F-AC8DC09B0AE3}"/>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BC72D07-FB95-F16C-6535-C8AEB3ACAFA0}"/>
              </a:ext>
            </a:extLst>
          </p:cNvPr>
          <p:cNvSpPr/>
          <p:nvPr/>
        </p:nvSpPr>
        <p:spPr>
          <a:xfrm rot="10800000" flipH="1">
            <a:off x="0" y="6408316"/>
            <a:ext cx="12192000" cy="449684"/>
          </a:xfrm>
          <a:prstGeom prst="rect">
            <a:avLst/>
          </a:prstGeom>
          <a:gradFill>
            <a:gsLst>
              <a:gs pos="14000">
                <a:srgbClr val="FE4A00">
                  <a:alpha val="27843"/>
                </a:srgbClr>
              </a:gs>
              <a:gs pos="100000">
                <a:srgbClr val="DA002F">
                  <a:alpha val="84706"/>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AA119A-27E9-C86D-0929-AC7B5A35BD16}"/>
              </a:ext>
            </a:extLst>
          </p:cNvPr>
          <p:cNvSpPr/>
          <p:nvPr/>
        </p:nvSpPr>
        <p:spPr>
          <a:xfrm flipH="1">
            <a:off x="3807553" y="6408316"/>
            <a:ext cx="8384444" cy="449684"/>
          </a:xfrm>
          <a:prstGeom prst="rect">
            <a:avLst/>
          </a:prstGeom>
          <a:gradFill>
            <a:gsLst>
              <a:gs pos="9000">
                <a:srgbClr val="D861D4">
                  <a:alpha val="67843"/>
                </a:srgbClr>
              </a:gs>
              <a:gs pos="99000">
                <a:srgbClr val="92248E"/>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4" y="310896"/>
            <a:ext cx="68580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11" name="Picture Placeholder 10">
            <a:extLst>
              <a:ext uri="{FF2B5EF4-FFF2-40B4-BE49-F238E27FC236}">
                <a16:creationId xmlns:a16="http://schemas.microsoft.com/office/drawing/2014/main" id="{B6DF379E-0D41-B503-1F7F-4E6B2B90CC41}"/>
              </a:ext>
            </a:extLst>
          </p:cNvPr>
          <p:cNvSpPr>
            <a:spLocks noGrp="1"/>
          </p:cNvSpPr>
          <p:nvPr>
            <p:ph type="pic" sz="quarter" idx="15" hasCustomPrompt="1"/>
          </p:nvPr>
        </p:nvSpPr>
        <p:spPr>
          <a:xfrm>
            <a:off x="603503" y="603504"/>
            <a:ext cx="3192563"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4" y="1380744"/>
            <a:ext cx="68580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bg1"/>
                </a:solidFill>
                <a:effectLst/>
              </a:defRPr>
            </a:lvl1pPr>
          </a:lstStyle>
          <a:p>
            <a:fld id="{71286253-1B6C-4476-BA10-7DFF05BDD8C1}" type="datetime2">
              <a:rPr lang="en-US" smtClean="0"/>
              <a:t>Wednesday, May 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874881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541EC5E-2E3A-29A5-7F01-3D098A93FA76}"/>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CDB1A6A-A82E-C28C-BC71-E59067A1D47F}"/>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B683A0-4783-F398-8347-7EAF3DEE633C}"/>
              </a:ext>
            </a:extLst>
          </p:cNvPr>
          <p:cNvSpPr/>
          <p:nvPr/>
        </p:nvSpPr>
        <p:spPr>
          <a:xfrm flipH="1">
            <a:off x="8491125" y="6406116"/>
            <a:ext cx="370087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12572"/>
            <a:ext cx="68580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86917188-FC72-8B54-8EBD-7107C6956DBB}"/>
              </a:ext>
            </a:extLst>
          </p:cNvPr>
          <p:cNvSpPr>
            <a:spLocks noGrp="1"/>
          </p:cNvSpPr>
          <p:nvPr>
            <p:ph type="pic" sz="quarter" idx="15" hasCustomPrompt="1"/>
          </p:nvPr>
        </p:nvSpPr>
        <p:spPr>
          <a:xfrm>
            <a:off x="8491126" y="603504"/>
            <a:ext cx="3085177"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26721B-6321-48CC-A06F-4DC67D115E8F}" type="datetime2">
              <a:rPr lang="en-US" smtClean="0"/>
              <a:t>Wednesday, May 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2517308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00FDF4-E04E-45E3-73D7-9BD1BD2BCA87}"/>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DCA41D-9DCB-DD45-31CF-2ACE1D2C681B}"/>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1F0C67-B5B9-BA90-0D30-7132F7490891}"/>
              </a:ext>
            </a:extLst>
          </p:cNvPr>
          <p:cNvSpPr/>
          <p:nvPr/>
        </p:nvSpPr>
        <p:spPr>
          <a:xfrm flipH="1">
            <a:off x="5247320" y="6400799"/>
            <a:ext cx="6944677"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3912" y="475488"/>
            <a:ext cx="5440680" cy="1197864"/>
          </a:xfrm>
        </p:spPr>
        <p:txBody>
          <a:bodyPr anchor="b"/>
          <a:lstStyle/>
          <a:p>
            <a:r>
              <a:rPr lang="en-US" dirty="0"/>
              <a:t>Click to edit Master title style</a:t>
            </a:r>
          </a:p>
        </p:txBody>
      </p:sp>
      <p:sp>
        <p:nvSpPr>
          <p:cNvPr id="16" name="Footer Placeholder 15">
            <a:extLst>
              <a:ext uri="{FF2B5EF4-FFF2-40B4-BE49-F238E27FC236}">
                <a16:creationId xmlns:a16="http://schemas.microsoft.com/office/drawing/2014/main" id="{4567FAE1-288E-FD4A-3F64-DC3B7101D933}"/>
              </a:ext>
            </a:extLst>
          </p:cNvPr>
          <p:cNvSpPr>
            <a:spLocks noGrp="1"/>
          </p:cNvSpPr>
          <p:nvPr>
            <p:ph type="ftr" sz="quarter" idx="17"/>
          </p:nvPr>
        </p:nvSpPr>
        <p:spPr/>
        <p:txBody>
          <a:bodyPr/>
          <a:lstStyle/>
          <a:p>
            <a:r>
              <a:rPr lang="en-US"/>
              <a:t>Sample Footer Text</a:t>
            </a:r>
          </a:p>
        </p:txBody>
      </p:sp>
      <p:sp>
        <p:nvSpPr>
          <p:cNvPr id="11" name="Picture Placeholder 10">
            <a:extLst>
              <a:ext uri="{FF2B5EF4-FFF2-40B4-BE49-F238E27FC236}">
                <a16:creationId xmlns:a16="http://schemas.microsoft.com/office/drawing/2014/main" id="{C7A5FBC8-9F7C-5DDE-5C2A-6D231CC88D55}"/>
              </a:ext>
            </a:extLst>
          </p:cNvPr>
          <p:cNvSpPr>
            <a:spLocks noGrp="1"/>
          </p:cNvSpPr>
          <p:nvPr>
            <p:ph type="pic" sz="quarter" idx="15" hasCustomPrompt="1"/>
          </p:nvPr>
        </p:nvSpPr>
        <p:spPr>
          <a:xfrm>
            <a:off x="603504" y="603504"/>
            <a:ext cx="4643816"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153912" y="1856232"/>
            <a:ext cx="544068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a:extLst>
              <a:ext uri="{FF2B5EF4-FFF2-40B4-BE49-F238E27FC236}">
                <a16:creationId xmlns:a16="http://schemas.microsoft.com/office/drawing/2014/main" id="{35913992-B8EA-FD20-FD4D-5B72B7A440D1}"/>
              </a:ext>
            </a:extLst>
          </p:cNvPr>
          <p:cNvSpPr>
            <a:spLocks noGrp="1"/>
          </p:cNvSpPr>
          <p:nvPr>
            <p:ph type="dt" sz="half" idx="16"/>
          </p:nvPr>
        </p:nvSpPr>
        <p:spPr/>
        <p:txBody>
          <a:bodyPr/>
          <a:lstStyle/>
          <a:p>
            <a:fld id="{CD5DF956-88B4-4B11-B70D-3316C48FAF0D}" type="datetime2">
              <a:rPr lang="en-US" smtClean="0"/>
              <a:t>Wednesday, May 6, 2026</a:t>
            </a:fld>
            <a:endParaRPr lang="en-US"/>
          </a:p>
        </p:txBody>
      </p:sp>
      <p:sp>
        <p:nvSpPr>
          <p:cNvPr id="17" name="Slide Number Placeholder 16">
            <a:extLst>
              <a:ext uri="{FF2B5EF4-FFF2-40B4-BE49-F238E27FC236}">
                <a16:creationId xmlns:a16="http://schemas.microsoft.com/office/drawing/2014/main" id="{D5201357-21DD-EA1C-08A2-FA2DAB225074}"/>
              </a:ext>
            </a:extLst>
          </p:cNvPr>
          <p:cNvSpPr>
            <a:spLocks noGrp="1"/>
          </p:cNvSpPr>
          <p:nvPr>
            <p:ph type="sldNum" sz="quarter" idx="18"/>
          </p:nvPr>
        </p:nvSpPr>
        <p:spPr/>
        <p:txBody>
          <a:bodyPr/>
          <a:lstStyle/>
          <a:p>
            <a:fld id="{CC057153-B650-4DEB-B370-79DDCFDCE934}" type="slidenum">
              <a:rPr lang="en-US" smtClean="0"/>
              <a:pPr/>
              <a:t>‹N›</a:t>
            </a:fld>
            <a:endParaRPr lang="en-US"/>
          </a:p>
        </p:txBody>
      </p:sp>
    </p:spTree>
    <p:extLst>
      <p:ext uri="{BB962C8B-B14F-4D97-AF65-F5344CB8AC3E}">
        <p14:creationId xmlns:p14="http://schemas.microsoft.com/office/powerpoint/2010/main" val="1883159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205052-C3B6-6D2C-A5A8-3EFDF993E71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81E3123-7D9E-2A08-F196-CDF340945D9D}"/>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F22AD7-5E04-F73B-69E6-5FA92F998C90}"/>
              </a:ext>
            </a:extLst>
          </p:cNvPr>
          <p:cNvSpPr/>
          <p:nvPr/>
        </p:nvSpPr>
        <p:spPr>
          <a:xfrm flipH="1">
            <a:off x="7284615" y="6400799"/>
            <a:ext cx="4907382"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4736" y="475488"/>
            <a:ext cx="3401568" cy="1197864"/>
          </a:xfrm>
        </p:spPr>
        <p:txBody>
          <a:bodyPr anchor="b"/>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603504" y="603504"/>
            <a:ext cx="6681111"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4736" y="1856232"/>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9AB004D8-8BA8-480E-9129-E735C18CC49D}" type="datetime2">
              <a:rPr lang="en-US" smtClean="0"/>
              <a:t>Wednesday, May 6, 2026</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‹N›</a:t>
            </a:fld>
            <a:endParaRPr lang="en-US"/>
          </a:p>
        </p:txBody>
      </p:sp>
    </p:spTree>
    <p:extLst>
      <p:ext uri="{BB962C8B-B14F-4D97-AF65-F5344CB8AC3E}">
        <p14:creationId xmlns:p14="http://schemas.microsoft.com/office/powerpoint/2010/main" val="3563905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Lst>
          </p:cNvPr>
          <p:cNvSpPr/>
          <p:nvPr/>
        </p:nvSpPr>
        <p:spPr>
          <a:xfrm flipH="1">
            <a:off x="7562434" y="6406116"/>
            <a:ext cx="462956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7"/>
            <a:ext cx="2907792"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2843784" cy="511149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7562436" y="0"/>
            <a:ext cx="4629564" cy="6409944"/>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D4A58DCA-69A1-40C7-8F11-9BD47CD4C934}" type="datetime2">
              <a:rPr lang="en-US" smtClean="0"/>
              <a:t>Wednesday, May 6, 2026</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‹N›</a:t>
            </a:fld>
            <a:endParaRPr lang="en-US"/>
          </a:p>
        </p:txBody>
      </p:sp>
    </p:spTree>
    <p:extLst>
      <p:ext uri="{BB962C8B-B14F-4D97-AF65-F5344CB8AC3E}">
        <p14:creationId xmlns:p14="http://schemas.microsoft.com/office/powerpoint/2010/main" val="2988145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Lst>
          </p:cNvPr>
          <p:cNvSpPr/>
          <p:nvPr/>
        </p:nvSpPr>
        <p:spPr>
          <a:xfrm flipH="1">
            <a:off x="8305800" y="6406116"/>
            <a:ext cx="3886200"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8"/>
            <a:ext cx="2907792"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3776472" cy="534770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8305800" y="0"/>
            <a:ext cx="3886200" cy="6406116"/>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33DFD5A6-3F5B-4C93-83C0-9BE650DA7164}" type="datetime2">
              <a:rPr lang="en-US" smtClean="0"/>
              <a:t>Wednesday, May 6, 2026</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‹N›</a:t>
            </a:fld>
            <a:endParaRPr lang="en-US"/>
          </a:p>
        </p:txBody>
      </p:sp>
    </p:spTree>
    <p:extLst>
      <p:ext uri="{BB962C8B-B14F-4D97-AF65-F5344CB8AC3E}">
        <p14:creationId xmlns:p14="http://schemas.microsoft.com/office/powerpoint/2010/main" val="570458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270C72-937F-4EEB-59FB-6FC29DF45701}"/>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BABC61-0C94-EB2C-729D-13A2A74C04A2}"/>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F3E17B-3D55-4567-37F8-1842ADBFD144}"/>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923544"/>
            <a:ext cx="3840480" cy="2505456"/>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29184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3511295"/>
            <a:ext cx="6172200" cy="260628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CDFE0BFE-5A09-4B35-B85E-8253DEA6CAA6}" type="datetime2">
              <a:rPr lang="en-US" smtClean="0"/>
              <a:t>Wednesday, May 6, 2026</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‹N›</a:t>
            </a:fld>
            <a:endParaRPr lang="en-US"/>
          </a:p>
        </p:txBody>
      </p:sp>
    </p:spTree>
    <p:extLst>
      <p:ext uri="{BB962C8B-B14F-4D97-AF65-F5344CB8AC3E}">
        <p14:creationId xmlns:p14="http://schemas.microsoft.com/office/powerpoint/2010/main" val="1844344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717-EA73-3C76-64BF-8AA29BC563AE}"/>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0460BC6-378A-8F4F-1D44-FA6677F92D4E}"/>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AC97FE-4F82-FCF7-08CC-137F322BADB5}"/>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024128" y="932688"/>
            <a:ext cx="3392424" cy="3182112"/>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959352"/>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4206240"/>
            <a:ext cx="6172200" cy="164592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E451324D-67C5-4E93-BC3F-7AE321E5F6D8}" type="datetime2">
              <a:rPr lang="en-US" smtClean="0"/>
              <a:t>Wednesday, May 6, 2026</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‹N›</a:t>
            </a:fld>
            <a:endParaRPr lang="en-US"/>
          </a:p>
        </p:txBody>
      </p:sp>
    </p:spTree>
    <p:extLst>
      <p:ext uri="{BB962C8B-B14F-4D97-AF65-F5344CB8AC3E}">
        <p14:creationId xmlns:p14="http://schemas.microsoft.com/office/powerpoint/2010/main" val="2122079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1"/>
            <a:ext cx="12191998" cy="449259"/>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314"/>
            <a:ext cx="7783998" cy="449686"/>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832104"/>
            <a:ext cx="3273552" cy="1947672"/>
          </a:xfrm>
        </p:spPr>
        <p:txBody>
          <a:bodyPr anchor="b"/>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7783999" cy="6411311"/>
          </a:xfrm>
          <a:blipFill>
            <a:blip r:embed="rId2">
              <a:alphaModFix amt="70000"/>
            </a:blip>
            <a:stretch>
              <a:fillRect/>
            </a:stretch>
          </a:blipFill>
        </p:spPr>
        <p:txBody>
          <a:bodyPr/>
          <a:lstStyle>
            <a:lvl1pPr marL="0" indent="0">
              <a:buNone/>
              <a:defRPr/>
            </a:lvl1pPr>
          </a:lstStyle>
          <a:p>
            <a:r>
              <a:rPr lang="en-US" dirty="0"/>
              <a:t>.</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67056" y="6455664"/>
            <a:ext cx="3557016" cy="365760"/>
          </a:xfrm>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2852928"/>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59639FB1-C416-4550-8B7F-818DCA7584C4}" type="datetime2">
              <a:rPr lang="en-US" smtClean="0"/>
              <a:t>Wednesday, May 6, 2026</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‹N›</a:t>
            </a:fld>
            <a:endParaRPr lang="en-US"/>
          </a:p>
        </p:txBody>
      </p:sp>
    </p:spTree>
    <p:extLst>
      <p:ext uri="{BB962C8B-B14F-4D97-AF65-F5344CB8AC3E}">
        <p14:creationId xmlns:p14="http://schemas.microsoft.com/office/powerpoint/2010/main" val="3465360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471F3A-3E6D-0DF1-74AB-CC9D04CFAEE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BED10C-5619-54D2-5D2D-E5D0A3E26E93}"/>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596777-297F-86C7-883A-2CA5E5F7CD86}"/>
              </a:ext>
            </a:extLst>
          </p:cNvPr>
          <p:cNvSpPr/>
          <p:nvPr/>
        </p:nvSpPr>
        <p:spPr>
          <a:xfrm flipH="1">
            <a:off x="6158536" y="6400799"/>
            <a:ext cx="6033460"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12064"/>
            <a:ext cx="10844784" cy="1170432"/>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BC6A79F2-1363-2482-D116-A2760202AE87}"/>
              </a:ext>
            </a:extLst>
          </p:cNvPr>
          <p:cNvSpPr>
            <a:spLocks noGrp="1"/>
          </p:cNvSpPr>
          <p:nvPr>
            <p:ph type="pic" sz="quarter" idx="15" hasCustomPrompt="1"/>
          </p:nvPr>
        </p:nvSpPr>
        <p:spPr>
          <a:xfrm>
            <a:off x="731520" y="1984247"/>
            <a:ext cx="6214110" cy="3879839"/>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699959" y="1984248"/>
            <a:ext cx="3876346" cy="3879839"/>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3DAA390-4D48-496D-9CF9-AA47EC8054B6}" type="datetime2">
              <a:rPr lang="en-US" smtClean="0"/>
              <a:t>Wednesday, May 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35643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CCAF72-A322-2B88-2E9E-10B288C8315E}"/>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2EF993-7F0D-4ECF-FD85-4AAFAAAF91C6}"/>
              </a:ext>
            </a:extLst>
          </p:cNvPr>
          <p:cNvSpPr/>
          <p:nvPr/>
        </p:nvSpPr>
        <p:spPr>
          <a:xfrm rot="10800000" flipH="1">
            <a:off x="0" y="4571999"/>
            <a:ext cx="12192003" cy="2286219"/>
          </a:xfrm>
          <a:prstGeom prst="rect">
            <a:avLst/>
          </a:prstGeom>
          <a:gradFill>
            <a:gsLst>
              <a:gs pos="0">
                <a:srgbClr val="FF907A"/>
              </a:gs>
              <a:gs pos="100000">
                <a:srgbClr val="DA002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C6D141E1-516D-D7D9-7CAC-EBABCB077CDD}"/>
              </a:ext>
            </a:extLst>
          </p:cNvPr>
          <p:cNvSpPr/>
          <p:nvPr/>
        </p:nvSpPr>
        <p:spPr>
          <a:xfrm rot="10800000" flipH="1">
            <a:off x="4038600" y="4571779"/>
            <a:ext cx="8151938" cy="2286329"/>
          </a:xfrm>
          <a:prstGeom prst="rect">
            <a:avLst/>
          </a:prstGeom>
          <a:gradFill>
            <a:gsLst>
              <a:gs pos="0">
                <a:srgbClr val="FF5076">
                  <a:alpha val="0"/>
                </a:srgbClr>
              </a:gs>
              <a:gs pos="99000">
                <a:srgbClr val="91049C">
                  <a:alpha val="81961"/>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Shape 10">
            <a:extLst>
              <a:ext uri="{FF2B5EF4-FFF2-40B4-BE49-F238E27FC236}">
                <a16:creationId xmlns:a16="http://schemas.microsoft.com/office/drawing/2014/main" id="{D973ECF1-2707-D092-89EA-AC6D4B79E56F}"/>
              </a:ext>
            </a:extLst>
          </p:cNvPr>
          <p:cNvSpPr/>
          <p:nvPr/>
        </p:nvSpPr>
        <p:spPr>
          <a:xfrm rot="14834054">
            <a:off x="3015414" y="2996601"/>
            <a:ext cx="2352194" cy="3826944"/>
          </a:xfrm>
          <a:custGeom>
            <a:avLst/>
            <a:gdLst>
              <a:gd name="connsiteX0" fmla="*/ 2352194 w 2352194"/>
              <a:gd name="connsiteY0" fmla="*/ 8624 h 3826944"/>
              <a:gd name="connsiteX1" fmla="*/ 749804 w 2352194"/>
              <a:gd name="connsiteY1" fmla="*/ 3826944 h 3826944"/>
              <a:gd name="connsiteX2" fmla="*/ 566692 w 2352194"/>
              <a:gd name="connsiteY2" fmla="*/ 3648149 h 3826944"/>
              <a:gd name="connsiteX3" fmla="*/ 0 w 2352194"/>
              <a:gd name="connsiteY3" fmla="*/ 2181415 h 3826944"/>
              <a:gd name="connsiteX4" fmla="*/ 2181415 w 2352194"/>
              <a:gd name="connsiteY4" fmla="*/ 0 h 382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194" h="3826944">
                <a:moveTo>
                  <a:pt x="2352194" y="8624"/>
                </a:moveTo>
                <a:lnTo>
                  <a:pt x="749804" y="3826944"/>
                </a:lnTo>
                <a:lnTo>
                  <a:pt x="566692" y="3648149"/>
                </a:lnTo>
                <a:cubicBezTo>
                  <a:pt x="214596" y="3260758"/>
                  <a:pt x="0" y="2746147"/>
                  <a:pt x="0" y="2181415"/>
                </a:cubicBezTo>
                <a:cubicBezTo>
                  <a:pt x="0" y="976653"/>
                  <a:pt x="976652" y="0"/>
                  <a:pt x="2181415" y="0"/>
                </a:cubicBezTo>
                <a:close/>
              </a:path>
            </a:pathLst>
          </a:custGeom>
          <a:gradFill>
            <a:gsLst>
              <a:gs pos="0">
                <a:srgbClr val="FFBCAF">
                  <a:alpha val="33725"/>
                </a:srgbClr>
              </a:gs>
              <a:gs pos="100000">
                <a:srgbClr val="FF907A">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09FDFDA-46A6-DCC7-FA34-612FC4BF8109}"/>
              </a:ext>
            </a:extLst>
          </p:cNvPr>
          <p:cNvSpPr/>
          <p:nvPr/>
        </p:nvSpPr>
        <p:spPr>
          <a:xfrm flipH="1">
            <a:off x="3047998" y="4571999"/>
            <a:ext cx="9143999" cy="1841109"/>
          </a:xfrm>
          <a:prstGeom prst="rect">
            <a:avLst/>
          </a:prstGeom>
          <a:gradFill>
            <a:gsLst>
              <a:gs pos="0">
                <a:srgbClr val="FF411C">
                  <a:alpha val="29804"/>
                </a:srgbClr>
              </a:gs>
              <a:gs pos="78000">
                <a:srgbClr val="DA002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4791456"/>
            <a:ext cx="10570464" cy="1170432"/>
          </a:xfrm>
        </p:spPr>
        <p:txBody>
          <a:bodyPr vert="horz" lIns="91440" tIns="45720" rIns="91440" bIns="45720" rtlCol="0" anchor="b">
            <a:normAutofit/>
          </a:bodyPr>
          <a:lstStyle>
            <a:lvl1pPr>
              <a:defRPr lang="en-US" sz="4000"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6025896"/>
            <a:ext cx="10579608" cy="429768"/>
          </a:xfrm>
        </p:spPr>
        <p:txBody>
          <a:bodyPr vert="horz" lIns="91440" tIns="45720" rIns="91440" bIns="45720" rtlCol="0">
            <a:normAutofit/>
          </a:bodyPr>
          <a:lstStyle>
            <a:lvl1pPr marL="0" indent="0">
              <a:buNone/>
              <a:defRPr lang="en-US" sz="1600" cap="all" spc="400" baseline="0">
                <a:solidFill>
                  <a:schemeClr val="bg1"/>
                </a:solidFill>
                <a:latin typeface="+mj-lt"/>
              </a:defRPr>
            </a:lvl1pPr>
          </a:lstStyle>
          <a:p>
            <a:pPr lvl="0"/>
            <a:r>
              <a:rPr lang="en-US" dirty="0"/>
              <a:t>Click to edit Master subtitle style</a:t>
            </a:r>
          </a:p>
        </p:txBody>
      </p:sp>
      <p:sp>
        <p:nvSpPr>
          <p:cNvPr id="17" name="Picture Placeholder 16">
            <a:extLst>
              <a:ext uri="{FF2B5EF4-FFF2-40B4-BE49-F238E27FC236}">
                <a16:creationId xmlns:a16="http://schemas.microsoft.com/office/drawing/2014/main" id="{CC20621E-D3A1-DE2F-A48A-0A5F27957211}"/>
              </a:ext>
            </a:extLst>
          </p:cNvPr>
          <p:cNvSpPr>
            <a:spLocks noGrp="1"/>
          </p:cNvSpPr>
          <p:nvPr>
            <p:ph type="pic" sz="quarter" idx="13" hasCustomPrompt="1"/>
          </p:nvPr>
        </p:nvSpPr>
        <p:spPr>
          <a:xfrm>
            <a:off x="0" y="0"/>
            <a:ext cx="12192000" cy="4572000"/>
          </a:xfrm>
          <a:blipFill dpi="0" rotWithShape="1">
            <a:blip r:embed="rId2">
              <a:alphaModFix amt="70000"/>
            </a:blip>
            <a:srcRect/>
            <a:stretch>
              <a:fillRect/>
            </a:stretch>
          </a:blipFill>
        </p:spPr>
        <p:txBody>
          <a:bodyPr/>
          <a:lstStyle>
            <a:lvl1pPr marL="0" indent="0">
              <a:buNone/>
              <a:defRPr/>
            </a:lvl1pPr>
          </a:lstStyle>
          <a:p>
            <a:r>
              <a:rPr lang="en-US" dirty="0"/>
              <a:t>.</a:t>
            </a:r>
          </a:p>
        </p:txBody>
      </p:sp>
      <p:sp>
        <p:nvSpPr>
          <p:cNvPr id="19" name="Footer Placeholder 18">
            <a:extLst>
              <a:ext uri="{FF2B5EF4-FFF2-40B4-BE49-F238E27FC236}">
                <a16:creationId xmlns:a16="http://schemas.microsoft.com/office/drawing/2014/main" id="{382602B3-F8C3-D957-5C3F-DF1749FA8532}"/>
              </a:ext>
            </a:extLst>
          </p:cNvPr>
          <p:cNvSpPr>
            <a:spLocks noGrp="1"/>
          </p:cNvSpPr>
          <p:nvPr>
            <p:ph type="ftr" sz="quarter" idx="15"/>
          </p:nvPr>
        </p:nvSpPr>
        <p:spPr>
          <a:xfrm>
            <a:off x="731520" y="6455664"/>
            <a:ext cx="3557016" cy="365760"/>
          </a:xfrm>
        </p:spPr>
        <p:txBody>
          <a:bodyPr/>
          <a:lstStyle>
            <a:lvl1pPr>
              <a:defRPr>
                <a:solidFill>
                  <a:schemeClr val="bg1"/>
                </a:solidFill>
                <a:effectLst/>
              </a:defRPr>
            </a:lvl1pPr>
          </a:lstStyle>
          <a:p>
            <a:r>
              <a:rPr lang="en-US"/>
              <a:t>Sample Footer Text</a:t>
            </a:r>
          </a:p>
        </p:txBody>
      </p:sp>
      <p:sp>
        <p:nvSpPr>
          <p:cNvPr id="18" name="Date Placeholder 17">
            <a:extLst>
              <a:ext uri="{FF2B5EF4-FFF2-40B4-BE49-F238E27FC236}">
                <a16:creationId xmlns:a16="http://schemas.microsoft.com/office/drawing/2014/main" id="{A0E38CC7-EEB9-1AD7-7B03-603746FE3FF6}"/>
              </a:ext>
            </a:extLst>
          </p:cNvPr>
          <p:cNvSpPr>
            <a:spLocks noGrp="1"/>
          </p:cNvSpPr>
          <p:nvPr>
            <p:ph type="dt" sz="half" idx="14"/>
          </p:nvPr>
        </p:nvSpPr>
        <p:spPr/>
        <p:txBody>
          <a:bodyPr/>
          <a:lstStyle>
            <a:lvl1pPr>
              <a:defRPr>
                <a:solidFill>
                  <a:schemeClr val="bg1"/>
                </a:solidFill>
              </a:defRPr>
            </a:lvl1pPr>
          </a:lstStyle>
          <a:p>
            <a:fld id="{8EC5E238-6443-4E66-ABD7-AFE41A3FA712}" type="datetime2">
              <a:rPr lang="en-US" smtClean="0"/>
              <a:t>Wednesday, May 6, 2026</a:t>
            </a:fld>
            <a:endParaRPr lang="en-US"/>
          </a:p>
        </p:txBody>
      </p:sp>
      <p:sp>
        <p:nvSpPr>
          <p:cNvPr id="20" name="Slide Number Placeholder 19">
            <a:extLst>
              <a:ext uri="{FF2B5EF4-FFF2-40B4-BE49-F238E27FC236}">
                <a16:creationId xmlns:a16="http://schemas.microsoft.com/office/drawing/2014/main" id="{B153FF4E-D18A-13B0-6B0A-CF7AF0A5232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198121726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99FD1-4C4F-942E-5C24-C7F30C3E106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093A5D-CF9E-656F-6E4D-BBE26617BBEC}"/>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D037C8-31EA-E42D-7880-3FC907A897D8}"/>
              </a:ext>
            </a:extLst>
          </p:cNvPr>
          <p:cNvSpPr/>
          <p:nvPr/>
        </p:nvSpPr>
        <p:spPr>
          <a:xfrm flipH="1">
            <a:off x="4380987" y="6400799"/>
            <a:ext cx="7811009"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886200"/>
            <a:ext cx="3649468" cy="2048256"/>
          </a:xfrm>
        </p:spPr>
        <p:txBody>
          <a:bodyPr anchor="t"/>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DC72D447-6660-458A-13D3-C4FF07038659}"/>
              </a:ext>
            </a:extLst>
          </p:cNvPr>
          <p:cNvSpPr>
            <a:spLocks noGrp="1"/>
          </p:cNvSpPr>
          <p:nvPr>
            <p:ph type="pic" sz="quarter" idx="15" hasCustomPrompt="1"/>
          </p:nvPr>
        </p:nvSpPr>
        <p:spPr>
          <a:xfrm>
            <a:off x="731518" y="0"/>
            <a:ext cx="3520440" cy="364845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148072" y="704088"/>
            <a:ext cx="6428232" cy="5230368"/>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63F89BF-AB4A-41EB-BD3C-EE6397432347}" type="datetime2">
              <a:rPr lang="en-US" smtClean="0"/>
              <a:t>Wednesday, May 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185463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75F419-3BE9-4269-E538-DB069E0C329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EA2F20-DFC9-8EAE-10DC-BC89113C2D4F}"/>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4C5968-63F8-AF79-49F2-4D9E9C22DD6B}"/>
              </a:ext>
            </a:extLst>
          </p:cNvPr>
          <p:cNvSpPr/>
          <p:nvPr/>
        </p:nvSpPr>
        <p:spPr>
          <a:xfrm flipH="1">
            <a:off x="3626812" y="6400799"/>
            <a:ext cx="8565184"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04088"/>
            <a:ext cx="2895292" cy="1581912"/>
          </a:xfrm>
        </p:spPr>
        <p:txBody>
          <a:bodyPr anchor="t">
            <a:normAutofit/>
          </a:bodyPr>
          <a:lstStyle>
            <a:lvl1pPr>
              <a:defRPr sz="3200"/>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4A3F22A9-E31A-48F3-DD64-8A1764532472}"/>
              </a:ext>
            </a:extLst>
          </p:cNvPr>
          <p:cNvSpPr>
            <a:spLocks noGrp="1"/>
          </p:cNvSpPr>
          <p:nvPr>
            <p:ph type="pic" sz="quarter" idx="15" hasCustomPrompt="1"/>
          </p:nvPr>
        </p:nvSpPr>
        <p:spPr>
          <a:xfrm>
            <a:off x="731520" y="2368296"/>
            <a:ext cx="2788920" cy="342900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53128" y="704088"/>
            <a:ext cx="7123176" cy="5175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31C1CA1-E6E1-4903-A39F-729F30B73A81}" type="datetime2">
              <a:rPr lang="en-US" smtClean="0"/>
              <a:t>Wednesday, May 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792808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034161-664F-95F7-2318-8455D39DC53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9" name="Group 8">
            <a:extLst>
              <a:ext uri="{FF2B5EF4-FFF2-40B4-BE49-F238E27FC236}">
                <a16:creationId xmlns:a16="http://schemas.microsoft.com/office/drawing/2014/main" id="{02F5F8B4-8FF0-1254-0A5B-CC22084F6C2D}"/>
              </a:ext>
            </a:extLst>
          </p:cNvPr>
          <p:cNvGrpSpPr/>
          <p:nvPr/>
        </p:nvGrpSpPr>
        <p:grpSpPr>
          <a:xfrm flipH="1" flipV="1">
            <a:off x="-12756" y="2522"/>
            <a:ext cx="12217513" cy="6863044"/>
            <a:chOff x="585170" y="-169430"/>
            <a:chExt cx="12217513" cy="6863044"/>
          </a:xfrm>
        </p:grpSpPr>
        <p:sp>
          <p:nvSpPr>
            <p:cNvPr id="10" name="Rectangle 9">
              <a:extLst>
                <a:ext uri="{FF2B5EF4-FFF2-40B4-BE49-F238E27FC236}">
                  <a16:creationId xmlns:a16="http://schemas.microsoft.com/office/drawing/2014/main" id="{5B4E1ECA-F93C-A483-C4F1-29C42597B7D2}"/>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C06865F-89CC-BE15-EAA2-7DE6517391D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EAFE0B0-2261-5CA7-AE61-EDC374B643E3}"/>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F7AA7DB0-DE62-3BEE-FB72-481649D63F9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Rectangle 13">
            <a:extLst>
              <a:ext uri="{FF2B5EF4-FFF2-40B4-BE49-F238E27FC236}">
                <a16:creationId xmlns:a16="http://schemas.microsoft.com/office/drawing/2014/main" id="{B3FCEE29-6799-F2C5-729F-491AE62D49D7}"/>
              </a:ext>
            </a:extLst>
          </p:cNvPr>
          <p:cNvSpPr/>
          <p:nvPr/>
        </p:nvSpPr>
        <p:spPr>
          <a:xfrm>
            <a:off x="-18286" y="4719145"/>
            <a:ext cx="12221346" cy="2148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1060704" y="4974336"/>
            <a:ext cx="10433304" cy="1444752"/>
          </a:xfrm>
        </p:spPr>
        <p:txBody>
          <a:bodyPr anchor="ctr">
            <a:normAutofit/>
          </a:bodyPr>
          <a:lstStyle>
            <a:lvl1pPr algn="ctr">
              <a:lnSpc>
                <a:spcPct val="120000"/>
              </a:lnSpc>
              <a:defRPr sz="2800" b="0" cap="all" spc="300" baseline="0">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1060704" y="704088"/>
            <a:ext cx="10661904" cy="3849624"/>
          </a:xfrm>
        </p:spPr>
        <p:txBody>
          <a:bodyPr anchor="b">
            <a:normAutofit/>
          </a:bodyPr>
          <a:lstStyle>
            <a:lvl1pPr marL="0" indent="0" algn="ctr">
              <a:buNone/>
              <a:defRPr sz="2700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tx1"/>
                </a:solidFill>
              </a:defRPr>
            </a:lvl1pPr>
          </a:lstStyle>
          <a:p>
            <a:fld id="{09D80555-5AA0-4039-B1D1-43225C709886}" type="datetime2">
              <a:rPr lang="en-US" smtClean="0"/>
              <a:t>Wednesday, May 6, 2026</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2237030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B2D57-DDE5-A73E-9F8B-DA3ACB699FF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5" name="Rectangle 14">
            <a:extLst>
              <a:ext uri="{FF2B5EF4-FFF2-40B4-BE49-F238E27FC236}">
                <a16:creationId xmlns:a16="http://schemas.microsoft.com/office/drawing/2014/main" id="{F366F834-30C7-711B-1DA9-E85C7CC17F11}"/>
              </a:ext>
            </a:extLst>
          </p:cNvPr>
          <p:cNvSpPr/>
          <p:nvPr/>
        </p:nvSpPr>
        <p:spPr>
          <a:xfrm flipH="1">
            <a:off x="18287" y="-2522"/>
            <a:ext cx="12192000" cy="6865568"/>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766A7B6-C07F-DDF6-2DA7-A25316E3DB49}"/>
              </a:ext>
            </a:extLst>
          </p:cNvPr>
          <p:cNvSpPr/>
          <p:nvPr/>
        </p:nvSpPr>
        <p:spPr>
          <a:xfrm>
            <a:off x="-7227" y="-5045"/>
            <a:ext cx="12217513" cy="6868091"/>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D61767CC-CF27-DF8F-8449-932B71E7F814}"/>
              </a:ext>
            </a:extLst>
          </p:cNvPr>
          <p:cNvSpPr/>
          <p:nvPr/>
        </p:nvSpPr>
        <p:spPr>
          <a:xfrm rot="10800000" flipH="1">
            <a:off x="429475" y="-5045"/>
            <a:ext cx="11788038"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FCDF59EC-E66B-10C0-FD29-4F5A7C07CC05}"/>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014A4547-53B1-493D-CE90-DA2AB946D64A}"/>
              </a:ext>
            </a:extLst>
          </p:cNvPr>
          <p:cNvSpPr/>
          <p:nvPr/>
        </p:nvSpPr>
        <p:spPr>
          <a:xfrm rot="16200000">
            <a:off x="-900224" y="892997"/>
            <a:ext cx="6860522" cy="5074531"/>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2057400" y="4809744"/>
            <a:ext cx="8156448" cy="1545336"/>
          </a:xfrm>
        </p:spPr>
        <p:txBody>
          <a:bodyPr anchor="t">
            <a:normAutofit/>
          </a:bodyPr>
          <a:lstStyle>
            <a:lvl1pPr algn="ctr">
              <a:lnSpc>
                <a:spcPct val="120000"/>
              </a:lnSpc>
              <a:defRPr sz="2800" b="0" cap="all" spc="300" baseline="0">
                <a:solidFill>
                  <a:schemeClr val="bg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822960" y="603504"/>
            <a:ext cx="10543032" cy="4114800"/>
          </a:xfrm>
        </p:spPr>
        <p:txBody>
          <a:bodyPr anchor="b">
            <a:normAutofit/>
          </a:bodyPr>
          <a:lstStyle>
            <a:lvl1pPr marL="0" indent="0" algn="ctr">
              <a:buNone/>
              <a:defRPr sz="2500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A3282FB1-48E5-4F0A-9E9C-35DF3C629227}" type="datetime2">
              <a:rPr lang="en-US" smtClean="0"/>
              <a:t>Wednesday, May 6, 2026</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3951186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731520" y="4809744"/>
            <a:ext cx="5897880" cy="1353312"/>
          </a:xfrm>
        </p:spPr>
        <p:txBody>
          <a:bodyPr vert="horz" lIns="91440" tIns="45720" rIns="91440" bIns="45720" rtlCol="0" anchor="t">
            <a:normAutofit/>
          </a:bodyPr>
          <a:lstStyle>
            <a:lvl1pPr>
              <a:lnSpc>
                <a:spcPct val="120000"/>
              </a:lnSpc>
              <a:defRPr lang="en-US" sz="2800" b="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731520" y="603504"/>
            <a:ext cx="10863072" cy="4206240"/>
          </a:xfrm>
        </p:spPr>
        <p:txBody>
          <a:bodyPr vert="horz" lIns="91440" tIns="45720" rIns="91440" bIns="45720" rtlCol="0" anchor="b">
            <a:normAutofit/>
          </a:bodyPr>
          <a:lstStyle>
            <a:lvl1pPr marL="0" indent="0">
              <a:buNone/>
              <a:defRPr lang="en-US" sz="27800" b="1" dirty="0">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E0149A69-19C1-4748-AF82-9FE4A85BF936}" type="datetime2">
              <a:rPr lang="en-US" smtClean="0"/>
              <a:t>Wednesday, May 6, 2026</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2952855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AFD00E-68E4-2C52-ADE7-B3CCEEF5D30D}"/>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A70C64-A82F-539E-FA22-E9EDFA88F0CB}"/>
              </a:ext>
            </a:extLst>
          </p:cNvPr>
          <p:cNvSpPr/>
          <p:nvPr/>
        </p:nvSpPr>
        <p:spPr>
          <a:xfrm flipH="1">
            <a:off x="-1"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51035-B1FE-075C-1780-50D3B30B2326}"/>
              </a:ext>
            </a:extLst>
          </p:cNvPr>
          <p:cNvSpPr/>
          <p:nvPr/>
        </p:nvSpPr>
        <p:spPr>
          <a:xfrm flipH="1">
            <a:off x="-6"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1594AB-F53B-583B-B352-D96F6BEA3EAE}"/>
              </a:ext>
            </a:extLst>
          </p:cNvPr>
          <p:cNvSpPr/>
          <p:nvPr/>
        </p:nvSpPr>
        <p:spPr>
          <a:xfrm rot="5400000" flipH="1">
            <a:off x="-1890835"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16DC94B-3BDB-1A55-CF02-E0ACF543DF06}"/>
              </a:ext>
            </a:extLst>
          </p:cNvPr>
          <p:cNvSpPr/>
          <p:nvPr/>
        </p:nvSpPr>
        <p:spPr>
          <a:xfrm rot="10800000">
            <a:off x="-25" y="875999"/>
            <a:ext cx="2609262" cy="4648800"/>
          </a:xfrm>
          <a:custGeom>
            <a:avLst/>
            <a:gdLst>
              <a:gd name="connsiteX0" fmla="*/ 2324400 w 2609262"/>
              <a:gd name="connsiteY0" fmla="*/ 4648800 h 4648800"/>
              <a:gd name="connsiteX1" fmla="*/ 0 w 2609262"/>
              <a:gd name="connsiteY1" fmla="*/ 2324400 h 4648800"/>
              <a:gd name="connsiteX2" fmla="*/ 2324400 w 2609262"/>
              <a:gd name="connsiteY2" fmla="*/ 0 h 4648800"/>
              <a:gd name="connsiteX3" fmla="*/ 2562056 w 2609262"/>
              <a:gd name="connsiteY3" fmla="*/ 12001 h 4648800"/>
              <a:gd name="connsiteX4" fmla="*/ 2609262 w 2609262"/>
              <a:gd name="connsiteY4" fmla="*/ 19205 h 4648800"/>
              <a:gd name="connsiteX5" fmla="*/ 2609262 w 2609262"/>
              <a:gd name="connsiteY5" fmla="*/ 4629595 h 4648800"/>
              <a:gd name="connsiteX6" fmla="*/ 2562056 w 2609262"/>
              <a:gd name="connsiteY6" fmla="*/ 4636799 h 4648800"/>
              <a:gd name="connsiteX7" fmla="*/ 2324400 w 2609262"/>
              <a:gd name="connsiteY7" fmla="*/ 4648800 h 46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9262" h="4648800">
                <a:moveTo>
                  <a:pt x="2324400" y="4648800"/>
                </a:moveTo>
                <a:cubicBezTo>
                  <a:pt x="1040669" y="4648800"/>
                  <a:pt x="0" y="3608131"/>
                  <a:pt x="0" y="2324400"/>
                </a:cubicBezTo>
                <a:cubicBezTo>
                  <a:pt x="0" y="1040669"/>
                  <a:pt x="1040669" y="0"/>
                  <a:pt x="2324400" y="0"/>
                </a:cubicBezTo>
                <a:cubicBezTo>
                  <a:pt x="2404633" y="0"/>
                  <a:pt x="2483917" y="4065"/>
                  <a:pt x="2562056" y="12001"/>
                </a:cubicBezTo>
                <a:lnTo>
                  <a:pt x="2609262" y="19205"/>
                </a:lnTo>
                <a:lnTo>
                  <a:pt x="2609262" y="4629595"/>
                </a:lnTo>
                <a:lnTo>
                  <a:pt x="2562056" y="4636799"/>
                </a:lnTo>
                <a:cubicBezTo>
                  <a:pt x="2483917" y="4644735"/>
                  <a:pt x="2404633" y="4648800"/>
                  <a:pt x="2324400" y="4648800"/>
                </a:cubicBezTo>
                <a:close/>
              </a:path>
            </a:pathLst>
          </a:cu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897458" y="731520"/>
            <a:ext cx="6794097" cy="5559552"/>
          </a:xfrm>
        </p:spPr>
        <p:txBody>
          <a:bodyPr anchor="ctr">
            <a:normAutofit/>
          </a:bodyPr>
          <a:lstStyle>
            <a:lvl1pPr marL="0" indent="0">
              <a:lnSpc>
                <a:spcPct val="100000"/>
              </a:lnSpc>
              <a:buNone/>
              <a:defRPr sz="4800" b="1">
                <a:latin typeface="+mj-lt"/>
              </a:defRPr>
            </a:lvl1pPr>
            <a:lvl2pPr marL="228600" indent="0">
              <a:lnSpc>
                <a:spcPct val="100000"/>
              </a:lnSpc>
              <a:buNone/>
              <a:defRPr sz="4400" b="1">
                <a:latin typeface="+mj-lt"/>
              </a:defRPr>
            </a:lvl2pPr>
            <a:lvl3pPr marL="457200" indent="0">
              <a:lnSpc>
                <a:spcPct val="100000"/>
              </a:lnSpc>
              <a:buNone/>
              <a:defRPr sz="4000" b="1">
                <a:latin typeface="+mj-lt"/>
              </a:defRPr>
            </a:lvl3pPr>
            <a:lvl4pPr marL="685800" indent="0">
              <a:lnSpc>
                <a:spcPct val="100000"/>
              </a:lnSpc>
              <a:buNone/>
              <a:defRPr sz="3600" b="1">
                <a:latin typeface="+mj-lt"/>
              </a:defRPr>
            </a:lvl4pPr>
            <a:lvl5pPr marL="914400" indent="0">
              <a:lnSpc>
                <a:spcPct val="100000"/>
              </a:lnSpc>
              <a:buNone/>
              <a:defRPr sz="3200" b="1">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775528E2-81C6-40A8-BAF0-0F7E271EAAEB}" type="datetime2">
              <a:rPr lang="en-US" smtClean="0"/>
              <a:t>Wednesday, May 6, 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1769966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20" y="978408"/>
            <a:ext cx="10177272" cy="4837176"/>
          </a:xfrm>
        </p:spPr>
        <p:txBody>
          <a:bodyPr anchor="b">
            <a:normAutofit/>
          </a:bodyPr>
          <a:lstStyle>
            <a:lvl1pPr marL="0" indent="0">
              <a:lnSpc>
                <a:spcPct val="110000"/>
              </a:lnSpc>
              <a:buNone/>
              <a:defRPr sz="4800" b="1" cap="none" spc="100" baseline="0">
                <a:latin typeface="+mj-lt"/>
              </a:defRPr>
            </a:lvl1pPr>
            <a:lvl2pPr marL="228600" indent="0">
              <a:lnSpc>
                <a:spcPct val="110000"/>
              </a:lnSpc>
              <a:buNone/>
              <a:defRPr sz="4000" b="1" cap="none" spc="100" baseline="0">
                <a:latin typeface="+mj-lt"/>
              </a:defRPr>
            </a:lvl2pPr>
            <a:lvl3pPr marL="457200" indent="0">
              <a:lnSpc>
                <a:spcPct val="110000"/>
              </a:lnSpc>
              <a:buNone/>
              <a:defRPr sz="3600" b="1" cap="none" spc="100" baseline="0">
                <a:latin typeface="+mj-lt"/>
              </a:defRPr>
            </a:lvl3pPr>
            <a:lvl4pPr marL="685800" indent="0">
              <a:lnSpc>
                <a:spcPct val="110000"/>
              </a:lnSpc>
              <a:buNone/>
              <a:defRPr sz="3200" b="1" cap="none" spc="100" baseline="0">
                <a:latin typeface="+mj-lt"/>
              </a:defRPr>
            </a:lvl4pPr>
            <a:lvl5pPr marL="914400" indent="0">
              <a:lnSpc>
                <a:spcPct val="110000"/>
              </a:lnSpc>
              <a:buNone/>
              <a:defRPr sz="28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EFC605F-F3B5-44D1-B7F6-31C6B11C8978}" type="datetime2">
              <a:rPr lang="en-US" smtClean="0"/>
              <a:t>Wednesday, May 6, 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‹N›</a:t>
            </a:fld>
            <a:endParaRPr lang="en-US"/>
          </a:p>
        </p:txBody>
      </p:sp>
    </p:spTree>
    <p:extLst>
      <p:ext uri="{BB962C8B-B14F-4D97-AF65-F5344CB8AC3E}">
        <p14:creationId xmlns:p14="http://schemas.microsoft.com/office/powerpoint/2010/main" val="1240242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09A4D1-63C5-2E23-5C6B-F8AF94782183}"/>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8" name="Group 7">
            <a:extLst>
              <a:ext uri="{FF2B5EF4-FFF2-40B4-BE49-F238E27FC236}">
                <a16:creationId xmlns:a16="http://schemas.microsoft.com/office/drawing/2014/main" id="{42070271-1317-4457-72C3-9560AF9D7416}"/>
              </a:ext>
            </a:extLst>
          </p:cNvPr>
          <p:cNvGrpSpPr/>
          <p:nvPr/>
        </p:nvGrpSpPr>
        <p:grpSpPr>
          <a:xfrm flipH="1" flipV="1">
            <a:off x="-12756" y="2522"/>
            <a:ext cx="12217513" cy="6863044"/>
            <a:chOff x="585170" y="-169430"/>
            <a:chExt cx="12217513" cy="6863044"/>
          </a:xfrm>
        </p:grpSpPr>
        <p:sp>
          <p:nvSpPr>
            <p:cNvPr id="9" name="Rectangle 8">
              <a:extLst>
                <a:ext uri="{FF2B5EF4-FFF2-40B4-BE49-F238E27FC236}">
                  <a16:creationId xmlns:a16="http://schemas.microsoft.com/office/drawing/2014/main" id="{A3EA2358-7C35-E7F3-E8C3-3D28909E4016}"/>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8E347F1A-F45E-1DB5-00F2-8254D6979D4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4CF8B62-DFD0-EBF8-5BB9-282EB5B6124B}"/>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3EBCED88-F67D-F1DB-27DB-72BF0D6DDBF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Freeform: Shape 13">
            <a:extLst>
              <a:ext uri="{FF2B5EF4-FFF2-40B4-BE49-F238E27FC236}">
                <a16:creationId xmlns:a16="http://schemas.microsoft.com/office/drawing/2014/main" id="{D6EBBFD2-5112-E929-5402-0348DC2938AB}"/>
              </a:ext>
            </a:extLst>
          </p:cNvPr>
          <p:cNvSpPr/>
          <p:nvPr/>
        </p:nvSpPr>
        <p:spPr>
          <a:xfrm rot="12508972">
            <a:off x="5465204" y="1877618"/>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7069311F-FD36-C119-8B93-522F477634FB}"/>
              </a:ext>
            </a:extLst>
          </p:cNvPr>
          <p:cNvSpPr/>
          <p:nvPr/>
        </p:nvSpPr>
        <p:spPr>
          <a:xfrm flipV="1">
            <a:off x="-18286" y="-5046"/>
            <a:ext cx="12221346" cy="50949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19" y="731520"/>
            <a:ext cx="9181224" cy="3806425"/>
          </a:xfrm>
        </p:spPr>
        <p:txBody>
          <a:bodyPr anchor="t">
            <a:normAutofit/>
          </a:bodyPr>
          <a:lstStyle>
            <a:lvl1pPr marL="0" indent="0">
              <a:lnSpc>
                <a:spcPct val="110000"/>
              </a:lnSpc>
              <a:buNone/>
              <a:defRPr sz="4600" b="1" cap="none" spc="100" baseline="0">
                <a:latin typeface="+mj-lt"/>
              </a:defRPr>
            </a:lvl1pPr>
            <a:lvl2pPr marL="228600" indent="0">
              <a:lnSpc>
                <a:spcPct val="110000"/>
              </a:lnSpc>
              <a:buNone/>
              <a:defRPr sz="3600" b="1" cap="none" spc="100" baseline="0">
                <a:latin typeface="+mj-lt"/>
              </a:defRPr>
            </a:lvl2pPr>
            <a:lvl3pPr marL="457200" indent="0">
              <a:lnSpc>
                <a:spcPct val="110000"/>
              </a:lnSpc>
              <a:buNone/>
              <a:defRPr sz="3200" b="1" cap="none" spc="100" baseline="0">
                <a:latin typeface="+mj-lt"/>
              </a:defRPr>
            </a:lvl3pPr>
            <a:lvl4pPr marL="685800" indent="0">
              <a:lnSpc>
                <a:spcPct val="110000"/>
              </a:lnSpc>
              <a:buNone/>
              <a:defRPr sz="2800" b="1" cap="none" spc="100" baseline="0">
                <a:latin typeface="+mj-lt"/>
              </a:defRPr>
            </a:lvl4pPr>
            <a:lvl5pPr marL="914400" indent="0">
              <a:lnSpc>
                <a:spcPct val="110000"/>
              </a:lnSpc>
              <a:buNone/>
              <a:defRPr sz="24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154D5DB-B0AB-4B30-B4E2-CD0D5A147634}" type="datetime2">
              <a:rPr lang="en-US" smtClean="0"/>
              <a:t>Wednesday, May 6, 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‹N›</a:t>
            </a:fld>
            <a:endParaRPr lang="en-US"/>
          </a:p>
        </p:txBody>
      </p:sp>
    </p:spTree>
    <p:extLst>
      <p:ext uri="{BB962C8B-B14F-4D97-AF65-F5344CB8AC3E}">
        <p14:creationId xmlns:p14="http://schemas.microsoft.com/office/powerpoint/2010/main" val="2904720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C6A6A9-A341-BF9D-FA80-3868D42AC72B}"/>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59BFB5-5C25-0FCB-27C7-A478767CACAC}"/>
              </a:ext>
            </a:extLst>
          </p:cNvPr>
          <p:cNvSpPr/>
          <p:nvPr/>
        </p:nvSpPr>
        <p:spPr>
          <a:xfrm>
            <a:off x="1009651" y="1028701"/>
            <a:ext cx="10172700" cy="480059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B5F22C-2988-B6EC-AA0B-D03BCA1A0B45}"/>
              </a:ext>
            </a:extLst>
          </p:cNvPr>
          <p:cNvSpPr/>
          <p:nvPr/>
        </p:nvSpPr>
        <p:spPr>
          <a:xfrm rot="10800000" flipH="1">
            <a:off x="1009651" y="4853253"/>
            <a:ext cx="10172700" cy="976045"/>
          </a:xfrm>
          <a:prstGeom prst="rect">
            <a:avLst/>
          </a:prstGeom>
          <a:gradFill>
            <a:gsLst>
              <a:gs pos="0">
                <a:srgbClr val="FE4A00">
                  <a:alpha val="66667"/>
                </a:srgbClr>
              </a:gs>
              <a:gs pos="100000">
                <a:srgbClr val="9C2C97"/>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509EC5E-5DB0-5907-06E8-B18F1AE29144}"/>
              </a:ext>
            </a:extLst>
          </p:cNvPr>
          <p:cNvSpPr/>
          <p:nvPr/>
        </p:nvSpPr>
        <p:spPr>
          <a:xfrm flipH="1">
            <a:off x="1009648" y="4853256"/>
            <a:ext cx="7105652" cy="976043"/>
          </a:xfrm>
          <a:prstGeom prst="rect">
            <a:avLst/>
          </a:prstGeom>
          <a:gradFill>
            <a:gsLst>
              <a:gs pos="0">
                <a:srgbClr val="FF6753">
                  <a:alpha val="0"/>
                </a:srgbClr>
              </a:gs>
              <a:gs pos="99000">
                <a:srgbClr val="D6002E">
                  <a:alpha val="44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499616" y="5020056"/>
            <a:ext cx="9198864" cy="649224"/>
          </a:xfrm>
        </p:spPr>
        <p:txBody>
          <a:bodyPr anchor="ctr">
            <a:normAutofit/>
          </a:bodyPr>
          <a:lstStyle>
            <a:lvl1pPr algn="ctr">
              <a:lnSpc>
                <a:spcPct val="120000"/>
              </a:lnSpc>
              <a:defRPr sz="1600" b="1" cap="all" spc="4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2020824" y="1737360"/>
            <a:ext cx="8156448" cy="2569464"/>
          </a:xfrm>
        </p:spPr>
        <p:txBody>
          <a:bodyPr anchor="ctr">
            <a:normAutofit/>
          </a:bodyPr>
          <a:lstStyle>
            <a:lvl1pPr marL="0" indent="0" algn="ctr">
              <a:lnSpc>
                <a:spcPct val="110000"/>
              </a:lnSpc>
              <a:buNone/>
              <a:defRPr sz="3500">
                <a:latin typeface="+mj-lt"/>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D579EA1B-07C3-4F43-B7BA-72BA44EE9757}" type="datetime2">
              <a:rPr lang="en-US" smtClean="0"/>
              <a:t>Wednesday, May 6, 2026</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160882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513F4-C880-287E-B00A-BD9B413CBEEB}"/>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4" name="Rectangle 3">
            <a:extLst>
              <a:ext uri="{FF2B5EF4-FFF2-40B4-BE49-F238E27FC236}">
                <a16:creationId xmlns:a16="http://schemas.microsoft.com/office/drawing/2014/main" id="{9B08A6AB-C3A8-7501-6BC6-83CFA6C0F9A3}"/>
              </a:ext>
            </a:extLst>
          </p:cNvPr>
          <p:cNvSpPr/>
          <p:nvPr/>
        </p:nvSpPr>
        <p:spPr>
          <a:xfrm>
            <a:off x="1009651" y="1028698"/>
            <a:ext cx="10172706" cy="48006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3F9668-0C20-D45C-536B-66FBB7F30C45}"/>
              </a:ext>
            </a:extLst>
          </p:cNvPr>
          <p:cNvSpPr/>
          <p:nvPr/>
        </p:nvSpPr>
        <p:spPr>
          <a:xfrm flipH="1">
            <a:off x="1009649" y="1028699"/>
            <a:ext cx="10174534" cy="4800598"/>
          </a:xfrm>
          <a:prstGeom prst="rect">
            <a:avLst/>
          </a:prstGeom>
          <a:gradFill>
            <a:gsLst>
              <a:gs pos="9000">
                <a:srgbClr val="FF9265"/>
              </a:gs>
              <a:gs pos="95000">
                <a:srgbClr val="DA002F">
                  <a:alpha val="79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C2C855-B15C-090B-5493-3D36B8A52654}"/>
              </a:ext>
            </a:extLst>
          </p:cNvPr>
          <p:cNvSpPr/>
          <p:nvPr/>
        </p:nvSpPr>
        <p:spPr>
          <a:xfrm rot="10800000" flipH="1">
            <a:off x="1005991" y="4421079"/>
            <a:ext cx="10176358" cy="1408215"/>
          </a:xfrm>
          <a:prstGeom prst="rect">
            <a:avLst/>
          </a:prstGeom>
          <a:gradFill>
            <a:gsLst>
              <a:gs pos="26000">
                <a:srgbClr val="BA0267">
                  <a:alpha val="0"/>
                </a:srgbClr>
              </a:gs>
              <a:gs pos="95000">
                <a:srgbClr val="9B3597">
                  <a:alpha val="62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1CB20-1010-8C73-0086-CAB904E4B99D}"/>
              </a:ext>
            </a:extLst>
          </p:cNvPr>
          <p:cNvSpPr/>
          <p:nvPr/>
        </p:nvSpPr>
        <p:spPr>
          <a:xfrm rot="5400000" flipH="1">
            <a:off x="3568444" y="-1531928"/>
            <a:ext cx="4800598" cy="9921854"/>
          </a:xfrm>
          <a:prstGeom prst="rect">
            <a:avLst/>
          </a:prstGeom>
          <a:gradFill>
            <a:gsLst>
              <a:gs pos="22000">
                <a:srgbClr val="A60296">
                  <a:alpha val="49000"/>
                </a:srgbClr>
              </a:gs>
              <a:gs pos="99000">
                <a:srgbClr val="DA002F">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792224" y="4736592"/>
            <a:ext cx="8349303" cy="795528"/>
          </a:xfrm>
        </p:spPr>
        <p:txBody>
          <a:bodyPr vert="horz" lIns="91440" tIns="45720" rIns="91440" bIns="45720" rtlCol="0" anchor="ctr">
            <a:normAutofit/>
          </a:bodyPr>
          <a:lstStyle>
            <a:lvl1pPr>
              <a:lnSpc>
                <a:spcPct val="120000"/>
              </a:lnSpc>
              <a:defRPr lang="en-US" sz="2200" cap="all" spc="400" baseline="0" dirty="0">
                <a:solidFill>
                  <a:schemeClr val="bg1"/>
                </a:solidFill>
              </a:defRPr>
            </a:lvl1pPr>
          </a:lstStyle>
          <a:p>
            <a:pPr lvl="0"/>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655064" y="1481328"/>
            <a:ext cx="8001000" cy="2752344"/>
          </a:xfrm>
        </p:spPr>
        <p:txBody>
          <a:bodyPr vert="horz" lIns="91440" tIns="45720" rIns="91440" bIns="45720" rtlCol="0" anchor="ctr">
            <a:normAutofit/>
          </a:bodyPr>
          <a:lstStyle>
            <a:lvl1pPr marL="128016" indent="-137160">
              <a:lnSpc>
                <a:spcPct val="110000"/>
              </a:lnSpc>
              <a:buNone/>
              <a:defRPr lang="en-US" sz="3200" dirty="0">
                <a:solidFill>
                  <a:schemeClr val="bg1"/>
                </a:solidFill>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B7C3807E-EE2A-4FC6-9EE1-019AAE762D48}" type="datetime2">
              <a:rPr lang="en-US" smtClean="0"/>
              <a:t>Wednesday, May 6, 2026</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422453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2DD7BB-25B8-B7A3-8E13-EDE8E1090689}"/>
              </a:ext>
            </a:extLst>
          </p:cNvPr>
          <p:cNvSpPr/>
          <p:nvPr/>
        </p:nvSpPr>
        <p:spPr>
          <a:xfrm rot="10800000" flipH="1">
            <a:off x="0" y="0"/>
            <a:ext cx="6096000" cy="6868461"/>
          </a:xfrm>
          <a:prstGeom prst="rect">
            <a:avLst/>
          </a:prstGeom>
          <a:gradFill>
            <a:gsLst>
              <a:gs pos="0">
                <a:srgbClr val="FE4A00">
                  <a:alpha val="65882"/>
                </a:srgbClr>
              </a:gs>
              <a:gs pos="100000">
                <a:srgbClr val="A6025C"/>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FB6C05D2-D53F-950D-185E-08B200EEFEB9}"/>
              </a:ext>
            </a:extLst>
          </p:cNvPr>
          <p:cNvSpPr/>
          <p:nvPr/>
        </p:nvSpPr>
        <p:spPr>
          <a:xfrm rot="10800000" flipH="1">
            <a:off x="-18287" y="4582455"/>
            <a:ext cx="6114286" cy="2275539"/>
          </a:xfrm>
          <a:prstGeom prst="rect">
            <a:avLst/>
          </a:prstGeom>
          <a:gradFill>
            <a:gsLst>
              <a:gs pos="0">
                <a:srgbClr val="DA002F">
                  <a:alpha val="0"/>
                </a:srgbClr>
              </a:gs>
              <a:gs pos="99000">
                <a:srgbClr val="92248E">
                  <a:alpha val="2666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BC0AF5C2-3AA9-7510-308E-9D21678F7EFC}"/>
              </a:ext>
            </a:extLst>
          </p:cNvPr>
          <p:cNvSpPr/>
          <p:nvPr/>
        </p:nvSpPr>
        <p:spPr>
          <a:xfrm rot="5400000" flipH="1">
            <a:off x="-148955" y="532365"/>
            <a:ext cx="6878924" cy="5814190"/>
          </a:xfrm>
          <a:prstGeom prst="rect">
            <a:avLst/>
          </a:prstGeom>
          <a:gradFill>
            <a:gsLst>
              <a:gs pos="0">
                <a:srgbClr val="FE4A00">
                  <a:alpha val="0"/>
                </a:srgbClr>
              </a:gs>
              <a:gs pos="100000">
                <a:srgbClr val="A60296">
                  <a:alpha val="38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a:extLst>
              <a:ext uri="{FF2B5EF4-FFF2-40B4-BE49-F238E27FC236}">
                <a16:creationId xmlns:a16="http://schemas.microsoft.com/office/drawing/2014/main" id="{13D13448-08C3-4231-6CCA-F17E4C608199}"/>
              </a:ext>
            </a:extLst>
          </p:cNvPr>
          <p:cNvSpPr/>
          <p:nvPr/>
        </p:nvSpPr>
        <p:spPr>
          <a:xfrm rot="10800000">
            <a:off x="949046" y="1319084"/>
            <a:ext cx="4648799" cy="4648799"/>
          </a:xfrm>
          <a:prstGeom prst="ellipse">
            <a:avLst/>
          </a:pr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941832"/>
            <a:ext cx="4626864" cy="3209544"/>
          </a:xfrm>
        </p:spPr>
        <p:txBody>
          <a:bodyPr vert="horz" lIns="91440" tIns="45720" rIns="91440" bIns="45720" rtlCol="0" anchor="b">
            <a:normAutofit/>
          </a:bodyPr>
          <a:lstStyle>
            <a:lvl1pPr>
              <a:defRPr lang="en-US" sz="3600" cap="all" spc="700"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74336"/>
            <a:ext cx="4626864" cy="1453896"/>
          </a:xfrm>
        </p:spPr>
        <p:txBody>
          <a:bodyPr vert="horz" lIns="91440" tIns="45720" rIns="91440" bIns="45720" rtlCol="0" anchor="ctr">
            <a:normAutofit/>
          </a:bodyPr>
          <a:lstStyle>
            <a:lvl1pPr marL="0" indent="0">
              <a:buNone/>
              <a:defRPr lang="en-US" cap="all" spc="400" baseline="0" dirty="0">
                <a:solidFill>
                  <a:schemeClr val="bg1"/>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31520" y="6455664"/>
            <a:ext cx="4096512" cy="365760"/>
          </a:xfrm>
        </p:spPr>
        <p:txBody>
          <a:bodyPr/>
          <a:lstStyle>
            <a:lvl1pPr algn="l">
              <a:defRPr>
                <a:solidFill>
                  <a:schemeClr val="bg1"/>
                </a:solidFill>
              </a:defRPr>
            </a:lvl1pPr>
          </a:lstStyle>
          <a:p>
            <a:fld id="{F2D689D1-54B3-41D9-B112-32329B9B3CC6}" type="datetime2">
              <a:rPr lang="en-US" smtClean="0"/>
              <a:t>Wednesday, May 6, 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809744" y="6455664"/>
            <a:ext cx="548640" cy="365760"/>
          </a:xfrm>
        </p:spPr>
        <p:txBody>
          <a:bodyPr/>
          <a:lstStyle>
            <a:lvl1pPr>
              <a:defRPr>
                <a:solidFill>
                  <a:schemeClr val="bg1"/>
                </a:solidFill>
              </a:defRPr>
            </a:lvl1pPr>
          </a:lstStyle>
          <a:p>
            <a:fld id="{CC057153-B650-4DEB-B370-79DDCFDCE934}" type="slidenum">
              <a:rPr lang="en-US" smtClean="0"/>
              <a:pPr/>
              <a:t>‹N›</a:t>
            </a:fld>
            <a:endParaRPr lang="en-US"/>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6092952" y="0"/>
            <a:ext cx="6099048"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376178601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9A9201-705F-55B6-3F46-D68411A32E2A}"/>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4BBA50-2898-3426-D749-CD2833395810}"/>
              </a:ext>
            </a:extLst>
          </p:cNvPr>
          <p:cNvSpPr/>
          <p:nvPr/>
        </p:nvSpPr>
        <p:spPr>
          <a:xfrm>
            <a:off x="1009651" y="1028701"/>
            <a:ext cx="10172700" cy="4800598"/>
          </a:xfrm>
          <a:prstGeom prst="rect">
            <a:avLst/>
          </a:prstGeom>
          <a:solidFill>
            <a:srgbClr val="FFFFFF"/>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6BEDF5-EA71-E3BD-29EA-A8A58B1227EE}"/>
              </a:ext>
            </a:extLst>
          </p:cNvPr>
          <p:cNvSpPr/>
          <p:nvPr/>
        </p:nvSpPr>
        <p:spPr>
          <a:xfrm flipH="1">
            <a:off x="8115303" y="1028698"/>
            <a:ext cx="3086100" cy="4800599"/>
          </a:xfrm>
          <a:prstGeom prst="rect">
            <a:avLst/>
          </a:prstGeom>
          <a:gradFill>
            <a:gsLst>
              <a:gs pos="0">
                <a:srgbClr val="FE4A00">
                  <a:alpha val="81000"/>
                </a:srgbClr>
              </a:gs>
              <a:gs pos="100000">
                <a:srgbClr val="9C2C9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2ABA6F75-CEBF-CDAC-9F4B-3C794F813211}"/>
              </a:ext>
            </a:extLst>
          </p:cNvPr>
          <p:cNvSpPr/>
          <p:nvPr/>
        </p:nvSpPr>
        <p:spPr>
          <a:xfrm rot="10800000" flipH="1">
            <a:off x="8124832" y="1028696"/>
            <a:ext cx="3076572" cy="3584648"/>
          </a:xfrm>
          <a:prstGeom prst="rect">
            <a:avLst/>
          </a:prstGeom>
          <a:gradFill>
            <a:gsLst>
              <a:gs pos="0">
                <a:srgbClr val="FF6753">
                  <a:alpha val="0"/>
                </a:srgbClr>
              </a:gs>
              <a:gs pos="99000">
                <a:srgbClr val="D6002E">
                  <a:alpha val="44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8531352" y="1792224"/>
            <a:ext cx="2322576" cy="3465576"/>
          </a:xfrm>
        </p:spPr>
        <p:txBody>
          <a:bodyPr anchor="ctr">
            <a:normAutofit/>
          </a:bodyPr>
          <a:lstStyle>
            <a:lvl1pPr algn="ctr">
              <a:lnSpc>
                <a:spcPct val="120000"/>
              </a:lnSpc>
              <a:defRPr sz="1600" b="0" cap="all" spc="4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737360" y="1399032"/>
            <a:ext cx="5751576" cy="4041648"/>
          </a:xfrm>
        </p:spPr>
        <p:txBody>
          <a:bodyPr vert="horz" lIns="91440" tIns="45720" rIns="91440" bIns="45720" rtlCol="0" anchor="ctr">
            <a:normAutofit/>
          </a:bodyPr>
          <a:lstStyle>
            <a:lvl1pPr marL="182880" indent="-182880">
              <a:lnSpc>
                <a:spcPct val="110000"/>
              </a:lnSpc>
              <a:spcBef>
                <a:spcPts val="0"/>
              </a:spcBef>
              <a:buNone/>
              <a:defRPr lang="en-US" sz="3400" b="1" dirty="0">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993F7370-1EC1-45B2-A4ED-6E75D0D33CB2}" type="datetime2">
              <a:rPr lang="en-US" smtClean="0"/>
              <a:t>Wednesday, May 6, 2026</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497438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1" y="294248"/>
            <a:ext cx="10844784" cy="958480"/>
          </a:xfrm>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731521" y="1563624"/>
            <a:ext cx="5074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501384" y="1563624"/>
            <a:ext cx="5074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4DB88F3-C7E5-4A3A-8622-BE18DF2C9CD0}" type="datetime2">
              <a:rPr lang="en-US" smtClean="0"/>
              <a:t>Wednesday, May 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056866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731520" y="292608"/>
            <a:ext cx="10844784" cy="960120"/>
          </a:xfrm>
        </p:spPr>
        <p:txBody>
          <a:bodyPr/>
          <a:lstStyle/>
          <a:p>
            <a:r>
              <a:rPr lang="en-US" dirty="0"/>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3107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731520" y="2020888"/>
            <a:ext cx="507492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138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500622" y="2020888"/>
            <a:ext cx="507492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8B58457-C0B1-48D7-AA49-8444851E001C}" type="datetime2">
              <a:rPr lang="en-US" smtClean="0"/>
              <a:t>Wednesday, May 6, 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561711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731520" y="292608"/>
            <a:ext cx="9985248" cy="96012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5E425F8A-070F-4C2E-8BEF-7769438DDE34}" type="datetime2">
              <a:rPr lang="en-US" smtClean="0"/>
              <a:t>Wednesday, May 6, 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845103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682FA0DE-C1EF-4C95-BCFB-EDA7D552732F}" type="datetime2">
              <a:rPr lang="en-US" smtClean="0"/>
              <a:t>Wednesday, May 6, 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141696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553616"/>
            <a:ext cx="3595634" cy="1757505"/>
          </a:xfrm>
        </p:spPr>
        <p:txBody>
          <a:bodyPr anchor="t">
            <a:normAutofit/>
          </a:bodyPr>
          <a:lstStyle>
            <a:lvl1pPr>
              <a:defRPr sz="2800"/>
            </a:lvl1pPr>
          </a:lstStyle>
          <a:p>
            <a:r>
              <a:rPr lang="en-US" dirty="0"/>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31520"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39309"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2CA9131-97A4-4253-BF80-685917177C53}" type="datetime2">
              <a:rPr lang="en-US" smtClean="0"/>
              <a:t>Wednesday, May 6, 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10652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31520" y="557784"/>
            <a:ext cx="3713996" cy="2212313"/>
          </a:xfrm>
        </p:spPr>
        <p:txBody>
          <a:bodyPr anchor="t">
            <a:normAutofit/>
          </a:bodyPr>
          <a:lstStyle>
            <a:lvl1pPr>
              <a:defRPr sz="3200"/>
            </a:lvl1pPr>
          </a:lstStyle>
          <a:p>
            <a:r>
              <a:rPr lang="en-US" dirty="0"/>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731520" y="2826137"/>
            <a:ext cx="3310128" cy="3153877"/>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Picture Placeholder 8">
            <a:extLst>
              <a:ext uri="{FF2B5EF4-FFF2-40B4-BE49-F238E27FC236}">
                <a16:creationId xmlns:a16="http://schemas.microsoft.com/office/drawing/2014/main" id="{6E5A5D34-8853-9D0F-8F1B-90E5CC5A7D5F}"/>
              </a:ext>
            </a:extLst>
          </p:cNvPr>
          <p:cNvSpPr>
            <a:spLocks noGrp="1"/>
          </p:cNvSpPr>
          <p:nvPr>
            <p:ph type="pic" sz="quarter" idx="13" hasCustomPrompt="1"/>
          </p:nvPr>
        </p:nvSpPr>
        <p:spPr>
          <a:xfrm>
            <a:off x="5421313" y="603504"/>
            <a:ext cx="6154737" cy="5376510"/>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A2EAB38C-EAAD-4752-A6B6-9F33A31C7FA1}" type="datetime2">
              <a:rPr lang="en-US" smtClean="0"/>
              <a:t>Wednesday, May 6, 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798651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80E46A2F-19F0-DFCD-9CE3-04C79F793D8F}"/>
              </a:ext>
            </a:extLst>
          </p:cNvPr>
          <p:cNvSpPr/>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7" name="Rectangle 6">
            <a:extLst>
              <a:ext uri="{FF2B5EF4-FFF2-40B4-BE49-F238E27FC236}">
                <a16:creationId xmlns:a16="http://schemas.microsoft.com/office/drawing/2014/main" id="{C51DC8D0-ECB3-9C81-4ADA-D2C30B00B146}"/>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A9673D-65B2-D6C4-C53F-8652E7E8A8A2}"/>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2E07E3-56CC-285D-C461-695C95F6ECD4}"/>
              </a:ext>
            </a:extLst>
          </p:cNvPr>
          <p:cNvSpPr/>
          <p:nvPr/>
        </p:nvSpPr>
        <p:spPr>
          <a:xfrm rot="10800000">
            <a:off x="8115300" y="-1"/>
            <a:ext cx="4076700" cy="3200400"/>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013C450-5422-C684-DC49-499D1A1B957B}"/>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10881360" cy="1728216"/>
          </a:xfrm>
        </p:spPr>
        <p:txBody>
          <a:bodyPr anchor="b">
            <a:normAutofit/>
          </a:bodyPr>
          <a:lstStyle>
            <a:lvl1pPr>
              <a:defRPr sz="60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731520" y="3657600"/>
            <a:ext cx="10881360" cy="27432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770D6DD4-D4A4-4FD2-90EE-29743B49734D}" type="datetime2">
              <a:rPr lang="en-US" smtClean="0"/>
              <a:t>Wednesday, May 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335104560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875154-47EA-9315-F160-02DA5541D65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8" name="Rectangle 7">
            <a:extLst>
              <a:ext uri="{FF2B5EF4-FFF2-40B4-BE49-F238E27FC236}">
                <a16:creationId xmlns:a16="http://schemas.microsoft.com/office/drawing/2014/main" id="{9617130E-6216-789E-BE08-6D1E3E75622B}"/>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499983-7B9C-7C3D-25C2-1715A4226DE4}"/>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492B90-6109-F01B-1ABB-6BED7A1F1389}"/>
              </a:ext>
            </a:extLst>
          </p:cNvPr>
          <p:cNvSpPr/>
          <p:nvPr/>
        </p:nvSpPr>
        <p:spPr>
          <a:xfrm rot="10800000">
            <a:off x="8115300" y="-5"/>
            <a:ext cx="4076700" cy="3200404"/>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F1BDFB-261A-F796-17BC-584DAB2E77B1}"/>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9994392" cy="1728216"/>
          </a:xfrm>
        </p:spPr>
        <p:txBody>
          <a:bodyPr anchor="b">
            <a:normAutofit/>
          </a:bodyPr>
          <a:lstStyle>
            <a:lvl1pPr>
              <a:defRPr sz="60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731520" y="3931920"/>
            <a:ext cx="9994392" cy="1806728"/>
          </a:xfrm>
        </p:spPr>
        <p:txBody>
          <a:bodyPr vert="horz" lIns="91440" tIns="45720" rIns="91440" bIns="45720" rtlCol="0">
            <a:normAutofit/>
          </a:bodyPr>
          <a:lstStyle>
            <a:lvl1pPr marL="0" indent="0">
              <a:buNone/>
              <a:defRPr lang="en-US" sz="2400" dirty="0"/>
            </a:lvl1pPr>
            <a:lvl2pPr marL="228600" indent="0">
              <a:buNone/>
              <a:defRPr lang="en-US" sz="2000" dirty="0"/>
            </a:lvl2pPr>
            <a:lvl3pPr marL="457200" indent="0">
              <a:buNone/>
              <a:defRPr lang="en-US" sz="1800" dirty="0"/>
            </a:lvl3pPr>
            <a:lvl4pPr marL="685800" indent="0">
              <a:buNone/>
              <a:defRPr lang="en-US" sz="16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D7812B7D-2375-41E3-8CF6-637C0157FD6F}" type="datetime2">
              <a:rPr lang="en-US" smtClean="0"/>
              <a:t>Wednesday, May 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121964698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58E3E8-0931-8EEE-FF77-1C25EBBE79AA}"/>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CE0C29-D9B0-E434-079F-9F0C40DF20EC}"/>
              </a:ext>
            </a:extLst>
          </p:cNvPr>
          <p:cNvSpPr/>
          <p:nvPr/>
        </p:nvSpPr>
        <p:spPr>
          <a:xfrm rot="5400000" flipH="1">
            <a:off x="-1399562" y="1399556"/>
            <a:ext cx="6875820" cy="4076703"/>
          </a:xfrm>
          <a:prstGeom prst="rect">
            <a:avLst/>
          </a:prstGeom>
          <a:gradFill>
            <a:gsLst>
              <a:gs pos="11000">
                <a:srgbClr val="92248E"/>
              </a:gs>
              <a:gs pos="100000">
                <a:srgbClr val="FF411C">
                  <a:alpha val="8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9F604E-FEFA-3809-8244-5B72EE7BB044}"/>
              </a:ext>
            </a:extLst>
          </p:cNvPr>
          <p:cNvSpPr/>
          <p:nvPr/>
        </p:nvSpPr>
        <p:spPr>
          <a:xfrm rot="16200000">
            <a:off x="890124" y="3681875"/>
            <a:ext cx="2296453" cy="4076701"/>
          </a:xfrm>
          <a:prstGeom prst="rect">
            <a:avLst/>
          </a:prstGeom>
          <a:gradFill>
            <a:gsLst>
              <a:gs pos="0">
                <a:srgbClr val="DA002F">
                  <a:alpha val="55000"/>
                </a:srgbClr>
              </a:gs>
              <a:gs pos="100000">
                <a:srgbClr val="FF907A">
                  <a:alpha val="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8E261-930C-6A44-A568-9DD2A88D3526}"/>
              </a:ext>
            </a:extLst>
          </p:cNvPr>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rgbClr val="FFDBCC">
                  <a:alpha val="0"/>
                </a:srgbClr>
              </a:gs>
              <a:gs pos="100000">
                <a:srgbClr val="FF907A">
                  <a:alpha val="30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850392"/>
            <a:ext cx="2935224" cy="3035808"/>
          </a:xfrm>
        </p:spPr>
        <p:txBody>
          <a:bodyPr vert="horz" lIns="91440" tIns="45720" rIns="91440" bIns="45720" rtlCol="0" anchor="t">
            <a:normAutofit/>
          </a:bodyPr>
          <a:lstStyle>
            <a:lvl1pPr>
              <a:defRPr lang="en-US"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5001768"/>
            <a:ext cx="2926080" cy="1490472"/>
          </a:xfrm>
        </p:spPr>
        <p:txBody>
          <a:bodyPr vert="horz" lIns="91440" tIns="45720" rIns="91440" bIns="45720" rtlCol="0" anchor="ctr">
            <a:normAutofit/>
          </a:bodyPr>
          <a:lstStyle>
            <a:lvl1pPr marL="0" indent="0">
              <a:buNone/>
              <a:defRPr lang="en-US" sz="1600" cap="all" spc="400" baseline="0" dirty="0">
                <a:solidFill>
                  <a:schemeClr val="bg1"/>
                </a:solidFill>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a:xfrm>
            <a:off x="32004" y="6455664"/>
            <a:ext cx="548640" cy="365760"/>
          </a:xfrm>
        </p:spPr>
        <p:txBody>
          <a:bodyPr/>
          <a:lstStyle>
            <a:lvl1pPr>
              <a:defRPr>
                <a:solidFill>
                  <a:schemeClr val="bg1"/>
                </a:solidFill>
              </a:defRPr>
            </a:lvl1pPr>
          </a:lstStyle>
          <a:p>
            <a:fld id="{CC057153-B650-4DEB-B370-79DDCFDCE934}" type="slidenum">
              <a:rPr lang="en-US" smtClean="0"/>
              <a:pPr/>
              <a:t>‹N›</a:t>
            </a:fld>
            <a:endParaRPr lang="en-US"/>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a:xfrm>
            <a:off x="612648" y="6455664"/>
            <a:ext cx="3227832" cy="365760"/>
          </a:xfrm>
        </p:spPr>
        <p:txBody>
          <a:bodyPr/>
          <a:lstStyle>
            <a:lvl1pPr algn="l">
              <a:defRPr>
                <a:solidFill>
                  <a:schemeClr val="bg1"/>
                </a:solidFill>
              </a:defRPr>
            </a:lvl1pPr>
          </a:lstStyle>
          <a:p>
            <a:fld id="{E144AFCF-5D00-4E8A-BE78-0A3382672AA6}" type="datetime2">
              <a:rPr lang="en-US" smtClean="0"/>
              <a:t>Wednesday, May 6, 2026</a:t>
            </a:fld>
            <a:endParaRPr lang="en-US"/>
          </a:p>
        </p:txBody>
      </p:sp>
      <p:sp>
        <p:nvSpPr>
          <p:cNvPr id="15" name="Picture Placeholder 14">
            <a:extLst>
              <a:ext uri="{FF2B5EF4-FFF2-40B4-BE49-F238E27FC236}">
                <a16:creationId xmlns:a16="http://schemas.microsoft.com/office/drawing/2014/main" id="{B889FC6C-F243-CA40-35F8-13153EA5EBE9}"/>
              </a:ext>
            </a:extLst>
          </p:cNvPr>
          <p:cNvSpPr>
            <a:spLocks noGrp="1"/>
          </p:cNvSpPr>
          <p:nvPr>
            <p:ph type="pic" sz="quarter" idx="13" hasCustomPrompt="1"/>
          </p:nvPr>
        </p:nvSpPr>
        <p:spPr>
          <a:xfrm>
            <a:off x="4076700" y="0"/>
            <a:ext cx="8115300" cy="6868452"/>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11521057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FE7F8B-D1C1-6301-75A5-2EC4374F9AF1}"/>
              </a:ext>
            </a:extLst>
          </p:cNvPr>
          <p:cNvSpPr/>
          <p:nvPr/>
        </p:nvSpPr>
        <p:spPr>
          <a:xfrm flipH="1" flipV="1">
            <a:off x="-14449" y="0"/>
            <a:ext cx="1222473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1D8467A-A1B6-E7E6-CAD4-E63E0FE2CCCB}"/>
              </a:ext>
            </a:extLst>
          </p:cNvPr>
          <p:cNvSpPr/>
          <p:nvPr/>
        </p:nvSpPr>
        <p:spPr>
          <a:xfrm flipV="1">
            <a:off x="-7227" y="-5046"/>
            <a:ext cx="12217513" cy="686556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2A9C06E7-BC9C-2F5F-5DD1-D04EB713C63D}"/>
              </a:ext>
            </a:extLst>
          </p:cNvPr>
          <p:cNvSpPr/>
          <p:nvPr/>
        </p:nvSpPr>
        <p:spPr>
          <a:xfrm rot="10800000" flipH="1" flipV="1">
            <a:off x="-25514" y="-5045"/>
            <a:ext cx="12217514" cy="6865568"/>
          </a:xfrm>
          <a:prstGeom prst="rect">
            <a:avLst/>
          </a:prstGeom>
          <a:gradFill>
            <a:gsLst>
              <a:gs pos="0">
                <a:srgbClr val="FA0036">
                  <a:alpha val="4000"/>
                </a:srgbClr>
              </a:gs>
              <a:gs pos="99000">
                <a:schemeClr val="accent2">
                  <a:alpha val="98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985261F8-8CD8-F2E0-C386-BE6A16D95BFC}"/>
              </a:ext>
            </a:extLst>
          </p:cNvPr>
          <p:cNvSpPr/>
          <p:nvPr/>
        </p:nvSpPr>
        <p:spPr>
          <a:xfrm rot="16200000" flipH="1" flipV="1">
            <a:off x="3802775" y="-3817222"/>
            <a:ext cx="4571999" cy="12206450"/>
          </a:xfrm>
          <a:prstGeom prst="rect">
            <a:avLst/>
          </a:prstGeom>
          <a:gradFill>
            <a:gsLst>
              <a:gs pos="0">
                <a:srgbClr val="D861D4">
                  <a:alpha val="0"/>
                </a:srgbClr>
              </a:gs>
              <a:gs pos="100000">
                <a:srgbClr val="FF7037">
                  <a:alpha val="66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D3D4A82C-6849-A88D-6D57-833E9A7481B9}"/>
              </a:ext>
            </a:extLst>
          </p:cNvPr>
          <p:cNvSpPr/>
          <p:nvPr/>
        </p:nvSpPr>
        <p:spPr>
          <a:xfrm rot="13168948" flipH="1" flipV="1">
            <a:off x="1027160" y="609473"/>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55CA38-7F60-D664-4EC0-C54B60C02BCF}"/>
              </a:ext>
            </a:extLst>
          </p:cNvPr>
          <p:cNvSpPr/>
          <p:nvPr/>
        </p:nvSpPr>
        <p:spPr>
          <a:xfrm rot="5400000" flipV="1">
            <a:off x="-1913484" y="1896512"/>
            <a:ext cx="6860522" cy="3062447"/>
          </a:xfrm>
          <a:prstGeom prst="rect">
            <a:avLst/>
          </a:prstGeom>
          <a:gradFill>
            <a:gsLst>
              <a:gs pos="0">
                <a:srgbClr val="FA0036">
                  <a:alpha val="62000"/>
                </a:srgbClr>
              </a:gs>
              <a:gs pos="77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557016" y="987552"/>
            <a:ext cx="7644384" cy="2944368"/>
          </a:xfrm>
        </p:spPr>
        <p:txBody>
          <a:bodyPr vert="horz" lIns="91440" tIns="45720" rIns="91440" bIns="45720" rtlCol="0" anchor="b">
            <a:normAutofit/>
          </a:bodyPr>
          <a:lstStyle>
            <a:lvl1pPr>
              <a:defRPr lang="en-US" sz="5400"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538728" y="5294376"/>
            <a:ext cx="7644384" cy="1078992"/>
          </a:xfrm>
        </p:spPr>
        <p:txBody>
          <a:bodyPr vert="horz" lIns="91440" tIns="45720" rIns="91440" bIns="45720" rtlCol="0" anchor="ctr">
            <a:normAutofit/>
          </a:bodyPr>
          <a:lstStyle>
            <a:lvl1pPr marL="0" indent="0">
              <a:buNone/>
              <a:defRPr lang="en-US" cap="all" spc="400" baseline="0">
                <a:solidFill>
                  <a:schemeClr val="bg1"/>
                </a:solidFill>
                <a:latin typeface="+mj-lt"/>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F3DE8AB4-3D9C-4366-A8D9-9A4F01D11121}" type="datetime2">
              <a:rPr lang="en-US" smtClean="0"/>
              <a:t>Wednesday, May 6, 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342711692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344B8E2B-A9B5-DCE0-5C06-E99F762397CB}"/>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C38FEA-146D-53B3-36B0-5CBD8040636E}"/>
              </a:ext>
            </a:extLst>
          </p:cNvPr>
          <p:cNvSpPr/>
          <p:nvPr/>
        </p:nvSpPr>
        <p:spPr>
          <a:xfrm flipH="1">
            <a:off x="9143995"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84D35E-A520-CA7A-97CB-6D815AB4CC5D}"/>
              </a:ext>
            </a:extLst>
          </p:cNvPr>
          <p:cNvSpPr/>
          <p:nvPr/>
        </p:nvSpPr>
        <p:spPr>
          <a:xfrm flipH="1">
            <a:off x="9143990"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5E890B-58C1-DD36-E90B-FFF0BE0CB5CB}"/>
              </a:ext>
            </a:extLst>
          </p:cNvPr>
          <p:cNvSpPr/>
          <p:nvPr/>
        </p:nvSpPr>
        <p:spPr>
          <a:xfrm rot="5400000" flipH="1">
            <a:off x="7253161"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BCD52CC-E8F2-3220-AE19-8A482DD1F236}"/>
              </a:ext>
            </a:extLst>
          </p:cNvPr>
          <p:cNvSpPr/>
          <p:nvPr/>
        </p:nvSpPr>
        <p:spPr>
          <a:xfrm rot="12508972">
            <a:off x="7949750" y="1673989"/>
            <a:ext cx="3201591" cy="4397456"/>
          </a:xfrm>
          <a:custGeom>
            <a:avLst/>
            <a:gdLst>
              <a:gd name="connsiteX0" fmla="*/ 3201591 w 3201591"/>
              <a:gd name="connsiteY0" fmla="*/ 4296647 h 4397456"/>
              <a:gd name="connsiteX1" fmla="*/ 3007294 w 3201591"/>
              <a:gd name="connsiteY1" fmla="*/ 4346606 h 4397456"/>
              <a:gd name="connsiteX2" fmla="*/ 2502877 w 3201591"/>
              <a:gd name="connsiteY2" fmla="*/ 4397456 h 4397456"/>
              <a:gd name="connsiteX3" fmla="*/ 0 w 3201591"/>
              <a:gd name="connsiteY3" fmla="*/ 1894579 h 4397456"/>
              <a:gd name="connsiteX4" fmla="*/ 733076 w 3201591"/>
              <a:gd name="connsiteY4" fmla="*/ 124777 h 4397456"/>
              <a:gd name="connsiteX5" fmla="*/ 870365 w 3201591"/>
              <a:gd name="connsiteY5" fmla="*/ 0 h 43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1591" h="4397456">
                <a:moveTo>
                  <a:pt x="3201591" y="4296647"/>
                </a:moveTo>
                <a:lnTo>
                  <a:pt x="3007294" y="4346606"/>
                </a:lnTo>
                <a:cubicBezTo>
                  <a:pt x="2844362" y="4379947"/>
                  <a:pt x="2675664" y="4397456"/>
                  <a:pt x="2502877" y="4397456"/>
                </a:cubicBezTo>
                <a:cubicBezTo>
                  <a:pt x="1120576" y="4397456"/>
                  <a:pt x="0" y="3276880"/>
                  <a:pt x="0" y="1894579"/>
                </a:cubicBezTo>
                <a:cubicBezTo>
                  <a:pt x="0" y="1203428"/>
                  <a:pt x="280144" y="577709"/>
                  <a:pt x="733076" y="124777"/>
                </a:cubicBezTo>
                <a:lnTo>
                  <a:pt x="870365" y="0"/>
                </a:lnTo>
                <a:close/>
              </a:path>
            </a:pathLst>
          </a:cu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612648"/>
            <a:ext cx="7004304" cy="3557016"/>
          </a:xfrm>
        </p:spPr>
        <p:txBody>
          <a:bodyPr vert="horz" lIns="91440" tIns="45720" rIns="91440" bIns="45720" rtlCol="0" anchor="t">
            <a:normAutofit/>
          </a:bodyPr>
          <a:lstStyle>
            <a:lvl1pPr>
              <a:defRPr lang="en-US" sz="4800" cap="all" spc="550" baseline="0"/>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a:latin typeface="+mj-lt"/>
              </a:defRPr>
            </a:lvl1pPr>
          </a:lstStyle>
          <a:p>
            <a:pPr lvl="0"/>
            <a:r>
              <a:rPr lang="en-US" dirty="0"/>
              <a:t>Click to edit Master subtitle style</a:t>
            </a:r>
          </a:p>
        </p:txBody>
      </p:sp>
      <p:sp>
        <p:nvSpPr>
          <p:cNvPr id="13" name="Footer Placeholder 12">
            <a:extLst>
              <a:ext uri="{FF2B5EF4-FFF2-40B4-BE49-F238E27FC236}">
                <a16:creationId xmlns:a16="http://schemas.microsoft.com/office/drawing/2014/main" id="{FED2F463-51E0-AB87-A5B5-6942461AD535}"/>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30796B80-FA43-2B89-5F9F-72443F8E5C6E}"/>
              </a:ext>
            </a:extLst>
          </p:cNvPr>
          <p:cNvSpPr>
            <a:spLocks noGrp="1"/>
          </p:cNvSpPr>
          <p:nvPr>
            <p:ph type="dt" sz="half" idx="10"/>
          </p:nvPr>
        </p:nvSpPr>
        <p:spPr>
          <a:xfrm>
            <a:off x="4954909" y="6455664"/>
            <a:ext cx="3472868" cy="365760"/>
          </a:xfrm>
        </p:spPr>
        <p:txBody>
          <a:bodyPr/>
          <a:lstStyle>
            <a:lvl1pPr>
              <a:defRPr>
                <a:solidFill>
                  <a:schemeClr val="tx1"/>
                </a:solidFill>
              </a:defRPr>
            </a:lvl1pPr>
          </a:lstStyle>
          <a:p>
            <a:fld id="{5259F214-985C-4E7A-8724-986944FA2171}" type="datetime2">
              <a:rPr lang="en-US" smtClean="0"/>
              <a:t>Wednesday, May 6, 2026</a:t>
            </a:fld>
            <a:endParaRPr lang="en-US"/>
          </a:p>
        </p:txBody>
      </p:sp>
      <p:sp>
        <p:nvSpPr>
          <p:cNvPr id="14" name="Slide Number Placeholder 13">
            <a:extLst>
              <a:ext uri="{FF2B5EF4-FFF2-40B4-BE49-F238E27FC236}">
                <a16:creationId xmlns:a16="http://schemas.microsoft.com/office/drawing/2014/main" id="{FC1096F3-B460-B6B3-0D52-AEFDD7F69A2E}"/>
              </a:ext>
            </a:extLst>
          </p:cNvPr>
          <p:cNvSpPr>
            <a:spLocks noGrp="1"/>
          </p:cNvSpPr>
          <p:nvPr>
            <p:ph type="sldNum" sz="quarter" idx="12"/>
          </p:nvPr>
        </p:nvSpPr>
        <p:spPr>
          <a:xfrm>
            <a:off x="8409489" y="6455664"/>
            <a:ext cx="548640" cy="365760"/>
          </a:xfrm>
        </p:spPr>
        <p:txBody>
          <a:bodyPr/>
          <a:lstStyle>
            <a:lvl1pPr>
              <a:defRPr>
                <a:solidFill>
                  <a:schemeClr val="tx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411162470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F7CFA0-C3A1-5564-DD4B-90674874B08D}"/>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E2F783-0ED7-1F0B-219A-198549E350DD}"/>
              </a:ext>
            </a:extLst>
          </p:cNvPr>
          <p:cNvSpPr/>
          <p:nvPr/>
        </p:nvSpPr>
        <p:spPr>
          <a:xfrm>
            <a:off x="-6" y="-25866"/>
            <a:ext cx="12192005" cy="4589428"/>
          </a:xfrm>
          <a:prstGeom prst="rect">
            <a:avLst/>
          </a:prstGeom>
          <a:gradFill>
            <a:gsLst>
              <a:gs pos="8000">
                <a:srgbClr val="D861D4"/>
              </a:gs>
              <a:gs pos="100000">
                <a:srgbClr val="DA002F">
                  <a:alpha val="8500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F09062-D41B-0E2E-C1C0-F27562ED9597}"/>
              </a:ext>
            </a:extLst>
          </p:cNvPr>
          <p:cNvSpPr/>
          <p:nvPr/>
        </p:nvSpPr>
        <p:spPr>
          <a:xfrm rot="16200000">
            <a:off x="3805950" y="-3822495"/>
            <a:ext cx="4580101" cy="12191999"/>
          </a:xfrm>
          <a:prstGeom prst="rect">
            <a:avLst/>
          </a:prstGeom>
          <a:gradFill>
            <a:gsLst>
              <a:gs pos="0">
                <a:srgbClr val="FE4A00">
                  <a:alpha val="50000"/>
                </a:srgbClr>
              </a:gs>
              <a:gs pos="99000">
                <a:srgbClr val="A3299D"/>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A6D366-64E2-13D3-2734-861E811E1F1A}"/>
              </a:ext>
            </a:extLst>
          </p:cNvPr>
          <p:cNvSpPr/>
          <p:nvPr/>
        </p:nvSpPr>
        <p:spPr>
          <a:xfrm rot="10800000">
            <a:off x="8150806" y="-25872"/>
            <a:ext cx="4041192" cy="4589427"/>
          </a:xfrm>
          <a:prstGeom prst="rect">
            <a:avLst/>
          </a:prstGeom>
          <a:gradFill>
            <a:gsLst>
              <a:gs pos="0">
                <a:srgbClr val="DA002F">
                  <a:alpha val="0"/>
                </a:srgbClr>
              </a:gs>
              <a:gs pos="84000">
                <a:srgbClr val="FF907A">
                  <a:alpha val="3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E5B9BA8-AE27-B639-DB51-7E498FA9422B}"/>
              </a:ext>
            </a:extLst>
          </p:cNvPr>
          <p:cNvSpPr/>
          <p:nvPr/>
        </p:nvSpPr>
        <p:spPr>
          <a:xfrm rot="12508972">
            <a:off x="5485611" y="-1118641"/>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585216"/>
            <a:ext cx="6858000" cy="3200400"/>
          </a:xfrm>
        </p:spPr>
        <p:txBody>
          <a:bodyPr vert="horz" lIns="91440" tIns="45720" rIns="91440" bIns="45720" rtlCol="0" anchor="b">
            <a:normAutofit/>
          </a:bodyPr>
          <a:lstStyle>
            <a:lvl1pPr>
              <a:defRPr lang="en-US" sz="4800" cap="all" spc="55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dirty="0">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p:txBody>
          <a:bodyPr/>
          <a:lstStyle>
            <a:lvl1pPr>
              <a:defRPr>
                <a:solidFill>
                  <a:schemeClr val="tx1"/>
                </a:solidFill>
              </a:defRPr>
            </a:lvl1pPr>
          </a:lstStyle>
          <a:p>
            <a:fld id="{258C9C02-FCB9-44E9-9951-263455134367}" type="datetime2">
              <a:rPr lang="en-US" smtClean="0"/>
              <a:t>Wednesday, May 6, 2026</a:t>
            </a:fld>
            <a:endParaRPr lang="en-US"/>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175117141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1BDDB7-A96E-2151-63B9-28A103D980D2}"/>
              </a:ext>
            </a:extLst>
          </p:cNvPr>
          <p:cNvSpPr/>
          <p:nvPr/>
        </p:nvSpPr>
        <p:spPr>
          <a:xfrm flipH="1">
            <a:off x="-7229" y="-2522"/>
            <a:ext cx="1221751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6DA992C5-451E-EC0E-D54A-B0AA21D57F04}"/>
              </a:ext>
            </a:extLst>
          </p:cNvPr>
          <p:cNvSpPr/>
          <p:nvPr/>
        </p:nvSpPr>
        <p:spPr>
          <a:xfrm>
            <a:off x="-7227" y="-5045"/>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5A4914C5-E872-F937-694B-9226A87D21A6}"/>
              </a:ext>
            </a:extLst>
          </p:cNvPr>
          <p:cNvSpPr/>
          <p:nvPr/>
        </p:nvSpPr>
        <p:spPr>
          <a:xfrm rot="10800000" flipH="1">
            <a:off x="7226" y="-5045"/>
            <a:ext cx="12203060" cy="6863044"/>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B2BF5D5-EB9E-9501-6A32-C2BB4C8ED6A7}"/>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Oval 11">
            <a:extLst>
              <a:ext uri="{FF2B5EF4-FFF2-40B4-BE49-F238E27FC236}">
                <a16:creationId xmlns:a16="http://schemas.microsoft.com/office/drawing/2014/main" id="{90768E01-CF59-AC8E-6819-61512B528C04}"/>
              </a:ext>
            </a:extLst>
          </p:cNvPr>
          <p:cNvSpPr/>
          <p:nvPr/>
        </p:nvSpPr>
        <p:spPr>
          <a:xfrm rot="8431052" flipH="1">
            <a:off x="1403739" y="524809"/>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6865A1-AC73-67A9-BC14-E75D3F26BDE9}"/>
              </a:ext>
            </a:extLst>
          </p:cNvPr>
          <p:cNvSpPr/>
          <p:nvPr/>
        </p:nvSpPr>
        <p:spPr>
          <a:xfrm rot="16200000">
            <a:off x="-1913484" y="1896512"/>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3657600" y="2807208"/>
            <a:ext cx="7644384" cy="3346704"/>
          </a:xfrm>
        </p:spPr>
        <p:txBody>
          <a:bodyPr anchor="t">
            <a:normAutofit/>
          </a:bodyPr>
          <a:lstStyle>
            <a:lvl1pPr>
              <a:lnSpc>
                <a:spcPct val="110000"/>
              </a:lnSpc>
              <a:defRPr sz="5400" cap="all" spc="700"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18A3F06B-6751-4328-A64C-7E682DA41140}" type="datetime2">
              <a:rPr lang="en-US" smtClean="0"/>
              <a:t>Wednesday, May 6, 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‹N›</a:t>
            </a:fld>
            <a:endParaRPr lang="en-US"/>
          </a:p>
        </p:txBody>
      </p:sp>
    </p:spTree>
    <p:extLst>
      <p:ext uri="{BB962C8B-B14F-4D97-AF65-F5344CB8AC3E}">
        <p14:creationId xmlns:p14="http://schemas.microsoft.com/office/powerpoint/2010/main" val="153574780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3211F5-0F92-9768-CA9E-42BD20D242AD}"/>
              </a:ext>
            </a:extLst>
          </p:cNvPr>
          <p:cNvSpPr/>
          <p:nvPr/>
        </p:nvSpPr>
        <p:spPr>
          <a:xfrm rot="10800000" flipH="1">
            <a:off x="0" y="6410026"/>
            <a:ext cx="12192000" cy="448056"/>
          </a:xfrm>
          <a:prstGeom prst="rect">
            <a:avLst/>
          </a:prstGeom>
          <a:gradFill>
            <a:gsLst>
              <a:gs pos="62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965722-DE3B-A05F-AE94-E31AF26EBF9D}"/>
              </a:ext>
            </a:extLst>
          </p:cNvPr>
          <p:cNvSpPr/>
          <p:nvPr/>
        </p:nvSpPr>
        <p:spPr>
          <a:xfrm flipH="1">
            <a:off x="4076700" y="6409937"/>
            <a:ext cx="8115298" cy="448063"/>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033272" y="347472"/>
            <a:ext cx="9985248" cy="132588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033272" y="1837944"/>
            <a:ext cx="9985248" cy="4352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5400000">
            <a:off x="-1581912" y="1682496"/>
            <a:ext cx="3557016" cy="365760"/>
          </a:xfrm>
          <a:prstGeom prst="rect">
            <a:avLst/>
          </a:prstGeom>
        </p:spPr>
        <p:txBody>
          <a:bodyPr vert="horz" lIns="91440" tIns="45720" rIns="91440" bIns="45720" rtlCol="0" anchor="ctr"/>
          <a:lstStyle>
            <a:lvl1pPr algn="l">
              <a:defRPr sz="800" b="1">
                <a:solidFill>
                  <a:schemeClr val="tx1"/>
                </a:solidFill>
                <a:latin typeface="+mj-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922008" y="6455664"/>
            <a:ext cx="4672584" cy="365760"/>
          </a:xfrm>
          <a:prstGeom prst="rect">
            <a:avLst/>
          </a:prstGeom>
        </p:spPr>
        <p:txBody>
          <a:bodyPr vert="horz" lIns="91440" tIns="45720" rIns="91440" bIns="45720" rtlCol="0" anchor="ctr"/>
          <a:lstStyle>
            <a:lvl1pPr algn="r">
              <a:defRPr sz="800" cap="all" spc="300" baseline="0">
                <a:solidFill>
                  <a:schemeClr val="bg1"/>
                </a:solidFill>
              </a:defRPr>
            </a:lvl1pPr>
          </a:lstStyle>
          <a:p>
            <a:fld id="{7FA31CB7-48AA-4691-B614-160E906C518A}" type="datetime2">
              <a:rPr lang="en-US" smtClean="0"/>
              <a:t>Wednesday, May 6, 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76304" y="6455664"/>
            <a:ext cx="548640" cy="365760"/>
          </a:xfrm>
          <a:prstGeom prst="rect">
            <a:avLst/>
          </a:prstGeom>
        </p:spPr>
        <p:txBody>
          <a:bodyPr vert="horz" lIns="91440" tIns="45720" rIns="91440" bIns="45720" rtlCol="0" anchor="ctr"/>
          <a:lstStyle>
            <a:lvl1pPr algn="r">
              <a:defRPr sz="800" spc="200" baseline="0">
                <a:solidFill>
                  <a:schemeClr val="bg1"/>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101405513"/>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 id="2147483886" r:id="rId23"/>
    <p:sldLayoutId id="2147483887" r:id="rId24"/>
    <p:sldLayoutId id="2147483888" r:id="rId25"/>
    <p:sldLayoutId id="2147483889" r:id="rId26"/>
    <p:sldLayoutId id="2147483890" r:id="rId27"/>
    <p:sldLayoutId id="2147483891" r:id="rId28"/>
    <p:sldLayoutId id="2147483892" r:id="rId29"/>
    <p:sldLayoutId id="2147483893" r:id="rId30"/>
    <p:sldLayoutId id="2147483894" r:id="rId31"/>
    <p:sldLayoutId id="2147483863" r:id="rId32"/>
    <p:sldLayoutId id="2147483895" r:id="rId33"/>
    <p:sldLayoutId id="2147483896" r:id="rId34"/>
    <p:sldLayoutId id="2147483897" r:id="rId35"/>
    <p:sldLayoutId id="2147483898" r:id="rId36"/>
    <p:sldLayoutId id="2147483899" r:id="rId37"/>
    <p:sldLayoutId id="2147483900" r:id="rId38"/>
    <p:sldLayoutId id="2147483901" r:id="rId39"/>
    <p:sldLayoutId id="2147483902" r:id="rId40"/>
    <p:sldLayoutId id="2147483907" r:id="rId41"/>
    <p:sldLayoutId id="2147483903" r:id="rId42"/>
    <p:sldLayoutId id="2147483904" r:id="rId43"/>
    <p:sldLayoutId id="2147483905" r:id="rId44"/>
    <p:sldLayoutId id="2147483906" r:id="rId45"/>
    <p:sldLayoutId id="2147483860" r:id="rId46"/>
    <p:sldLayoutId id="2147483861" r:id="rId47"/>
    <p:sldLayoutId id="2147483862" r:id="rId48"/>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formadanza.com/blog/2017/12/23/la-dame-au-camelias-apre-la-stagione-di-balletti-alla-scala/" TargetMode="External"/><Relationship Id="rId2" Type="http://schemas.openxmlformats.org/officeDocument/2006/relationships/image" Target="../media/image20.jpg"/><Relationship Id="rId1" Type="http://schemas.openxmlformats.org/officeDocument/2006/relationships/slideLayout" Target="../slideLayouts/slideLayout28.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s://www.inscena.org/" TargetMode="External"/><Relationship Id="rId2" Type="http://schemas.openxmlformats.org/officeDocument/2006/relationships/hyperlink" Target="https://www.networkdanzaxl.org/" TargetMode="External"/><Relationship Id="rId1" Type="http://schemas.openxmlformats.org/officeDocument/2006/relationships/slideLayout" Target="../slideLayouts/slideLayout2.xml"/><Relationship Id="rId4" Type="http://schemas.openxmlformats.org/officeDocument/2006/relationships/hyperlink" Target="https://www.adrianaborriello.it/d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DF36C3-6177-B532-00DE-4D096D8FF580}"/>
              </a:ext>
            </a:extLst>
          </p:cNvPr>
          <p:cNvSpPr>
            <a:spLocks noGrp="1"/>
          </p:cNvSpPr>
          <p:nvPr>
            <p:ph type="title"/>
          </p:nvPr>
        </p:nvSpPr>
        <p:spPr>
          <a:xfrm>
            <a:off x="8311896" y="832104"/>
            <a:ext cx="3273552" cy="1947672"/>
          </a:xfrm>
        </p:spPr>
        <p:txBody>
          <a:bodyPr anchor="b">
            <a:normAutofit/>
          </a:bodyPr>
          <a:lstStyle/>
          <a:p>
            <a:r>
              <a:rPr lang="it-IT" dirty="0"/>
              <a:t>Comunicazione e progettazione per la danza</a:t>
            </a:r>
          </a:p>
        </p:txBody>
      </p:sp>
      <p:pic>
        <p:nvPicPr>
          <p:cNvPr id="5" name="Segnaposto immagine 4" descr="La Dame au camélias apre la stagione di balletti alla Scala – InformaDanza">
            <a:extLst>
              <a:ext uri="{FF2B5EF4-FFF2-40B4-BE49-F238E27FC236}">
                <a16:creationId xmlns:a16="http://schemas.microsoft.com/office/drawing/2014/main" id="{8D1717AF-150E-398C-67B0-144082C94599}"/>
              </a:ext>
            </a:extLst>
          </p:cNvPr>
          <p:cNvPicPr>
            <a:picLocks noGrp="1" noChangeAspect="1"/>
          </p:cNvPicPr>
          <p:nvPr>
            <p:ph type="pic" sz="quarter" idx="18"/>
          </p:nvPr>
        </p:nvPicPr>
        <p:blipFill>
          <a:blip r:embed="rId2">
            <a:extLst>
              <a:ext uri="{837473B0-CC2E-450A-ABE3-18F120FF3D39}">
                <a1611:picAttrSrcUrl xmlns:a1611="http://schemas.microsoft.com/office/drawing/2016/11/main" r:id="rId3"/>
              </a:ext>
            </a:extLst>
          </a:blip>
          <a:srcRect l="9637" r="9637"/>
          <a:stretch/>
        </p:blipFill>
        <p:spPr>
          <a:xfrm>
            <a:off x="574" y="-1"/>
            <a:ext cx="7782851" cy="6411311"/>
          </a:xfrm>
          <a:noFill/>
        </p:spPr>
      </p:pic>
      <p:sp>
        <p:nvSpPr>
          <p:cNvPr id="3" name="Sottotitolo 2">
            <a:extLst>
              <a:ext uri="{FF2B5EF4-FFF2-40B4-BE49-F238E27FC236}">
                <a16:creationId xmlns:a16="http://schemas.microsoft.com/office/drawing/2014/main" id="{BF2881A9-5668-4C3E-80D5-9A812D843353}"/>
              </a:ext>
            </a:extLst>
          </p:cNvPr>
          <p:cNvSpPr>
            <a:spLocks noGrp="1"/>
          </p:cNvSpPr>
          <p:nvPr>
            <p:ph sz="quarter" idx="14"/>
          </p:nvPr>
        </p:nvSpPr>
        <p:spPr>
          <a:xfrm>
            <a:off x="8311896" y="2852928"/>
            <a:ext cx="3273552" cy="2953512"/>
          </a:xfrm>
        </p:spPr>
        <p:txBody>
          <a:bodyPr>
            <a:normAutofit/>
          </a:bodyPr>
          <a:lstStyle/>
          <a:p>
            <a:r>
              <a:rPr lang="it-IT" dirty="0" err="1"/>
              <a:t>CdS</a:t>
            </a:r>
            <a:r>
              <a:rPr lang="it-IT" dirty="0"/>
              <a:t> MACS</a:t>
            </a:r>
          </a:p>
          <a:p>
            <a:r>
              <a:rPr lang="it-IT" dirty="0"/>
              <a:t>2025-2026</a:t>
            </a:r>
          </a:p>
        </p:txBody>
      </p:sp>
      <p:sp>
        <p:nvSpPr>
          <p:cNvPr id="6" name="CasellaDiTesto 5">
            <a:extLst>
              <a:ext uri="{FF2B5EF4-FFF2-40B4-BE49-F238E27FC236}">
                <a16:creationId xmlns:a16="http://schemas.microsoft.com/office/drawing/2014/main" id="{16B50601-9E23-6F8B-16BF-F4E2EB17F2DC}"/>
              </a:ext>
            </a:extLst>
          </p:cNvPr>
          <p:cNvSpPr txBox="1"/>
          <p:nvPr/>
        </p:nvSpPr>
        <p:spPr>
          <a:xfrm>
            <a:off x="4621983" y="6211255"/>
            <a:ext cx="3161442"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informadanza.com/blog/2017/12/23/la-dame-au-camelias-apre-la-stagione-di-balletti-alla-scala/">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it-IT" sz="700">
              <a:solidFill>
                <a:srgbClr val="FFFFFF"/>
              </a:solidFill>
            </a:endParaRPr>
          </a:p>
        </p:txBody>
      </p:sp>
    </p:spTree>
    <p:extLst>
      <p:ext uri="{BB962C8B-B14F-4D97-AF65-F5344CB8AC3E}">
        <p14:creationId xmlns:p14="http://schemas.microsoft.com/office/powerpoint/2010/main" val="2560884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6526C1-3208-D8D6-6E0D-4F7286377F15}"/>
              </a:ext>
            </a:extLst>
          </p:cNvPr>
          <p:cNvSpPr>
            <a:spLocks noGrp="1"/>
          </p:cNvSpPr>
          <p:nvPr>
            <p:ph type="title"/>
          </p:nvPr>
        </p:nvSpPr>
        <p:spPr>
          <a:xfrm>
            <a:off x="1033272" y="347472"/>
            <a:ext cx="9985248" cy="960120"/>
          </a:xfrm>
        </p:spPr>
        <p:txBody>
          <a:bodyPr anchor="b">
            <a:normAutofit/>
          </a:bodyPr>
          <a:lstStyle/>
          <a:p>
            <a:r>
              <a:rPr lang="it-IT" dirty="0"/>
              <a:t>Circuiti regionali multidisciplinari</a:t>
            </a:r>
          </a:p>
        </p:txBody>
      </p:sp>
      <p:graphicFrame>
        <p:nvGraphicFramePr>
          <p:cNvPr id="5" name="Segnaposto contenuto 2">
            <a:extLst>
              <a:ext uri="{FF2B5EF4-FFF2-40B4-BE49-F238E27FC236}">
                <a16:creationId xmlns:a16="http://schemas.microsoft.com/office/drawing/2014/main" id="{5BCE4C64-37BB-80A9-89AA-8ED5256D3CB5}"/>
              </a:ext>
            </a:extLst>
          </p:cNvPr>
          <p:cNvGraphicFramePr>
            <a:graphicFrameLocks noGrp="1"/>
          </p:cNvGraphicFramePr>
          <p:nvPr>
            <p:ph idx="1"/>
            <p:extLst>
              <p:ext uri="{D42A27DB-BD31-4B8C-83A1-F6EECF244321}">
                <p14:modId xmlns:p14="http://schemas.microsoft.com/office/powerpoint/2010/main" val="1275577349"/>
              </p:ext>
            </p:extLst>
          </p:nvPr>
        </p:nvGraphicFramePr>
        <p:xfrm>
          <a:off x="1033272" y="1563624"/>
          <a:ext cx="998524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051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80D958-A466-43E9-EE93-48CCDE40F6E6}"/>
              </a:ext>
            </a:extLst>
          </p:cNvPr>
          <p:cNvSpPr>
            <a:spLocks noGrp="1"/>
          </p:cNvSpPr>
          <p:nvPr>
            <p:ph type="title"/>
          </p:nvPr>
        </p:nvSpPr>
        <p:spPr/>
        <p:txBody>
          <a:bodyPr>
            <a:normAutofit fontScale="90000"/>
          </a:bodyPr>
          <a:lstStyle/>
          <a:p>
            <a:r>
              <a:rPr lang="it-IT" dirty="0"/>
              <a:t>Circuiti regionali </a:t>
            </a:r>
            <a:br>
              <a:rPr lang="it-IT" dirty="0"/>
            </a:br>
            <a:r>
              <a:rPr lang="it-IT" b="0" dirty="0"/>
              <a:t>L’ACS – Abruzzo Molise Circuito Spettacolo</a:t>
            </a:r>
            <a:endParaRPr lang="it-IT" dirty="0"/>
          </a:p>
        </p:txBody>
      </p:sp>
      <p:sp>
        <p:nvSpPr>
          <p:cNvPr id="3" name="Segnaposto contenuto 2">
            <a:extLst>
              <a:ext uri="{FF2B5EF4-FFF2-40B4-BE49-F238E27FC236}">
                <a16:creationId xmlns:a16="http://schemas.microsoft.com/office/drawing/2014/main" id="{E65DBE00-4C55-20A8-CD45-6001A6878F73}"/>
              </a:ext>
            </a:extLst>
          </p:cNvPr>
          <p:cNvSpPr>
            <a:spLocks noGrp="1"/>
          </p:cNvSpPr>
          <p:nvPr>
            <p:ph idx="1"/>
          </p:nvPr>
        </p:nvSpPr>
        <p:spPr>
          <a:xfrm>
            <a:off x="1033272" y="1307592"/>
            <a:ext cx="9985248" cy="4828032"/>
          </a:xfrm>
        </p:spPr>
        <p:txBody>
          <a:bodyPr>
            <a:noAutofit/>
          </a:bodyPr>
          <a:lstStyle/>
          <a:p>
            <a:r>
              <a:rPr lang="it-IT" sz="1100" dirty="0"/>
              <a:t>Nasce  nel 2002 con il nome di AIDA che nel 2006 diventa Electa creative </a:t>
            </a:r>
            <a:r>
              <a:rPr lang="it-IT" sz="1100" dirty="0" err="1"/>
              <a:t>arts</a:t>
            </a:r>
            <a:r>
              <a:rPr lang="it-IT" sz="1100" dirty="0"/>
              <a:t> per arrivare alla sua denominazione attuale nel 2014. Costituitasi come Associazione Culturale è diventata nel 2021 impresa sociale che ha nella distribuzione dello spettacolo dal vivo e nella progettazione e realizzazione di attività culturali ad ampio raggio il cuore della sua </a:t>
            </a:r>
            <a:r>
              <a:rPr lang="it-IT" sz="1100" i="1" dirty="0" err="1"/>
              <a:t>mission</a:t>
            </a:r>
            <a:r>
              <a:rPr lang="it-IT" sz="1100" dirty="0" err="1"/>
              <a:t>culturale</a:t>
            </a:r>
            <a:r>
              <a:rPr lang="it-IT" sz="1100" dirty="0"/>
              <a:t>. Nata sulla scia della volontà di cambiamento, dopo il “terremoto” finanziario che ha colpito l’A.T.A.M. (lo storico circuito d’Abruzzo e Molise), l’ACS è diventata nel triennio 2015-2017 circuito di danza riconosciuto dal </a:t>
            </a:r>
            <a:r>
              <a:rPr lang="it-IT" sz="1100" dirty="0" err="1"/>
              <a:t>MiC</a:t>
            </a:r>
            <a:r>
              <a:rPr lang="it-IT" sz="1100" dirty="0"/>
              <a:t> attraverso il FUS per poi ingrandirsi e diventare nel triennio 2018-2020 circuito multidisciplinare di Prosa, Danza, Musica e Circo per le regioni Abruzzo e Molise. Uno tra i pochi circuiti regionali d’Italia non partecipato da Enti pubblici (Comune, Regione, </a:t>
            </a:r>
            <a:r>
              <a:rPr lang="it-IT" sz="1100" dirty="0" err="1"/>
              <a:t>etc</a:t>
            </a:r>
            <a:r>
              <a:rPr lang="it-IT" sz="1100" dirty="0"/>
              <a:t>…), l’ACS ha impostato, nel tempo, la propria azione culturale e programmatica secondo criteri di qualità, efficacia ed impatto sia sui territori che sulle comunità con un forte tasso di innovazione e ricerca. L’ACS non si limita alla distribuzione dello spettacolo dal vivo nei territori di riferimento, ma mette in pratica azioni e attività per generare processi di valorizzazione delle proprie comunità di riferimento. Se i primi anni dell’Associazione, tra il 2002 e il 2014, sono stati caratterizzati da un’attenzione specifica verso il settore della danza, con importanti festival e rassegne di settore, fino ad essere riconosciuta dal </a:t>
            </a:r>
            <a:r>
              <a:rPr lang="it-IT" sz="1100" dirty="0" err="1"/>
              <a:t>MiC</a:t>
            </a:r>
            <a:r>
              <a:rPr lang="it-IT" sz="1100" dirty="0"/>
              <a:t> nel 2013 quale Ente di Promozione per la Danza, dal 2014 l’ACS acquisisce la sua fisionomia attuale come uno tra i principali attori della vita culturale delle regioni Abruzzo e Molise. Proprio dalla situazione culturale di quegli anni, che ha visto il disgregarsi di storiche realtà, nasce uno degli obiettivi principali dell’Associazione, quello di ricostruire un tessuto culturale forte nelle regioni Abruzzo e Molise capace di percorrere una strada personale ed efficace nella vita culturale delle comunità di riferimento. Dal 2015 l’ACS realizza stagioni di prosa, per adulti e ragazzi, festival, spettacoli e rassegne di danza, concerti in tutte le aree delle regioni Abruzzo e Molise per un totale di circa duecentocinquanta recite ogni anno. Grazie ad una solida e ampia rete di collaborazioni valorizza l’eccezionale patrimonio dei grandi e dei piccoli teatri con un’offerta culturale di qualità a prezzi sempre accessibili garantendo agli Enti Locali una qualificata collaborazione artistica e amministrativa sul territorio. Promuove la prosa, la danza e la musica di qualità, con particolare attenzione alle produzioni abruzzesi e molisane; forma spettatori sempre più numerosi e consapevoli e contribuisce al rinnovamento della scena teatrale italiana.</a:t>
            </a:r>
            <a:br>
              <a:rPr lang="it-IT" sz="1100" dirty="0"/>
            </a:br>
            <a:r>
              <a:rPr lang="it-IT" sz="1100" dirty="0"/>
              <a:t>La programmazione è affiancata da una costante attività di formazione del pubblico: incontri con gli artisti, letture, corsi, laboratori, approfondimenti tematici. Specifiche rassegne e progetti di formazione e orientamento sono rivolti alle giovani generazioni in collaborazione con gli istituti scolastici e le Università.</a:t>
            </a:r>
            <a:br>
              <a:rPr lang="it-IT" sz="1100" dirty="0"/>
            </a:br>
            <a:r>
              <a:rPr lang="it-IT" sz="1100" dirty="0"/>
              <a:t>ACS non ha scopo di lucro e riconosce nei linguaggi delle arti sceniche il mezzo privilegiato di aggregazione civile e sociale per favorire il senso di crescita e di appartenenza culturale delle comunità.</a:t>
            </a:r>
          </a:p>
        </p:txBody>
      </p:sp>
    </p:spTree>
    <p:extLst>
      <p:ext uri="{BB962C8B-B14F-4D97-AF65-F5344CB8AC3E}">
        <p14:creationId xmlns:p14="http://schemas.microsoft.com/office/powerpoint/2010/main" val="3396406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BC8640-4A52-DE8C-17F3-C89B0D1923EE}"/>
              </a:ext>
            </a:extLst>
          </p:cNvPr>
          <p:cNvSpPr>
            <a:spLocks noGrp="1"/>
          </p:cNvSpPr>
          <p:nvPr>
            <p:ph type="title"/>
          </p:nvPr>
        </p:nvSpPr>
        <p:spPr/>
        <p:txBody>
          <a:bodyPr>
            <a:normAutofit/>
          </a:bodyPr>
          <a:lstStyle/>
          <a:p>
            <a:r>
              <a:rPr lang="it-IT" dirty="0"/>
              <a:t>Circuiti regionali </a:t>
            </a:r>
          </a:p>
        </p:txBody>
      </p:sp>
      <p:sp>
        <p:nvSpPr>
          <p:cNvPr id="3" name="Segnaposto contenuto 2">
            <a:extLst>
              <a:ext uri="{FF2B5EF4-FFF2-40B4-BE49-F238E27FC236}">
                <a16:creationId xmlns:a16="http://schemas.microsoft.com/office/drawing/2014/main" id="{71AC7FB0-8B6D-E82C-B24A-43AB5728532C}"/>
              </a:ext>
            </a:extLst>
          </p:cNvPr>
          <p:cNvSpPr>
            <a:spLocks noGrp="1"/>
          </p:cNvSpPr>
          <p:nvPr>
            <p:ph idx="1"/>
          </p:nvPr>
        </p:nvSpPr>
        <p:spPr/>
        <p:txBody>
          <a:bodyPr/>
          <a:lstStyle/>
          <a:p>
            <a:r>
              <a:rPr lang="it-IT" dirty="0"/>
              <a:t>ANART: Associazione nazionale che rappresenta i circuiti</a:t>
            </a:r>
          </a:p>
          <a:p>
            <a:r>
              <a:rPr lang="it-IT" dirty="0"/>
              <a:t>AGIS: Associazione Generale Italiana Spettacolo – al suo interno associazione indipendente che riunisce i circuiti</a:t>
            </a:r>
          </a:p>
          <a:p>
            <a:r>
              <a:rPr lang="it-IT" dirty="0"/>
              <a:t>Legge n. 836 dicembre 1978: scopo generale è incremento e diffusione delle attività teatrali</a:t>
            </a:r>
          </a:p>
          <a:p>
            <a:r>
              <a:rPr lang="it-IT" dirty="0"/>
              <a:t>Legge Tognoli del 1992: viene specificato che sono finalizzati alla distribuzione</a:t>
            </a:r>
          </a:p>
          <a:p>
            <a:r>
              <a:rPr lang="it-IT" dirty="0"/>
              <a:t>Nato e cresciuti a partire da anni Settanta, nel 2002 erano 17 i Circuiti finanziati dal Ministero</a:t>
            </a:r>
          </a:p>
          <a:p>
            <a:r>
              <a:rPr lang="it-IT" dirty="0"/>
              <a:t>Disciplina del FUS del 2014: diventano multidisciplinari</a:t>
            </a:r>
          </a:p>
          <a:p>
            <a:r>
              <a:rPr lang="it-IT" dirty="0"/>
              <a:t>Operano in aree periferiche</a:t>
            </a:r>
          </a:p>
        </p:txBody>
      </p:sp>
    </p:spTree>
    <p:extLst>
      <p:ext uri="{BB962C8B-B14F-4D97-AF65-F5344CB8AC3E}">
        <p14:creationId xmlns:p14="http://schemas.microsoft.com/office/powerpoint/2010/main" val="84090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2CF75-DF50-8A12-63CD-A3C863C9795B}"/>
              </a:ext>
            </a:extLst>
          </p:cNvPr>
          <p:cNvSpPr>
            <a:spLocks noGrp="1"/>
          </p:cNvSpPr>
          <p:nvPr>
            <p:ph type="title"/>
          </p:nvPr>
        </p:nvSpPr>
        <p:spPr/>
        <p:txBody>
          <a:bodyPr/>
          <a:lstStyle/>
          <a:p>
            <a:r>
              <a:rPr lang="it-IT" dirty="0"/>
              <a:t>Danza e teatri</a:t>
            </a:r>
          </a:p>
        </p:txBody>
      </p:sp>
      <p:sp>
        <p:nvSpPr>
          <p:cNvPr id="3" name="Segnaposto contenuto 2">
            <a:extLst>
              <a:ext uri="{FF2B5EF4-FFF2-40B4-BE49-F238E27FC236}">
                <a16:creationId xmlns:a16="http://schemas.microsoft.com/office/drawing/2014/main" id="{121073F0-2542-9906-4400-7BBD5C5585EF}"/>
              </a:ext>
            </a:extLst>
          </p:cNvPr>
          <p:cNvSpPr>
            <a:spLocks noGrp="1"/>
          </p:cNvSpPr>
          <p:nvPr>
            <p:ph idx="1"/>
          </p:nvPr>
        </p:nvSpPr>
        <p:spPr/>
        <p:txBody>
          <a:bodyPr>
            <a:normAutofit fontScale="92500"/>
          </a:bodyPr>
          <a:lstStyle/>
          <a:p>
            <a:r>
              <a:rPr lang="it-IT" dirty="0"/>
              <a:t>Negli ultimi anni: aumento di spettacoli di danza</a:t>
            </a:r>
          </a:p>
          <a:p>
            <a:endParaRPr lang="it-IT" dirty="0"/>
          </a:p>
          <a:p>
            <a:endParaRPr lang="it-IT" dirty="0"/>
          </a:p>
          <a:p>
            <a:pPr marL="0" indent="0">
              <a:buNone/>
            </a:pPr>
            <a:endParaRPr lang="it-IT" dirty="0"/>
          </a:p>
          <a:p>
            <a:r>
              <a:rPr lang="it-IT" dirty="0"/>
              <a:t>azione del DM 2014 che ha introdotto correttivi e premialità ai teatri che programmano la danza: compito di diffusione è stato attribuito a un numero maggiore di soggetti introducendo la categoria dei circuiti e aprendo accesso al finanziamento a organismi gestori di sale</a:t>
            </a:r>
          </a:p>
          <a:p>
            <a:r>
              <a:rPr lang="it-IT" dirty="0"/>
              <a:t>Dal 2014 cresciuto del 10,6 % anche finanziamento a favore della danza</a:t>
            </a:r>
          </a:p>
          <a:p>
            <a:pPr marL="0" indent="0">
              <a:buNone/>
            </a:pPr>
            <a:endParaRPr lang="it-IT" dirty="0"/>
          </a:p>
          <a:p>
            <a:pPr marL="0" indent="0">
              <a:buNone/>
            </a:pPr>
            <a:endParaRPr lang="it-IT" dirty="0"/>
          </a:p>
          <a:p>
            <a:pPr algn="ctr"/>
            <a:r>
              <a:rPr lang="it-IT" dirty="0"/>
              <a:t>molti teatri si aprono alla danza</a:t>
            </a:r>
          </a:p>
        </p:txBody>
      </p:sp>
      <p:sp>
        <p:nvSpPr>
          <p:cNvPr id="4" name="Freccia giù 3">
            <a:extLst>
              <a:ext uri="{FF2B5EF4-FFF2-40B4-BE49-F238E27FC236}">
                <a16:creationId xmlns:a16="http://schemas.microsoft.com/office/drawing/2014/main" id="{52E1C901-1778-8E21-B639-AA1D6A55CF8E}"/>
              </a:ext>
            </a:extLst>
          </p:cNvPr>
          <p:cNvSpPr/>
          <p:nvPr/>
        </p:nvSpPr>
        <p:spPr>
          <a:xfrm>
            <a:off x="5866228" y="2152357"/>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Uguale 4">
            <a:extLst>
              <a:ext uri="{FF2B5EF4-FFF2-40B4-BE49-F238E27FC236}">
                <a16:creationId xmlns:a16="http://schemas.microsoft.com/office/drawing/2014/main" id="{F3627CC0-153C-2A5F-26AB-6257D8A97EB2}"/>
              </a:ext>
            </a:extLst>
          </p:cNvPr>
          <p:cNvSpPr/>
          <p:nvPr/>
        </p:nvSpPr>
        <p:spPr>
          <a:xfrm>
            <a:off x="5568696" y="4614203"/>
            <a:ext cx="914400" cy="91440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81883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BACCF2-297F-22D5-9DB1-BEB9649AD99F}"/>
              </a:ext>
            </a:extLst>
          </p:cNvPr>
          <p:cNvSpPr>
            <a:spLocks noGrp="1"/>
          </p:cNvSpPr>
          <p:nvPr>
            <p:ph type="title"/>
          </p:nvPr>
        </p:nvSpPr>
        <p:spPr>
          <a:xfrm>
            <a:off x="731520" y="553616"/>
            <a:ext cx="3595634" cy="1757505"/>
          </a:xfrm>
        </p:spPr>
        <p:txBody>
          <a:bodyPr anchor="t">
            <a:normAutofit/>
          </a:bodyPr>
          <a:lstStyle/>
          <a:p>
            <a:r>
              <a:rPr lang="it-IT" dirty="0"/>
              <a:t>Teatri e la danza</a:t>
            </a:r>
          </a:p>
        </p:txBody>
      </p:sp>
      <p:sp>
        <p:nvSpPr>
          <p:cNvPr id="10" name="Segnaposto testo 3">
            <a:extLst>
              <a:ext uri="{FF2B5EF4-FFF2-40B4-BE49-F238E27FC236}">
                <a16:creationId xmlns:a16="http://schemas.microsoft.com/office/drawing/2014/main" id="{718E29AD-6FD8-072D-4413-AB8052D8A2E2}"/>
              </a:ext>
            </a:extLst>
          </p:cNvPr>
          <p:cNvSpPr>
            <a:spLocks noGrp="1"/>
          </p:cNvSpPr>
          <p:nvPr>
            <p:ph type="body" sz="half" idx="2"/>
          </p:nvPr>
        </p:nvSpPr>
        <p:spPr>
          <a:xfrm>
            <a:off x="731520" y="2311121"/>
            <a:ext cx="3309608" cy="3993263"/>
          </a:xfrm>
        </p:spPr>
        <p:txBody>
          <a:bodyPr anchor="t">
            <a:normAutofit/>
          </a:bodyPr>
          <a:lstStyle/>
          <a:p>
            <a:pPr marL="0" indent="0">
              <a:buNone/>
            </a:pPr>
            <a:r>
              <a:rPr lang="en-US" b="1" kern="1200"/>
              <a:t>Azioni </a:t>
            </a:r>
            <a:r>
              <a:rPr lang="en-US" b="1" kern="1200" err="1"/>
              <a:t>pedagogiche</a:t>
            </a:r>
            <a:r>
              <a:rPr lang="en-US" b="1" kern="1200"/>
              <a:t> e </a:t>
            </a:r>
            <a:r>
              <a:rPr lang="en-US" b="1" kern="1200" err="1"/>
              <a:t>divulgative</a:t>
            </a:r>
            <a:r>
              <a:rPr lang="en-US" b="1" kern="1200"/>
              <a:t>:</a:t>
            </a:r>
          </a:p>
          <a:p>
            <a:pPr marL="0"/>
            <a:r>
              <a:rPr lang="en-US" kern="1200" dirty="0" err="1"/>
              <a:t>presentazioni</a:t>
            </a:r>
            <a:r>
              <a:rPr lang="en-US" kern="1200" dirty="0"/>
              <a:t>,</a:t>
            </a:r>
          </a:p>
          <a:p>
            <a:pPr marL="0"/>
            <a:r>
              <a:rPr lang="en-US" kern="1200" dirty="0" err="1"/>
              <a:t>momenti</a:t>
            </a:r>
            <a:r>
              <a:rPr lang="en-US" kern="1200" dirty="0"/>
              <a:t> di </a:t>
            </a:r>
            <a:r>
              <a:rPr lang="en-US" kern="1200" dirty="0" err="1"/>
              <a:t>pratica</a:t>
            </a:r>
            <a:r>
              <a:rPr lang="en-US" kern="1200" dirty="0"/>
              <a:t> e </a:t>
            </a:r>
            <a:r>
              <a:rPr lang="en-US" kern="1200" dirty="0" err="1"/>
              <a:t>approfondimento</a:t>
            </a:r>
            <a:endParaRPr lang="en-US" kern="1200" dirty="0"/>
          </a:p>
          <a:p>
            <a:pPr marL="0"/>
            <a:r>
              <a:rPr lang="en-US" kern="1200" dirty="0" err="1"/>
              <a:t>rapporti</a:t>
            </a:r>
            <a:r>
              <a:rPr lang="en-US" kern="1200" dirty="0"/>
              <a:t> con le </a:t>
            </a:r>
            <a:r>
              <a:rPr lang="en-US" kern="1200" dirty="0" err="1"/>
              <a:t>istituzioni</a:t>
            </a:r>
            <a:r>
              <a:rPr lang="en-US" kern="1200" dirty="0"/>
              <a:t> </a:t>
            </a:r>
            <a:r>
              <a:rPr lang="en-US" kern="1200" dirty="0" err="1"/>
              <a:t>scolastiche</a:t>
            </a:r>
            <a:r>
              <a:rPr lang="en-US" kern="1200" dirty="0"/>
              <a:t> e mondo del </a:t>
            </a:r>
            <a:r>
              <a:rPr lang="en-US" kern="1200" dirty="0" err="1"/>
              <a:t>sociale</a:t>
            </a:r>
            <a:endParaRPr lang="en-US" kern="1200" dirty="0"/>
          </a:p>
        </p:txBody>
      </p:sp>
      <p:graphicFrame>
        <p:nvGraphicFramePr>
          <p:cNvPr id="12" name="Segnaposto testo 2">
            <a:extLst>
              <a:ext uri="{FF2B5EF4-FFF2-40B4-BE49-F238E27FC236}">
                <a16:creationId xmlns:a16="http://schemas.microsoft.com/office/drawing/2014/main" id="{ABC8244E-9C30-86D9-E261-B2FDCC5328C5}"/>
              </a:ext>
            </a:extLst>
          </p:cNvPr>
          <p:cNvGraphicFramePr>
            <a:graphicFrameLocks noGrp="1"/>
          </p:cNvGraphicFramePr>
          <p:nvPr>
            <p:ph idx="1"/>
            <p:extLst>
              <p:ext uri="{D42A27DB-BD31-4B8C-83A1-F6EECF244321}">
                <p14:modId xmlns:p14="http://schemas.microsoft.com/office/powerpoint/2010/main" val="838217688"/>
              </p:ext>
            </p:extLst>
          </p:nvPr>
        </p:nvGraphicFramePr>
        <p:xfrm>
          <a:off x="5136995" y="553616"/>
          <a:ext cx="6439309" cy="5752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3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343EDC-E736-6B5A-DFEB-BBD5CADAA782}"/>
              </a:ext>
            </a:extLst>
          </p:cNvPr>
          <p:cNvSpPr>
            <a:spLocks noGrp="1"/>
          </p:cNvSpPr>
          <p:nvPr>
            <p:ph type="title"/>
          </p:nvPr>
        </p:nvSpPr>
        <p:spPr/>
        <p:txBody>
          <a:bodyPr/>
          <a:lstStyle/>
          <a:p>
            <a:r>
              <a:rPr lang="it-IT" dirty="0"/>
              <a:t>Promozione</a:t>
            </a:r>
          </a:p>
        </p:txBody>
      </p:sp>
      <p:sp>
        <p:nvSpPr>
          <p:cNvPr id="3" name="Segnaposto contenuto 2">
            <a:extLst>
              <a:ext uri="{FF2B5EF4-FFF2-40B4-BE49-F238E27FC236}">
                <a16:creationId xmlns:a16="http://schemas.microsoft.com/office/drawing/2014/main" id="{DA0035BC-A384-535E-B936-2D42BE6F9528}"/>
              </a:ext>
            </a:extLst>
          </p:cNvPr>
          <p:cNvSpPr>
            <a:spLocks noGrp="1"/>
          </p:cNvSpPr>
          <p:nvPr>
            <p:ph idx="1"/>
          </p:nvPr>
        </p:nvSpPr>
        <p:spPr/>
        <p:txBody>
          <a:bodyPr/>
          <a:lstStyle/>
          <a:p>
            <a:r>
              <a:rPr lang="it-IT" dirty="0"/>
              <a:t>Ricambio generazionale: vetrina Anticorpi XL </a:t>
            </a:r>
            <a:r>
              <a:rPr lang="it-IT" dirty="0">
                <a:hlinkClick r:id="rId2"/>
              </a:rPr>
              <a:t>https://www.networkdanzaxl.org/</a:t>
            </a:r>
            <a:endParaRPr lang="it-IT" dirty="0"/>
          </a:p>
          <a:p>
            <a:r>
              <a:rPr lang="it-IT" dirty="0"/>
              <a:t>Coesione e inclusione sociale </a:t>
            </a:r>
            <a:r>
              <a:rPr lang="it-IT" dirty="0">
                <a:hlinkClick r:id="rId3"/>
              </a:rPr>
              <a:t>https://www.inscena.org/</a:t>
            </a:r>
            <a:endParaRPr lang="it-IT" dirty="0"/>
          </a:p>
          <a:p>
            <a:r>
              <a:rPr lang="it-IT" dirty="0"/>
              <a:t>perfezionamento professionale </a:t>
            </a:r>
            <a:r>
              <a:rPr lang="it-IT" dirty="0">
                <a:hlinkClick r:id="rId4"/>
              </a:rPr>
              <a:t>https://www.adrianaborriello.it/da-re/</a:t>
            </a:r>
            <a:endParaRPr lang="it-IT" dirty="0"/>
          </a:p>
          <a:p>
            <a:r>
              <a:rPr lang="it-IT" dirty="0"/>
              <a:t>Formazione del pubblico varie </a:t>
            </a:r>
            <a:r>
              <a:rPr lang="it-IT"/>
              <a:t>eterogenee attività</a:t>
            </a:r>
            <a:endParaRPr lang="it-IT" dirty="0"/>
          </a:p>
        </p:txBody>
      </p:sp>
    </p:spTree>
    <p:extLst>
      <p:ext uri="{BB962C8B-B14F-4D97-AF65-F5344CB8AC3E}">
        <p14:creationId xmlns:p14="http://schemas.microsoft.com/office/powerpoint/2010/main" val="1669292282"/>
      </p:ext>
    </p:extLst>
  </p:cSld>
  <p:clrMapOvr>
    <a:masterClrMapping/>
  </p:clrMapOvr>
</p:sld>
</file>

<file path=ppt/theme/theme1.xml><?xml version="1.0" encoding="utf-8"?>
<a:theme xmlns:a="http://schemas.openxmlformats.org/drawingml/2006/main" name="GradientRise">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Custom 3">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 id="{FF74CFCA-15A8-4A19-8791-A4B07AC19AED}" vid="{4F1DA30D-FBF7-47F9-8AB5-ACED5332D3E0}"/>
    </a:ext>
  </a:extLst>
</a:theme>
</file>

<file path=docProps/app.xml><?xml version="1.0" encoding="utf-8"?>
<Properties xmlns="http://schemas.openxmlformats.org/officeDocument/2006/extended-properties" xmlns:vt="http://schemas.openxmlformats.org/officeDocument/2006/docPropsVTypes">
  <TotalTime>98</TotalTime>
  <Words>915</Words>
  <Application>Microsoft Macintosh PowerPoint</Application>
  <PresentationFormat>Widescreen</PresentationFormat>
  <Paragraphs>43</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Arial</vt:lpstr>
      <vt:lpstr>Avenir Next LT Pro</vt:lpstr>
      <vt:lpstr>Avenir Next LT Pro Light</vt:lpstr>
      <vt:lpstr>Neue Haas Grotesk Text Pro</vt:lpstr>
      <vt:lpstr>GradientRise</vt:lpstr>
      <vt:lpstr>Comunicazione e progettazione per la danza</vt:lpstr>
      <vt:lpstr>Circuiti regionali multidisciplinari</vt:lpstr>
      <vt:lpstr>Circuiti regionali  L’ACS – Abruzzo Molise Circuito Spettacolo</vt:lpstr>
      <vt:lpstr>Circuiti regionali </vt:lpstr>
      <vt:lpstr>Danza e teatri</vt:lpstr>
      <vt:lpstr>Teatri e la danza</vt:lpstr>
      <vt:lpstr>Promozione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Nika Tomasevic</dc:creator>
  <cp:lastModifiedBy>Nika Tomasevic</cp:lastModifiedBy>
  <cp:revision>1</cp:revision>
  <dcterms:created xsi:type="dcterms:W3CDTF">2026-05-06T10:48:12Z</dcterms:created>
  <dcterms:modified xsi:type="dcterms:W3CDTF">2026-05-06T12:26:43Z</dcterms:modified>
</cp:coreProperties>
</file>