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39456-A172-4D37-BE84-4D0D99628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Geopolitica: mappe e storia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F66881-E497-4550-8559-DD60C2C74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Pasquale Iuso</a:t>
            </a:r>
          </a:p>
          <a:p>
            <a:pPr marL="514350" indent="-514350"/>
            <a:r>
              <a:rPr lang="it-I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Corso di laurea in Politiche Internazionali e della Sostenibilità</a:t>
            </a:r>
          </a:p>
          <a:p>
            <a:pPr marL="514350" indent="-514350"/>
            <a:r>
              <a:rPr lang="it-I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Storia e geopolitica del Novecento</a:t>
            </a:r>
          </a:p>
        </p:txBody>
      </p:sp>
    </p:spTree>
    <p:extLst>
      <p:ext uri="{BB962C8B-B14F-4D97-AF65-F5344CB8AC3E}">
        <p14:creationId xmlns:p14="http://schemas.microsoft.com/office/powerpoint/2010/main" val="268609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6256CE7-5ABF-4B14-9A10-C785B89B9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1" y="476250"/>
            <a:ext cx="8654520" cy="61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B0095C-3607-4902-B865-B2490685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5" y="687597"/>
            <a:ext cx="10299908" cy="54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CCAA68-798E-4C4C-86B4-A21AAA1A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54" y="959379"/>
            <a:ext cx="9408080" cy="49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E9B496-14AE-4BF5-B3D1-5589A8567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16" y="171303"/>
            <a:ext cx="8366949" cy="65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87CF12E-8C07-4CB6-A422-8422BD6C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8" y="437927"/>
            <a:ext cx="7867936" cy="59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28D0E9-9392-4B6F-A469-C0E45EF0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06" y="778932"/>
            <a:ext cx="7942417" cy="57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B4CDFC6-CC41-4660-A11E-E5F50C54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46" y="469157"/>
            <a:ext cx="8680938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813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23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Filo</vt:lpstr>
      <vt:lpstr>Geopolitica: mappe e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</cp:revision>
  <dcterms:created xsi:type="dcterms:W3CDTF">2022-12-21T12:02:44Z</dcterms:created>
  <dcterms:modified xsi:type="dcterms:W3CDTF">2023-02-13T16:38:49Z</dcterms:modified>
</cp:coreProperties>
</file>