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261" r:id="rId2"/>
    <p:sldId id="271" r:id="rId3"/>
    <p:sldId id="257" r:id="rId4"/>
    <p:sldId id="272" r:id="rId5"/>
    <p:sldId id="274" r:id="rId6"/>
    <p:sldId id="275" r:id="rId7"/>
    <p:sldId id="276" r:id="rId8"/>
    <p:sldId id="273" r:id="rId9"/>
    <p:sldId id="277" r:id="rId10"/>
    <p:sldId id="278" r:id="rId11"/>
    <p:sldId id="279" r:id="rId12"/>
    <p:sldId id="280" r:id="rId13"/>
  </p:sldIdLst>
  <p:sldSz cx="12192000" cy="6858000"/>
  <p:notesSz cx="6858000" cy="9144000"/>
  <p:defaultTextStyle>
    <a:defPPr rtl="0"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40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BC89EF96-8CEA-46FF-86C4-4CE0E7609802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83" autoAdjust="0"/>
    <p:restoredTop sz="94706" autoAdjust="0"/>
  </p:normalViewPr>
  <p:slideViewPr>
    <p:cSldViewPr snapToGrid="0">
      <p:cViewPr varScale="1">
        <p:scale>
          <a:sx n="115" d="100"/>
          <a:sy n="115" d="100"/>
        </p:scale>
        <p:origin x="512" y="200"/>
      </p:cViewPr>
      <p:guideLst>
        <p:guide pos="3840"/>
        <p:guide orient="horz"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91" d="100"/>
          <a:sy n="91" d="100"/>
        </p:scale>
        <p:origin x="3750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it-IT" dirty="0"/>
          </a:p>
        </p:txBody>
      </p:sp>
      <p:sp>
        <p:nvSpPr>
          <p:cNvPr id="3" name="Segnaposto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0029CACC-1C38-41D1-95DA-9B331B943FBC}" type="datetime1">
              <a:rPr lang="it-IT" smtClean="0"/>
              <a:t>19/10/22</a:t>
            </a:fld>
            <a:endParaRPr lang="it-IT" dirty="0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it-IT" dirty="0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1604A0D4-B89B-4ADD-AF9E-38636B40EE4E}" type="slidenum">
              <a:rPr lang="it-IT" smtClean="0"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24738915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it-IT" dirty="0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C1724DE-8C22-4DD0-B00D-D2F34D07F374}" type="datetime1">
              <a:rPr lang="it-IT" smtClean="0"/>
              <a:pPr/>
              <a:t>19/10/22</a:t>
            </a:fld>
            <a:endParaRPr lang="it-IT" dirty="0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it-IT" dirty="0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it-IT" dirty="0"/>
              <a:t>Fare clic per modificare gli stili del testo dello schema</a:t>
            </a:r>
          </a:p>
          <a:p>
            <a:pPr lvl="1" rtl="0"/>
            <a:r>
              <a:rPr lang="it-IT" dirty="0"/>
              <a:t>Secondo livello</a:t>
            </a:r>
          </a:p>
          <a:p>
            <a:pPr lvl="2" rtl="0"/>
            <a:r>
              <a:rPr lang="it-IT" dirty="0"/>
              <a:t>Terzo livello</a:t>
            </a:r>
          </a:p>
          <a:p>
            <a:pPr lvl="3" rtl="0"/>
            <a:r>
              <a:rPr lang="it-IT" dirty="0"/>
              <a:t>Quarto livello</a:t>
            </a:r>
          </a:p>
          <a:p>
            <a:pPr lvl="4" rtl="0"/>
            <a:r>
              <a:rPr lang="it-IT" dirty="0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it-IT" dirty="0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82869989-EB00-4EE7-BCB5-25BDC5BB29F8}" type="slidenum">
              <a:rPr lang="it-IT" smtClean="0"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1936361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82869989-EB00-4EE7-BCB5-25BDC5BB29F8}" type="slidenum">
              <a:rPr lang="it-IT" smtClean="0"/>
              <a:t>1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66661370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82869989-EB00-4EE7-BCB5-25BDC5BB29F8}" type="slidenum">
              <a:rPr lang="it-IT" smtClean="0"/>
              <a:t>3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9803039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uppo 4"/>
          <p:cNvGrpSpPr/>
          <p:nvPr userDrawn="1"/>
        </p:nvGrpSpPr>
        <p:grpSpPr bwMode="hidden">
          <a:xfrm>
            <a:off x="-1" y="0"/>
            <a:ext cx="12192002" cy="6858000"/>
            <a:chOff x="-1" y="0"/>
            <a:chExt cx="12192002" cy="6858000"/>
          </a:xfrm>
        </p:grpSpPr>
        <p:cxnSp>
          <p:nvCxnSpPr>
            <p:cNvPr id="6" name="Connettore diritto 5"/>
            <p:cNvCxnSpPr/>
            <p:nvPr/>
          </p:nvCxnSpPr>
          <p:spPr bwMode="hidden">
            <a:xfrm>
              <a:off x="610194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Connettore diritto 6"/>
            <p:cNvCxnSpPr/>
            <p:nvPr/>
          </p:nvCxnSpPr>
          <p:spPr bwMode="hidden">
            <a:xfrm>
              <a:off x="1829332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Connettore diritto 8"/>
            <p:cNvCxnSpPr/>
            <p:nvPr/>
          </p:nvCxnSpPr>
          <p:spPr bwMode="hidden">
            <a:xfrm>
              <a:off x="3048470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Connettore diritto 9"/>
            <p:cNvCxnSpPr/>
            <p:nvPr/>
          </p:nvCxnSpPr>
          <p:spPr bwMode="hidden">
            <a:xfrm>
              <a:off x="4267608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Connettore diritto 10"/>
            <p:cNvCxnSpPr/>
            <p:nvPr/>
          </p:nvCxnSpPr>
          <p:spPr bwMode="hidden">
            <a:xfrm>
              <a:off x="5486746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Connettore diritto 11"/>
            <p:cNvCxnSpPr/>
            <p:nvPr/>
          </p:nvCxnSpPr>
          <p:spPr bwMode="hidden">
            <a:xfrm>
              <a:off x="6705884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Connettore diritto 12"/>
            <p:cNvCxnSpPr/>
            <p:nvPr/>
          </p:nvCxnSpPr>
          <p:spPr bwMode="hidden">
            <a:xfrm>
              <a:off x="7925022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Connettore diritto 13"/>
            <p:cNvCxnSpPr/>
            <p:nvPr/>
          </p:nvCxnSpPr>
          <p:spPr bwMode="hidden">
            <a:xfrm>
              <a:off x="9144160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Connettore diritto 14"/>
            <p:cNvCxnSpPr/>
            <p:nvPr/>
          </p:nvCxnSpPr>
          <p:spPr bwMode="hidden">
            <a:xfrm>
              <a:off x="10363298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Connettore diritto 15"/>
            <p:cNvCxnSpPr/>
            <p:nvPr/>
          </p:nvCxnSpPr>
          <p:spPr bwMode="hidden">
            <a:xfrm>
              <a:off x="11582436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Connettore diritto 16"/>
            <p:cNvCxnSpPr/>
            <p:nvPr/>
          </p:nvCxnSpPr>
          <p:spPr bwMode="hidden">
            <a:xfrm>
              <a:off x="2819" y="386485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Connettore diritto 17"/>
            <p:cNvCxnSpPr/>
            <p:nvPr/>
          </p:nvCxnSpPr>
          <p:spPr bwMode="hidden">
            <a:xfrm>
              <a:off x="2819" y="1611181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Connettore diritto 18"/>
            <p:cNvCxnSpPr/>
            <p:nvPr/>
          </p:nvCxnSpPr>
          <p:spPr bwMode="hidden">
            <a:xfrm>
              <a:off x="2819" y="2835877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Connettore diritto 19"/>
            <p:cNvCxnSpPr/>
            <p:nvPr/>
          </p:nvCxnSpPr>
          <p:spPr bwMode="hidden">
            <a:xfrm>
              <a:off x="2819" y="4060573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Connettore diritto 20"/>
            <p:cNvCxnSpPr/>
            <p:nvPr/>
          </p:nvCxnSpPr>
          <p:spPr bwMode="hidden">
            <a:xfrm>
              <a:off x="2819" y="5285269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Connettore diritto 21"/>
            <p:cNvCxnSpPr/>
            <p:nvPr/>
          </p:nvCxnSpPr>
          <p:spPr bwMode="hidden">
            <a:xfrm>
              <a:off x="2819" y="6509965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3" name="Gruppo 22"/>
            <p:cNvGrpSpPr/>
            <p:nvPr userDrawn="1"/>
          </p:nvGrpSpPr>
          <p:grpSpPr bwMode="hidden">
            <a:xfrm>
              <a:off x="-1" y="0"/>
              <a:ext cx="12192001" cy="6858000"/>
              <a:chOff x="-1" y="0"/>
              <a:chExt cx="12192001" cy="6858000"/>
            </a:xfrm>
          </p:grpSpPr>
          <p:cxnSp>
            <p:nvCxnSpPr>
              <p:cNvPr id="41" name="Connettore diritto 40"/>
              <p:cNvCxnSpPr/>
              <p:nvPr/>
            </p:nvCxnSpPr>
            <p:spPr bwMode="hidden">
              <a:xfrm>
                <a:off x="225425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" name="Connettore diritto 41"/>
              <p:cNvCxnSpPr/>
              <p:nvPr/>
            </p:nvCxnSpPr>
            <p:spPr bwMode="hidden">
              <a:xfrm>
                <a:off x="1449154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" name="Connettore diritto 42"/>
              <p:cNvCxnSpPr/>
              <p:nvPr/>
            </p:nvCxnSpPr>
            <p:spPr bwMode="hidden">
              <a:xfrm>
                <a:off x="2665982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" name="Connettore diritto 43"/>
              <p:cNvCxnSpPr/>
              <p:nvPr/>
            </p:nvCxnSpPr>
            <p:spPr bwMode="hidden">
              <a:xfrm>
                <a:off x="3885119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" name="Connettore diritto 44"/>
              <p:cNvCxnSpPr/>
              <p:nvPr/>
            </p:nvCxnSpPr>
            <p:spPr bwMode="hidden">
              <a:xfrm>
                <a:off x="5106502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46" name="Gruppo 45"/>
              <p:cNvGrpSpPr/>
              <p:nvPr/>
            </p:nvGrpSpPr>
            <p:grpSpPr bwMode="hidden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52" name="Connettore diritto 51"/>
                <p:cNvCxnSpPr/>
                <p:nvPr/>
              </p:nvCxnSpPr>
              <p:spPr bwMode="hidden">
                <a:xfrm>
                  <a:off x="6327885" y="0"/>
                  <a:ext cx="5864115" cy="5898673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3" name="Connettore diritto 52"/>
                <p:cNvCxnSpPr/>
                <p:nvPr/>
              </p:nvCxnSpPr>
              <p:spPr bwMode="hidden">
                <a:xfrm>
                  <a:off x="7549268" y="0"/>
                  <a:ext cx="4642732" cy="4672425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4" name="Connettore diritto 53"/>
                <p:cNvCxnSpPr/>
                <p:nvPr/>
              </p:nvCxnSpPr>
              <p:spPr bwMode="hidden">
                <a:xfrm>
                  <a:off x="8772997" y="0"/>
                  <a:ext cx="3419003" cy="3456749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5" name="Connettore diritto 54"/>
                <p:cNvCxnSpPr/>
                <p:nvPr/>
              </p:nvCxnSpPr>
              <p:spPr bwMode="hidden">
                <a:xfrm>
                  <a:off x="9982200" y="0"/>
                  <a:ext cx="2209800" cy="2226469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6" name="Connettore diritto 55"/>
                <p:cNvCxnSpPr/>
                <p:nvPr/>
              </p:nvCxnSpPr>
              <p:spPr bwMode="hidden">
                <a:xfrm>
                  <a:off x="11199019" y="0"/>
                  <a:ext cx="992981" cy="1002506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47" name="Connettore diritto 46"/>
              <p:cNvCxnSpPr/>
              <p:nvPr/>
            </p:nvCxnSpPr>
            <p:spPr bwMode="hidden">
              <a:xfrm flipH="1" flipV="1">
                <a:off x="-1" y="1012053"/>
                <a:ext cx="5828811" cy="584594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8" name="Connettore diritto 47"/>
              <p:cNvCxnSpPr/>
              <p:nvPr/>
            </p:nvCxnSpPr>
            <p:spPr bwMode="hidden">
              <a:xfrm flipH="1" flipV="1">
                <a:off x="-1" y="2227340"/>
                <a:ext cx="4614781" cy="4630658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9" name="Connettore diritto 48"/>
              <p:cNvCxnSpPr/>
              <p:nvPr/>
            </p:nvCxnSpPr>
            <p:spPr bwMode="hidden">
              <a:xfrm flipH="1" flipV="1">
                <a:off x="-1" y="3432149"/>
                <a:ext cx="3398419" cy="3425849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0" name="Connettore diritto 49"/>
              <p:cNvCxnSpPr/>
              <p:nvPr/>
            </p:nvCxnSpPr>
            <p:spPr bwMode="hidden">
              <a:xfrm flipH="1" flipV="1">
                <a:off x="-1" y="4651431"/>
                <a:ext cx="2196496" cy="2206567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1" name="Connettore diritto 50"/>
              <p:cNvCxnSpPr/>
              <p:nvPr/>
            </p:nvCxnSpPr>
            <p:spPr bwMode="hidden">
              <a:xfrm flipH="1" flipV="1">
                <a:off x="-1" y="5864453"/>
                <a:ext cx="987003" cy="99354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4" name="Gruppo 23"/>
            <p:cNvGrpSpPr/>
            <p:nvPr userDrawn="1"/>
          </p:nvGrpSpPr>
          <p:grpSpPr bwMode="hidden">
            <a:xfrm flipH="1">
              <a:off x="0" y="0"/>
              <a:ext cx="12192001" cy="6858000"/>
              <a:chOff x="-1" y="0"/>
              <a:chExt cx="12192001" cy="6858000"/>
            </a:xfrm>
          </p:grpSpPr>
          <p:cxnSp>
            <p:nvCxnSpPr>
              <p:cNvPr id="25" name="Connettore diritto 24"/>
              <p:cNvCxnSpPr/>
              <p:nvPr/>
            </p:nvCxnSpPr>
            <p:spPr bwMode="hidden">
              <a:xfrm>
                <a:off x="225425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" name="Connettore diritto 25"/>
              <p:cNvCxnSpPr/>
              <p:nvPr/>
            </p:nvCxnSpPr>
            <p:spPr bwMode="hidden">
              <a:xfrm>
                <a:off x="1449154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" name="Connettore diritto 26"/>
              <p:cNvCxnSpPr/>
              <p:nvPr/>
            </p:nvCxnSpPr>
            <p:spPr bwMode="hidden">
              <a:xfrm>
                <a:off x="2665982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Connettore diritto 27"/>
              <p:cNvCxnSpPr/>
              <p:nvPr/>
            </p:nvCxnSpPr>
            <p:spPr bwMode="hidden">
              <a:xfrm>
                <a:off x="3885119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Connettore diritto 28"/>
              <p:cNvCxnSpPr/>
              <p:nvPr/>
            </p:nvCxnSpPr>
            <p:spPr bwMode="hidden">
              <a:xfrm>
                <a:off x="5150644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30" name="Gruppo 29"/>
              <p:cNvGrpSpPr/>
              <p:nvPr/>
            </p:nvGrpSpPr>
            <p:grpSpPr bwMode="hidden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36" name="Connettore diritto 35"/>
                <p:cNvCxnSpPr/>
                <p:nvPr/>
              </p:nvCxnSpPr>
              <p:spPr bwMode="hidden">
                <a:xfrm>
                  <a:off x="6327885" y="0"/>
                  <a:ext cx="5864115" cy="5898673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7" name="Connettore diritto 36"/>
                <p:cNvCxnSpPr/>
                <p:nvPr/>
              </p:nvCxnSpPr>
              <p:spPr bwMode="hidden">
                <a:xfrm>
                  <a:off x="7549268" y="0"/>
                  <a:ext cx="4642732" cy="4672425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8" name="Connettore diritto 37"/>
                <p:cNvCxnSpPr/>
                <p:nvPr/>
              </p:nvCxnSpPr>
              <p:spPr bwMode="hidden">
                <a:xfrm>
                  <a:off x="8772997" y="0"/>
                  <a:ext cx="3419003" cy="3456749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9" name="Connettore diritto 38"/>
                <p:cNvCxnSpPr/>
                <p:nvPr/>
              </p:nvCxnSpPr>
              <p:spPr bwMode="hidden">
                <a:xfrm>
                  <a:off x="9982200" y="0"/>
                  <a:ext cx="2209800" cy="2226469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0" name="Connettore diritto 39"/>
                <p:cNvCxnSpPr/>
                <p:nvPr/>
              </p:nvCxnSpPr>
              <p:spPr bwMode="hidden">
                <a:xfrm>
                  <a:off x="11199019" y="0"/>
                  <a:ext cx="992981" cy="1002506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31" name="Connettore diritto 30"/>
              <p:cNvCxnSpPr/>
              <p:nvPr/>
            </p:nvCxnSpPr>
            <p:spPr bwMode="hidden">
              <a:xfrm flipH="1" flipV="1">
                <a:off x="-1" y="1012053"/>
                <a:ext cx="5828811" cy="584594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" name="Connettore diritto 31"/>
              <p:cNvCxnSpPr/>
              <p:nvPr/>
            </p:nvCxnSpPr>
            <p:spPr bwMode="hidden">
              <a:xfrm flipH="1" flipV="1">
                <a:off x="-1" y="2227340"/>
                <a:ext cx="4614781" cy="4630658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" name="Connettore diritto 32"/>
              <p:cNvCxnSpPr/>
              <p:nvPr/>
            </p:nvCxnSpPr>
            <p:spPr bwMode="hidden">
              <a:xfrm flipH="1" flipV="1">
                <a:off x="-1" y="3432149"/>
                <a:ext cx="3398419" cy="3425849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" name="Connettore diritto 33"/>
              <p:cNvCxnSpPr/>
              <p:nvPr/>
            </p:nvCxnSpPr>
            <p:spPr bwMode="hidden">
              <a:xfrm flipH="1" flipV="1">
                <a:off x="-1" y="4651431"/>
                <a:ext cx="2196496" cy="2206567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" name="Connettore diritto 34"/>
              <p:cNvCxnSpPr/>
              <p:nvPr/>
            </p:nvCxnSpPr>
            <p:spPr bwMode="hidden">
              <a:xfrm flipH="1" flipV="1">
                <a:off x="-1" y="5864453"/>
                <a:ext cx="987003" cy="99354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293845" y="1296063"/>
            <a:ext cx="9604310" cy="3996563"/>
          </a:xfrm>
        </p:spPr>
        <p:txBody>
          <a:bodyPr rtlCol="0" anchor="b">
            <a:normAutofit/>
          </a:bodyPr>
          <a:lstStyle>
            <a:lvl1pPr algn="l">
              <a:lnSpc>
                <a:spcPct val="76000"/>
              </a:lnSpc>
              <a:defRPr sz="8000" cap="none" baseline="0">
                <a:solidFill>
                  <a:schemeClr val="tx1"/>
                </a:solidFill>
              </a:defRPr>
            </a:lvl1pPr>
          </a:lstStyle>
          <a:p>
            <a:pPr rtl="0"/>
            <a:r>
              <a:rPr lang="it-IT"/>
              <a:t>Fare clic per modificare lo stile del titolo</a:t>
            </a:r>
            <a:endParaRPr lang="it-IT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293845" y="5432564"/>
            <a:ext cx="9604310" cy="457200"/>
          </a:xfrm>
        </p:spPr>
        <p:txBody>
          <a:bodyPr rtlCol="0">
            <a:normAutofit/>
          </a:bodyPr>
          <a:lstStyle>
            <a:lvl1pPr marL="0" indent="0" algn="l">
              <a:spcBef>
                <a:spcPts val="0"/>
              </a:spcBef>
              <a:buNone/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rtl="0"/>
            <a:r>
              <a:rPr lang="it-IT"/>
              <a:t>Fare clic per modificare lo stile del sottotitolo dello schema</a:t>
            </a:r>
            <a:endParaRPr lang="it-IT" dirty="0"/>
          </a:p>
        </p:txBody>
      </p:sp>
      <p:cxnSp>
        <p:nvCxnSpPr>
          <p:cNvPr id="58" name="Connettore diritto 57"/>
          <p:cNvCxnSpPr/>
          <p:nvPr userDrawn="1"/>
        </p:nvCxnSpPr>
        <p:spPr>
          <a:xfrm>
            <a:off x="1295400" y="5294175"/>
            <a:ext cx="9601200" cy="0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988627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it-IT"/>
              <a:t>Fare clic per modificare lo stile del titolo</a:t>
            </a:r>
            <a:endParaRPr lang="it-IT" dirty="0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/>
          <a:p>
            <a:pPr lvl="0" rtl="0"/>
            <a:r>
              <a:rPr lang="it-IT"/>
              <a:t>Fare clic per modificare stili del testo dello schema</a:t>
            </a:r>
          </a:p>
          <a:p>
            <a:pPr lvl="1" rtl="0"/>
            <a:r>
              <a:rPr lang="it-IT"/>
              <a:t>Secondo livello</a:t>
            </a:r>
          </a:p>
          <a:p>
            <a:pPr lvl="2" rtl="0"/>
            <a:r>
              <a:rPr lang="it-IT"/>
              <a:t>Terzo livello</a:t>
            </a:r>
          </a:p>
          <a:p>
            <a:pPr lvl="3" rtl="0"/>
            <a:r>
              <a:rPr lang="it-IT"/>
              <a:t>Quarto livello</a:t>
            </a:r>
          </a:p>
          <a:p>
            <a:pPr lvl="4" rtl="0"/>
            <a:r>
              <a:rPr lang="it-IT"/>
              <a:t>Quinto livello</a:t>
            </a:r>
            <a:endParaRPr lang="it-IT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it-IT" dirty="0"/>
              <a:t>Aggiungere un piè di pagina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924BEF41-437E-44AD-96F2-AA6321C74C9E}" type="datetime1">
              <a:rPr lang="it-IT" smtClean="0"/>
              <a:pPr/>
              <a:t>19/10/22</a:t>
            </a:fld>
            <a:endParaRPr lang="it-IT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E31375A4-56A4-47D6-9801-1991572033F7}" type="slidenum">
              <a:rPr lang="it-IT" smtClean="0"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4771542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verticale e tes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9209314" y="489856"/>
            <a:ext cx="1687286" cy="5301343"/>
          </a:xfrm>
        </p:spPr>
        <p:txBody>
          <a:bodyPr vert="eaVert" rtlCol="0"/>
          <a:lstStyle/>
          <a:p>
            <a:pPr rtl="0"/>
            <a:r>
              <a:rPr lang="it-IT"/>
              <a:t>Fare clic per modificare lo stile del titolo</a:t>
            </a:r>
            <a:endParaRPr lang="it-IT" dirty="0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1295399" y="489856"/>
            <a:ext cx="7587344" cy="5301343"/>
          </a:xfrm>
        </p:spPr>
        <p:txBody>
          <a:bodyPr vert="eaVert" rtlCol="0"/>
          <a:lstStyle/>
          <a:p>
            <a:pPr lvl="0" rtl="0"/>
            <a:r>
              <a:rPr lang="it-IT"/>
              <a:t>Fare clic per modificare stili del testo dello schema</a:t>
            </a:r>
          </a:p>
          <a:p>
            <a:pPr lvl="1" rtl="0"/>
            <a:r>
              <a:rPr lang="it-IT"/>
              <a:t>Secondo livello</a:t>
            </a:r>
          </a:p>
          <a:p>
            <a:pPr lvl="2" rtl="0"/>
            <a:r>
              <a:rPr lang="it-IT"/>
              <a:t>Terzo livello</a:t>
            </a:r>
          </a:p>
          <a:p>
            <a:pPr lvl="3" rtl="0"/>
            <a:r>
              <a:rPr lang="it-IT"/>
              <a:t>Quarto livello</a:t>
            </a:r>
          </a:p>
          <a:p>
            <a:pPr lvl="4" rtl="0"/>
            <a:r>
              <a:rPr lang="it-IT"/>
              <a:t>Quinto livello</a:t>
            </a:r>
            <a:endParaRPr lang="it-IT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it-IT" dirty="0"/>
              <a:t>Aggiungere un piè di pagina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EF3B66FF-33B7-49ED-8C4C-3A439535B7E7}" type="datetime1">
              <a:rPr lang="it-IT" smtClean="0"/>
              <a:pPr/>
              <a:t>19/10/22</a:t>
            </a:fld>
            <a:endParaRPr lang="it-IT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E31375A4-56A4-47D6-9801-1991572033F7}" type="slidenum">
              <a:rPr lang="it-IT" smtClean="0"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5246350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it-IT"/>
              <a:t>Fare clic per modificare lo stile del titolo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 rtlCol="0"/>
          <a:lstStyle/>
          <a:p>
            <a:pPr lvl="0" rtl="0"/>
            <a:r>
              <a:rPr lang="it-IT"/>
              <a:t>Fare clic per modificare stili del testo dello schema</a:t>
            </a:r>
          </a:p>
          <a:p>
            <a:pPr lvl="1" rtl="0"/>
            <a:r>
              <a:rPr lang="it-IT"/>
              <a:t>Secondo livello</a:t>
            </a:r>
          </a:p>
          <a:p>
            <a:pPr lvl="2" rtl="0"/>
            <a:r>
              <a:rPr lang="it-IT"/>
              <a:t>Terzo livello</a:t>
            </a:r>
          </a:p>
          <a:p>
            <a:pPr lvl="3" rtl="0"/>
            <a:r>
              <a:rPr lang="it-IT"/>
              <a:t>Quarto livello</a:t>
            </a:r>
          </a:p>
          <a:p>
            <a:pPr lvl="4" rtl="0"/>
            <a:r>
              <a:rPr lang="it-IT"/>
              <a:t>Quinto livello</a:t>
            </a:r>
            <a:endParaRPr lang="it-IT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it-IT" dirty="0"/>
              <a:t>Aggiungere un piè di pagina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9F4032A6-EBA4-4103-BD10-79955652D284}" type="datetime1">
              <a:rPr lang="it-IT" smtClean="0"/>
              <a:pPr/>
              <a:t>19/10/22</a:t>
            </a:fld>
            <a:endParaRPr lang="it-IT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E31375A4-56A4-47D6-9801-1991572033F7}" type="slidenum">
              <a:rPr lang="it-IT" smtClean="0"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1124441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Intestazione sezione">
    <p:bg>
      <p:bgPr>
        <a:gradFill flip="none" rotWithShape="1">
          <a:gsLst>
            <a:gs pos="0">
              <a:schemeClr val="accent1"/>
            </a:gs>
            <a:gs pos="97000">
              <a:schemeClr val="accent1">
                <a:lumMod val="80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uppo 6"/>
          <p:cNvGrpSpPr/>
          <p:nvPr userDrawn="1"/>
        </p:nvGrpSpPr>
        <p:grpSpPr bwMode="hidden">
          <a:xfrm>
            <a:off x="-1" y="0"/>
            <a:ext cx="12192002" cy="6858000"/>
            <a:chOff x="-1" y="0"/>
            <a:chExt cx="12192002" cy="6858000"/>
          </a:xfrm>
        </p:grpSpPr>
        <p:cxnSp>
          <p:nvCxnSpPr>
            <p:cNvPr id="8" name="Connettore diritto 7"/>
            <p:cNvCxnSpPr/>
            <p:nvPr/>
          </p:nvCxnSpPr>
          <p:spPr bwMode="hidden">
            <a:xfrm>
              <a:off x="610194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Connettore diritto 8"/>
            <p:cNvCxnSpPr/>
            <p:nvPr/>
          </p:nvCxnSpPr>
          <p:spPr bwMode="hidden">
            <a:xfrm>
              <a:off x="1829332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Connettore diritto 9"/>
            <p:cNvCxnSpPr/>
            <p:nvPr/>
          </p:nvCxnSpPr>
          <p:spPr bwMode="hidden">
            <a:xfrm>
              <a:off x="3048470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Connettore diritto 10"/>
            <p:cNvCxnSpPr/>
            <p:nvPr/>
          </p:nvCxnSpPr>
          <p:spPr bwMode="hidden">
            <a:xfrm>
              <a:off x="4267608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Connettore diritto 11"/>
            <p:cNvCxnSpPr/>
            <p:nvPr/>
          </p:nvCxnSpPr>
          <p:spPr bwMode="hidden">
            <a:xfrm>
              <a:off x="5486746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Connettore diritto 12"/>
            <p:cNvCxnSpPr/>
            <p:nvPr/>
          </p:nvCxnSpPr>
          <p:spPr bwMode="hidden">
            <a:xfrm>
              <a:off x="6705884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Connettore diritto 13"/>
            <p:cNvCxnSpPr/>
            <p:nvPr/>
          </p:nvCxnSpPr>
          <p:spPr bwMode="hidden">
            <a:xfrm>
              <a:off x="7925022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Connettore diritto 14"/>
            <p:cNvCxnSpPr/>
            <p:nvPr/>
          </p:nvCxnSpPr>
          <p:spPr bwMode="hidden">
            <a:xfrm>
              <a:off x="9144160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Connettore diritto 15"/>
            <p:cNvCxnSpPr/>
            <p:nvPr/>
          </p:nvCxnSpPr>
          <p:spPr bwMode="hidden">
            <a:xfrm>
              <a:off x="10363298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Connettore diritto 16"/>
            <p:cNvCxnSpPr/>
            <p:nvPr/>
          </p:nvCxnSpPr>
          <p:spPr bwMode="hidden">
            <a:xfrm>
              <a:off x="11582436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Connettore diritto 17"/>
            <p:cNvCxnSpPr/>
            <p:nvPr/>
          </p:nvCxnSpPr>
          <p:spPr bwMode="hidden">
            <a:xfrm>
              <a:off x="2819" y="386485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Connettore diritto 18"/>
            <p:cNvCxnSpPr/>
            <p:nvPr/>
          </p:nvCxnSpPr>
          <p:spPr bwMode="hidden">
            <a:xfrm>
              <a:off x="2819" y="1611181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Connettore diritto 19"/>
            <p:cNvCxnSpPr/>
            <p:nvPr/>
          </p:nvCxnSpPr>
          <p:spPr bwMode="hidden">
            <a:xfrm>
              <a:off x="2819" y="2835877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Connettore diritto 20"/>
            <p:cNvCxnSpPr/>
            <p:nvPr/>
          </p:nvCxnSpPr>
          <p:spPr bwMode="hidden">
            <a:xfrm>
              <a:off x="2819" y="4060573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Connettore diritto 21"/>
            <p:cNvCxnSpPr/>
            <p:nvPr/>
          </p:nvCxnSpPr>
          <p:spPr bwMode="hidden">
            <a:xfrm>
              <a:off x="2819" y="5285269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Connettore diritto 22"/>
            <p:cNvCxnSpPr/>
            <p:nvPr/>
          </p:nvCxnSpPr>
          <p:spPr bwMode="hidden">
            <a:xfrm>
              <a:off x="2819" y="6509965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4" name="Gruppo 23"/>
            <p:cNvGrpSpPr/>
            <p:nvPr userDrawn="1"/>
          </p:nvGrpSpPr>
          <p:grpSpPr bwMode="hidden">
            <a:xfrm>
              <a:off x="-1" y="0"/>
              <a:ext cx="12192001" cy="6858000"/>
              <a:chOff x="-1" y="0"/>
              <a:chExt cx="12192001" cy="6858000"/>
            </a:xfrm>
          </p:grpSpPr>
          <p:cxnSp>
            <p:nvCxnSpPr>
              <p:cNvPr id="42" name="Connettore diritto 41"/>
              <p:cNvCxnSpPr/>
              <p:nvPr/>
            </p:nvCxnSpPr>
            <p:spPr bwMode="hidden">
              <a:xfrm>
                <a:off x="225425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" name="Connettore diritto 42"/>
              <p:cNvCxnSpPr/>
              <p:nvPr/>
            </p:nvCxnSpPr>
            <p:spPr bwMode="hidden">
              <a:xfrm>
                <a:off x="1449154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" name="Connettore diritto 43"/>
              <p:cNvCxnSpPr/>
              <p:nvPr/>
            </p:nvCxnSpPr>
            <p:spPr bwMode="hidden">
              <a:xfrm>
                <a:off x="2665982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" name="Connettore diritto 44"/>
              <p:cNvCxnSpPr/>
              <p:nvPr/>
            </p:nvCxnSpPr>
            <p:spPr bwMode="hidden">
              <a:xfrm>
                <a:off x="3885119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" name="Connettore diritto 45"/>
              <p:cNvCxnSpPr/>
              <p:nvPr/>
            </p:nvCxnSpPr>
            <p:spPr bwMode="hidden">
              <a:xfrm>
                <a:off x="5106502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47" name="Gruppo 46"/>
              <p:cNvGrpSpPr/>
              <p:nvPr/>
            </p:nvGrpSpPr>
            <p:grpSpPr bwMode="hidden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53" name="Connettore diritto 52"/>
                <p:cNvCxnSpPr/>
                <p:nvPr/>
              </p:nvCxnSpPr>
              <p:spPr bwMode="hidden">
                <a:xfrm>
                  <a:off x="6327885" y="0"/>
                  <a:ext cx="5864115" cy="5898673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4" name="Connettore diritto 53"/>
                <p:cNvCxnSpPr/>
                <p:nvPr/>
              </p:nvCxnSpPr>
              <p:spPr bwMode="hidden">
                <a:xfrm>
                  <a:off x="7549268" y="0"/>
                  <a:ext cx="4642732" cy="4672425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5" name="Connettore diritto 54"/>
                <p:cNvCxnSpPr/>
                <p:nvPr/>
              </p:nvCxnSpPr>
              <p:spPr bwMode="hidden">
                <a:xfrm>
                  <a:off x="8772997" y="0"/>
                  <a:ext cx="3419003" cy="3456749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6" name="Connettore diritto 55"/>
                <p:cNvCxnSpPr/>
                <p:nvPr/>
              </p:nvCxnSpPr>
              <p:spPr bwMode="hidden">
                <a:xfrm>
                  <a:off x="9982200" y="0"/>
                  <a:ext cx="2209800" cy="2226469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7" name="Connettore diritto 56"/>
                <p:cNvCxnSpPr/>
                <p:nvPr/>
              </p:nvCxnSpPr>
              <p:spPr bwMode="hidden">
                <a:xfrm>
                  <a:off x="11199019" y="0"/>
                  <a:ext cx="992981" cy="1002506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48" name="Connettore diritto 47"/>
              <p:cNvCxnSpPr/>
              <p:nvPr/>
            </p:nvCxnSpPr>
            <p:spPr bwMode="hidden">
              <a:xfrm flipH="1" flipV="1">
                <a:off x="-1" y="1012053"/>
                <a:ext cx="5828811" cy="584594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9" name="Connettore diritto 48"/>
              <p:cNvCxnSpPr/>
              <p:nvPr/>
            </p:nvCxnSpPr>
            <p:spPr bwMode="hidden">
              <a:xfrm flipH="1" flipV="1">
                <a:off x="-1" y="2227340"/>
                <a:ext cx="4614781" cy="4630658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0" name="Connettore diritto 49"/>
              <p:cNvCxnSpPr/>
              <p:nvPr/>
            </p:nvCxnSpPr>
            <p:spPr bwMode="hidden">
              <a:xfrm flipH="1" flipV="1">
                <a:off x="-1" y="3432149"/>
                <a:ext cx="3398419" cy="3425849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1" name="Connettore diritto 50"/>
              <p:cNvCxnSpPr/>
              <p:nvPr/>
            </p:nvCxnSpPr>
            <p:spPr bwMode="hidden">
              <a:xfrm flipH="1" flipV="1">
                <a:off x="-1" y="4651431"/>
                <a:ext cx="2196496" cy="2206567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2" name="Connettore diritto 51"/>
              <p:cNvCxnSpPr/>
              <p:nvPr/>
            </p:nvCxnSpPr>
            <p:spPr bwMode="hidden">
              <a:xfrm flipH="1" flipV="1">
                <a:off x="-1" y="5864453"/>
                <a:ext cx="987003" cy="99354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5" name="Gruppo 24"/>
            <p:cNvGrpSpPr/>
            <p:nvPr userDrawn="1"/>
          </p:nvGrpSpPr>
          <p:grpSpPr bwMode="hidden">
            <a:xfrm flipH="1">
              <a:off x="0" y="0"/>
              <a:ext cx="12192001" cy="6858000"/>
              <a:chOff x="-1" y="0"/>
              <a:chExt cx="12192001" cy="6858000"/>
            </a:xfrm>
          </p:grpSpPr>
          <p:cxnSp>
            <p:nvCxnSpPr>
              <p:cNvPr id="26" name="Connettore diritto 25"/>
              <p:cNvCxnSpPr/>
              <p:nvPr/>
            </p:nvCxnSpPr>
            <p:spPr bwMode="hidden">
              <a:xfrm>
                <a:off x="225425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" name="Connettore diritto 26"/>
              <p:cNvCxnSpPr/>
              <p:nvPr/>
            </p:nvCxnSpPr>
            <p:spPr bwMode="hidden">
              <a:xfrm>
                <a:off x="1449154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Connettore diritto 27"/>
              <p:cNvCxnSpPr/>
              <p:nvPr/>
            </p:nvCxnSpPr>
            <p:spPr bwMode="hidden">
              <a:xfrm>
                <a:off x="2665982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Connettore diritto 28"/>
              <p:cNvCxnSpPr/>
              <p:nvPr/>
            </p:nvCxnSpPr>
            <p:spPr bwMode="hidden">
              <a:xfrm>
                <a:off x="3885119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Connettore diritto 29"/>
              <p:cNvCxnSpPr/>
              <p:nvPr/>
            </p:nvCxnSpPr>
            <p:spPr bwMode="hidden">
              <a:xfrm>
                <a:off x="5150644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31" name="Gruppo 30"/>
              <p:cNvGrpSpPr/>
              <p:nvPr/>
            </p:nvGrpSpPr>
            <p:grpSpPr bwMode="hidden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37" name="Connettore diritto 36"/>
                <p:cNvCxnSpPr/>
                <p:nvPr/>
              </p:nvCxnSpPr>
              <p:spPr bwMode="hidden">
                <a:xfrm>
                  <a:off x="6327885" y="0"/>
                  <a:ext cx="5864115" cy="5898673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8" name="Connettore diritto 37"/>
                <p:cNvCxnSpPr/>
                <p:nvPr/>
              </p:nvCxnSpPr>
              <p:spPr bwMode="hidden">
                <a:xfrm>
                  <a:off x="7549268" y="0"/>
                  <a:ext cx="4642732" cy="4672425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9" name="Connettore diritto 38"/>
                <p:cNvCxnSpPr/>
                <p:nvPr/>
              </p:nvCxnSpPr>
              <p:spPr bwMode="hidden">
                <a:xfrm>
                  <a:off x="8772997" y="0"/>
                  <a:ext cx="3419003" cy="3456749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0" name="Connettore diritto 39"/>
                <p:cNvCxnSpPr/>
                <p:nvPr/>
              </p:nvCxnSpPr>
              <p:spPr bwMode="hidden">
                <a:xfrm>
                  <a:off x="9982200" y="0"/>
                  <a:ext cx="2209800" cy="2226469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1" name="Connettore diritto 40"/>
                <p:cNvCxnSpPr/>
                <p:nvPr/>
              </p:nvCxnSpPr>
              <p:spPr bwMode="hidden">
                <a:xfrm>
                  <a:off x="11199019" y="0"/>
                  <a:ext cx="992981" cy="1002506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32" name="Connettore diritto 31"/>
              <p:cNvCxnSpPr/>
              <p:nvPr/>
            </p:nvCxnSpPr>
            <p:spPr bwMode="hidden">
              <a:xfrm flipH="1" flipV="1">
                <a:off x="-1" y="1012053"/>
                <a:ext cx="5828811" cy="584594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" name="Connettore diritto 32"/>
              <p:cNvCxnSpPr/>
              <p:nvPr/>
            </p:nvCxnSpPr>
            <p:spPr bwMode="hidden">
              <a:xfrm flipH="1" flipV="1">
                <a:off x="-1" y="2227340"/>
                <a:ext cx="4614781" cy="4630658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" name="Connettore diritto 33"/>
              <p:cNvCxnSpPr/>
              <p:nvPr/>
            </p:nvCxnSpPr>
            <p:spPr bwMode="hidden">
              <a:xfrm flipH="1" flipV="1">
                <a:off x="-1" y="3432149"/>
                <a:ext cx="3398419" cy="3425849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" name="Connettore diritto 34"/>
              <p:cNvCxnSpPr/>
              <p:nvPr/>
            </p:nvCxnSpPr>
            <p:spPr bwMode="hidden">
              <a:xfrm flipH="1" flipV="1">
                <a:off x="-1" y="4651431"/>
                <a:ext cx="2196496" cy="2206567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" name="Connettore diritto 35"/>
              <p:cNvCxnSpPr/>
              <p:nvPr/>
            </p:nvCxnSpPr>
            <p:spPr bwMode="hidden">
              <a:xfrm flipH="1" flipV="1">
                <a:off x="-1" y="5864453"/>
                <a:ext cx="987003" cy="99354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295400" y="2541573"/>
            <a:ext cx="9601200" cy="2743200"/>
          </a:xfrm>
        </p:spPr>
        <p:txBody>
          <a:bodyPr rtlCol="0" anchor="b">
            <a:normAutofit/>
          </a:bodyPr>
          <a:lstStyle>
            <a:lvl1pPr>
              <a:lnSpc>
                <a:spcPct val="85000"/>
              </a:lnSpc>
              <a:defRPr sz="6000" cap="none" baseline="0">
                <a:solidFill>
                  <a:schemeClr val="tx1"/>
                </a:solidFill>
              </a:defRPr>
            </a:lvl1pPr>
          </a:lstStyle>
          <a:p>
            <a:pPr rtl="0"/>
            <a:r>
              <a:rPr lang="it-IT"/>
              <a:t>Fare clic per modificare lo stile del titolo</a:t>
            </a:r>
            <a:endParaRPr lang="it-IT" dirty="0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1295400" y="5431536"/>
            <a:ext cx="9601200" cy="457200"/>
          </a:xfrm>
        </p:spPr>
        <p:txBody>
          <a:bodyPr rtlCol="0">
            <a:normAutofit/>
          </a:bodyPr>
          <a:lstStyle>
            <a:lvl1pPr marL="0" indent="0">
              <a:spcBef>
                <a:spcPts val="0"/>
              </a:spcBef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 rtl="0"/>
            <a:r>
              <a:rPr lang="it-IT"/>
              <a:t>Fare clic per modificare stili del testo dello schema</a:t>
            </a:r>
          </a:p>
        </p:txBody>
      </p:sp>
      <p:cxnSp>
        <p:nvCxnSpPr>
          <p:cNvPr id="58" name="Connettore diritto 57"/>
          <p:cNvCxnSpPr/>
          <p:nvPr userDrawn="1"/>
        </p:nvCxnSpPr>
        <p:spPr>
          <a:xfrm>
            <a:off x="1295400" y="5294175"/>
            <a:ext cx="96012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0677804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it-IT"/>
              <a:t>Fare clic per modificare lo stile del titolo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1295400" y="1981199"/>
            <a:ext cx="4572000" cy="3810001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rtl="0"/>
            <a:r>
              <a:rPr lang="it-IT"/>
              <a:t>Fare clic per modificare stili del testo dello schema</a:t>
            </a:r>
          </a:p>
          <a:p>
            <a:pPr lvl="1" rtl="0"/>
            <a:r>
              <a:rPr lang="it-IT"/>
              <a:t>Secondo livello</a:t>
            </a:r>
          </a:p>
          <a:p>
            <a:pPr lvl="2" rtl="0"/>
            <a:r>
              <a:rPr lang="it-IT"/>
              <a:t>Terzo livello</a:t>
            </a:r>
          </a:p>
          <a:p>
            <a:pPr lvl="3" rtl="0"/>
            <a:r>
              <a:rPr lang="it-IT"/>
              <a:t>Quarto livello</a:t>
            </a:r>
          </a:p>
          <a:p>
            <a:pPr lvl="4" rtl="0"/>
            <a:r>
              <a:rPr lang="it-IT"/>
              <a:t>Quinto livello</a:t>
            </a:r>
            <a:endParaRPr lang="it-IT" dirty="0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324600" y="1981199"/>
            <a:ext cx="4572000" cy="3810001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rtl="0"/>
            <a:r>
              <a:rPr lang="it-IT"/>
              <a:t>Fare clic per modificare stili del testo dello schema</a:t>
            </a:r>
          </a:p>
          <a:p>
            <a:pPr lvl="1" rtl="0"/>
            <a:r>
              <a:rPr lang="it-IT"/>
              <a:t>Secondo livello</a:t>
            </a:r>
          </a:p>
          <a:p>
            <a:pPr lvl="2" rtl="0"/>
            <a:r>
              <a:rPr lang="it-IT"/>
              <a:t>Terzo livello</a:t>
            </a:r>
          </a:p>
          <a:p>
            <a:pPr lvl="3" rtl="0"/>
            <a:r>
              <a:rPr lang="it-IT"/>
              <a:t>Quarto livello</a:t>
            </a:r>
          </a:p>
          <a:p>
            <a:pPr lvl="4" rtl="0"/>
            <a:r>
              <a:rPr lang="it-IT"/>
              <a:t>Quinto livello</a:t>
            </a:r>
            <a:endParaRPr lang="it-IT" dirty="0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it-IT" dirty="0"/>
              <a:t>Aggiungere un piè di pagina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5F12D4B8-69ED-416E-86C5-1F8A8E952773}" type="datetime1">
              <a:rPr lang="it-IT" smtClean="0"/>
              <a:pPr/>
              <a:t>19/10/22</a:t>
            </a:fld>
            <a:endParaRPr lang="it-IT" dirty="0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E31375A4-56A4-47D6-9801-1991572033F7}" type="slidenum">
              <a:rPr lang="it-IT" smtClean="0"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0445679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it-IT"/>
              <a:t>Fare clic per modificare lo stile del titolo</a:t>
            </a:r>
            <a:endParaRPr lang="it-IT" dirty="0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1295400" y="1818322"/>
            <a:ext cx="4572000" cy="641350"/>
          </a:xfrm>
        </p:spPr>
        <p:txBody>
          <a:bodyPr rtlCol="0"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1295400" y="2503713"/>
            <a:ext cx="4572000" cy="3287487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it-IT"/>
              <a:t>Fare clic per modificare stili del testo dello schema</a:t>
            </a:r>
          </a:p>
          <a:p>
            <a:pPr lvl="1" rtl="0"/>
            <a:r>
              <a:rPr lang="it-IT"/>
              <a:t>Secondo livello</a:t>
            </a:r>
          </a:p>
          <a:p>
            <a:pPr lvl="2" rtl="0"/>
            <a:r>
              <a:rPr lang="it-IT"/>
              <a:t>Terzo livello</a:t>
            </a:r>
          </a:p>
          <a:p>
            <a:pPr lvl="3" rtl="0"/>
            <a:r>
              <a:rPr lang="it-IT"/>
              <a:t>Quarto livello</a:t>
            </a:r>
          </a:p>
          <a:p>
            <a:pPr lvl="4" rtl="0"/>
            <a:r>
              <a:rPr lang="it-IT"/>
              <a:t>Quinto livello</a:t>
            </a:r>
            <a:endParaRPr lang="it-IT" dirty="0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6324600" y="1818322"/>
            <a:ext cx="4572000" cy="641350"/>
          </a:xfrm>
        </p:spPr>
        <p:txBody>
          <a:bodyPr rtlCol="0"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it-IT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6324600" y="2503713"/>
            <a:ext cx="4572000" cy="3287487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it-IT"/>
              <a:t>Fare clic per modificare stili del testo dello schema</a:t>
            </a:r>
          </a:p>
          <a:p>
            <a:pPr lvl="1" rtl="0"/>
            <a:r>
              <a:rPr lang="it-IT"/>
              <a:t>Secondo livello</a:t>
            </a:r>
          </a:p>
          <a:p>
            <a:pPr lvl="2" rtl="0"/>
            <a:r>
              <a:rPr lang="it-IT"/>
              <a:t>Terzo livello</a:t>
            </a:r>
          </a:p>
          <a:p>
            <a:pPr lvl="3" rtl="0"/>
            <a:r>
              <a:rPr lang="it-IT"/>
              <a:t>Quarto livello</a:t>
            </a:r>
          </a:p>
          <a:p>
            <a:pPr lvl="4" rtl="0"/>
            <a:r>
              <a:rPr lang="it-IT"/>
              <a:t>Quinto livello</a:t>
            </a:r>
            <a:endParaRPr lang="it-IT" dirty="0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it-IT" dirty="0"/>
              <a:t>Aggiungere un piè di pagina</a:t>
            </a:r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1F6F7F1C-7A90-4330-9C10-94F917056A8D}" type="datetime1">
              <a:rPr lang="it-IT" smtClean="0"/>
              <a:pPr/>
              <a:t>19/10/22</a:t>
            </a:fld>
            <a:endParaRPr lang="it-IT" dirty="0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E31375A4-56A4-47D6-9801-1991572033F7}" type="slidenum">
              <a:rPr lang="it-IT" smtClean="0"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3979065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it-IT"/>
              <a:t>Fare clic per modificare lo stile del titolo</a:t>
            </a:r>
            <a:endParaRPr lang="it-IT" dirty="0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it-IT" dirty="0"/>
              <a:t>Aggiungere un piè di pagina</a:t>
            </a:r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366FFFEF-82E3-467B-B2B6-92D86A69C217}" type="datetime1">
              <a:rPr lang="it-IT" smtClean="0"/>
              <a:pPr/>
              <a:t>19/10/22</a:t>
            </a:fld>
            <a:endParaRPr lang="it-IT" dirty="0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E31375A4-56A4-47D6-9801-1991572033F7}" type="slidenum">
              <a:rPr lang="it-IT" smtClean="0"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2389767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u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1" name="Gruppo 160"/>
          <p:cNvGrpSpPr/>
          <p:nvPr userDrawn="1"/>
        </p:nvGrpSpPr>
        <p:grpSpPr bwMode="hidden">
          <a:xfrm>
            <a:off x="-1" y="0"/>
            <a:ext cx="12192002" cy="6858000"/>
            <a:chOff x="-1" y="0"/>
            <a:chExt cx="12192002" cy="6858000"/>
          </a:xfrm>
        </p:grpSpPr>
        <p:cxnSp>
          <p:nvCxnSpPr>
            <p:cNvPr id="162" name="Connettore diritto 161"/>
            <p:cNvCxnSpPr/>
            <p:nvPr/>
          </p:nvCxnSpPr>
          <p:spPr bwMode="hidden">
            <a:xfrm>
              <a:off x="610194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3" name="Connettore diritto 162"/>
            <p:cNvCxnSpPr/>
            <p:nvPr/>
          </p:nvCxnSpPr>
          <p:spPr bwMode="hidden">
            <a:xfrm>
              <a:off x="1829332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4" name="Connettore diritto 163"/>
            <p:cNvCxnSpPr/>
            <p:nvPr/>
          </p:nvCxnSpPr>
          <p:spPr bwMode="hidden">
            <a:xfrm>
              <a:off x="3048470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5" name="Connettore diritto 164"/>
            <p:cNvCxnSpPr/>
            <p:nvPr/>
          </p:nvCxnSpPr>
          <p:spPr bwMode="hidden">
            <a:xfrm>
              <a:off x="4267608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6" name="Connettore diritto 165"/>
            <p:cNvCxnSpPr/>
            <p:nvPr/>
          </p:nvCxnSpPr>
          <p:spPr bwMode="hidden">
            <a:xfrm>
              <a:off x="5486746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7" name="Connettore diritto 166"/>
            <p:cNvCxnSpPr/>
            <p:nvPr/>
          </p:nvCxnSpPr>
          <p:spPr bwMode="hidden">
            <a:xfrm>
              <a:off x="6705884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8" name="Connettore diritto 167"/>
            <p:cNvCxnSpPr/>
            <p:nvPr/>
          </p:nvCxnSpPr>
          <p:spPr bwMode="hidden">
            <a:xfrm>
              <a:off x="7925022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9" name="Connettore diritto 168"/>
            <p:cNvCxnSpPr/>
            <p:nvPr/>
          </p:nvCxnSpPr>
          <p:spPr bwMode="hidden">
            <a:xfrm>
              <a:off x="9144160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0" name="Connettore diritto 169"/>
            <p:cNvCxnSpPr/>
            <p:nvPr/>
          </p:nvCxnSpPr>
          <p:spPr bwMode="hidden">
            <a:xfrm>
              <a:off x="10363298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1" name="Connettore diritto 170"/>
            <p:cNvCxnSpPr/>
            <p:nvPr/>
          </p:nvCxnSpPr>
          <p:spPr bwMode="hidden">
            <a:xfrm>
              <a:off x="11582436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2" name="Connettore diritto 171"/>
            <p:cNvCxnSpPr/>
            <p:nvPr/>
          </p:nvCxnSpPr>
          <p:spPr bwMode="hidden">
            <a:xfrm>
              <a:off x="2819" y="386485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3" name="Connettore diritto 172"/>
            <p:cNvCxnSpPr/>
            <p:nvPr/>
          </p:nvCxnSpPr>
          <p:spPr bwMode="hidden">
            <a:xfrm>
              <a:off x="2819" y="1611181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4" name="Connettore diritto 173"/>
            <p:cNvCxnSpPr/>
            <p:nvPr/>
          </p:nvCxnSpPr>
          <p:spPr bwMode="hidden">
            <a:xfrm>
              <a:off x="2819" y="2835877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5" name="Connettore diritto 174"/>
            <p:cNvCxnSpPr/>
            <p:nvPr/>
          </p:nvCxnSpPr>
          <p:spPr bwMode="hidden">
            <a:xfrm>
              <a:off x="2819" y="4060573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6" name="Connettore diritto 175"/>
            <p:cNvCxnSpPr/>
            <p:nvPr/>
          </p:nvCxnSpPr>
          <p:spPr bwMode="hidden">
            <a:xfrm>
              <a:off x="2819" y="5285269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7" name="Connettore diritto 176"/>
            <p:cNvCxnSpPr/>
            <p:nvPr/>
          </p:nvCxnSpPr>
          <p:spPr bwMode="hidden">
            <a:xfrm>
              <a:off x="2819" y="6509965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78" name="Gruppo 177"/>
            <p:cNvGrpSpPr/>
            <p:nvPr userDrawn="1"/>
          </p:nvGrpSpPr>
          <p:grpSpPr bwMode="hidden">
            <a:xfrm>
              <a:off x="-1" y="0"/>
              <a:ext cx="12192001" cy="6858000"/>
              <a:chOff x="-1" y="0"/>
              <a:chExt cx="12192001" cy="6858000"/>
            </a:xfrm>
          </p:grpSpPr>
          <p:cxnSp>
            <p:nvCxnSpPr>
              <p:cNvPr id="196" name="Connettore diritto 195"/>
              <p:cNvCxnSpPr/>
              <p:nvPr/>
            </p:nvCxnSpPr>
            <p:spPr bwMode="hidden">
              <a:xfrm>
                <a:off x="225425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7" name="Connettore diritto 196"/>
              <p:cNvCxnSpPr/>
              <p:nvPr/>
            </p:nvCxnSpPr>
            <p:spPr bwMode="hidden">
              <a:xfrm>
                <a:off x="1449154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8" name="Connettore diritto 197"/>
              <p:cNvCxnSpPr/>
              <p:nvPr/>
            </p:nvCxnSpPr>
            <p:spPr bwMode="hidden">
              <a:xfrm>
                <a:off x="2665982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9" name="Connettore diritto 198"/>
              <p:cNvCxnSpPr/>
              <p:nvPr/>
            </p:nvCxnSpPr>
            <p:spPr bwMode="hidden">
              <a:xfrm>
                <a:off x="3885119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0" name="Connettore diritto 199"/>
              <p:cNvCxnSpPr/>
              <p:nvPr/>
            </p:nvCxnSpPr>
            <p:spPr bwMode="hidden">
              <a:xfrm>
                <a:off x="5106502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201" name="Gruppo 200"/>
              <p:cNvGrpSpPr/>
              <p:nvPr/>
            </p:nvGrpSpPr>
            <p:grpSpPr bwMode="hidden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207" name="Connettore diritto 206"/>
                <p:cNvCxnSpPr/>
                <p:nvPr/>
              </p:nvCxnSpPr>
              <p:spPr bwMode="hidden">
                <a:xfrm>
                  <a:off x="6327885" y="0"/>
                  <a:ext cx="5864115" cy="5898673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8" name="Connettore diritto 207"/>
                <p:cNvCxnSpPr/>
                <p:nvPr/>
              </p:nvCxnSpPr>
              <p:spPr bwMode="hidden">
                <a:xfrm>
                  <a:off x="7549268" y="0"/>
                  <a:ext cx="4642732" cy="4672425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9" name="Connettore diritto 208"/>
                <p:cNvCxnSpPr/>
                <p:nvPr/>
              </p:nvCxnSpPr>
              <p:spPr bwMode="hidden">
                <a:xfrm>
                  <a:off x="8772997" y="0"/>
                  <a:ext cx="3419003" cy="3456749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0" name="Connettore diritto 209"/>
                <p:cNvCxnSpPr/>
                <p:nvPr/>
              </p:nvCxnSpPr>
              <p:spPr bwMode="hidden">
                <a:xfrm>
                  <a:off x="9982200" y="0"/>
                  <a:ext cx="2209800" cy="2226469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1" name="Connettore diritto 210"/>
                <p:cNvCxnSpPr/>
                <p:nvPr/>
              </p:nvCxnSpPr>
              <p:spPr bwMode="hidden">
                <a:xfrm>
                  <a:off x="11199019" y="0"/>
                  <a:ext cx="992981" cy="1002506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202" name="Connettore diritto 201"/>
              <p:cNvCxnSpPr/>
              <p:nvPr/>
            </p:nvCxnSpPr>
            <p:spPr bwMode="hidden">
              <a:xfrm flipH="1" flipV="1">
                <a:off x="-1" y="1012053"/>
                <a:ext cx="5828811" cy="584594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3" name="Connettore diritto 202"/>
              <p:cNvCxnSpPr/>
              <p:nvPr/>
            </p:nvCxnSpPr>
            <p:spPr bwMode="hidden">
              <a:xfrm flipH="1" flipV="1">
                <a:off x="-1" y="2227340"/>
                <a:ext cx="4614781" cy="4630658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4" name="Connettore diritto 203"/>
              <p:cNvCxnSpPr/>
              <p:nvPr/>
            </p:nvCxnSpPr>
            <p:spPr bwMode="hidden">
              <a:xfrm flipH="1" flipV="1">
                <a:off x="-1" y="3432149"/>
                <a:ext cx="3398419" cy="3425849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5" name="Connettore diritto 204"/>
              <p:cNvCxnSpPr/>
              <p:nvPr/>
            </p:nvCxnSpPr>
            <p:spPr bwMode="hidden">
              <a:xfrm flipH="1" flipV="1">
                <a:off x="-1" y="4651431"/>
                <a:ext cx="2196496" cy="2206567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6" name="Connettore diritto 205"/>
              <p:cNvCxnSpPr/>
              <p:nvPr/>
            </p:nvCxnSpPr>
            <p:spPr bwMode="hidden">
              <a:xfrm flipH="1" flipV="1">
                <a:off x="-1" y="5864453"/>
                <a:ext cx="987003" cy="99354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79" name="Gruppo 178"/>
            <p:cNvGrpSpPr/>
            <p:nvPr userDrawn="1"/>
          </p:nvGrpSpPr>
          <p:grpSpPr bwMode="hidden">
            <a:xfrm flipH="1">
              <a:off x="0" y="0"/>
              <a:ext cx="12192001" cy="6858000"/>
              <a:chOff x="-1" y="0"/>
              <a:chExt cx="12192001" cy="6858000"/>
            </a:xfrm>
          </p:grpSpPr>
          <p:cxnSp>
            <p:nvCxnSpPr>
              <p:cNvPr id="180" name="Connettore diritto 179"/>
              <p:cNvCxnSpPr/>
              <p:nvPr/>
            </p:nvCxnSpPr>
            <p:spPr bwMode="hidden">
              <a:xfrm>
                <a:off x="225425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1" name="Connettore diritto 180"/>
              <p:cNvCxnSpPr/>
              <p:nvPr/>
            </p:nvCxnSpPr>
            <p:spPr bwMode="hidden">
              <a:xfrm>
                <a:off x="1449154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2" name="Connettore diritto 181"/>
              <p:cNvCxnSpPr/>
              <p:nvPr/>
            </p:nvCxnSpPr>
            <p:spPr bwMode="hidden">
              <a:xfrm>
                <a:off x="2665982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3" name="Connettore diritto 182"/>
              <p:cNvCxnSpPr/>
              <p:nvPr/>
            </p:nvCxnSpPr>
            <p:spPr bwMode="hidden">
              <a:xfrm>
                <a:off x="3885119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4" name="Connettore diritto 183"/>
              <p:cNvCxnSpPr/>
              <p:nvPr/>
            </p:nvCxnSpPr>
            <p:spPr bwMode="hidden">
              <a:xfrm>
                <a:off x="5106502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85" name="Gruppo 184"/>
              <p:cNvGrpSpPr/>
              <p:nvPr/>
            </p:nvGrpSpPr>
            <p:grpSpPr bwMode="hidden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191" name="Connettore diritto 190"/>
                <p:cNvCxnSpPr/>
                <p:nvPr/>
              </p:nvCxnSpPr>
              <p:spPr bwMode="hidden">
                <a:xfrm>
                  <a:off x="6327885" y="0"/>
                  <a:ext cx="5864115" cy="5898673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2" name="Connettore diritto 191"/>
                <p:cNvCxnSpPr/>
                <p:nvPr/>
              </p:nvCxnSpPr>
              <p:spPr bwMode="hidden">
                <a:xfrm>
                  <a:off x="7549268" y="0"/>
                  <a:ext cx="4642732" cy="4672425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3" name="Connettore diritto 192"/>
                <p:cNvCxnSpPr/>
                <p:nvPr/>
              </p:nvCxnSpPr>
              <p:spPr bwMode="hidden">
                <a:xfrm>
                  <a:off x="8772997" y="0"/>
                  <a:ext cx="3419003" cy="3456749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4" name="Connettore diritto 193"/>
                <p:cNvCxnSpPr/>
                <p:nvPr/>
              </p:nvCxnSpPr>
              <p:spPr bwMode="hidden">
                <a:xfrm>
                  <a:off x="9982200" y="0"/>
                  <a:ext cx="2209800" cy="2226469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5" name="Connettore diritto 194"/>
                <p:cNvCxnSpPr/>
                <p:nvPr/>
              </p:nvCxnSpPr>
              <p:spPr bwMode="hidden">
                <a:xfrm>
                  <a:off x="11199019" y="0"/>
                  <a:ext cx="992981" cy="1002506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86" name="Connettore diritto 185"/>
              <p:cNvCxnSpPr/>
              <p:nvPr/>
            </p:nvCxnSpPr>
            <p:spPr bwMode="hidden">
              <a:xfrm flipH="1" flipV="1">
                <a:off x="-1" y="1012053"/>
                <a:ext cx="5828811" cy="584594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7" name="Connettore diritto 186"/>
              <p:cNvCxnSpPr/>
              <p:nvPr/>
            </p:nvCxnSpPr>
            <p:spPr bwMode="hidden">
              <a:xfrm flipH="1" flipV="1">
                <a:off x="-1" y="2227340"/>
                <a:ext cx="4614781" cy="4630658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8" name="Connettore diritto 187"/>
              <p:cNvCxnSpPr/>
              <p:nvPr/>
            </p:nvCxnSpPr>
            <p:spPr bwMode="hidden">
              <a:xfrm flipH="1" flipV="1">
                <a:off x="-1" y="3432149"/>
                <a:ext cx="3398419" cy="3425849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9" name="Connettore diritto 188"/>
              <p:cNvCxnSpPr/>
              <p:nvPr/>
            </p:nvCxnSpPr>
            <p:spPr bwMode="hidden">
              <a:xfrm flipH="1" flipV="1">
                <a:off x="-1" y="4651431"/>
                <a:ext cx="2196496" cy="2206567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0" name="Connettore diritto 189"/>
              <p:cNvCxnSpPr/>
              <p:nvPr/>
            </p:nvCxnSpPr>
            <p:spPr bwMode="hidden">
              <a:xfrm flipH="1" flipV="1">
                <a:off x="-1" y="5864453"/>
                <a:ext cx="987003" cy="99354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213" name="Segnaposto piè di pagina 21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it-IT" dirty="0"/>
              <a:t>Aggiungere un piè di pagina</a:t>
            </a:r>
          </a:p>
        </p:txBody>
      </p:sp>
      <p:sp>
        <p:nvSpPr>
          <p:cNvPr id="212" name="Segnaposto data 21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DFC928A1-9E1E-48FD-AB3C-09DD25247290}" type="datetime1">
              <a:rPr lang="it-IT" smtClean="0"/>
              <a:pPr/>
              <a:t>19/10/22</a:t>
            </a:fld>
            <a:endParaRPr lang="it-IT" dirty="0"/>
          </a:p>
        </p:txBody>
      </p:sp>
      <p:sp>
        <p:nvSpPr>
          <p:cNvPr id="214" name="Segnaposto numero diapositiva 21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E31375A4-56A4-47D6-9801-1991572033F7}" type="slidenum">
              <a:rPr lang="it-IT" smtClean="0"/>
              <a:pPr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1468172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to con didascalia">
    <p:bg>
      <p:bgPr>
        <a:gradFill flip="none" rotWithShape="1">
          <a:gsLst>
            <a:gs pos="0">
              <a:schemeClr val="accent1"/>
            </a:gs>
            <a:gs pos="100000">
              <a:schemeClr val="accent1">
                <a:lumMod val="80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uppo 8"/>
          <p:cNvGrpSpPr/>
          <p:nvPr userDrawn="1"/>
        </p:nvGrpSpPr>
        <p:grpSpPr bwMode="hidden">
          <a:xfrm>
            <a:off x="-1" y="0"/>
            <a:ext cx="12192002" cy="6858000"/>
            <a:chOff x="-1" y="0"/>
            <a:chExt cx="12192002" cy="6858000"/>
          </a:xfrm>
        </p:grpSpPr>
        <p:cxnSp>
          <p:nvCxnSpPr>
            <p:cNvPr id="10" name="Connettore diritto 9"/>
            <p:cNvCxnSpPr/>
            <p:nvPr/>
          </p:nvCxnSpPr>
          <p:spPr bwMode="hidden">
            <a:xfrm>
              <a:off x="610194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Connettore diritto 10"/>
            <p:cNvCxnSpPr/>
            <p:nvPr/>
          </p:nvCxnSpPr>
          <p:spPr bwMode="hidden">
            <a:xfrm>
              <a:off x="1829332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Connettore diritto 11"/>
            <p:cNvCxnSpPr/>
            <p:nvPr/>
          </p:nvCxnSpPr>
          <p:spPr bwMode="hidden">
            <a:xfrm>
              <a:off x="3048470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Connettore diritto 12"/>
            <p:cNvCxnSpPr/>
            <p:nvPr/>
          </p:nvCxnSpPr>
          <p:spPr bwMode="hidden">
            <a:xfrm>
              <a:off x="4267608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Connettore diritto 13"/>
            <p:cNvCxnSpPr/>
            <p:nvPr/>
          </p:nvCxnSpPr>
          <p:spPr bwMode="hidden">
            <a:xfrm>
              <a:off x="5486746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Connettore diritto 14"/>
            <p:cNvCxnSpPr/>
            <p:nvPr/>
          </p:nvCxnSpPr>
          <p:spPr bwMode="hidden">
            <a:xfrm>
              <a:off x="6705884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Connettore diritto 15"/>
            <p:cNvCxnSpPr/>
            <p:nvPr/>
          </p:nvCxnSpPr>
          <p:spPr bwMode="hidden">
            <a:xfrm>
              <a:off x="7925022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Connettore diritto 16"/>
            <p:cNvCxnSpPr/>
            <p:nvPr/>
          </p:nvCxnSpPr>
          <p:spPr bwMode="hidden">
            <a:xfrm>
              <a:off x="9144160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Connettore diritto 17"/>
            <p:cNvCxnSpPr/>
            <p:nvPr/>
          </p:nvCxnSpPr>
          <p:spPr bwMode="hidden">
            <a:xfrm>
              <a:off x="10363298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Connettore diritto 18"/>
            <p:cNvCxnSpPr/>
            <p:nvPr/>
          </p:nvCxnSpPr>
          <p:spPr bwMode="hidden">
            <a:xfrm>
              <a:off x="11582436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Connettore diritto 19"/>
            <p:cNvCxnSpPr/>
            <p:nvPr/>
          </p:nvCxnSpPr>
          <p:spPr bwMode="hidden">
            <a:xfrm>
              <a:off x="2819" y="386485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Connettore diritto 20"/>
            <p:cNvCxnSpPr/>
            <p:nvPr/>
          </p:nvCxnSpPr>
          <p:spPr bwMode="hidden">
            <a:xfrm>
              <a:off x="2819" y="1611181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Connettore diritto 21"/>
            <p:cNvCxnSpPr/>
            <p:nvPr/>
          </p:nvCxnSpPr>
          <p:spPr bwMode="hidden">
            <a:xfrm>
              <a:off x="2819" y="2835877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Connettore diritto 22"/>
            <p:cNvCxnSpPr/>
            <p:nvPr/>
          </p:nvCxnSpPr>
          <p:spPr bwMode="hidden">
            <a:xfrm>
              <a:off x="2819" y="4060573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Connettore diritto 23"/>
            <p:cNvCxnSpPr/>
            <p:nvPr/>
          </p:nvCxnSpPr>
          <p:spPr bwMode="hidden">
            <a:xfrm>
              <a:off x="2819" y="5285269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Connettore diritto 24"/>
            <p:cNvCxnSpPr/>
            <p:nvPr/>
          </p:nvCxnSpPr>
          <p:spPr bwMode="hidden">
            <a:xfrm>
              <a:off x="2819" y="6509965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6" name="Gruppo 25"/>
            <p:cNvGrpSpPr/>
            <p:nvPr userDrawn="1"/>
          </p:nvGrpSpPr>
          <p:grpSpPr bwMode="hidden">
            <a:xfrm>
              <a:off x="-1" y="0"/>
              <a:ext cx="12192001" cy="6858000"/>
              <a:chOff x="-1" y="0"/>
              <a:chExt cx="12192001" cy="6858000"/>
            </a:xfrm>
          </p:grpSpPr>
          <p:cxnSp>
            <p:nvCxnSpPr>
              <p:cNvPr id="44" name="Connettore diritto 43"/>
              <p:cNvCxnSpPr/>
              <p:nvPr/>
            </p:nvCxnSpPr>
            <p:spPr bwMode="hidden">
              <a:xfrm>
                <a:off x="225425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" name="Connettore diritto 44"/>
              <p:cNvCxnSpPr/>
              <p:nvPr/>
            </p:nvCxnSpPr>
            <p:spPr bwMode="hidden">
              <a:xfrm>
                <a:off x="1449154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" name="Connettore diritto 45"/>
              <p:cNvCxnSpPr/>
              <p:nvPr/>
            </p:nvCxnSpPr>
            <p:spPr bwMode="hidden">
              <a:xfrm>
                <a:off x="2665982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7" name="Connettore diritto 46"/>
              <p:cNvCxnSpPr/>
              <p:nvPr/>
            </p:nvCxnSpPr>
            <p:spPr bwMode="hidden">
              <a:xfrm>
                <a:off x="3885119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8" name="Connettore diritto 47"/>
              <p:cNvCxnSpPr/>
              <p:nvPr/>
            </p:nvCxnSpPr>
            <p:spPr bwMode="hidden">
              <a:xfrm>
                <a:off x="5106502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49" name="Gruppo 48"/>
              <p:cNvGrpSpPr/>
              <p:nvPr/>
            </p:nvGrpSpPr>
            <p:grpSpPr bwMode="hidden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55" name="Connettore diritto 54"/>
                <p:cNvCxnSpPr/>
                <p:nvPr/>
              </p:nvCxnSpPr>
              <p:spPr bwMode="hidden">
                <a:xfrm>
                  <a:off x="6327885" y="0"/>
                  <a:ext cx="5864115" cy="5898673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6" name="Connettore diritto 55"/>
                <p:cNvCxnSpPr/>
                <p:nvPr/>
              </p:nvCxnSpPr>
              <p:spPr bwMode="hidden">
                <a:xfrm>
                  <a:off x="7549268" y="0"/>
                  <a:ext cx="4642732" cy="4672425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7" name="Connettore diritto 56"/>
                <p:cNvCxnSpPr/>
                <p:nvPr/>
              </p:nvCxnSpPr>
              <p:spPr bwMode="hidden">
                <a:xfrm>
                  <a:off x="8772997" y="0"/>
                  <a:ext cx="3419003" cy="3456749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8" name="Connettore diritto 57"/>
                <p:cNvCxnSpPr/>
                <p:nvPr/>
              </p:nvCxnSpPr>
              <p:spPr bwMode="hidden">
                <a:xfrm>
                  <a:off x="9982200" y="0"/>
                  <a:ext cx="2209800" cy="2226469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9" name="Connettore diritto 58"/>
                <p:cNvCxnSpPr/>
                <p:nvPr/>
              </p:nvCxnSpPr>
              <p:spPr bwMode="hidden">
                <a:xfrm>
                  <a:off x="11199019" y="0"/>
                  <a:ext cx="992981" cy="1002506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50" name="Connettore diritto 49"/>
              <p:cNvCxnSpPr/>
              <p:nvPr/>
            </p:nvCxnSpPr>
            <p:spPr bwMode="hidden">
              <a:xfrm flipH="1" flipV="1">
                <a:off x="-1" y="1012053"/>
                <a:ext cx="5828811" cy="584594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1" name="Connettore diritto 50"/>
              <p:cNvCxnSpPr/>
              <p:nvPr/>
            </p:nvCxnSpPr>
            <p:spPr bwMode="hidden">
              <a:xfrm flipH="1" flipV="1">
                <a:off x="-1" y="2227340"/>
                <a:ext cx="4614781" cy="4630658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2" name="Connettore diritto 51"/>
              <p:cNvCxnSpPr/>
              <p:nvPr/>
            </p:nvCxnSpPr>
            <p:spPr bwMode="hidden">
              <a:xfrm flipH="1" flipV="1">
                <a:off x="-1" y="3432149"/>
                <a:ext cx="3398419" cy="3425849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3" name="Connettore diritto 52"/>
              <p:cNvCxnSpPr/>
              <p:nvPr/>
            </p:nvCxnSpPr>
            <p:spPr bwMode="hidden">
              <a:xfrm flipH="1" flipV="1">
                <a:off x="-1" y="4651431"/>
                <a:ext cx="2196496" cy="2206567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4" name="Connettore diritto 53"/>
              <p:cNvCxnSpPr/>
              <p:nvPr/>
            </p:nvCxnSpPr>
            <p:spPr bwMode="hidden">
              <a:xfrm flipH="1" flipV="1">
                <a:off x="-1" y="5864453"/>
                <a:ext cx="987003" cy="99354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7" name="Gruppo 26"/>
            <p:cNvGrpSpPr/>
            <p:nvPr userDrawn="1"/>
          </p:nvGrpSpPr>
          <p:grpSpPr bwMode="hidden">
            <a:xfrm flipH="1">
              <a:off x="0" y="0"/>
              <a:ext cx="12192001" cy="6858000"/>
              <a:chOff x="-1" y="0"/>
              <a:chExt cx="12192001" cy="6858000"/>
            </a:xfrm>
          </p:grpSpPr>
          <p:cxnSp>
            <p:nvCxnSpPr>
              <p:cNvPr id="28" name="Connettore diritto 27"/>
              <p:cNvCxnSpPr/>
              <p:nvPr/>
            </p:nvCxnSpPr>
            <p:spPr bwMode="hidden">
              <a:xfrm>
                <a:off x="225425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Connettore diritto 28"/>
              <p:cNvCxnSpPr/>
              <p:nvPr/>
            </p:nvCxnSpPr>
            <p:spPr bwMode="hidden">
              <a:xfrm>
                <a:off x="1449154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Connettore diritto 29"/>
              <p:cNvCxnSpPr/>
              <p:nvPr/>
            </p:nvCxnSpPr>
            <p:spPr bwMode="hidden">
              <a:xfrm>
                <a:off x="2665982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" name="Connettore diritto 30"/>
              <p:cNvCxnSpPr/>
              <p:nvPr/>
            </p:nvCxnSpPr>
            <p:spPr bwMode="hidden">
              <a:xfrm>
                <a:off x="3885119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" name="Connettore diritto 31"/>
              <p:cNvCxnSpPr/>
              <p:nvPr/>
            </p:nvCxnSpPr>
            <p:spPr bwMode="hidden">
              <a:xfrm>
                <a:off x="5150644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33" name="Gruppo 32"/>
              <p:cNvGrpSpPr/>
              <p:nvPr/>
            </p:nvGrpSpPr>
            <p:grpSpPr bwMode="hidden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39" name="Connettore diritto 38"/>
                <p:cNvCxnSpPr/>
                <p:nvPr/>
              </p:nvCxnSpPr>
              <p:spPr bwMode="hidden">
                <a:xfrm>
                  <a:off x="6327885" y="0"/>
                  <a:ext cx="5864115" cy="5898673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0" name="Connettore diritto 39"/>
                <p:cNvCxnSpPr/>
                <p:nvPr/>
              </p:nvCxnSpPr>
              <p:spPr bwMode="hidden">
                <a:xfrm>
                  <a:off x="7549268" y="0"/>
                  <a:ext cx="4642732" cy="4672425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1" name="Connettore diritto 40"/>
                <p:cNvCxnSpPr/>
                <p:nvPr/>
              </p:nvCxnSpPr>
              <p:spPr bwMode="hidden">
                <a:xfrm>
                  <a:off x="8772997" y="0"/>
                  <a:ext cx="3419003" cy="3456749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2" name="Connettore diritto 41"/>
                <p:cNvCxnSpPr/>
                <p:nvPr/>
              </p:nvCxnSpPr>
              <p:spPr bwMode="hidden">
                <a:xfrm>
                  <a:off x="9982200" y="0"/>
                  <a:ext cx="2209800" cy="2226469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3" name="Connettore diritto 42"/>
                <p:cNvCxnSpPr/>
                <p:nvPr/>
              </p:nvCxnSpPr>
              <p:spPr bwMode="hidden">
                <a:xfrm>
                  <a:off x="11199019" y="0"/>
                  <a:ext cx="992981" cy="1002506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34" name="Connettore diritto 33"/>
              <p:cNvCxnSpPr/>
              <p:nvPr/>
            </p:nvCxnSpPr>
            <p:spPr bwMode="hidden">
              <a:xfrm flipH="1" flipV="1">
                <a:off x="-1" y="1012053"/>
                <a:ext cx="5828811" cy="584594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" name="Connettore diritto 34"/>
              <p:cNvCxnSpPr/>
              <p:nvPr/>
            </p:nvCxnSpPr>
            <p:spPr bwMode="hidden">
              <a:xfrm flipH="1" flipV="1">
                <a:off x="-1" y="2227340"/>
                <a:ext cx="4614781" cy="4630658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" name="Connettore diritto 35"/>
              <p:cNvCxnSpPr/>
              <p:nvPr/>
            </p:nvCxnSpPr>
            <p:spPr bwMode="hidden">
              <a:xfrm flipH="1" flipV="1">
                <a:off x="-1" y="3432149"/>
                <a:ext cx="3398419" cy="3425849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" name="Connettore diritto 36"/>
              <p:cNvCxnSpPr/>
              <p:nvPr/>
            </p:nvCxnSpPr>
            <p:spPr bwMode="hidden">
              <a:xfrm flipH="1" flipV="1">
                <a:off x="-1" y="4651431"/>
                <a:ext cx="2196496" cy="2206567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" name="Connettore diritto 37"/>
              <p:cNvCxnSpPr/>
              <p:nvPr/>
            </p:nvCxnSpPr>
            <p:spPr bwMode="hidden">
              <a:xfrm flipH="1" flipV="1">
                <a:off x="-1" y="5864453"/>
                <a:ext cx="987003" cy="99354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7" name="Rettangolo 6"/>
          <p:cNvSpPr/>
          <p:nvPr userDrawn="1"/>
        </p:nvSpPr>
        <p:spPr>
          <a:xfrm>
            <a:off x="0" y="0"/>
            <a:ext cx="7315200" cy="6858000"/>
          </a:xfrm>
          <a:prstGeom prst="rect">
            <a:avLst/>
          </a:prstGeom>
          <a:gradFill>
            <a:gsLst>
              <a:gs pos="69000">
                <a:schemeClr val="bg1"/>
              </a:gs>
              <a:gs pos="0">
                <a:schemeClr val="bg1"/>
              </a:gs>
              <a:gs pos="100000">
                <a:schemeClr val="bg1">
                  <a:lumMod val="95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dirty="0"/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913152" y="571500"/>
            <a:ext cx="3657600" cy="2197100"/>
          </a:xfrm>
        </p:spPr>
        <p:txBody>
          <a:bodyPr rtlCol="0" anchor="b">
            <a:normAutofit/>
          </a:bodyPr>
          <a:lstStyle>
            <a:lvl1pPr>
              <a:defRPr sz="2600">
                <a:solidFill>
                  <a:schemeClr val="bg1"/>
                </a:solidFill>
              </a:defRPr>
            </a:lvl1pPr>
          </a:lstStyle>
          <a:p>
            <a:pPr rtl="0"/>
            <a:r>
              <a:rPr lang="it-IT"/>
              <a:t>Fare clic per modificare lo stile del titolo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43197" y="571500"/>
            <a:ext cx="6217920" cy="5715000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rtl="0"/>
            <a:r>
              <a:rPr lang="it-IT"/>
              <a:t>Fare clic per modificare stili del testo dello schema</a:t>
            </a:r>
          </a:p>
          <a:p>
            <a:pPr lvl="1" rtl="0"/>
            <a:r>
              <a:rPr lang="it-IT"/>
              <a:t>Secondo livello</a:t>
            </a:r>
          </a:p>
          <a:p>
            <a:pPr lvl="2" rtl="0"/>
            <a:r>
              <a:rPr lang="it-IT"/>
              <a:t>Terzo livello</a:t>
            </a:r>
          </a:p>
          <a:p>
            <a:pPr lvl="3" rtl="0"/>
            <a:r>
              <a:rPr lang="it-IT"/>
              <a:t>Quarto livello</a:t>
            </a:r>
          </a:p>
          <a:p>
            <a:pPr lvl="4" rtl="0"/>
            <a:r>
              <a:rPr lang="it-IT"/>
              <a:t>Quinto livello</a:t>
            </a:r>
            <a:endParaRPr lang="it-IT" dirty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7913152" y="2995012"/>
            <a:ext cx="3657600" cy="2285950"/>
          </a:xfrm>
        </p:spPr>
        <p:txBody>
          <a:bodyPr rtlCol="0">
            <a:normAutofit/>
          </a:bodyPr>
          <a:lstStyle>
            <a:lvl1pPr marL="0" indent="0">
              <a:spcBef>
                <a:spcPts val="1200"/>
              </a:spcBef>
              <a:buNone/>
              <a:defRPr sz="16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it-IT"/>
              <a:t>Fare clic per modificare stili del testo dello schema</a:t>
            </a:r>
          </a:p>
        </p:txBody>
      </p:sp>
      <p:cxnSp>
        <p:nvCxnSpPr>
          <p:cNvPr id="60" name="Connettore diritto 59"/>
          <p:cNvCxnSpPr/>
          <p:nvPr userDrawn="1"/>
        </p:nvCxnSpPr>
        <p:spPr>
          <a:xfrm>
            <a:off x="7923089" y="2895600"/>
            <a:ext cx="3659311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it-IT" dirty="0"/>
              <a:t>Aggiungere un piè di pagina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9F1644F3-824F-48A5-8157-2BE66488F879}" type="datetime1">
              <a:rPr lang="it-IT" smtClean="0"/>
              <a:pPr/>
              <a:t>19/10/22</a:t>
            </a:fld>
            <a:endParaRPr lang="it-IT" dirty="0"/>
          </a:p>
        </p:txBody>
      </p:sp>
      <p:sp>
        <p:nvSpPr>
          <p:cNvPr id="8" name="Segnaposto numero diapositiva 7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fld id="{E31375A4-56A4-47D6-9801-1991572033F7}" type="slidenum">
              <a:rPr lang="it-IT" smtClean="0"/>
              <a:pPr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6673741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magine con didascalia">
    <p:bg>
      <p:bgPr>
        <a:gradFill flip="none" rotWithShape="1">
          <a:gsLst>
            <a:gs pos="0">
              <a:schemeClr val="accent1"/>
            </a:gs>
            <a:gs pos="100000">
              <a:schemeClr val="accent1">
                <a:lumMod val="80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uppo 7"/>
          <p:cNvGrpSpPr/>
          <p:nvPr/>
        </p:nvGrpSpPr>
        <p:grpSpPr bwMode="hidden">
          <a:xfrm>
            <a:off x="-1" y="0"/>
            <a:ext cx="12192002" cy="6858000"/>
            <a:chOff x="-1" y="0"/>
            <a:chExt cx="12192002" cy="6858000"/>
          </a:xfrm>
        </p:grpSpPr>
        <p:cxnSp>
          <p:nvCxnSpPr>
            <p:cNvPr id="9" name="Connettore diritto 8"/>
            <p:cNvCxnSpPr/>
            <p:nvPr/>
          </p:nvCxnSpPr>
          <p:spPr bwMode="hidden">
            <a:xfrm>
              <a:off x="610194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Connettore diritto 9"/>
            <p:cNvCxnSpPr/>
            <p:nvPr/>
          </p:nvCxnSpPr>
          <p:spPr bwMode="hidden">
            <a:xfrm>
              <a:off x="1829332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Connettore diritto 10"/>
            <p:cNvCxnSpPr/>
            <p:nvPr/>
          </p:nvCxnSpPr>
          <p:spPr bwMode="hidden">
            <a:xfrm>
              <a:off x="3048470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Connettore diritto 11"/>
            <p:cNvCxnSpPr/>
            <p:nvPr/>
          </p:nvCxnSpPr>
          <p:spPr bwMode="hidden">
            <a:xfrm>
              <a:off x="4267608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Connettore diritto 12"/>
            <p:cNvCxnSpPr/>
            <p:nvPr/>
          </p:nvCxnSpPr>
          <p:spPr bwMode="hidden">
            <a:xfrm>
              <a:off x="5486746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Connettore diritto 13"/>
            <p:cNvCxnSpPr/>
            <p:nvPr/>
          </p:nvCxnSpPr>
          <p:spPr bwMode="hidden">
            <a:xfrm>
              <a:off x="6705884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Connettore diritto 14"/>
            <p:cNvCxnSpPr/>
            <p:nvPr/>
          </p:nvCxnSpPr>
          <p:spPr bwMode="hidden">
            <a:xfrm>
              <a:off x="7925022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Connettore diritto 15"/>
            <p:cNvCxnSpPr/>
            <p:nvPr/>
          </p:nvCxnSpPr>
          <p:spPr bwMode="hidden">
            <a:xfrm>
              <a:off x="9144160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Connettore diritto 16"/>
            <p:cNvCxnSpPr/>
            <p:nvPr/>
          </p:nvCxnSpPr>
          <p:spPr bwMode="hidden">
            <a:xfrm>
              <a:off x="10363298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Connettore diritto 17"/>
            <p:cNvCxnSpPr/>
            <p:nvPr/>
          </p:nvCxnSpPr>
          <p:spPr bwMode="hidden">
            <a:xfrm>
              <a:off x="11582436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Connettore diritto 18"/>
            <p:cNvCxnSpPr/>
            <p:nvPr/>
          </p:nvCxnSpPr>
          <p:spPr bwMode="hidden">
            <a:xfrm>
              <a:off x="2819" y="386485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Connettore diritto 19"/>
            <p:cNvCxnSpPr/>
            <p:nvPr/>
          </p:nvCxnSpPr>
          <p:spPr bwMode="hidden">
            <a:xfrm>
              <a:off x="2819" y="1611181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Connettore diritto 20"/>
            <p:cNvCxnSpPr/>
            <p:nvPr/>
          </p:nvCxnSpPr>
          <p:spPr bwMode="hidden">
            <a:xfrm>
              <a:off x="2819" y="2835877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Connettore diritto 21"/>
            <p:cNvCxnSpPr/>
            <p:nvPr/>
          </p:nvCxnSpPr>
          <p:spPr bwMode="hidden">
            <a:xfrm>
              <a:off x="2819" y="4060573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Connettore diritto 22"/>
            <p:cNvCxnSpPr/>
            <p:nvPr/>
          </p:nvCxnSpPr>
          <p:spPr bwMode="hidden">
            <a:xfrm>
              <a:off x="2819" y="5285269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Connettore diritto 23"/>
            <p:cNvCxnSpPr/>
            <p:nvPr/>
          </p:nvCxnSpPr>
          <p:spPr bwMode="hidden">
            <a:xfrm>
              <a:off x="2819" y="6509965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5" name="Gruppo 24"/>
            <p:cNvGrpSpPr/>
            <p:nvPr/>
          </p:nvGrpSpPr>
          <p:grpSpPr bwMode="hidden">
            <a:xfrm>
              <a:off x="-1" y="0"/>
              <a:ext cx="12192001" cy="6858000"/>
              <a:chOff x="-1" y="0"/>
              <a:chExt cx="12192001" cy="6858000"/>
            </a:xfrm>
          </p:grpSpPr>
          <p:cxnSp>
            <p:nvCxnSpPr>
              <p:cNvPr id="43" name="Connettore diritto 42"/>
              <p:cNvCxnSpPr/>
              <p:nvPr/>
            </p:nvCxnSpPr>
            <p:spPr bwMode="hidden">
              <a:xfrm>
                <a:off x="225425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" name="Connettore diritto 43"/>
              <p:cNvCxnSpPr/>
              <p:nvPr/>
            </p:nvCxnSpPr>
            <p:spPr bwMode="hidden">
              <a:xfrm>
                <a:off x="1449154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" name="Connettore diritto 44"/>
              <p:cNvCxnSpPr/>
              <p:nvPr/>
            </p:nvCxnSpPr>
            <p:spPr bwMode="hidden">
              <a:xfrm>
                <a:off x="2665982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" name="Connettore diritto 45"/>
              <p:cNvCxnSpPr/>
              <p:nvPr/>
            </p:nvCxnSpPr>
            <p:spPr bwMode="hidden">
              <a:xfrm>
                <a:off x="3885119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7" name="Connettore diritto 46"/>
              <p:cNvCxnSpPr/>
              <p:nvPr/>
            </p:nvCxnSpPr>
            <p:spPr bwMode="hidden">
              <a:xfrm>
                <a:off x="5106502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48" name="Gruppo 47"/>
              <p:cNvGrpSpPr/>
              <p:nvPr/>
            </p:nvGrpSpPr>
            <p:grpSpPr bwMode="hidden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54" name="Connettore diritto 53"/>
                <p:cNvCxnSpPr/>
                <p:nvPr/>
              </p:nvCxnSpPr>
              <p:spPr bwMode="hidden">
                <a:xfrm>
                  <a:off x="6327885" y="0"/>
                  <a:ext cx="5864115" cy="5898673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5" name="Connettore diritto 54"/>
                <p:cNvCxnSpPr/>
                <p:nvPr/>
              </p:nvCxnSpPr>
              <p:spPr bwMode="hidden">
                <a:xfrm>
                  <a:off x="7549268" y="0"/>
                  <a:ext cx="4642732" cy="4672425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6" name="Connettore diritto 55"/>
                <p:cNvCxnSpPr/>
                <p:nvPr/>
              </p:nvCxnSpPr>
              <p:spPr bwMode="hidden">
                <a:xfrm>
                  <a:off x="8772997" y="0"/>
                  <a:ext cx="3419003" cy="3456749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7" name="Connettore diritto 56"/>
                <p:cNvCxnSpPr/>
                <p:nvPr/>
              </p:nvCxnSpPr>
              <p:spPr bwMode="hidden">
                <a:xfrm>
                  <a:off x="9982200" y="0"/>
                  <a:ext cx="2209800" cy="2226469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8" name="Connettore diritto 57"/>
                <p:cNvCxnSpPr/>
                <p:nvPr/>
              </p:nvCxnSpPr>
              <p:spPr bwMode="hidden">
                <a:xfrm>
                  <a:off x="11199019" y="0"/>
                  <a:ext cx="992981" cy="1002506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49" name="Connettore diritto 48"/>
              <p:cNvCxnSpPr/>
              <p:nvPr/>
            </p:nvCxnSpPr>
            <p:spPr bwMode="hidden">
              <a:xfrm flipH="1" flipV="1">
                <a:off x="-1" y="1012053"/>
                <a:ext cx="5828811" cy="584594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0" name="Connettore diritto 49"/>
              <p:cNvCxnSpPr/>
              <p:nvPr/>
            </p:nvCxnSpPr>
            <p:spPr bwMode="hidden">
              <a:xfrm flipH="1" flipV="1">
                <a:off x="-1" y="2227340"/>
                <a:ext cx="4614781" cy="4630658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1" name="Connettore diritto 50"/>
              <p:cNvCxnSpPr/>
              <p:nvPr/>
            </p:nvCxnSpPr>
            <p:spPr bwMode="hidden">
              <a:xfrm flipH="1" flipV="1">
                <a:off x="-1" y="3432149"/>
                <a:ext cx="3398419" cy="3425849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2" name="Connettore diritto 51"/>
              <p:cNvCxnSpPr/>
              <p:nvPr/>
            </p:nvCxnSpPr>
            <p:spPr bwMode="hidden">
              <a:xfrm flipH="1" flipV="1">
                <a:off x="-1" y="4651431"/>
                <a:ext cx="2196496" cy="2206567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3" name="Connettore diritto 52"/>
              <p:cNvCxnSpPr/>
              <p:nvPr/>
            </p:nvCxnSpPr>
            <p:spPr bwMode="hidden">
              <a:xfrm flipH="1" flipV="1">
                <a:off x="-1" y="5864453"/>
                <a:ext cx="987003" cy="99354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6" name="Gruppo 25"/>
            <p:cNvGrpSpPr/>
            <p:nvPr/>
          </p:nvGrpSpPr>
          <p:grpSpPr bwMode="hidden">
            <a:xfrm flipH="1">
              <a:off x="0" y="0"/>
              <a:ext cx="12192001" cy="6858000"/>
              <a:chOff x="-1" y="0"/>
              <a:chExt cx="12192001" cy="6858000"/>
            </a:xfrm>
          </p:grpSpPr>
          <p:cxnSp>
            <p:nvCxnSpPr>
              <p:cNvPr id="27" name="Connettore diritto 26"/>
              <p:cNvCxnSpPr/>
              <p:nvPr/>
            </p:nvCxnSpPr>
            <p:spPr bwMode="hidden">
              <a:xfrm>
                <a:off x="225425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Connettore diritto 27"/>
              <p:cNvCxnSpPr/>
              <p:nvPr/>
            </p:nvCxnSpPr>
            <p:spPr bwMode="hidden">
              <a:xfrm>
                <a:off x="1449154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Connettore diritto 28"/>
              <p:cNvCxnSpPr/>
              <p:nvPr/>
            </p:nvCxnSpPr>
            <p:spPr bwMode="hidden">
              <a:xfrm>
                <a:off x="2665982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Connettore diritto 29"/>
              <p:cNvCxnSpPr/>
              <p:nvPr/>
            </p:nvCxnSpPr>
            <p:spPr bwMode="hidden">
              <a:xfrm>
                <a:off x="3885119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" name="Connettore diritto 30"/>
              <p:cNvCxnSpPr/>
              <p:nvPr/>
            </p:nvCxnSpPr>
            <p:spPr bwMode="hidden">
              <a:xfrm>
                <a:off x="5150644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32" name="Gruppo 31"/>
              <p:cNvGrpSpPr/>
              <p:nvPr/>
            </p:nvGrpSpPr>
            <p:grpSpPr bwMode="hidden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38" name="Connettore diritto 37"/>
                <p:cNvCxnSpPr/>
                <p:nvPr/>
              </p:nvCxnSpPr>
              <p:spPr bwMode="hidden">
                <a:xfrm>
                  <a:off x="6327885" y="0"/>
                  <a:ext cx="5864115" cy="5898673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9" name="Connettore diritto 38"/>
                <p:cNvCxnSpPr/>
                <p:nvPr/>
              </p:nvCxnSpPr>
              <p:spPr bwMode="hidden">
                <a:xfrm>
                  <a:off x="7549268" y="0"/>
                  <a:ext cx="4642732" cy="4672425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0" name="Connettore diritto 39"/>
                <p:cNvCxnSpPr/>
                <p:nvPr/>
              </p:nvCxnSpPr>
              <p:spPr bwMode="hidden">
                <a:xfrm>
                  <a:off x="8772997" y="0"/>
                  <a:ext cx="3419003" cy="3456749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1" name="Connettore diritto 40"/>
                <p:cNvCxnSpPr/>
                <p:nvPr/>
              </p:nvCxnSpPr>
              <p:spPr bwMode="hidden">
                <a:xfrm>
                  <a:off x="9982200" y="0"/>
                  <a:ext cx="2209800" cy="2226469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2" name="Connettore diritto 41"/>
                <p:cNvCxnSpPr/>
                <p:nvPr/>
              </p:nvCxnSpPr>
              <p:spPr bwMode="hidden">
                <a:xfrm>
                  <a:off x="11199019" y="0"/>
                  <a:ext cx="992981" cy="1002506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33" name="Connettore diritto 32"/>
              <p:cNvCxnSpPr/>
              <p:nvPr/>
            </p:nvCxnSpPr>
            <p:spPr bwMode="hidden">
              <a:xfrm flipH="1" flipV="1">
                <a:off x="-1" y="1012053"/>
                <a:ext cx="5828811" cy="584594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" name="Connettore diritto 33"/>
              <p:cNvCxnSpPr/>
              <p:nvPr/>
            </p:nvCxnSpPr>
            <p:spPr bwMode="hidden">
              <a:xfrm flipH="1" flipV="1">
                <a:off x="-1" y="2227340"/>
                <a:ext cx="4614781" cy="4630658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" name="Connettore diritto 34"/>
              <p:cNvCxnSpPr/>
              <p:nvPr/>
            </p:nvCxnSpPr>
            <p:spPr bwMode="hidden">
              <a:xfrm flipH="1" flipV="1">
                <a:off x="-1" y="3432149"/>
                <a:ext cx="3398419" cy="3425849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" name="Connettore diritto 35"/>
              <p:cNvCxnSpPr/>
              <p:nvPr/>
            </p:nvCxnSpPr>
            <p:spPr bwMode="hidden">
              <a:xfrm flipH="1" flipV="1">
                <a:off x="-1" y="4651431"/>
                <a:ext cx="2196496" cy="2206567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" name="Connettore diritto 36"/>
              <p:cNvCxnSpPr/>
              <p:nvPr/>
            </p:nvCxnSpPr>
            <p:spPr bwMode="hidden">
              <a:xfrm flipH="1" flipV="1">
                <a:off x="-1" y="5864453"/>
                <a:ext cx="987003" cy="99354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60" name="Rettangolo 59"/>
          <p:cNvSpPr/>
          <p:nvPr/>
        </p:nvSpPr>
        <p:spPr>
          <a:xfrm>
            <a:off x="0" y="0"/>
            <a:ext cx="7315200" cy="6858000"/>
          </a:xfrm>
          <a:prstGeom prst="rect">
            <a:avLst/>
          </a:prstGeom>
          <a:gradFill>
            <a:gsLst>
              <a:gs pos="69000">
                <a:schemeClr val="bg1"/>
              </a:gs>
              <a:gs pos="0">
                <a:schemeClr val="bg1"/>
              </a:gs>
              <a:gs pos="100000">
                <a:schemeClr val="bg1">
                  <a:lumMod val="95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dirty="0"/>
          </a:p>
        </p:txBody>
      </p:sp>
      <p:cxnSp>
        <p:nvCxnSpPr>
          <p:cNvPr id="59" name="Connettore diritto 58"/>
          <p:cNvCxnSpPr/>
          <p:nvPr/>
        </p:nvCxnSpPr>
        <p:spPr>
          <a:xfrm>
            <a:off x="7923089" y="2895600"/>
            <a:ext cx="3659311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909560" y="576072"/>
            <a:ext cx="3657600" cy="2194560"/>
          </a:xfrm>
        </p:spPr>
        <p:txBody>
          <a:bodyPr rtlCol="0" anchor="b">
            <a:normAutofit/>
          </a:bodyPr>
          <a:lstStyle>
            <a:lvl1pPr>
              <a:defRPr sz="2600">
                <a:solidFill>
                  <a:schemeClr val="bg1"/>
                </a:solidFill>
              </a:defRPr>
            </a:lvl1pPr>
          </a:lstStyle>
          <a:p>
            <a:pPr rtl="0"/>
            <a:r>
              <a:rPr lang="it-IT"/>
              <a:t>Fare clic per modificare lo stile del titolo</a:t>
            </a:r>
            <a:endParaRPr lang="it-IT" dirty="0"/>
          </a:p>
        </p:txBody>
      </p:sp>
      <p:sp>
        <p:nvSpPr>
          <p:cNvPr id="3" name="Segnaposto immagine 2" descr="Segnaposto vuoto per aggiungere un'immagine. Fare clic sul segnaposto e selezionare l'immagine che si vuole aggiungere."/>
          <p:cNvSpPr>
            <a:spLocks noGrp="1"/>
          </p:cNvSpPr>
          <p:nvPr>
            <p:ph type="pic" idx="1"/>
          </p:nvPr>
        </p:nvSpPr>
        <p:spPr>
          <a:xfrm>
            <a:off x="4412" y="-159"/>
            <a:ext cx="7315200" cy="6858000"/>
          </a:xfrm>
        </p:spPr>
        <p:txBody>
          <a:bodyPr tIns="457200" rtlCol="0">
            <a:normAutofit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it-IT"/>
              <a:t>Fare clic sull'icona per inserire un'immagine</a:t>
            </a:r>
            <a:endParaRPr lang="it-IT" dirty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7909560" y="2999232"/>
            <a:ext cx="3657600" cy="2286000"/>
          </a:xfrm>
        </p:spPr>
        <p:txBody>
          <a:bodyPr rtlCol="0"/>
          <a:lstStyle>
            <a:lvl1pPr marL="0" indent="0">
              <a:spcBef>
                <a:spcPts val="1200"/>
              </a:spcBef>
              <a:buNone/>
              <a:defRPr sz="16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it-IT"/>
              <a:t>Fare clic per modificare stili del testo dello schema</a:t>
            </a:r>
          </a:p>
        </p:txBody>
      </p:sp>
    </p:spTree>
    <p:extLst>
      <p:ext uri="{BB962C8B-B14F-4D97-AF65-F5344CB8AC3E}">
        <p14:creationId xmlns:p14="http://schemas.microsoft.com/office/powerpoint/2010/main" val="6203180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53000">
              <a:schemeClr val="bg1"/>
            </a:gs>
            <a:gs pos="0">
              <a:schemeClr val="bg1">
                <a:lumMod val="100000"/>
              </a:schemeClr>
            </a:gs>
            <a:gs pos="100000">
              <a:schemeClr val="bg1">
                <a:lumMod val="95000"/>
                <a:alpha val="65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6" name="Gruppo 95"/>
          <p:cNvGrpSpPr/>
          <p:nvPr userDrawn="1"/>
        </p:nvGrpSpPr>
        <p:grpSpPr bwMode="hidden">
          <a:xfrm>
            <a:off x="-1" y="-195943"/>
            <a:ext cx="12192002" cy="6858000"/>
            <a:chOff x="-1" y="0"/>
            <a:chExt cx="12192002" cy="6858000"/>
          </a:xfrm>
        </p:grpSpPr>
        <p:cxnSp>
          <p:nvCxnSpPr>
            <p:cNvPr id="97" name="Connettore diritto 96"/>
            <p:cNvCxnSpPr/>
            <p:nvPr/>
          </p:nvCxnSpPr>
          <p:spPr bwMode="hidden">
            <a:xfrm>
              <a:off x="610194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8" name="Connettore diritto 97"/>
            <p:cNvCxnSpPr/>
            <p:nvPr/>
          </p:nvCxnSpPr>
          <p:spPr bwMode="hidden">
            <a:xfrm>
              <a:off x="1829332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9" name="Connettore diritto 98"/>
            <p:cNvCxnSpPr/>
            <p:nvPr/>
          </p:nvCxnSpPr>
          <p:spPr bwMode="hidden">
            <a:xfrm>
              <a:off x="3048470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0" name="Connettore diritto 99"/>
            <p:cNvCxnSpPr/>
            <p:nvPr/>
          </p:nvCxnSpPr>
          <p:spPr bwMode="hidden">
            <a:xfrm>
              <a:off x="4267608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1" name="Connettore diritto 100"/>
            <p:cNvCxnSpPr/>
            <p:nvPr/>
          </p:nvCxnSpPr>
          <p:spPr bwMode="hidden">
            <a:xfrm>
              <a:off x="5486746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2" name="Connettore diritto 101"/>
            <p:cNvCxnSpPr/>
            <p:nvPr/>
          </p:nvCxnSpPr>
          <p:spPr bwMode="hidden">
            <a:xfrm>
              <a:off x="6705884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3" name="Connettore diritto 102"/>
            <p:cNvCxnSpPr/>
            <p:nvPr/>
          </p:nvCxnSpPr>
          <p:spPr bwMode="hidden">
            <a:xfrm>
              <a:off x="7925022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4" name="Connettore diritto 103"/>
            <p:cNvCxnSpPr/>
            <p:nvPr/>
          </p:nvCxnSpPr>
          <p:spPr bwMode="hidden">
            <a:xfrm>
              <a:off x="9144160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5" name="Connettore diritto 104"/>
            <p:cNvCxnSpPr/>
            <p:nvPr/>
          </p:nvCxnSpPr>
          <p:spPr bwMode="hidden">
            <a:xfrm>
              <a:off x="10363298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6" name="Connettore diritto 105"/>
            <p:cNvCxnSpPr/>
            <p:nvPr/>
          </p:nvCxnSpPr>
          <p:spPr bwMode="hidden">
            <a:xfrm>
              <a:off x="11582436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7" name="Connettore diritto 106"/>
            <p:cNvCxnSpPr/>
            <p:nvPr/>
          </p:nvCxnSpPr>
          <p:spPr bwMode="hidden">
            <a:xfrm>
              <a:off x="2819" y="386485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Connettore diritto 107"/>
            <p:cNvCxnSpPr/>
            <p:nvPr/>
          </p:nvCxnSpPr>
          <p:spPr bwMode="hidden">
            <a:xfrm>
              <a:off x="2819" y="1611181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9" name="Connettore diritto 108"/>
            <p:cNvCxnSpPr/>
            <p:nvPr/>
          </p:nvCxnSpPr>
          <p:spPr bwMode="hidden">
            <a:xfrm>
              <a:off x="2819" y="2835877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0" name="Connettore diritto 109"/>
            <p:cNvCxnSpPr/>
            <p:nvPr/>
          </p:nvCxnSpPr>
          <p:spPr bwMode="hidden">
            <a:xfrm>
              <a:off x="2819" y="4060573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1" name="Connettore diritto 110"/>
            <p:cNvCxnSpPr/>
            <p:nvPr/>
          </p:nvCxnSpPr>
          <p:spPr bwMode="hidden">
            <a:xfrm>
              <a:off x="2819" y="5285269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2" name="Connettore diritto 111"/>
            <p:cNvCxnSpPr/>
            <p:nvPr/>
          </p:nvCxnSpPr>
          <p:spPr bwMode="hidden">
            <a:xfrm>
              <a:off x="2819" y="6509965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13" name="Gruppo 112"/>
            <p:cNvGrpSpPr/>
            <p:nvPr userDrawn="1"/>
          </p:nvGrpSpPr>
          <p:grpSpPr bwMode="hidden">
            <a:xfrm>
              <a:off x="-1" y="0"/>
              <a:ext cx="12192001" cy="6858000"/>
              <a:chOff x="-1" y="0"/>
              <a:chExt cx="12192001" cy="6858000"/>
            </a:xfrm>
          </p:grpSpPr>
          <p:cxnSp>
            <p:nvCxnSpPr>
              <p:cNvPr id="131" name="Connettore diritto 130"/>
              <p:cNvCxnSpPr/>
              <p:nvPr/>
            </p:nvCxnSpPr>
            <p:spPr bwMode="hidden">
              <a:xfrm>
                <a:off x="225425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2" name="Connettore diritto 131"/>
              <p:cNvCxnSpPr/>
              <p:nvPr/>
            </p:nvCxnSpPr>
            <p:spPr bwMode="hidden">
              <a:xfrm>
                <a:off x="1449154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3" name="Connettore diritto 132"/>
              <p:cNvCxnSpPr/>
              <p:nvPr/>
            </p:nvCxnSpPr>
            <p:spPr bwMode="hidden">
              <a:xfrm>
                <a:off x="2665982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4" name="Connettore diritto 133"/>
              <p:cNvCxnSpPr/>
              <p:nvPr/>
            </p:nvCxnSpPr>
            <p:spPr bwMode="hidden">
              <a:xfrm>
                <a:off x="3885119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5" name="Connettore diritto 134"/>
              <p:cNvCxnSpPr/>
              <p:nvPr/>
            </p:nvCxnSpPr>
            <p:spPr bwMode="hidden">
              <a:xfrm>
                <a:off x="5106502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36" name="Gruppo 135"/>
              <p:cNvGrpSpPr/>
              <p:nvPr/>
            </p:nvGrpSpPr>
            <p:grpSpPr bwMode="hidden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142" name="Connettore diritto 141"/>
                <p:cNvCxnSpPr/>
                <p:nvPr/>
              </p:nvCxnSpPr>
              <p:spPr bwMode="hidden">
                <a:xfrm>
                  <a:off x="6327885" y="0"/>
                  <a:ext cx="5864115" cy="5898673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3" name="Connettore diritto 142"/>
                <p:cNvCxnSpPr/>
                <p:nvPr/>
              </p:nvCxnSpPr>
              <p:spPr bwMode="hidden">
                <a:xfrm>
                  <a:off x="7549268" y="0"/>
                  <a:ext cx="4642732" cy="4672425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4" name="Connettore diritto 143"/>
                <p:cNvCxnSpPr/>
                <p:nvPr/>
              </p:nvCxnSpPr>
              <p:spPr bwMode="hidden">
                <a:xfrm>
                  <a:off x="8772997" y="0"/>
                  <a:ext cx="3419003" cy="3456749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5" name="Connettore diritto 144"/>
                <p:cNvCxnSpPr/>
                <p:nvPr/>
              </p:nvCxnSpPr>
              <p:spPr bwMode="hidden">
                <a:xfrm>
                  <a:off x="9982200" y="0"/>
                  <a:ext cx="2209800" cy="2226469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6" name="Connettore diritto 145"/>
                <p:cNvCxnSpPr/>
                <p:nvPr/>
              </p:nvCxnSpPr>
              <p:spPr bwMode="hidden">
                <a:xfrm>
                  <a:off x="11199019" y="0"/>
                  <a:ext cx="992981" cy="1002506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37" name="Connettore diritto 136"/>
              <p:cNvCxnSpPr/>
              <p:nvPr/>
            </p:nvCxnSpPr>
            <p:spPr bwMode="hidden">
              <a:xfrm flipH="1" flipV="1">
                <a:off x="-1" y="1012053"/>
                <a:ext cx="5828811" cy="584594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8" name="Connettore diritto 137"/>
              <p:cNvCxnSpPr/>
              <p:nvPr/>
            </p:nvCxnSpPr>
            <p:spPr bwMode="hidden">
              <a:xfrm flipH="1" flipV="1">
                <a:off x="-1" y="2227340"/>
                <a:ext cx="4614781" cy="4630658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9" name="Connettore diritto 138"/>
              <p:cNvCxnSpPr/>
              <p:nvPr/>
            </p:nvCxnSpPr>
            <p:spPr bwMode="hidden">
              <a:xfrm flipH="1" flipV="1">
                <a:off x="-1" y="3432149"/>
                <a:ext cx="3398419" cy="3425849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0" name="Connettore diritto 139"/>
              <p:cNvCxnSpPr/>
              <p:nvPr/>
            </p:nvCxnSpPr>
            <p:spPr bwMode="hidden">
              <a:xfrm flipH="1" flipV="1">
                <a:off x="-1" y="4651431"/>
                <a:ext cx="2196496" cy="2206567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1" name="Connettore diritto 140"/>
              <p:cNvCxnSpPr/>
              <p:nvPr/>
            </p:nvCxnSpPr>
            <p:spPr bwMode="hidden">
              <a:xfrm flipH="1" flipV="1">
                <a:off x="-1" y="5864453"/>
                <a:ext cx="987003" cy="99354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14" name="Gruppo 113"/>
            <p:cNvGrpSpPr/>
            <p:nvPr userDrawn="1"/>
          </p:nvGrpSpPr>
          <p:grpSpPr bwMode="hidden">
            <a:xfrm flipH="1">
              <a:off x="0" y="0"/>
              <a:ext cx="12192001" cy="6858000"/>
              <a:chOff x="-1" y="0"/>
              <a:chExt cx="12192001" cy="6858000"/>
            </a:xfrm>
          </p:grpSpPr>
          <p:cxnSp>
            <p:nvCxnSpPr>
              <p:cNvPr id="115" name="Connettore diritto 114"/>
              <p:cNvCxnSpPr/>
              <p:nvPr/>
            </p:nvCxnSpPr>
            <p:spPr bwMode="hidden">
              <a:xfrm>
                <a:off x="225425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6" name="Connettore diritto 115"/>
              <p:cNvCxnSpPr/>
              <p:nvPr/>
            </p:nvCxnSpPr>
            <p:spPr bwMode="hidden">
              <a:xfrm>
                <a:off x="1449154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7" name="Connettore diritto 116"/>
              <p:cNvCxnSpPr/>
              <p:nvPr/>
            </p:nvCxnSpPr>
            <p:spPr bwMode="hidden">
              <a:xfrm>
                <a:off x="2665982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8" name="Connettore diritto 117"/>
              <p:cNvCxnSpPr/>
              <p:nvPr/>
            </p:nvCxnSpPr>
            <p:spPr bwMode="hidden">
              <a:xfrm>
                <a:off x="3885119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9" name="Connettore diritto 118"/>
              <p:cNvCxnSpPr/>
              <p:nvPr/>
            </p:nvCxnSpPr>
            <p:spPr bwMode="hidden">
              <a:xfrm>
                <a:off x="5106502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20" name="Gruppo 119"/>
              <p:cNvGrpSpPr/>
              <p:nvPr/>
            </p:nvGrpSpPr>
            <p:grpSpPr bwMode="hidden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126" name="Connettore diritto 125"/>
                <p:cNvCxnSpPr/>
                <p:nvPr/>
              </p:nvCxnSpPr>
              <p:spPr bwMode="hidden">
                <a:xfrm>
                  <a:off x="6327885" y="0"/>
                  <a:ext cx="5864115" cy="5898673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7" name="Connettore diritto 126"/>
                <p:cNvCxnSpPr/>
                <p:nvPr/>
              </p:nvCxnSpPr>
              <p:spPr bwMode="hidden">
                <a:xfrm>
                  <a:off x="7549268" y="0"/>
                  <a:ext cx="4642732" cy="4672425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8" name="Connettore diritto 127"/>
                <p:cNvCxnSpPr/>
                <p:nvPr/>
              </p:nvCxnSpPr>
              <p:spPr bwMode="hidden">
                <a:xfrm>
                  <a:off x="8772997" y="0"/>
                  <a:ext cx="3419003" cy="3456749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9" name="Connettore diritto 128"/>
                <p:cNvCxnSpPr/>
                <p:nvPr/>
              </p:nvCxnSpPr>
              <p:spPr bwMode="hidden">
                <a:xfrm>
                  <a:off x="9982200" y="0"/>
                  <a:ext cx="2209800" cy="2226469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0" name="Connettore diritto 129"/>
                <p:cNvCxnSpPr/>
                <p:nvPr/>
              </p:nvCxnSpPr>
              <p:spPr bwMode="hidden">
                <a:xfrm>
                  <a:off x="11199019" y="0"/>
                  <a:ext cx="992981" cy="1002506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21" name="Connettore diritto 120"/>
              <p:cNvCxnSpPr/>
              <p:nvPr/>
            </p:nvCxnSpPr>
            <p:spPr bwMode="hidden">
              <a:xfrm flipH="1" flipV="1">
                <a:off x="-1" y="1012053"/>
                <a:ext cx="5828811" cy="584594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2" name="Connettore diritto 121"/>
              <p:cNvCxnSpPr/>
              <p:nvPr/>
            </p:nvCxnSpPr>
            <p:spPr bwMode="hidden">
              <a:xfrm flipH="1" flipV="1">
                <a:off x="-1" y="2227340"/>
                <a:ext cx="4614781" cy="4630658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3" name="Connettore diritto 122"/>
              <p:cNvCxnSpPr/>
              <p:nvPr/>
            </p:nvCxnSpPr>
            <p:spPr bwMode="hidden">
              <a:xfrm flipH="1" flipV="1">
                <a:off x="-1" y="3432149"/>
                <a:ext cx="3398419" cy="3425849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4" name="Connettore diritto 123"/>
              <p:cNvCxnSpPr/>
              <p:nvPr/>
            </p:nvCxnSpPr>
            <p:spPr bwMode="hidden">
              <a:xfrm flipH="1" flipV="1">
                <a:off x="-1" y="4651431"/>
                <a:ext cx="2196496" cy="2206567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5" name="Connettore diritto 124"/>
              <p:cNvCxnSpPr/>
              <p:nvPr/>
            </p:nvCxnSpPr>
            <p:spPr bwMode="hidden">
              <a:xfrm flipH="1" flipV="1">
                <a:off x="-1" y="5864453"/>
                <a:ext cx="987003" cy="99354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1295400" y="503853"/>
            <a:ext cx="9601200" cy="114238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rtl="0"/>
            <a:r>
              <a:rPr lang="it-IT" dirty="0"/>
              <a:t>Fare clic per modificare lo stile del titolo dello schema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1295400" y="1981201"/>
            <a:ext cx="9601200" cy="38099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it-IT" dirty="0"/>
              <a:t>Fare clic per modificare gli stili del testo dello schema</a:t>
            </a:r>
          </a:p>
          <a:p>
            <a:pPr lvl="1" rtl="0"/>
            <a:r>
              <a:rPr lang="it-IT" dirty="0"/>
              <a:t>Secondo livello</a:t>
            </a:r>
          </a:p>
          <a:p>
            <a:pPr lvl="2" rtl="0"/>
            <a:r>
              <a:rPr lang="it-IT" dirty="0"/>
              <a:t>Terzo livello</a:t>
            </a:r>
          </a:p>
          <a:p>
            <a:pPr lvl="3" rtl="0"/>
            <a:r>
              <a:rPr lang="it-IT" dirty="0"/>
              <a:t>Quarto livello</a:t>
            </a:r>
          </a:p>
          <a:p>
            <a:pPr lvl="4" rtl="0"/>
            <a:r>
              <a:rPr lang="it-IT" dirty="0"/>
              <a:t>Quinto livello</a:t>
            </a:r>
          </a:p>
        </p:txBody>
      </p:sp>
      <p:cxnSp>
        <p:nvCxnSpPr>
          <p:cNvPr id="148" name="Connettore diritto 147"/>
          <p:cNvCxnSpPr/>
          <p:nvPr userDrawn="1"/>
        </p:nvCxnSpPr>
        <p:spPr>
          <a:xfrm>
            <a:off x="609600" y="6172200"/>
            <a:ext cx="10972800" cy="0"/>
          </a:xfrm>
          <a:prstGeom prst="line">
            <a:avLst/>
          </a:prstGeom>
          <a:ln w="127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609601" y="6289679"/>
            <a:ext cx="6128030" cy="22243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90000"/>
                    <a:lumOff val="10000"/>
                  </a:schemeClr>
                </a:solidFill>
              </a:defRPr>
            </a:lvl1pPr>
          </a:lstStyle>
          <a:p>
            <a:pPr rtl="0"/>
            <a:r>
              <a:rPr lang="it-IT" dirty="0"/>
              <a:t>Aggiungere un piè di pagina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9294042" y="6289679"/>
            <a:ext cx="965946" cy="22243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lumMod val="90000"/>
                    <a:lumOff val="10000"/>
                  </a:schemeClr>
                </a:solidFill>
              </a:defRPr>
            </a:lvl1pPr>
          </a:lstStyle>
          <a:p>
            <a:fld id="{0EC1DB59-15F9-41A6-B135-7FC3368466C4}" type="datetime1">
              <a:rPr lang="it-IT" smtClean="0"/>
              <a:pPr/>
              <a:t>19/10/22</a:t>
            </a:fld>
            <a:endParaRPr lang="it-IT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10665311" y="6289679"/>
            <a:ext cx="918882" cy="22243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lumMod val="90000"/>
                    <a:lumOff val="10000"/>
                  </a:schemeClr>
                </a:solidFill>
              </a:defRPr>
            </a:lvl1pPr>
          </a:lstStyle>
          <a:p>
            <a:pPr rtl="0"/>
            <a:fld id="{E31375A4-56A4-47D6-9801-1991572033F7}" type="slidenum">
              <a:rPr lang="it-IT" smtClean="0"/>
              <a:pPr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9432598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9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kern="120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800"/>
        </a:spcBef>
        <a:buClr>
          <a:schemeClr val="accent1">
            <a:lumMod val="75000"/>
          </a:schemeClr>
        </a:buClr>
        <a:buSzPct val="100000"/>
        <a:buFont typeface="Arial" pitchFamily="34" charset="0"/>
        <a:buChar char="▪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100000"/>
        <a:buFont typeface="Arial" pitchFamily="34" charset="0"/>
        <a:buChar char="▪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179388" algn="l" defTabSz="914400" rtl="0" eaLnBrk="1" latinLnBrk="0" hangingPunct="1">
        <a:lnSpc>
          <a:spcPct val="90000"/>
        </a:lnSpc>
        <a:spcBef>
          <a:spcPts val="800"/>
        </a:spcBef>
        <a:buClr>
          <a:schemeClr val="accent1">
            <a:lumMod val="75000"/>
          </a:schemeClr>
        </a:buClr>
        <a:buSzPct val="100000"/>
        <a:buFont typeface="Arial" pitchFamily="34" charset="0"/>
        <a:buChar char="▪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00" indent="-182880" algn="l" defTabSz="914400" rtl="0" eaLnBrk="1" latinLnBrk="0" hangingPunct="1">
        <a:lnSpc>
          <a:spcPct val="90000"/>
        </a:lnSpc>
        <a:spcBef>
          <a:spcPts val="800"/>
        </a:spcBef>
        <a:buClr>
          <a:schemeClr val="accent1">
            <a:lumMod val="75000"/>
          </a:schemeClr>
        </a:buClr>
        <a:buSzPct val="100000"/>
        <a:buFont typeface="Arial" pitchFamily="34" charset="0"/>
        <a:buChar char="▪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143000" indent="-179388" algn="l" defTabSz="914400" rtl="0" eaLnBrk="1" latinLnBrk="0" hangingPunct="1">
        <a:lnSpc>
          <a:spcPct val="90000"/>
        </a:lnSpc>
        <a:spcBef>
          <a:spcPts val="600"/>
        </a:spcBef>
        <a:buClr>
          <a:schemeClr val="accent1">
            <a:lumMod val="75000"/>
          </a:schemeClr>
        </a:buClr>
        <a:buSzPct val="100000"/>
        <a:buFont typeface="Arial" pitchFamily="34" charset="0"/>
        <a:buChar char="▪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lnSpc>
          <a:spcPct val="90000"/>
        </a:lnSpc>
        <a:spcBef>
          <a:spcPts val="600"/>
        </a:spcBef>
        <a:buClr>
          <a:schemeClr val="accent1">
            <a:lumMod val="75000"/>
          </a:schemeClr>
        </a:buClr>
        <a:buSzPct val="100000"/>
        <a:buFont typeface="Arial" pitchFamily="34" charset="0"/>
        <a:buChar char="▪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600200" indent="-179388" algn="l" defTabSz="914400" rtl="0" eaLnBrk="1" latinLnBrk="0" hangingPunct="1">
        <a:lnSpc>
          <a:spcPct val="90000"/>
        </a:lnSpc>
        <a:spcBef>
          <a:spcPts val="600"/>
        </a:spcBef>
        <a:buClr>
          <a:schemeClr val="accent1">
            <a:lumMod val="75000"/>
          </a:schemeClr>
        </a:buClr>
        <a:buSzPct val="100000"/>
        <a:buFont typeface="Arial" pitchFamily="34" charset="0"/>
        <a:buChar char="▪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828800" indent="-182880" algn="l" defTabSz="914400" rtl="0" eaLnBrk="1" latinLnBrk="0" hangingPunct="1">
        <a:lnSpc>
          <a:spcPct val="90000"/>
        </a:lnSpc>
        <a:spcBef>
          <a:spcPts val="600"/>
        </a:spcBef>
        <a:buClr>
          <a:schemeClr val="accent1">
            <a:lumMod val="75000"/>
          </a:schemeClr>
        </a:buClr>
        <a:buSzPct val="100000"/>
        <a:buFont typeface="Arial" pitchFamily="34" charset="0"/>
        <a:buChar char="▪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878012" indent="0" algn="l" defTabSz="914400" rtl="0" eaLnBrk="1" latinLnBrk="0" hangingPunct="1">
        <a:lnSpc>
          <a:spcPct val="90000"/>
        </a:lnSpc>
        <a:spcBef>
          <a:spcPts val="600"/>
        </a:spcBef>
        <a:buClr>
          <a:schemeClr val="accent1">
            <a:lumMod val="75000"/>
          </a:schemeClr>
        </a:buClr>
        <a:buSzPct val="100000"/>
        <a:buFont typeface="Arial" pitchFamily="34" charset="0"/>
        <a:buNone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 rtlCol="0">
            <a:normAutofit fontScale="90000"/>
          </a:bodyPr>
          <a:lstStyle/>
          <a:p>
            <a:pPr rtl="0"/>
            <a:r>
              <a:rPr lang="it-IT" dirty="0"/>
              <a:t>Fattori interni che influenzano l’azienda e la gestione delle risorse umane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rtl="0"/>
            <a:r>
              <a:rPr lang="it-IT" dirty="0"/>
              <a:t>Rossella Di Federico</a:t>
            </a:r>
          </a:p>
        </p:txBody>
      </p:sp>
    </p:spTree>
    <p:extLst>
      <p:ext uri="{BB962C8B-B14F-4D97-AF65-F5344CB8AC3E}">
        <p14:creationId xmlns:p14="http://schemas.microsoft.com/office/powerpoint/2010/main" val="1069049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/>
              <a:t>FATTORI INTERNI/5</a:t>
            </a:r>
          </a:p>
        </p:txBody>
      </p:sp>
      <p:sp>
        <p:nvSpPr>
          <p:cNvPr id="3" name="Rettangolo 2"/>
          <p:cNvSpPr/>
          <p:nvPr/>
        </p:nvSpPr>
        <p:spPr>
          <a:xfrm>
            <a:off x="935665" y="1928037"/>
            <a:ext cx="9349563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it-IT" dirty="0"/>
              <a:t>GRUPPO DI LAVORO: è un numero di persone che hanno un certo grado di interdipendenza nello svolgimento di compiti legati agli obiettivi organizzativi</a:t>
            </a:r>
          </a:p>
        </p:txBody>
      </p:sp>
      <p:sp>
        <p:nvSpPr>
          <p:cNvPr id="4" name="Rettangolo 3"/>
          <p:cNvSpPr/>
          <p:nvPr/>
        </p:nvSpPr>
        <p:spPr>
          <a:xfrm>
            <a:off x="2884968" y="3285207"/>
            <a:ext cx="6096000" cy="203132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it-IT" dirty="0"/>
              <a:t>GRUPPI FORMALI: sono gruppi stabiliti dalla gerarchia dirigenziale, come gruppo di lavoro, comitati speciali e task force</a:t>
            </a:r>
          </a:p>
          <a:p>
            <a:endParaRPr lang="it-IT" dirty="0"/>
          </a:p>
          <a:p>
            <a:r>
              <a:rPr lang="it-IT" dirty="0"/>
              <a:t>GRUPPI INFORMALI: (gruppi ombra) sono gruppi che si formano spontaneamente per vicinanza o somiglianza di lavoro o interesse reciproco</a:t>
            </a:r>
          </a:p>
        </p:txBody>
      </p:sp>
    </p:spTree>
    <p:extLst>
      <p:ext uri="{BB962C8B-B14F-4D97-AF65-F5344CB8AC3E}">
        <p14:creationId xmlns:p14="http://schemas.microsoft.com/office/powerpoint/2010/main" val="18038530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FATTORI INTERNI/6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t-IT" dirty="0"/>
          </a:p>
          <a:p>
            <a:r>
              <a:rPr lang="it-IT" b="1" dirty="0"/>
              <a:t>Cultura organizzativa (credenze, valori e artefatti)</a:t>
            </a:r>
          </a:p>
          <a:p>
            <a:r>
              <a:rPr lang="it-IT" b="1" dirty="0"/>
              <a:t>Clima organizzativo </a:t>
            </a:r>
          </a:p>
          <a:p>
            <a:pPr marL="0" indent="0">
              <a:buNone/>
            </a:pPr>
            <a:r>
              <a:rPr lang="it-IT" dirty="0"/>
              <a:t>Le percezioni dei dipendenti su quegli aspetti della loro vita lavorativa che influenzano la loro motivazione e comportamento, in particolare la cultura dell'organizzazione, lo stile di leadership prevalente, la gerarchia di autorità e le politiche e pratiche di gestione del personale. 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1851956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/>
              <a:t>Due modelli di azienda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it-IT" dirty="0"/>
              <a:t>Azienda meccanicistica 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it-IT" dirty="0"/>
              <a:t>Elevato grado di differenziazione e specializzazione dei compiti, precisa definizione delle responsabilità e dei metodi da utilizzare</a:t>
            </a:r>
          </a:p>
          <a:p>
            <a:r>
              <a:rPr lang="it-IT" dirty="0"/>
              <a:t>Ampio affidamento sulla management dirigenziale</a:t>
            </a:r>
          </a:p>
          <a:p>
            <a:r>
              <a:rPr lang="it-IT" dirty="0"/>
              <a:t>Enfasi sulle interazioni verticali</a:t>
            </a:r>
          </a:p>
          <a:p>
            <a:r>
              <a:rPr lang="it-IT" dirty="0"/>
              <a:t>Uno stile di leadership autoritario, top down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it-IT" dirty="0"/>
              <a:t>Azienda organicistica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/>
        <p:txBody>
          <a:bodyPr>
            <a:normAutofit fontScale="92500" lnSpcReduction="20000"/>
          </a:bodyPr>
          <a:lstStyle/>
          <a:p>
            <a:r>
              <a:rPr lang="it-IT" dirty="0"/>
              <a:t>Rivalutazione continua di compiti e incarichi </a:t>
            </a:r>
          </a:p>
          <a:p>
            <a:r>
              <a:rPr lang="it-IT" dirty="0"/>
              <a:t>L'autorità, il controllo e la comunicazione derivano più dalla competenza e dall'impegno che dalla gerarchia di autorità</a:t>
            </a:r>
          </a:p>
          <a:p>
            <a:r>
              <a:rPr lang="it-IT" dirty="0"/>
              <a:t>La comunicazione è aperta ed estesa</a:t>
            </a:r>
          </a:p>
          <a:p>
            <a:r>
              <a:rPr lang="it-IT" dirty="0"/>
              <a:t>Incoraggiare uno stile di comunicazione diagonale</a:t>
            </a:r>
          </a:p>
          <a:p>
            <a:r>
              <a:rPr lang="it-IT" dirty="0"/>
              <a:t>Team leadership, </a:t>
            </a:r>
            <a:r>
              <a:rPr lang="it-IT" dirty="0" err="1"/>
              <a:t>empowerment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4466534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 dirty="0"/>
          </a:p>
        </p:txBody>
      </p:sp>
      <p:pic>
        <p:nvPicPr>
          <p:cNvPr id="4" name="Picture 4" descr="316060_la_04_01"/>
          <p:cNvPicPr preferRelativeResize="0">
            <a:picLocks noGrp="1" noChangeAspect="1" noChangeArrowheads="1"/>
          </p:cNvPicPr>
          <p:nvPr>
            <p:ph idx="1"/>
          </p:nvPr>
        </p:nvPicPr>
        <p:blipFill>
          <a:blip r:embed="rId2">
            <a:grayscl/>
            <a:biLevel thresh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7935" y="375684"/>
            <a:ext cx="7532639" cy="5415516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5573676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it-IT" dirty="0"/>
              <a:t>Output 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marL="0" indent="0">
              <a:buNone/>
            </a:pPr>
            <a:r>
              <a:rPr lang="it-IT" sz="2400" dirty="0">
                <a:solidFill>
                  <a:srgbClr val="FF0000"/>
                </a:solidFill>
              </a:rPr>
              <a:t>Efficacia</a:t>
            </a:r>
            <a:r>
              <a:rPr lang="it-IT" sz="2400" dirty="0"/>
              <a:t>: la misura in cui vengono raggiunti gli obiettivi organizzativi</a:t>
            </a:r>
          </a:p>
          <a:p>
            <a:pPr marL="0" indent="0">
              <a:buNone/>
            </a:pPr>
            <a:r>
              <a:rPr lang="it-IT" sz="2400" dirty="0">
                <a:solidFill>
                  <a:srgbClr val="FF0000"/>
                </a:solidFill>
              </a:rPr>
              <a:t>Efficienza</a:t>
            </a:r>
            <a:r>
              <a:rPr lang="it-IT" sz="2400" dirty="0"/>
              <a:t>: il rapporto tra output e input o benefici rispetto ai costi</a:t>
            </a:r>
          </a:p>
          <a:p>
            <a:pPr marL="0" indent="0">
              <a:buNone/>
            </a:pPr>
            <a:r>
              <a:rPr lang="it-IT" sz="2400" dirty="0">
                <a:solidFill>
                  <a:srgbClr val="FF0000"/>
                </a:solidFill>
              </a:rPr>
              <a:t>Sviluppo</a:t>
            </a:r>
            <a:r>
              <a:rPr lang="it-IT" sz="2400" dirty="0"/>
              <a:t>: la misura in cui i singoli dipendenti, i gruppi di lavoratori e l'intera organizzazione si stanno sviluppando nella loro capacità di affrontare le opportunità e le sfide future</a:t>
            </a:r>
          </a:p>
          <a:p>
            <a:pPr marL="0" indent="0">
              <a:buNone/>
            </a:pPr>
            <a:r>
              <a:rPr lang="it-IT" sz="2400" dirty="0">
                <a:solidFill>
                  <a:srgbClr val="FF0000"/>
                </a:solidFill>
              </a:rPr>
              <a:t>Soddisfazione</a:t>
            </a:r>
            <a:r>
              <a:rPr lang="it-IT" sz="2400" dirty="0"/>
              <a:t>: la risposta emotiva dei dipendenti rispetto al lavoro</a:t>
            </a:r>
          </a:p>
        </p:txBody>
      </p:sp>
    </p:spTree>
    <p:extLst>
      <p:ext uri="{BB962C8B-B14F-4D97-AF65-F5344CB8AC3E}">
        <p14:creationId xmlns:p14="http://schemas.microsoft.com/office/powerpoint/2010/main" val="39846177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/>
              <a:t>Il ruolo del dipartimento risorse umane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endParaRPr lang="it-IT" dirty="0"/>
          </a:p>
          <a:p>
            <a:r>
              <a:rPr lang="it-IT" sz="2800" dirty="0"/>
              <a:t>La gestione delle risorse umane deve riguardare non solo le </a:t>
            </a:r>
            <a:r>
              <a:rPr lang="it-IT" sz="2800" b="1" dirty="0"/>
              <a:t>prestazioni</a:t>
            </a:r>
            <a:r>
              <a:rPr lang="it-IT" sz="2800" dirty="0"/>
              <a:t> individuali, ma anche le prestazioni delle persone nei gruppi e tra i gruppi.</a:t>
            </a:r>
          </a:p>
          <a:p>
            <a:r>
              <a:rPr lang="it-IT" sz="2800" dirty="0"/>
              <a:t>Quindi il settore HRM si prende cura anche delle </a:t>
            </a:r>
            <a:r>
              <a:rPr lang="it-IT" sz="2800" b="1" dirty="0"/>
              <a:t>relazioni</a:t>
            </a:r>
            <a:r>
              <a:rPr lang="it-IT" sz="2800" dirty="0"/>
              <a:t> tra le persone e tra gruppi</a:t>
            </a:r>
          </a:p>
        </p:txBody>
      </p:sp>
    </p:spTree>
    <p:extLst>
      <p:ext uri="{BB962C8B-B14F-4D97-AF65-F5344CB8AC3E}">
        <p14:creationId xmlns:p14="http://schemas.microsoft.com/office/powerpoint/2010/main" val="30757149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ln>
            <a:solidFill>
              <a:schemeClr val="accent1">
                <a:lumMod val="50000"/>
              </a:schemeClr>
            </a:solidFill>
          </a:ln>
        </p:spPr>
        <p:txBody>
          <a:bodyPr/>
          <a:lstStyle/>
          <a:p>
            <a:pPr algn="ctr"/>
            <a:r>
              <a:rPr lang="it-IT" dirty="0"/>
              <a:t>FATTORI INTERNI/1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t-IT" b="1" dirty="0"/>
              <a:t>Sistema manageriale</a:t>
            </a:r>
          </a:p>
          <a:p>
            <a:r>
              <a:rPr lang="it-IT" dirty="0"/>
              <a:t>Job design</a:t>
            </a:r>
          </a:p>
          <a:p>
            <a:r>
              <a:rPr lang="it-IT" dirty="0"/>
              <a:t>Risorse fisiche (struttura, disposizione degli uffici), tecnologiche e finanziarie</a:t>
            </a:r>
          </a:p>
          <a:p>
            <a:r>
              <a:rPr lang="it-IT" dirty="0"/>
              <a:t>Organizzazione gerarchica</a:t>
            </a:r>
          </a:p>
          <a:p>
            <a:r>
              <a:rPr lang="it-IT" dirty="0"/>
              <a:t>Set di regole che disciplinano l’azienda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it-IT" sz="2800" dirty="0"/>
              <a:t>Tutti questi meccanismi di organizzazione del lavoro influiscono sulle interazioni dei dipendenti e sul livello di cooperazione o conflitto tra individui e gruppi, tra dipendenti e sistema manageriale</a:t>
            </a:r>
          </a:p>
        </p:txBody>
      </p:sp>
      <p:sp>
        <p:nvSpPr>
          <p:cNvPr id="5" name="Freccia a destra 4"/>
          <p:cNvSpPr/>
          <p:nvPr/>
        </p:nvSpPr>
        <p:spPr>
          <a:xfrm>
            <a:off x="5550195" y="3211033"/>
            <a:ext cx="637954" cy="68048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723771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/>
              <a:t>FATTORI INTERNI/2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it-IT" b="1" dirty="0"/>
              <a:t>Filosofia manageriale adottata</a:t>
            </a:r>
          </a:p>
          <a:p>
            <a:pPr marL="0" indent="0">
              <a:buNone/>
            </a:pPr>
            <a:endParaRPr lang="it-IT" b="1" dirty="0"/>
          </a:p>
          <a:p>
            <a:pPr marL="0" indent="0">
              <a:buNone/>
            </a:pPr>
            <a:r>
              <a:rPr lang="it-IT" dirty="0"/>
              <a:t>-Insieme di idee e convinzioni dei dirigenti su come le persone dovrebbero essere gestite</a:t>
            </a:r>
          </a:p>
          <a:p>
            <a:pPr marL="0" indent="0">
              <a:buNone/>
            </a:pPr>
            <a:r>
              <a:rPr lang="it-IT" dirty="0"/>
              <a:t>-Valore: qualcosa di apprezzato o stimato</a:t>
            </a:r>
          </a:p>
          <a:p>
            <a:pPr marL="0" indent="0">
              <a:buNone/>
            </a:pPr>
            <a:r>
              <a:rPr lang="it-IT" dirty="0"/>
              <a:t>-Etica: un sistema di principi morali relativi agli standard di un particolare gruppo, professione o cultura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20000"/>
          </a:bodyPr>
          <a:lstStyle/>
          <a:p>
            <a:r>
              <a:rPr lang="it-IT" b="1" dirty="0"/>
              <a:t>Teoria X</a:t>
            </a:r>
          </a:p>
          <a:p>
            <a:pPr marL="0" indent="0">
              <a:buNone/>
            </a:pPr>
            <a:r>
              <a:rPr lang="it-IT" dirty="0"/>
              <a:t>Le persone devono essere controllate, costrette e minacciate con la  punizione per convincerle a lavorare verso obiettivi organizzativi.</a:t>
            </a:r>
          </a:p>
          <a:p>
            <a:pPr marL="0" indent="0">
              <a:buNone/>
            </a:pPr>
            <a:r>
              <a:rPr lang="it-IT" sz="1100" dirty="0"/>
              <a:t>La valutazione delle prestazioni è un processo di tipo top down, in cui il superiore trasmette un giudizio sulle prestazioni del subordinato. </a:t>
            </a:r>
            <a:r>
              <a:rPr lang="it-IT" sz="1200" dirty="0"/>
              <a:t>Le scale salariali tradizionali sono coerenti con la teoria X.</a:t>
            </a:r>
          </a:p>
          <a:p>
            <a:pPr marL="0" indent="0">
              <a:buNone/>
            </a:pPr>
            <a:r>
              <a:rPr lang="it-IT" b="1" dirty="0"/>
              <a:t>Teoria Y</a:t>
            </a:r>
          </a:p>
          <a:p>
            <a:pPr marL="0" indent="0">
              <a:buNone/>
            </a:pPr>
            <a:r>
              <a:rPr lang="it-IT" dirty="0"/>
              <a:t>Le persone esercitano l'</a:t>
            </a:r>
            <a:r>
              <a:rPr lang="it-IT" dirty="0" err="1"/>
              <a:t>autodirezione</a:t>
            </a:r>
            <a:r>
              <a:rPr lang="it-IT" dirty="0"/>
              <a:t> nel lavorare verso gli obiettivi per i quali si impegnano. Nelle giuste circostanze, cercheranno e accetteranno la responsabilità</a:t>
            </a:r>
          </a:p>
        </p:txBody>
      </p:sp>
      <p:sp>
        <p:nvSpPr>
          <p:cNvPr id="5" name="Freccia a destra 4"/>
          <p:cNvSpPr/>
          <p:nvPr/>
        </p:nvSpPr>
        <p:spPr>
          <a:xfrm>
            <a:off x="5642344" y="3402419"/>
            <a:ext cx="602512" cy="63795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966915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/>
              <a:t>FATTORI INTERNI/3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1295400" y="1477927"/>
            <a:ext cx="9601200" cy="3809999"/>
          </a:xfrm>
        </p:spPr>
        <p:txBody>
          <a:bodyPr>
            <a:normAutofit fontScale="62500" lnSpcReduction="20000"/>
          </a:bodyPr>
          <a:lstStyle/>
          <a:p>
            <a:endParaRPr lang="it-IT" b="1" dirty="0"/>
          </a:p>
          <a:p>
            <a:r>
              <a:rPr lang="it-IT" b="1" dirty="0"/>
              <a:t>PROCESSO DI LEADERSHIP</a:t>
            </a:r>
          </a:p>
          <a:p>
            <a:pPr marL="0" indent="0">
              <a:buNone/>
            </a:pPr>
            <a:r>
              <a:rPr lang="it-IT" sz="2300" dirty="0"/>
              <a:t>Influenza il comportamento degli altri nella direzione di un obiettivo o di una serie di obiettivi da raggiungere</a:t>
            </a:r>
          </a:p>
          <a:p>
            <a:pPr marL="0" indent="0">
              <a:buNone/>
            </a:pPr>
            <a:r>
              <a:rPr lang="it-IT" sz="2300" dirty="0"/>
              <a:t>Si colloca su un continuum che va dal massimo uso dell'autorità manageriale al processo decisionale partecipativo tra manager e subordinato</a:t>
            </a:r>
          </a:p>
          <a:p>
            <a:r>
              <a:rPr lang="it-IT" b="1" dirty="0"/>
              <a:t>PROCESSO DI EMPOWERMENT</a:t>
            </a:r>
          </a:p>
          <a:p>
            <a:pPr marL="0" indent="0">
              <a:buNone/>
            </a:pPr>
            <a:r>
              <a:rPr lang="it-IT" sz="2300" dirty="0"/>
              <a:t>Maggiore autonomia, creatività e produttività dei subordinati ottenuta attraverso la formazione, la delega, il coinvolgimento e il supporto</a:t>
            </a:r>
          </a:p>
          <a:p>
            <a:pPr marL="0" indent="0">
              <a:buNone/>
            </a:pPr>
            <a:r>
              <a:rPr lang="it-IT" sz="2300" dirty="0"/>
              <a:t>-livello individuale (come processo di supporto psicologico)</a:t>
            </a:r>
          </a:p>
          <a:p>
            <a:pPr marL="0" indent="0">
              <a:buNone/>
            </a:pPr>
            <a:r>
              <a:rPr lang="it-IT" sz="2300" dirty="0"/>
              <a:t>-livello di gruppo (come processo di leadership)</a:t>
            </a:r>
          </a:p>
          <a:p>
            <a:pPr marL="0" indent="0">
              <a:buNone/>
            </a:pPr>
            <a:r>
              <a:rPr lang="it-IT" sz="2300" dirty="0"/>
              <a:t>- livello organizzativo (come processo strutturale,) – </a:t>
            </a:r>
            <a:r>
              <a:rPr lang="it-IT" sz="2300" dirty="0" err="1"/>
              <a:t>learning</a:t>
            </a:r>
            <a:r>
              <a:rPr lang="it-IT" sz="2300" dirty="0"/>
              <a:t> </a:t>
            </a:r>
            <a:r>
              <a:rPr lang="it-IT" sz="2300" dirty="0" err="1"/>
              <a:t>organization</a:t>
            </a:r>
            <a:endParaRPr lang="it-IT" sz="2300" dirty="0"/>
          </a:p>
        </p:txBody>
      </p:sp>
    </p:spTree>
    <p:extLst>
      <p:ext uri="{BB962C8B-B14F-4D97-AF65-F5344CB8AC3E}">
        <p14:creationId xmlns:p14="http://schemas.microsoft.com/office/powerpoint/2010/main" val="9672405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/>
              <a:t>FATTORI INTERNI/4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t-IT" b="1" dirty="0"/>
              <a:t>Motivazione</a:t>
            </a:r>
          </a:p>
          <a:p>
            <a:pPr marL="0" indent="0">
              <a:buNone/>
            </a:pPr>
            <a:r>
              <a:rPr lang="it-IT" b="1" dirty="0"/>
              <a:t>Il desiderio e la volontà di una persona di impegnarsi per raggiungere un obiettivo o un risultato particolare</a:t>
            </a:r>
          </a:p>
          <a:p>
            <a:pPr marL="0" indent="0">
              <a:buNone/>
            </a:pPr>
            <a:r>
              <a:rPr lang="it-IT" b="1" dirty="0"/>
              <a:t>La motivazione individuale risulta dall'interazione delle forze nell'ambiente organizzativo con i tratti della personalità, le abilità e gli atteggiamenti individuali.</a:t>
            </a:r>
          </a:p>
          <a:p>
            <a:pPr marL="0" indent="0">
              <a:buNone/>
            </a:pPr>
            <a:r>
              <a:rPr lang="it-IT" b="1" dirty="0"/>
              <a:t>Le teorie motivazionali hanno un'applicazione speciale nell'HRM perché il miglioramento della motivazione può portare a migliorare le prestazioni dei dipendenti e un maggiore successo organizzativo (</a:t>
            </a:r>
            <a:r>
              <a:rPr lang="en-US" altLang="it-IT" dirty="0"/>
              <a:t>Maslow’s need hierarchy theory; </a:t>
            </a:r>
            <a:r>
              <a:rPr lang="en-US" altLang="it-IT" dirty="0" err="1"/>
              <a:t>Alderfer’s</a:t>
            </a:r>
            <a:r>
              <a:rPr lang="en-US" altLang="it-IT" dirty="0"/>
              <a:t> ERG theory; McClelland’s achievement, affiliation and power theory; Skinner’s reinforcement theory; Expectancy theory; Equity theory; Engagement theory)</a:t>
            </a:r>
          </a:p>
          <a:p>
            <a:pPr marL="0" indent="0">
              <a:buNone/>
            </a:pPr>
            <a:endParaRPr lang="en-US" altLang="it-IT" dirty="0"/>
          </a:p>
          <a:p>
            <a:pPr marL="0" indent="0">
              <a:buNone/>
            </a:pPr>
            <a:endParaRPr lang="en-US" altLang="it-IT" dirty="0"/>
          </a:p>
          <a:p>
            <a:pPr marL="0" indent="0">
              <a:buNone/>
            </a:pPr>
            <a:endParaRPr lang="en-US" altLang="it-IT" dirty="0"/>
          </a:p>
          <a:p>
            <a:pPr marL="0" indent="0">
              <a:buNone/>
            </a:pPr>
            <a:endParaRPr lang="en-US" altLang="it-IT" dirty="0"/>
          </a:p>
          <a:p>
            <a:pPr marL="0" indent="0">
              <a:buNone/>
            </a:pPr>
            <a:endParaRPr lang="en-US" altLang="it-IT" dirty="0"/>
          </a:p>
          <a:p>
            <a:pPr marL="0" indent="0">
              <a:buNone/>
            </a:pPr>
            <a:endParaRPr lang="en-US" altLang="it-IT" dirty="0"/>
          </a:p>
          <a:p>
            <a:pPr marL="0" indent="0">
              <a:buNone/>
            </a:pPr>
            <a:endParaRPr lang="it-IT" b="1" dirty="0"/>
          </a:p>
        </p:txBody>
      </p:sp>
    </p:spTree>
    <p:extLst>
      <p:ext uri="{BB962C8B-B14F-4D97-AF65-F5344CB8AC3E}">
        <p14:creationId xmlns:p14="http://schemas.microsoft.com/office/powerpoint/2010/main" val="1675007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0">
            <a:extLst>
              <a:ext uri="{FF2B5EF4-FFF2-40B4-BE49-F238E27FC236}">
                <a16:creationId xmlns:a16="http://schemas.microsoft.com/office/drawing/2014/main" id="{7CD630B2-9056-2447-9F6C-BD704903D8F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40715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Griglia a diamante 16x9">
  <a:themeElements>
    <a:clrScheme name="DiamondGrid">
      <a:dk1>
        <a:srgbClr val="2D2E2D"/>
      </a:dk1>
      <a:lt1>
        <a:sysClr val="window" lastClr="FFFFFF"/>
      </a:lt1>
      <a:dk2>
        <a:srgbClr val="000000"/>
      </a:dk2>
      <a:lt2>
        <a:srgbClr val="EAEAEA"/>
      </a:lt2>
      <a:accent1>
        <a:srgbClr val="D15A3E"/>
      </a:accent1>
      <a:accent2>
        <a:srgbClr val="B2B2B2"/>
      </a:accent2>
      <a:accent3>
        <a:srgbClr val="4F91A1"/>
      </a:accent3>
      <a:accent4>
        <a:srgbClr val="F0BA34"/>
      </a:accent4>
      <a:accent5>
        <a:srgbClr val="AEB733"/>
      </a:accent5>
      <a:accent6>
        <a:srgbClr val="926397"/>
      </a:accent6>
      <a:hlink>
        <a:srgbClr val="4F91A1"/>
      </a:hlink>
      <a:folHlink>
        <a:srgbClr val="808080"/>
      </a:folHlink>
    </a:clrScheme>
    <a:fontScheme name="Arial">
      <a:majorFont>
        <a:latin typeface="Aria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16308533_TF03031015.potx" id="{D1CE47EB-10BF-4E12-B73A-2056D8C372D1}" vid="{D9009262-9072-4F00-9526-6416F75E2260}"/>
    </a:ext>
  </a:extLst>
</a:theme>
</file>

<file path=ppt/theme/theme2.xml><?xml version="1.0" encoding="utf-8"?>
<a:theme xmlns:a="http://schemas.openxmlformats.org/drawingml/2006/main" name="Tema di Office">
  <a:themeElements>
    <a:clrScheme name="DiamondGrid">
      <a:dk1>
        <a:srgbClr val="2D2E2D"/>
      </a:dk1>
      <a:lt1>
        <a:sysClr val="window" lastClr="FFFFFF"/>
      </a:lt1>
      <a:dk2>
        <a:srgbClr val="000000"/>
      </a:dk2>
      <a:lt2>
        <a:srgbClr val="EAEAEA"/>
      </a:lt2>
      <a:accent1>
        <a:srgbClr val="D15A3E"/>
      </a:accent1>
      <a:accent2>
        <a:srgbClr val="B2B2B2"/>
      </a:accent2>
      <a:accent3>
        <a:srgbClr val="4F91A1"/>
      </a:accent3>
      <a:accent4>
        <a:srgbClr val="F0BA34"/>
      </a:accent4>
      <a:accent5>
        <a:srgbClr val="AEB733"/>
      </a:accent5>
      <a:accent6>
        <a:srgbClr val="926397"/>
      </a:accent6>
      <a:hlink>
        <a:srgbClr val="4F91A1"/>
      </a:hlink>
      <a:folHlink>
        <a:srgbClr val="808080"/>
      </a:folHlink>
    </a:clrScheme>
    <a:fontScheme name="Arial">
      <a:majorFont>
        <a:latin typeface="Aria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i Office">
  <a:themeElements>
    <a:clrScheme name="DiamondGrid">
      <a:dk1>
        <a:srgbClr val="2D2E2D"/>
      </a:dk1>
      <a:lt1>
        <a:sysClr val="window" lastClr="FFFFFF"/>
      </a:lt1>
      <a:dk2>
        <a:srgbClr val="000000"/>
      </a:dk2>
      <a:lt2>
        <a:srgbClr val="EAEAEA"/>
      </a:lt2>
      <a:accent1>
        <a:srgbClr val="D15A3E"/>
      </a:accent1>
      <a:accent2>
        <a:srgbClr val="B2B2B2"/>
      </a:accent2>
      <a:accent3>
        <a:srgbClr val="4F91A1"/>
      </a:accent3>
      <a:accent4>
        <a:srgbClr val="F0BA34"/>
      </a:accent4>
      <a:accent5>
        <a:srgbClr val="AEB733"/>
      </a:accent5>
      <a:accent6>
        <a:srgbClr val="926397"/>
      </a:accent6>
      <a:hlink>
        <a:srgbClr val="4F91A1"/>
      </a:hlink>
      <a:folHlink>
        <a:srgbClr val="808080"/>
      </a:folHlink>
    </a:clrScheme>
    <a:fontScheme name="Arial">
      <a:majorFont>
        <a:latin typeface="Aria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Presentazione professionale con griglia romboidale (widescreen)</Template>
  <TotalTime>76</TotalTime>
  <Words>733</Words>
  <Application>Microsoft Macintosh PowerPoint</Application>
  <PresentationFormat>Widescreen</PresentationFormat>
  <Paragraphs>74</Paragraphs>
  <Slides>12</Slides>
  <Notes>2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1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12</vt:i4>
      </vt:variant>
    </vt:vector>
  </HeadingPairs>
  <TitlesOfParts>
    <vt:vector size="14" baseType="lpstr">
      <vt:lpstr>Arial</vt:lpstr>
      <vt:lpstr>Griglia a diamante 16x9</vt:lpstr>
      <vt:lpstr>Fattori interni che influenzano l’azienda e la gestione delle risorse umane</vt:lpstr>
      <vt:lpstr>Presentazione standard di PowerPoint</vt:lpstr>
      <vt:lpstr>Output </vt:lpstr>
      <vt:lpstr>Il ruolo del dipartimento risorse umane</vt:lpstr>
      <vt:lpstr>FATTORI INTERNI/1</vt:lpstr>
      <vt:lpstr>FATTORI INTERNI/2</vt:lpstr>
      <vt:lpstr>FATTORI INTERNI/3</vt:lpstr>
      <vt:lpstr>FATTORI INTERNI/4</vt:lpstr>
      <vt:lpstr>Presentazione standard di PowerPoint</vt:lpstr>
      <vt:lpstr>FATTORI INTERNI/5</vt:lpstr>
      <vt:lpstr>FATTORI INTERNI/6</vt:lpstr>
      <vt:lpstr>Due modelli di azienda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Fattori interni che influenzano la gestione delle risorse umane</dc:title>
  <dc:creator>rossella</dc:creator>
  <cp:lastModifiedBy>Microsoft Office User</cp:lastModifiedBy>
  <cp:revision>12</cp:revision>
  <dcterms:created xsi:type="dcterms:W3CDTF">2022-03-17T09:01:31Z</dcterms:created>
  <dcterms:modified xsi:type="dcterms:W3CDTF">2022-10-19T08:40:14Z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0x010100AA3F7D94069FF64A86F7DFF56D60E3BE</vt:lpwstr>
  </property>
  <property fmtid="{D5CDD505-2E9C-101B-9397-08002B2CF9AE}" pid="3" name="InternalTags">
    <vt:lpwstr/>
  </property>
  <property fmtid="{D5CDD505-2E9C-101B-9397-08002B2CF9AE}" pid="4" name="FeatureTags">
    <vt:lpwstr/>
  </property>
  <property fmtid="{D5CDD505-2E9C-101B-9397-08002B2CF9AE}" pid="5" name="LocalizationTags">
    <vt:lpwstr/>
  </property>
  <property fmtid="{D5CDD505-2E9C-101B-9397-08002B2CF9AE}" pid="6" name="ScenarioTags">
    <vt:lpwstr/>
  </property>
  <property fmtid="{D5CDD505-2E9C-101B-9397-08002B2CF9AE}" pid="7" name="CampaignTags">
    <vt:lpwstr/>
  </property>
</Properties>
</file>