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CEA0C-248F-47D3-A61E-9A5D09256590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920F88-E558-4BA7-B8F2-CF12D19B9936}">
      <dgm:prSet/>
      <dgm:spPr/>
      <dgm:t>
        <a:bodyPr/>
        <a:lstStyle/>
        <a:p>
          <a:r>
            <a:rPr lang="en-US"/>
            <a:t>- Sostituzione sociale nei centri urbani</a:t>
          </a:r>
        </a:p>
      </dgm:t>
    </dgm:pt>
    <dgm:pt modelId="{69E9EC0B-27CE-495D-8CE2-4C0877D3E86B}" type="parTrans" cxnId="{DFF8BF97-DCAB-442E-BC7A-015B8D9349CC}">
      <dgm:prSet/>
      <dgm:spPr/>
      <dgm:t>
        <a:bodyPr/>
        <a:lstStyle/>
        <a:p>
          <a:endParaRPr lang="en-US"/>
        </a:p>
      </dgm:t>
    </dgm:pt>
    <dgm:pt modelId="{736E9372-8F82-46E6-B5E6-D1BD7C970F44}" type="sibTrans" cxnId="{DFF8BF97-DCAB-442E-BC7A-015B8D9349CC}">
      <dgm:prSet/>
      <dgm:spPr/>
      <dgm:t>
        <a:bodyPr/>
        <a:lstStyle/>
        <a:p>
          <a:endParaRPr lang="en-US"/>
        </a:p>
      </dgm:t>
    </dgm:pt>
    <dgm:pt modelId="{9E71F5BD-520F-4BB8-BA60-B7D0AF65C4B3}">
      <dgm:prSet/>
      <dgm:spPr/>
      <dgm:t>
        <a:bodyPr/>
        <a:lstStyle/>
        <a:p>
          <a:r>
            <a:rPr lang="en-US"/>
            <a:t>- Arrivo classi agiate → espulsione ceti popolari</a:t>
          </a:r>
        </a:p>
      </dgm:t>
    </dgm:pt>
    <dgm:pt modelId="{2EB0F7BC-F139-430F-B077-F94E3D0B341D}" type="parTrans" cxnId="{28E433A5-0141-44CF-946E-183D63A45D0A}">
      <dgm:prSet/>
      <dgm:spPr/>
      <dgm:t>
        <a:bodyPr/>
        <a:lstStyle/>
        <a:p>
          <a:endParaRPr lang="en-US"/>
        </a:p>
      </dgm:t>
    </dgm:pt>
    <dgm:pt modelId="{0EA03172-7396-4BBF-8C6D-3025E8D96BE5}" type="sibTrans" cxnId="{28E433A5-0141-44CF-946E-183D63A45D0A}">
      <dgm:prSet/>
      <dgm:spPr/>
      <dgm:t>
        <a:bodyPr/>
        <a:lstStyle/>
        <a:p>
          <a:endParaRPr lang="en-US"/>
        </a:p>
      </dgm:t>
    </dgm:pt>
    <dgm:pt modelId="{0595804C-20E9-4430-AF80-3CA1B39C322C}">
      <dgm:prSet/>
      <dgm:spPr/>
      <dgm:t>
        <a:bodyPr/>
        <a:lstStyle/>
        <a:p>
          <a:r>
            <a:rPr lang="en-US"/>
            <a:t>- Aumento affitti e trasformazione commerciale</a:t>
          </a:r>
        </a:p>
      </dgm:t>
    </dgm:pt>
    <dgm:pt modelId="{31440801-0BEA-4A67-B666-FBB74072A2AE}" type="parTrans" cxnId="{2C9ECA0F-8B1F-43C6-A7EC-39A369FCFE89}">
      <dgm:prSet/>
      <dgm:spPr/>
      <dgm:t>
        <a:bodyPr/>
        <a:lstStyle/>
        <a:p>
          <a:endParaRPr lang="en-US"/>
        </a:p>
      </dgm:t>
    </dgm:pt>
    <dgm:pt modelId="{27844AE0-80CE-404F-A532-4DA8F2D197D0}" type="sibTrans" cxnId="{2C9ECA0F-8B1F-43C6-A7EC-39A369FCFE89}">
      <dgm:prSet/>
      <dgm:spPr/>
      <dgm:t>
        <a:bodyPr/>
        <a:lstStyle/>
        <a:p>
          <a:endParaRPr lang="en-US"/>
        </a:p>
      </dgm:t>
    </dgm:pt>
    <dgm:pt modelId="{FFB25D17-1A24-4C87-AC3A-E324E58DB9F8}">
      <dgm:prSet/>
      <dgm:spPr/>
      <dgm:t>
        <a:bodyPr/>
        <a:lstStyle/>
        <a:p>
          <a:r>
            <a:rPr lang="en-US"/>
            <a:t>- Fenomeno storico (già nell’Antica Roma)</a:t>
          </a:r>
        </a:p>
      </dgm:t>
    </dgm:pt>
    <dgm:pt modelId="{482CE9D7-94D1-442E-BD0B-78A687561BB8}" type="parTrans" cxnId="{4DC30BD3-F923-41E0-BE29-D043255AA19E}">
      <dgm:prSet/>
      <dgm:spPr/>
      <dgm:t>
        <a:bodyPr/>
        <a:lstStyle/>
        <a:p>
          <a:endParaRPr lang="en-US"/>
        </a:p>
      </dgm:t>
    </dgm:pt>
    <dgm:pt modelId="{32582C40-D63C-40FB-9866-655B4E87D9A3}" type="sibTrans" cxnId="{4DC30BD3-F923-41E0-BE29-D043255AA19E}">
      <dgm:prSet/>
      <dgm:spPr/>
      <dgm:t>
        <a:bodyPr/>
        <a:lstStyle/>
        <a:p>
          <a:endParaRPr lang="en-US"/>
        </a:p>
      </dgm:t>
    </dgm:pt>
    <dgm:pt modelId="{524DF28E-4637-47A4-98EA-33D79EC2ADBF}" type="pres">
      <dgm:prSet presAssocID="{005CEA0C-248F-47D3-A61E-9A5D09256590}" presName="diagram" presStyleCnt="0">
        <dgm:presLayoutVars>
          <dgm:dir/>
          <dgm:resizeHandles val="exact"/>
        </dgm:presLayoutVars>
      </dgm:prSet>
      <dgm:spPr/>
    </dgm:pt>
    <dgm:pt modelId="{D6AA3F1E-2005-4B3F-8372-04D47D2B703B}" type="pres">
      <dgm:prSet presAssocID="{2A920F88-E558-4BA7-B8F2-CF12D19B9936}" presName="node" presStyleLbl="node1" presStyleIdx="0" presStyleCnt="4">
        <dgm:presLayoutVars>
          <dgm:bulletEnabled val="1"/>
        </dgm:presLayoutVars>
      </dgm:prSet>
      <dgm:spPr/>
    </dgm:pt>
    <dgm:pt modelId="{E487A564-9912-4CDE-8AA4-1AC3FF5615BA}" type="pres">
      <dgm:prSet presAssocID="{736E9372-8F82-46E6-B5E6-D1BD7C970F44}" presName="sibTrans" presStyleCnt="0"/>
      <dgm:spPr/>
    </dgm:pt>
    <dgm:pt modelId="{1D899AB4-679A-4C05-B1F9-CC991C3FB246}" type="pres">
      <dgm:prSet presAssocID="{9E71F5BD-520F-4BB8-BA60-B7D0AF65C4B3}" presName="node" presStyleLbl="node1" presStyleIdx="1" presStyleCnt="4">
        <dgm:presLayoutVars>
          <dgm:bulletEnabled val="1"/>
        </dgm:presLayoutVars>
      </dgm:prSet>
      <dgm:spPr/>
    </dgm:pt>
    <dgm:pt modelId="{F098E7C8-9734-465A-A7A5-91284106D5C0}" type="pres">
      <dgm:prSet presAssocID="{0EA03172-7396-4BBF-8C6D-3025E8D96BE5}" presName="sibTrans" presStyleCnt="0"/>
      <dgm:spPr/>
    </dgm:pt>
    <dgm:pt modelId="{DBBFB042-EBD0-49F0-9C94-C84DFBC019A3}" type="pres">
      <dgm:prSet presAssocID="{0595804C-20E9-4430-AF80-3CA1B39C322C}" presName="node" presStyleLbl="node1" presStyleIdx="2" presStyleCnt="4">
        <dgm:presLayoutVars>
          <dgm:bulletEnabled val="1"/>
        </dgm:presLayoutVars>
      </dgm:prSet>
      <dgm:spPr/>
    </dgm:pt>
    <dgm:pt modelId="{E4778661-19EE-4DBB-8509-B93E2639DB05}" type="pres">
      <dgm:prSet presAssocID="{27844AE0-80CE-404F-A532-4DA8F2D197D0}" presName="sibTrans" presStyleCnt="0"/>
      <dgm:spPr/>
    </dgm:pt>
    <dgm:pt modelId="{082828D6-10C2-4602-95B1-81FC4356AE9A}" type="pres">
      <dgm:prSet presAssocID="{FFB25D17-1A24-4C87-AC3A-E324E58DB9F8}" presName="node" presStyleLbl="node1" presStyleIdx="3" presStyleCnt="4">
        <dgm:presLayoutVars>
          <dgm:bulletEnabled val="1"/>
        </dgm:presLayoutVars>
      </dgm:prSet>
      <dgm:spPr/>
    </dgm:pt>
  </dgm:ptLst>
  <dgm:cxnLst>
    <dgm:cxn modelId="{2C9ECA0F-8B1F-43C6-A7EC-39A369FCFE89}" srcId="{005CEA0C-248F-47D3-A61E-9A5D09256590}" destId="{0595804C-20E9-4430-AF80-3CA1B39C322C}" srcOrd="2" destOrd="0" parTransId="{31440801-0BEA-4A67-B666-FBB74072A2AE}" sibTransId="{27844AE0-80CE-404F-A532-4DA8F2D197D0}"/>
    <dgm:cxn modelId="{C8C92719-78BA-4F4D-8AD7-1545F302C736}" type="presOf" srcId="{2A920F88-E558-4BA7-B8F2-CF12D19B9936}" destId="{D6AA3F1E-2005-4B3F-8372-04D47D2B703B}" srcOrd="0" destOrd="0" presId="urn:microsoft.com/office/officeart/2005/8/layout/default"/>
    <dgm:cxn modelId="{B3D8F51E-9179-4376-9577-AEEE90803855}" type="presOf" srcId="{0595804C-20E9-4430-AF80-3CA1B39C322C}" destId="{DBBFB042-EBD0-49F0-9C94-C84DFBC019A3}" srcOrd="0" destOrd="0" presId="urn:microsoft.com/office/officeart/2005/8/layout/default"/>
    <dgm:cxn modelId="{C561E63E-29C2-47E1-AF63-C96121038217}" type="presOf" srcId="{9E71F5BD-520F-4BB8-BA60-B7D0AF65C4B3}" destId="{1D899AB4-679A-4C05-B1F9-CC991C3FB246}" srcOrd="0" destOrd="0" presId="urn:microsoft.com/office/officeart/2005/8/layout/default"/>
    <dgm:cxn modelId="{63DA7F52-5C09-442C-8BA6-AF97DDEFF54A}" type="presOf" srcId="{005CEA0C-248F-47D3-A61E-9A5D09256590}" destId="{524DF28E-4637-47A4-98EA-33D79EC2ADBF}" srcOrd="0" destOrd="0" presId="urn:microsoft.com/office/officeart/2005/8/layout/default"/>
    <dgm:cxn modelId="{DFF8BF97-DCAB-442E-BC7A-015B8D9349CC}" srcId="{005CEA0C-248F-47D3-A61E-9A5D09256590}" destId="{2A920F88-E558-4BA7-B8F2-CF12D19B9936}" srcOrd="0" destOrd="0" parTransId="{69E9EC0B-27CE-495D-8CE2-4C0877D3E86B}" sibTransId="{736E9372-8F82-46E6-B5E6-D1BD7C970F44}"/>
    <dgm:cxn modelId="{28E433A5-0141-44CF-946E-183D63A45D0A}" srcId="{005CEA0C-248F-47D3-A61E-9A5D09256590}" destId="{9E71F5BD-520F-4BB8-BA60-B7D0AF65C4B3}" srcOrd="1" destOrd="0" parTransId="{2EB0F7BC-F139-430F-B077-F94E3D0B341D}" sibTransId="{0EA03172-7396-4BBF-8C6D-3025E8D96BE5}"/>
    <dgm:cxn modelId="{F28587C1-0005-48D2-99AB-9AA9AC4D9F0A}" type="presOf" srcId="{FFB25D17-1A24-4C87-AC3A-E324E58DB9F8}" destId="{082828D6-10C2-4602-95B1-81FC4356AE9A}" srcOrd="0" destOrd="0" presId="urn:microsoft.com/office/officeart/2005/8/layout/default"/>
    <dgm:cxn modelId="{4DC30BD3-F923-41E0-BE29-D043255AA19E}" srcId="{005CEA0C-248F-47D3-A61E-9A5D09256590}" destId="{FFB25D17-1A24-4C87-AC3A-E324E58DB9F8}" srcOrd="3" destOrd="0" parTransId="{482CE9D7-94D1-442E-BD0B-78A687561BB8}" sibTransId="{32582C40-D63C-40FB-9866-655B4E87D9A3}"/>
    <dgm:cxn modelId="{DE603367-C1B9-4AE4-A080-236F7D5D48CE}" type="presParOf" srcId="{524DF28E-4637-47A4-98EA-33D79EC2ADBF}" destId="{D6AA3F1E-2005-4B3F-8372-04D47D2B703B}" srcOrd="0" destOrd="0" presId="urn:microsoft.com/office/officeart/2005/8/layout/default"/>
    <dgm:cxn modelId="{BC4853C1-8FB6-4EC9-9A46-ED91322288FD}" type="presParOf" srcId="{524DF28E-4637-47A4-98EA-33D79EC2ADBF}" destId="{E487A564-9912-4CDE-8AA4-1AC3FF5615BA}" srcOrd="1" destOrd="0" presId="urn:microsoft.com/office/officeart/2005/8/layout/default"/>
    <dgm:cxn modelId="{340E16B8-3365-47DB-84B9-28305C3C08AF}" type="presParOf" srcId="{524DF28E-4637-47A4-98EA-33D79EC2ADBF}" destId="{1D899AB4-679A-4C05-B1F9-CC991C3FB246}" srcOrd="2" destOrd="0" presId="urn:microsoft.com/office/officeart/2005/8/layout/default"/>
    <dgm:cxn modelId="{02EF9467-D45F-4271-A9A0-7104A447D323}" type="presParOf" srcId="{524DF28E-4637-47A4-98EA-33D79EC2ADBF}" destId="{F098E7C8-9734-465A-A7A5-91284106D5C0}" srcOrd="3" destOrd="0" presId="urn:microsoft.com/office/officeart/2005/8/layout/default"/>
    <dgm:cxn modelId="{547835E4-A848-439F-A90D-D56D25DF63B2}" type="presParOf" srcId="{524DF28E-4637-47A4-98EA-33D79EC2ADBF}" destId="{DBBFB042-EBD0-49F0-9C94-C84DFBC019A3}" srcOrd="4" destOrd="0" presId="urn:microsoft.com/office/officeart/2005/8/layout/default"/>
    <dgm:cxn modelId="{48C61A22-284E-48F7-8F33-9F778804884B}" type="presParOf" srcId="{524DF28E-4637-47A4-98EA-33D79EC2ADBF}" destId="{E4778661-19EE-4DBB-8509-B93E2639DB05}" srcOrd="5" destOrd="0" presId="urn:microsoft.com/office/officeart/2005/8/layout/default"/>
    <dgm:cxn modelId="{B9475A4B-2FA6-4700-87D9-E79973FE34DB}" type="presParOf" srcId="{524DF28E-4637-47A4-98EA-33D79EC2ADBF}" destId="{082828D6-10C2-4602-95B1-81FC4356AE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9B75B-EE86-4910-9D9D-3389CD4EDD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16AFA-B2AF-48AE-881D-41EBFDC2D7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Modello spontaneo: Milano, Roma, Bologna, Firenze</a:t>
          </a:r>
        </a:p>
      </dgm:t>
    </dgm:pt>
    <dgm:pt modelId="{6499AF78-E20F-43C3-BA48-45093696F598}" type="parTrans" cxnId="{4F5CDEA1-82C3-43BA-AC0D-526F3559AACC}">
      <dgm:prSet/>
      <dgm:spPr/>
      <dgm:t>
        <a:bodyPr/>
        <a:lstStyle/>
        <a:p>
          <a:endParaRPr lang="en-US"/>
        </a:p>
      </dgm:t>
    </dgm:pt>
    <dgm:pt modelId="{34403285-ED84-4CD1-8756-E673C2424BDF}" type="sibTrans" cxnId="{4F5CDEA1-82C3-43BA-AC0D-526F3559AACC}">
      <dgm:prSet/>
      <dgm:spPr/>
      <dgm:t>
        <a:bodyPr/>
        <a:lstStyle/>
        <a:p>
          <a:endParaRPr lang="en-US"/>
        </a:p>
      </dgm:t>
    </dgm:pt>
    <dgm:pt modelId="{A7A5FB55-9D37-4B26-9F89-3D1283428C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Modello istituzionale: Napoli, Torino, Genova, Palermo</a:t>
          </a:r>
        </a:p>
      </dgm:t>
    </dgm:pt>
    <dgm:pt modelId="{F9FA17AA-2573-4BA5-B863-B2204FC12C44}" type="parTrans" cxnId="{31E03809-3C16-4D59-8D87-842B6B45099E}">
      <dgm:prSet/>
      <dgm:spPr/>
      <dgm:t>
        <a:bodyPr/>
        <a:lstStyle/>
        <a:p>
          <a:endParaRPr lang="en-US"/>
        </a:p>
      </dgm:t>
    </dgm:pt>
    <dgm:pt modelId="{DAD4A1F6-D671-430A-A2CD-18F319EF6B0D}" type="sibTrans" cxnId="{31E03809-3C16-4D59-8D87-842B6B45099E}">
      <dgm:prSet/>
      <dgm:spPr/>
      <dgm:t>
        <a:bodyPr/>
        <a:lstStyle/>
        <a:p>
          <a:endParaRPr lang="en-US"/>
        </a:p>
      </dgm:t>
    </dgm:pt>
    <dgm:pt modelId="{57F369AE-BFF3-46DC-A955-961C9D96C4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Uso di cultura, eventi, pedonalizzazioni</a:t>
          </a:r>
        </a:p>
      </dgm:t>
    </dgm:pt>
    <dgm:pt modelId="{F08B116F-DFBE-419C-B96C-756F7569CB68}" type="parTrans" cxnId="{75BB0917-6C31-48FF-A418-CC925C7000FA}">
      <dgm:prSet/>
      <dgm:spPr/>
      <dgm:t>
        <a:bodyPr/>
        <a:lstStyle/>
        <a:p>
          <a:endParaRPr lang="en-US"/>
        </a:p>
      </dgm:t>
    </dgm:pt>
    <dgm:pt modelId="{F4CC356D-247A-4A54-A749-A92DF3E91DCF}" type="sibTrans" cxnId="{75BB0917-6C31-48FF-A418-CC925C7000FA}">
      <dgm:prSet/>
      <dgm:spPr/>
      <dgm:t>
        <a:bodyPr/>
        <a:lstStyle/>
        <a:p>
          <a:endParaRPr lang="en-US"/>
        </a:p>
      </dgm:t>
    </dgm:pt>
    <dgm:pt modelId="{F06A719A-096C-4E0E-9932-818BA62D5B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Effetto: riqualificazione + espulsione indiretta</a:t>
          </a:r>
        </a:p>
      </dgm:t>
    </dgm:pt>
    <dgm:pt modelId="{6D309BDD-1077-4BB2-96B7-B14E22D7B537}" type="parTrans" cxnId="{DD71C69B-1AEF-44F3-8302-3BA84AE3F0B0}">
      <dgm:prSet/>
      <dgm:spPr/>
      <dgm:t>
        <a:bodyPr/>
        <a:lstStyle/>
        <a:p>
          <a:endParaRPr lang="en-US"/>
        </a:p>
      </dgm:t>
    </dgm:pt>
    <dgm:pt modelId="{C48B23A6-2130-40C4-9F66-EFAD223E5800}" type="sibTrans" cxnId="{DD71C69B-1AEF-44F3-8302-3BA84AE3F0B0}">
      <dgm:prSet/>
      <dgm:spPr/>
      <dgm:t>
        <a:bodyPr/>
        <a:lstStyle/>
        <a:p>
          <a:endParaRPr lang="en-US"/>
        </a:p>
      </dgm:t>
    </dgm:pt>
    <dgm:pt modelId="{FDC69961-9BE4-4AD0-92F7-2B11CBCE3793}" type="pres">
      <dgm:prSet presAssocID="{E3B9B75B-EE86-4910-9D9D-3389CD4EDD88}" presName="root" presStyleCnt="0">
        <dgm:presLayoutVars>
          <dgm:dir/>
          <dgm:resizeHandles val="exact"/>
        </dgm:presLayoutVars>
      </dgm:prSet>
      <dgm:spPr/>
    </dgm:pt>
    <dgm:pt modelId="{F854F3CD-1935-4B2A-A2C2-B48C91061E07}" type="pres">
      <dgm:prSet presAssocID="{54716AFA-B2AF-48AE-881D-41EBFDC2D7BC}" presName="compNode" presStyleCnt="0"/>
      <dgm:spPr/>
    </dgm:pt>
    <dgm:pt modelId="{5F5C89D5-63F1-4D5B-B895-4D79FD294896}" type="pres">
      <dgm:prSet presAssocID="{54716AFA-B2AF-48AE-881D-41EBFDC2D7BC}" presName="bgRect" presStyleLbl="bgShp" presStyleIdx="0" presStyleCnt="4"/>
      <dgm:spPr/>
    </dgm:pt>
    <dgm:pt modelId="{7B441168-3566-465C-857E-722A151185ED}" type="pres">
      <dgm:prSet presAssocID="{54716AFA-B2AF-48AE-881D-41EBFDC2D7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falla"/>
        </a:ext>
      </dgm:extLst>
    </dgm:pt>
    <dgm:pt modelId="{E59E1B0C-F9F7-46DE-89AC-138738783900}" type="pres">
      <dgm:prSet presAssocID="{54716AFA-B2AF-48AE-881D-41EBFDC2D7BC}" presName="spaceRect" presStyleCnt="0"/>
      <dgm:spPr/>
    </dgm:pt>
    <dgm:pt modelId="{B2779CE5-2B09-4DFA-B833-8486569FD806}" type="pres">
      <dgm:prSet presAssocID="{54716AFA-B2AF-48AE-881D-41EBFDC2D7BC}" presName="parTx" presStyleLbl="revTx" presStyleIdx="0" presStyleCnt="4">
        <dgm:presLayoutVars>
          <dgm:chMax val="0"/>
          <dgm:chPref val="0"/>
        </dgm:presLayoutVars>
      </dgm:prSet>
      <dgm:spPr/>
    </dgm:pt>
    <dgm:pt modelId="{1F058FB0-0DE9-4A50-A747-D470E2F7E1DD}" type="pres">
      <dgm:prSet presAssocID="{34403285-ED84-4CD1-8756-E673C2424BDF}" presName="sibTrans" presStyleCnt="0"/>
      <dgm:spPr/>
    </dgm:pt>
    <dgm:pt modelId="{C31C43FC-DCAB-4708-B61B-3D40B4CFE1D5}" type="pres">
      <dgm:prSet presAssocID="{A7A5FB55-9D37-4B26-9F89-3D1283428C69}" presName="compNode" presStyleCnt="0"/>
      <dgm:spPr/>
    </dgm:pt>
    <dgm:pt modelId="{A1769F9F-E88C-4A45-B4FC-C96A30CEA15C}" type="pres">
      <dgm:prSet presAssocID="{A7A5FB55-9D37-4B26-9F89-3D1283428C69}" presName="bgRect" presStyleLbl="bgShp" presStyleIdx="1" presStyleCnt="4"/>
      <dgm:spPr/>
    </dgm:pt>
    <dgm:pt modelId="{52185545-3165-4C84-8275-2A4FB605F715}" type="pres">
      <dgm:prSet presAssocID="{A7A5FB55-9D37-4B26-9F89-3D1283428C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no"/>
        </a:ext>
      </dgm:extLst>
    </dgm:pt>
    <dgm:pt modelId="{28DB782B-EACF-4876-A570-8B00E2F33F56}" type="pres">
      <dgm:prSet presAssocID="{A7A5FB55-9D37-4B26-9F89-3D1283428C69}" presName="spaceRect" presStyleCnt="0"/>
      <dgm:spPr/>
    </dgm:pt>
    <dgm:pt modelId="{FEACD8EC-5BF0-4CB3-85B7-5E9DE6D84BE0}" type="pres">
      <dgm:prSet presAssocID="{A7A5FB55-9D37-4B26-9F89-3D1283428C69}" presName="parTx" presStyleLbl="revTx" presStyleIdx="1" presStyleCnt="4">
        <dgm:presLayoutVars>
          <dgm:chMax val="0"/>
          <dgm:chPref val="0"/>
        </dgm:presLayoutVars>
      </dgm:prSet>
      <dgm:spPr/>
    </dgm:pt>
    <dgm:pt modelId="{52084471-519E-4F13-A655-81847AAB0097}" type="pres">
      <dgm:prSet presAssocID="{DAD4A1F6-D671-430A-A2CD-18F319EF6B0D}" presName="sibTrans" presStyleCnt="0"/>
      <dgm:spPr/>
    </dgm:pt>
    <dgm:pt modelId="{330767FD-0994-482A-96B5-BC905116E9E0}" type="pres">
      <dgm:prSet presAssocID="{57F369AE-BFF3-46DC-A955-961C9D96C4FA}" presName="compNode" presStyleCnt="0"/>
      <dgm:spPr/>
    </dgm:pt>
    <dgm:pt modelId="{AF2E6E4F-A12D-4B44-8670-45E5F295B008}" type="pres">
      <dgm:prSet presAssocID="{57F369AE-BFF3-46DC-A955-961C9D96C4FA}" presName="bgRect" presStyleLbl="bgShp" presStyleIdx="2" presStyleCnt="4"/>
      <dgm:spPr/>
    </dgm:pt>
    <dgm:pt modelId="{FF7A353B-1F47-4A88-A40D-31CA13732C64}" type="pres">
      <dgm:prSet presAssocID="{57F369AE-BFF3-46DC-A955-961C9D96C4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ndisi"/>
        </a:ext>
      </dgm:extLst>
    </dgm:pt>
    <dgm:pt modelId="{3009EC43-BE3C-4103-AC98-1DDD54519CE6}" type="pres">
      <dgm:prSet presAssocID="{57F369AE-BFF3-46DC-A955-961C9D96C4FA}" presName="spaceRect" presStyleCnt="0"/>
      <dgm:spPr/>
    </dgm:pt>
    <dgm:pt modelId="{0EECF1E3-317D-43C2-8E6E-A58694A4215B}" type="pres">
      <dgm:prSet presAssocID="{57F369AE-BFF3-46DC-A955-961C9D96C4FA}" presName="parTx" presStyleLbl="revTx" presStyleIdx="2" presStyleCnt="4">
        <dgm:presLayoutVars>
          <dgm:chMax val="0"/>
          <dgm:chPref val="0"/>
        </dgm:presLayoutVars>
      </dgm:prSet>
      <dgm:spPr/>
    </dgm:pt>
    <dgm:pt modelId="{1FA62E9A-A457-4CC3-8D9E-CB0987C46A16}" type="pres">
      <dgm:prSet presAssocID="{F4CC356D-247A-4A54-A749-A92DF3E91DCF}" presName="sibTrans" presStyleCnt="0"/>
      <dgm:spPr/>
    </dgm:pt>
    <dgm:pt modelId="{3B507494-897C-4FE5-81D1-76F4BE0C3FE5}" type="pres">
      <dgm:prSet presAssocID="{F06A719A-096C-4E0E-9932-818BA62D5BA0}" presName="compNode" presStyleCnt="0"/>
      <dgm:spPr/>
    </dgm:pt>
    <dgm:pt modelId="{0C8F0319-2872-4B7F-B963-FA9D0E334C5F}" type="pres">
      <dgm:prSet presAssocID="{F06A719A-096C-4E0E-9932-818BA62D5BA0}" presName="bgRect" presStyleLbl="bgShp" presStyleIdx="3" presStyleCnt="4"/>
      <dgm:spPr/>
    </dgm:pt>
    <dgm:pt modelId="{B365C8B8-2871-4BBC-8B83-1549ACA397A2}" type="pres">
      <dgm:prSet presAssocID="{F06A719A-096C-4E0E-9932-818BA62D5B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EE88F937-4044-4BE1-B22B-C5625438A803}" type="pres">
      <dgm:prSet presAssocID="{F06A719A-096C-4E0E-9932-818BA62D5BA0}" presName="spaceRect" presStyleCnt="0"/>
      <dgm:spPr/>
    </dgm:pt>
    <dgm:pt modelId="{F2004F9E-ED07-4A8D-891F-B7D51BC57C6F}" type="pres">
      <dgm:prSet presAssocID="{F06A719A-096C-4E0E-9932-818BA62D5BA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E03809-3C16-4D59-8D87-842B6B45099E}" srcId="{E3B9B75B-EE86-4910-9D9D-3389CD4EDD88}" destId="{A7A5FB55-9D37-4B26-9F89-3D1283428C69}" srcOrd="1" destOrd="0" parTransId="{F9FA17AA-2573-4BA5-B863-B2204FC12C44}" sibTransId="{DAD4A1F6-D671-430A-A2CD-18F319EF6B0D}"/>
    <dgm:cxn modelId="{75BB0917-6C31-48FF-A418-CC925C7000FA}" srcId="{E3B9B75B-EE86-4910-9D9D-3389CD4EDD88}" destId="{57F369AE-BFF3-46DC-A955-961C9D96C4FA}" srcOrd="2" destOrd="0" parTransId="{F08B116F-DFBE-419C-B96C-756F7569CB68}" sibTransId="{F4CC356D-247A-4A54-A749-A92DF3E91DCF}"/>
    <dgm:cxn modelId="{F3F27335-26B2-4B2F-AB03-18F2B5B5A376}" type="presOf" srcId="{57F369AE-BFF3-46DC-A955-961C9D96C4FA}" destId="{0EECF1E3-317D-43C2-8E6E-A58694A4215B}" srcOrd="0" destOrd="0" presId="urn:microsoft.com/office/officeart/2018/2/layout/IconVerticalSolidList"/>
    <dgm:cxn modelId="{0C39825C-DDA7-4725-AE8F-A9037FA6A304}" type="presOf" srcId="{54716AFA-B2AF-48AE-881D-41EBFDC2D7BC}" destId="{B2779CE5-2B09-4DFA-B833-8486569FD806}" srcOrd="0" destOrd="0" presId="urn:microsoft.com/office/officeart/2018/2/layout/IconVerticalSolidList"/>
    <dgm:cxn modelId="{66696873-2976-49A5-BAE4-04791BAD030E}" type="presOf" srcId="{E3B9B75B-EE86-4910-9D9D-3389CD4EDD88}" destId="{FDC69961-9BE4-4AD0-92F7-2B11CBCE3793}" srcOrd="0" destOrd="0" presId="urn:microsoft.com/office/officeart/2018/2/layout/IconVerticalSolidList"/>
    <dgm:cxn modelId="{DD71C69B-1AEF-44F3-8302-3BA84AE3F0B0}" srcId="{E3B9B75B-EE86-4910-9D9D-3389CD4EDD88}" destId="{F06A719A-096C-4E0E-9932-818BA62D5BA0}" srcOrd="3" destOrd="0" parTransId="{6D309BDD-1077-4BB2-96B7-B14E22D7B537}" sibTransId="{C48B23A6-2130-40C4-9F66-EFAD223E5800}"/>
    <dgm:cxn modelId="{4F5CDEA1-82C3-43BA-AC0D-526F3559AACC}" srcId="{E3B9B75B-EE86-4910-9D9D-3389CD4EDD88}" destId="{54716AFA-B2AF-48AE-881D-41EBFDC2D7BC}" srcOrd="0" destOrd="0" parTransId="{6499AF78-E20F-43C3-BA48-45093696F598}" sibTransId="{34403285-ED84-4CD1-8756-E673C2424BDF}"/>
    <dgm:cxn modelId="{C88EACBD-6C02-4025-BFE9-A593385A0CCD}" type="presOf" srcId="{A7A5FB55-9D37-4B26-9F89-3D1283428C69}" destId="{FEACD8EC-5BF0-4CB3-85B7-5E9DE6D84BE0}" srcOrd="0" destOrd="0" presId="urn:microsoft.com/office/officeart/2018/2/layout/IconVerticalSolidList"/>
    <dgm:cxn modelId="{34EB4EFF-D1AC-4AA8-AA68-FB18BD3B9AD3}" type="presOf" srcId="{F06A719A-096C-4E0E-9932-818BA62D5BA0}" destId="{F2004F9E-ED07-4A8D-891F-B7D51BC57C6F}" srcOrd="0" destOrd="0" presId="urn:microsoft.com/office/officeart/2018/2/layout/IconVerticalSolidList"/>
    <dgm:cxn modelId="{338FC18D-86F8-4DCB-9DE8-F3311F2DDE51}" type="presParOf" srcId="{FDC69961-9BE4-4AD0-92F7-2B11CBCE3793}" destId="{F854F3CD-1935-4B2A-A2C2-B48C91061E07}" srcOrd="0" destOrd="0" presId="urn:microsoft.com/office/officeart/2018/2/layout/IconVerticalSolidList"/>
    <dgm:cxn modelId="{7CD1578F-1EE8-4C16-AE76-D53AC36FB2F4}" type="presParOf" srcId="{F854F3CD-1935-4B2A-A2C2-B48C91061E07}" destId="{5F5C89D5-63F1-4D5B-B895-4D79FD294896}" srcOrd="0" destOrd="0" presId="urn:microsoft.com/office/officeart/2018/2/layout/IconVerticalSolidList"/>
    <dgm:cxn modelId="{7E52ACCC-F0C9-49CA-8A72-540A019A4A70}" type="presParOf" srcId="{F854F3CD-1935-4B2A-A2C2-B48C91061E07}" destId="{7B441168-3566-465C-857E-722A151185ED}" srcOrd="1" destOrd="0" presId="urn:microsoft.com/office/officeart/2018/2/layout/IconVerticalSolidList"/>
    <dgm:cxn modelId="{DF96E2C2-D93D-4817-8D18-A92758565C28}" type="presParOf" srcId="{F854F3CD-1935-4B2A-A2C2-B48C91061E07}" destId="{E59E1B0C-F9F7-46DE-89AC-138738783900}" srcOrd="2" destOrd="0" presId="urn:microsoft.com/office/officeart/2018/2/layout/IconVerticalSolidList"/>
    <dgm:cxn modelId="{2F0E98F3-CDA7-4EB3-BA70-79CBF5A1795A}" type="presParOf" srcId="{F854F3CD-1935-4B2A-A2C2-B48C91061E07}" destId="{B2779CE5-2B09-4DFA-B833-8486569FD806}" srcOrd="3" destOrd="0" presId="urn:microsoft.com/office/officeart/2018/2/layout/IconVerticalSolidList"/>
    <dgm:cxn modelId="{03894D77-E65E-4BD2-9C4B-C5319FC74E0B}" type="presParOf" srcId="{FDC69961-9BE4-4AD0-92F7-2B11CBCE3793}" destId="{1F058FB0-0DE9-4A50-A747-D470E2F7E1DD}" srcOrd="1" destOrd="0" presId="urn:microsoft.com/office/officeart/2018/2/layout/IconVerticalSolidList"/>
    <dgm:cxn modelId="{51C1F6DC-9410-47B1-84E5-FA706AB76AC8}" type="presParOf" srcId="{FDC69961-9BE4-4AD0-92F7-2B11CBCE3793}" destId="{C31C43FC-DCAB-4708-B61B-3D40B4CFE1D5}" srcOrd="2" destOrd="0" presId="urn:microsoft.com/office/officeart/2018/2/layout/IconVerticalSolidList"/>
    <dgm:cxn modelId="{0BDF9EE2-3E83-41E5-89FC-3118E3C4F981}" type="presParOf" srcId="{C31C43FC-DCAB-4708-B61B-3D40B4CFE1D5}" destId="{A1769F9F-E88C-4A45-B4FC-C96A30CEA15C}" srcOrd="0" destOrd="0" presId="urn:microsoft.com/office/officeart/2018/2/layout/IconVerticalSolidList"/>
    <dgm:cxn modelId="{D1E950C2-A247-4180-911F-F6A448BB4B9D}" type="presParOf" srcId="{C31C43FC-DCAB-4708-B61B-3D40B4CFE1D5}" destId="{52185545-3165-4C84-8275-2A4FB605F715}" srcOrd="1" destOrd="0" presId="urn:microsoft.com/office/officeart/2018/2/layout/IconVerticalSolidList"/>
    <dgm:cxn modelId="{904A8909-E61E-4B33-8F0B-87B57D483921}" type="presParOf" srcId="{C31C43FC-DCAB-4708-B61B-3D40B4CFE1D5}" destId="{28DB782B-EACF-4876-A570-8B00E2F33F56}" srcOrd="2" destOrd="0" presId="urn:microsoft.com/office/officeart/2018/2/layout/IconVerticalSolidList"/>
    <dgm:cxn modelId="{85B63389-E2D2-4293-8884-A31FAC559D31}" type="presParOf" srcId="{C31C43FC-DCAB-4708-B61B-3D40B4CFE1D5}" destId="{FEACD8EC-5BF0-4CB3-85B7-5E9DE6D84BE0}" srcOrd="3" destOrd="0" presId="urn:microsoft.com/office/officeart/2018/2/layout/IconVerticalSolidList"/>
    <dgm:cxn modelId="{8DCC15FF-CBBD-4516-B18B-1BE5833ED2B4}" type="presParOf" srcId="{FDC69961-9BE4-4AD0-92F7-2B11CBCE3793}" destId="{52084471-519E-4F13-A655-81847AAB0097}" srcOrd="3" destOrd="0" presId="urn:microsoft.com/office/officeart/2018/2/layout/IconVerticalSolidList"/>
    <dgm:cxn modelId="{2796C9EC-803C-455B-8049-7901DDA0DD7E}" type="presParOf" srcId="{FDC69961-9BE4-4AD0-92F7-2B11CBCE3793}" destId="{330767FD-0994-482A-96B5-BC905116E9E0}" srcOrd="4" destOrd="0" presId="urn:microsoft.com/office/officeart/2018/2/layout/IconVerticalSolidList"/>
    <dgm:cxn modelId="{13A3ECB1-A49E-4886-8030-0FDA98152B76}" type="presParOf" srcId="{330767FD-0994-482A-96B5-BC905116E9E0}" destId="{AF2E6E4F-A12D-4B44-8670-45E5F295B008}" srcOrd="0" destOrd="0" presId="urn:microsoft.com/office/officeart/2018/2/layout/IconVerticalSolidList"/>
    <dgm:cxn modelId="{8CD8F725-0727-45D1-905E-552D60BA7B7D}" type="presParOf" srcId="{330767FD-0994-482A-96B5-BC905116E9E0}" destId="{FF7A353B-1F47-4A88-A40D-31CA13732C64}" srcOrd="1" destOrd="0" presId="urn:microsoft.com/office/officeart/2018/2/layout/IconVerticalSolidList"/>
    <dgm:cxn modelId="{83134D02-C3B3-48F7-8AD7-771F2C75F016}" type="presParOf" srcId="{330767FD-0994-482A-96B5-BC905116E9E0}" destId="{3009EC43-BE3C-4103-AC98-1DDD54519CE6}" srcOrd="2" destOrd="0" presId="urn:microsoft.com/office/officeart/2018/2/layout/IconVerticalSolidList"/>
    <dgm:cxn modelId="{944C63D8-6219-4C39-92FF-5E0B9F76A0E7}" type="presParOf" srcId="{330767FD-0994-482A-96B5-BC905116E9E0}" destId="{0EECF1E3-317D-43C2-8E6E-A58694A4215B}" srcOrd="3" destOrd="0" presId="urn:microsoft.com/office/officeart/2018/2/layout/IconVerticalSolidList"/>
    <dgm:cxn modelId="{B6F4AEB9-96BC-4DB1-91B3-4D88CB4E5A97}" type="presParOf" srcId="{FDC69961-9BE4-4AD0-92F7-2B11CBCE3793}" destId="{1FA62E9A-A457-4CC3-8D9E-CB0987C46A16}" srcOrd="5" destOrd="0" presId="urn:microsoft.com/office/officeart/2018/2/layout/IconVerticalSolidList"/>
    <dgm:cxn modelId="{1AD73AE6-E7FF-4BFD-AD8A-8E8CF43480B3}" type="presParOf" srcId="{FDC69961-9BE4-4AD0-92F7-2B11CBCE3793}" destId="{3B507494-897C-4FE5-81D1-76F4BE0C3FE5}" srcOrd="6" destOrd="0" presId="urn:microsoft.com/office/officeart/2018/2/layout/IconVerticalSolidList"/>
    <dgm:cxn modelId="{BC6FED2B-7A89-47A8-91C0-6FE78FC2AA2D}" type="presParOf" srcId="{3B507494-897C-4FE5-81D1-76F4BE0C3FE5}" destId="{0C8F0319-2872-4B7F-B963-FA9D0E334C5F}" srcOrd="0" destOrd="0" presId="urn:microsoft.com/office/officeart/2018/2/layout/IconVerticalSolidList"/>
    <dgm:cxn modelId="{AEAF626D-D252-40E0-BF33-A0DE3E7E1C83}" type="presParOf" srcId="{3B507494-897C-4FE5-81D1-76F4BE0C3FE5}" destId="{B365C8B8-2871-4BBC-8B83-1549ACA397A2}" srcOrd="1" destOrd="0" presId="urn:microsoft.com/office/officeart/2018/2/layout/IconVerticalSolidList"/>
    <dgm:cxn modelId="{28F387F3-46C4-4277-ACE0-66ED2F3B7177}" type="presParOf" srcId="{3B507494-897C-4FE5-81D1-76F4BE0C3FE5}" destId="{EE88F937-4044-4BE1-B22B-C5625438A803}" srcOrd="2" destOrd="0" presId="urn:microsoft.com/office/officeart/2018/2/layout/IconVerticalSolidList"/>
    <dgm:cxn modelId="{C92D7986-BA40-4F04-B4B3-E4638C215865}" type="presParOf" srcId="{3B507494-897C-4FE5-81D1-76F4BE0C3FE5}" destId="{F2004F9E-ED07-4A8D-891F-B7D51BC57C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57C78-B26F-4FA9-B048-A994C00D4E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095496-6AD8-4A22-AE97-749D4C3781FC}">
      <dgm:prSet/>
      <dgm:spPr/>
      <dgm:t>
        <a:bodyPr/>
        <a:lstStyle/>
        <a:p>
          <a:pPr>
            <a:defRPr cap="all"/>
          </a:pPr>
          <a:r>
            <a:rPr lang="en-US"/>
            <a:t>Cultura come leva economica e simbolica</a:t>
          </a:r>
        </a:p>
      </dgm:t>
    </dgm:pt>
    <dgm:pt modelId="{3904E8AA-1D6C-43D7-A72F-61426CEEA322}" type="parTrans" cxnId="{6288D084-5110-4289-833D-FA890BB865A9}">
      <dgm:prSet/>
      <dgm:spPr/>
      <dgm:t>
        <a:bodyPr/>
        <a:lstStyle/>
        <a:p>
          <a:endParaRPr lang="en-US"/>
        </a:p>
      </dgm:t>
    </dgm:pt>
    <dgm:pt modelId="{B08C4DC7-91A5-475F-BED3-4EEA92BD29A4}" type="sibTrans" cxnId="{6288D084-5110-4289-833D-FA890BB865A9}">
      <dgm:prSet/>
      <dgm:spPr/>
      <dgm:t>
        <a:bodyPr/>
        <a:lstStyle/>
        <a:p>
          <a:endParaRPr lang="en-US"/>
        </a:p>
      </dgm:t>
    </dgm:pt>
    <dgm:pt modelId="{32AD41DC-48E0-467C-B20F-56900BAEF8C9}">
      <dgm:prSet/>
      <dgm:spPr/>
      <dgm:t>
        <a:bodyPr/>
        <a:lstStyle/>
        <a:p>
          <a:pPr>
            <a:defRPr cap="all"/>
          </a:pPr>
          <a:r>
            <a:rPr lang="en-US"/>
            <a:t>La città come prodotto/esperienza</a:t>
          </a:r>
        </a:p>
      </dgm:t>
    </dgm:pt>
    <dgm:pt modelId="{F128B00B-8FEF-494D-8E5C-08C1EFCD6293}" type="parTrans" cxnId="{83243B61-BF87-4FB5-93B3-702DFD997D19}">
      <dgm:prSet/>
      <dgm:spPr/>
      <dgm:t>
        <a:bodyPr/>
        <a:lstStyle/>
        <a:p>
          <a:endParaRPr lang="en-US"/>
        </a:p>
      </dgm:t>
    </dgm:pt>
    <dgm:pt modelId="{4781E9CA-745E-4C28-B7CA-5130A4136C99}" type="sibTrans" cxnId="{83243B61-BF87-4FB5-93B3-702DFD997D19}">
      <dgm:prSet/>
      <dgm:spPr/>
      <dgm:t>
        <a:bodyPr/>
        <a:lstStyle/>
        <a:p>
          <a:endParaRPr lang="en-US"/>
        </a:p>
      </dgm:t>
    </dgm:pt>
    <dgm:pt modelId="{2470347D-6A38-44DE-B448-E7EA229EEBD9}">
      <dgm:prSet/>
      <dgm:spPr/>
      <dgm:t>
        <a:bodyPr/>
        <a:lstStyle/>
        <a:p>
          <a:pPr>
            <a:defRPr cap="all"/>
          </a:pPr>
          <a:r>
            <a:rPr lang="en-US"/>
            <a:t>Riduzione dello spazio politico ed emotivo</a:t>
          </a:r>
        </a:p>
      </dgm:t>
    </dgm:pt>
    <dgm:pt modelId="{9AEDF1EA-CCE3-438F-83F3-B4CD9242DA8A}" type="parTrans" cxnId="{EDFC995E-4A78-4CBB-BED9-AA889927D715}">
      <dgm:prSet/>
      <dgm:spPr/>
      <dgm:t>
        <a:bodyPr/>
        <a:lstStyle/>
        <a:p>
          <a:endParaRPr lang="en-US"/>
        </a:p>
      </dgm:t>
    </dgm:pt>
    <dgm:pt modelId="{8796AC8C-6AF6-409C-8221-332E12E142C0}" type="sibTrans" cxnId="{EDFC995E-4A78-4CBB-BED9-AA889927D715}">
      <dgm:prSet/>
      <dgm:spPr/>
      <dgm:t>
        <a:bodyPr/>
        <a:lstStyle/>
        <a:p>
          <a:endParaRPr lang="en-US"/>
        </a:p>
      </dgm:t>
    </dgm:pt>
    <dgm:pt modelId="{37BCC937-CD1D-4619-AB03-F9064B512D7C}" type="pres">
      <dgm:prSet presAssocID="{F9057C78-B26F-4FA9-B048-A994C00D4EC8}" presName="root" presStyleCnt="0">
        <dgm:presLayoutVars>
          <dgm:dir/>
          <dgm:resizeHandles val="exact"/>
        </dgm:presLayoutVars>
      </dgm:prSet>
      <dgm:spPr/>
    </dgm:pt>
    <dgm:pt modelId="{1CB1B90E-A5BE-4306-A335-B40BB1FFEEC8}" type="pres">
      <dgm:prSet presAssocID="{E4095496-6AD8-4A22-AE97-749D4C3781FC}" presName="compNode" presStyleCnt="0"/>
      <dgm:spPr/>
    </dgm:pt>
    <dgm:pt modelId="{CBAEA4C2-1E37-4B8E-ADB6-746F9563DD7D}" type="pres">
      <dgm:prSet presAssocID="{E4095496-6AD8-4A22-AE97-749D4C3781FC}" presName="iconBgRect" presStyleLbl="bgShp" presStyleIdx="0" presStyleCnt="3"/>
      <dgm:spPr/>
    </dgm:pt>
    <dgm:pt modelId="{3F7DA90D-ADE4-4412-9E32-9EBDF001F567}" type="pres">
      <dgm:prSet presAssocID="{E4095496-6AD8-4A22-AE97-749D4C3781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25E5DE3D-0EFA-4BA8-911E-5E33627522B0}" type="pres">
      <dgm:prSet presAssocID="{E4095496-6AD8-4A22-AE97-749D4C3781FC}" presName="spaceRect" presStyleCnt="0"/>
      <dgm:spPr/>
    </dgm:pt>
    <dgm:pt modelId="{B3F39E3E-DF8A-4DF2-9C54-E8E2B5752435}" type="pres">
      <dgm:prSet presAssocID="{E4095496-6AD8-4A22-AE97-749D4C3781FC}" presName="textRect" presStyleLbl="revTx" presStyleIdx="0" presStyleCnt="3">
        <dgm:presLayoutVars>
          <dgm:chMax val="1"/>
          <dgm:chPref val="1"/>
        </dgm:presLayoutVars>
      </dgm:prSet>
      <dgm:spPr/>
    </dgm:pt>
    <dgm:pt modelId="{78D374ED-F0B0-4FF2-860D-F4E512CF828C}" type="pres">
      <dgm:prSet presAssocID="{B08C4DC7-91A5-475F-BED3-4EEA92BD29A4}" presName="sibTrans" presStyleCnt="0"/>
      <dgm:spPr/>
    </dgm:pt>
    <dgm:pt modelId="{FA26C969-8547-4F99-83C3-525CAC6686CD}" type="pres">
      <dgm:prSet presAssocID="{32AD41DC-48E0-467C-B20F-56900BAEF8C9}" presName="compNode" presStyleCnt="0"/>
      <dgm:spPr/>
    </dgm:pt>
    <dgm:pt modelId="{9E3B9660-F929-4F78-9A81-67917C2FBE09}" type="pres">
      <dgm:prSet presAssocID="{32AD41DC-48E0-467C-B20F-56900BAEF8C9}" presName="iconBgRect" presStyleLbl="bgShp" presStyleIdx="1" presStyleCnt="3"/>
      <dgm:spPr/>
    </dgm:pt>
    <dgm:pt modelId="{36CC8842-3F12-47D9-96CA-90A08C3F909E}" type="pres">
      <dgm:prSet presAssocID="{32AD41DC-48E0-467C-B20F-56900BAEF8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tà"/>
        </a:ext>
      </dgm:extLst>
    </dgm:pt>
    <dgm:pt modelId="{A0D09FE2-D183-42EC-B03E-CA832B7ED605}" type="pres">
      <dgm:prSet presAssocID="{32AD41DC-48E0-467C-B20F-56900BAEF8C9}" presName="spaceRect" presStyleCnt="0"/>
      <dgm:spPr/>
    </dgm:pt>
    <dgm:pt modelId="{F1F5D28A-EA5B-49F1-8ECD-1E522C719BBA}" type="pres">
      <dgm:prSet presAssocID="{32AD41DC-48E0-467C-B20F-56900BAEF8C9}" presName="textRect" presStyleLbl="revTx" presStyleIdx="1" presStyleCnt="3">
        <dgm:presLayoutVars>
          <dgm:chMax val="1"/>
          <dgm:chPref val="1"/>
        </dgm:presLayoutVars>
      </dgm:prSet>
      <dgm:spPr/>
    </dgm:pt>
    <dgm:pt modelId="{CFE2F334-CBF7-4D84-B159-ADACDC280A43}" type="pres">
      <dgm:prSet presAssocID="{4781E9CA-745E-4C28-B7CA-5130A4136C99}" presName="sibTrans" presStyleCnt="0"/>
      <dgm:spPr/>
    </dgm:pt>
    <dgm:pt modelId="{A652A117-19D5-47F2-84D3-75FFDE25CAFD}" type="pres">
      <dgm:prSet presAssocID="{2470347D-6A38-44DE-B448-E7EA229EEBD9}" presName="compNode" presStyleCnt="0"/>
      <dgm:spPr/>
    </dgm:pt>
    <dgm:pt modelId="{422D49CE-F63F-4569-9166-039CD4C7B9E4}" type="pres">
      <dgm:prSet presAssocID="{2470347D-6A38-44DE-B448-E7EA229EEBD9}" presName="iconBgRect" presStyleLbl="bgShp" presStyleIdx="2" presStyleCnt="3"/>
      <dgm:spPr/>
    </dgm:pt>
    <dgm:pt modelId="{C30869F8-F38E-4A88-8E6D-067D18ABD17E}" type="pres">
      <dgm:prSet presAssocID="{2470347D-6A38-44DE-B448-E7EA229EEB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B423C71B-7321-4518-A46C-74A442AB2A25}" type="pres">
      <dgm:prSet presAssocID="{2470347D-6A38-44DE-B448-E7EA229EEBD9}" presName="spaceRect" presStyleCnt="0"/>
      <dgm:spPr/>
    </dgm:pt>
    <dgm:pt modelId="{37D238C0-D0B8-4459-B554-3D343E1EE08B}" type="pres">
      <dgm:prSet presAssocID="{2470347D-6A38-44DE-B448-E7EA229EEBD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625FD22-A56A-47B2-95FC-F573739B0836}" type="presOf" srcId="{2470347D-6A38-44DE-B448-E7EA229EEBD9}" destId="{37D238C0-D0B8-4459-B554-3D343E1EE08B}" srcOrd="0" destOrd="0" presId="urn:microsoft.com/office/officeart/2018/5/layout/IconCircleLabelList"/>
    <dgm:cxn modelId="{FD579126-27C9-4E94-B9C7-7CBEEF32C3C6}" type="presOf" srcId="{E4095496-6AD8-4A22-AE97-749D4C3781FC}" destId="{B3F39E3E-DF8A-4DF2-9C54-E8E2B5752435}" srcOrd="0" destOrd="0" presId="urn:microsoft.com/office/officeart/2018/5/layout/IconCircleLabelList"/>
    <dgm:cxn modelId="{579E2440-7F54-44A7-83B0-69F0C91347B5}" type="presOf" srcId="{F9057C78-B26F-4FA9-B048-A994C00D4EC8}" destId="{37BCC937-CD1D-4619-AB03-F9064B512D7C}" srcOrd="0" destOrd="0" presId="urn:microsoft.com/office/officeart/2018/5/layout/IconCircleLabelList"/>
    <dgm:cxn modelId="{EDFC995E-4A78-4CBB-BED9-AA889927D715}" srcId="{F9057C78-B26F-4FA9-B048-A994C00D4EC8}" destId="{2470347D-6A38-44DE-B448-E7EA229EEBD9}" srcOrd="2" destOrd="0" parTransId="{9AEDF1EA-CCE3-438F-83F3-B4CD9242DA8A}" sibTransId="{8796AC8C-6AF6-409C-8221-332E12E142C0}"/>
    <dgm:cxn modelId="{83243B61-BF87-4FB5-93B3-702DFD997D19}" srcId="{F9057C78-B26F-4FA9-B048-A994C00D4EC8}" destId="{32AD41DC-48E0-467C-B20F-56900BAEF8C9}" srcOrd="1" destOrd="0" parTransId="{F128B00B-8FEF-494D-8E5C-08C1EFCD6293}" sibTransId="{4781E9CA-745E-4C28-B7CA-5130A4136C99}"/>
    <dgm:cxn modelId="{BB83C683-8953-44A3-8E43-BA85393A20C0}" type="presOf" srcId="{32AD41DC-48E0-467C-B20F-56900BAEF8C9}" destId="{F1F5D28A-EA5B-49F1-8ECD-1E522C719BBA}" srcOrd="0" destOrd="0" presId="urn:microsoft.com/office/officeart/2018/5/layout/IconCircleLabelList"/>
    <dgm:cxn modelId="{6288D084-5110-4289-833D-FA890BB865A9}" srcId="{F9057C78-B26F-4FA9-B048-A994C00D4EC8}" destId="{E4095496-6AD8-4A22-AE97-749D4C3781FC}" srcOrd="0" destOrd="0" parTransId="{3904E8AA-1D6C-43D7-A72F-61426CEEA322}" sibTransId="{B08C4DC7-91A5-475F-BED3-4EEA92BD29A4}"/>
    <dgm:cxn modelId="{61E7B9EE-4DF3-488A-B98C-58009E4A5BC9}" type="presParOf" srcId="{37BCC937-CD1D-4619-AB03-F9064B512D7C}" destId="{1CB1B90E-A5BE-4306-A335-B40BB1FFEEC8}" srcOrd="0" destOrd="0" presId="urn:microsoft.com/office/officeart/2018/5/layout/IconCircleLabelList"/>
    <dgm:cxn modelId="{97517605-78FB-4623-A10B-FF44D66DFF24}" type="presParOf" srcId="{1CB1B90E-A5BE-4306-A335-B40BB1FFEEC8}" destId="{CBAEA4C2-1E37-4B8E-ADB6-746F9563DD7D}" srcOrd="0" destOrd="0" presId="urn:microsoft.com/office/officeart/2018/5/layout/IconCircleLabelList"/>
    <dgm:cxn modelId="{43869EF9-205E-44AC-90A7-84613BBC108C}" type="presParOf" srcId="{1CB1B90E-A5BE-4306-A335-B40BB1FFEEC8}" destId="{3F7DA90D-ADE4-4412-9E32-9EBDF001F567}" srcOrd="1" destOrd="0" presId="urn:microsoft.com/office/officeart/2018/5/layout/IconCircleLabelList"/>
    <dgm:cxn modelId="{B3C85940-76EE-4845-88E1-C906539621AD}" type="presParOf" srcId="{1CB1B90E-A5BE-4306-A335-B40BB1FFEEC8}" destId="{25E5DE3D-0EFA-4BA8-911E-5E33627522B0}" srcOrd="2" destOrd="0" presId="urn:microsoft.com/office/officeart/2018/5/layout/IconCircleLabelList"/>
    <dgm:cxn modelId="{CF15E41F-B876-427B-8DE5-1D65B18CCB73}" type="presParOf" srcId="{1CB1B90E-A5BE-4306-A335-B40BB1FFEEC8}" destId="{B3F39E3E-DF8A-4DF2-9C54-E8E2B5752435}" srcOrd="3" destOrd="0" presId="urn:microsoft.com/office/officeart/2018/5/layout/IconCircleLabelList"/>
    <dgm:cxn modelId="{521C7B4C-5EA3-4783-930A-C6382F29947F}" type="presParOf" srcId="{37BCC937-CD1D-4619-AB03-F9064B512D7C}" destId="{78D374ED-F0B0-4FF2-860D-F4E512CF828C}" srcOrd="1" destOrd="0" presId="urn:microsoft.com/office/officeart/2018/5/layout/IconCircleLabelList"/>
    <dgm:cxn modelId="{A5DF4FF1-0C59-4E66-B93D-63A178AC4AD0}" type="presParOf" srcId="{37BCC937-CD1D-4619-AB03-F9064B512D7C}" destId="{FA26C969-8547-4F99-83C3-525CAC6686CD}" srcOrd="2" destOrd="0" presId="urn:microsoft.com/office/officeart/2018/5/layout/IconCircleLabelList"/>
    <dgm:cxn modelId="{90BAFB20-31EB-4486-BDB9-ABB9980B4882}" type="presParOf" srcId="{FA26C969-8547-4F99-83C3-525CAC6686CD}" destId="{9E3B9660-F929-4F78-9A81-67917C2FBE09}" srcOrd="0" destOrd="0" presId="urn:microsoft.com/office/officeart/2018/5/layout/IconCircleLabelList"/>
    <dgm:cxn modelId="{A1181728-EC21-42D1-A134-DAC35EBF5FC8}" type="presParOf" srcId="{FA26C969-8547-4F99-83C3-525CAC6686CD}" destId="{36CC8842-3F12-47D9-96CA-90A08C3F909E}" srcOrd="1" destOrd="0" presId="urn:microsoft.com/office/officeart/2018/5/layout/IconCircleLabelList"/>
    <dgm:cxn modelId="{6CADB956-ADDD-41B1-AB58-EB35364AB045}" type="presParOf" srcId="{FA26C969-8547-4F99-83C3-525CAC6686CD}" destId="{A0D09FE2-D183-42EC-B03E-CA832B7ED605}" srcOrd="2" destOrd="0" presId="urn:microsoft.com/office/officeart/2018/5/layout/IconCircleLabelList"/>
    <dgm:cxn modelId="{F88DBAA3-7397-4050-9C7E-3E54CF7DC3FD}" type="presParOf" srcId="{FA26C969-8547-4F99-83C3-525CAC6686CD}" destId="{F1F5D28A-EA5B-49F1-8ECD-1E522C719BBA}" srcOrd="3" destOrd="0" presId="urn:microsoft.com/office/officeart/2018/5/layout/IconCircleLabelList"/>
    <dgm:cxn modelId="{B14FC8FD-79FB-4CA0-AB05-83609CBBD457}" type="presParOf" srcId="{37BCC937-CD1D-4619-AB03-F9064B512D7C}" destId="{CFE2F334-CBF7-4D84-B159-ADACDC280A43}" srcOrd="3" destOrd="0" presId="urn:microsoft.com/office/officeart/2018/5/layout/IconCircleLabelList"/>
    <dgm:cxn modelId="{626FC282-A35F-4CD4-8FD9-B035715F6250}" type="presParOf" srcId="{37BCC937-CD1D-4619-AB03-F9064B512D7C}" destId="{A652A117-19D5-47F2-84D3-75FFDE25CAFD}" srcOrd="4" destOrd="0" presId="urn:microsoft.com/office/officeart/2018/5/layout/IconCircleLabelList"/>
    <dgm:cxn modelId="{46173BDB-BDDD-4F75-BAD8-10B6317E4836}" type="presParOf" srcId="{A652A117-19D5-47F2-84D3-75FFDE25CAFD}" destId="{422D49CE-F63F-4569-9166-039CD4C7B9E4}" srcOrd="0" destOrd="0" presId="urn:microsoft.com/office/officeart/2018/5/layout/IconCircleLabelList"/>
    <dgm:cxn modelId="{B3013F25-AA8B-4C4D-AB0C-A99343C624AC}" type="presParOf" srcId="{A652A117-19D5-47F2-84D3-75FFDE25CAFD}" destId="{C30869F8-F38E-4A88-8E6D-067D18ABD17E}" srcOrd="1" destOrd="0" presId="urn:microsoft.com/office/officeart/2018/5/layout/IconCircleLabelList"/>
    <dgm:cxn modelId="{CDF6D56A-94EF-4D1D-AFC5-B03FDC85A453}" type="presParOf" srcId="{A652A117-19D5-47F2-84D3-75FFDE25CAFD}" destId="{B423C71B-7321-4518-A46C-74A442AB2A25}" srcOrd="2" destOrd="0" presId="urn:microsoft.com/office/officeart/2018/5/layout/IconCircleLabelList"/>
    <dgm:cxn modelId="{DDEF123D-7324-4058-840A-2FCAB9744A8C}" type="presParOf" srcId="{A652A117-19D5-47F2-84D3-75FFDE25CAFD}" destId="{37D238C0-D0B8-4459-B554-3D343E1EE0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BF67D-E3BD-4B9B-AD1E-58E0188A817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FB873-F478-4868-8509-AC873B6909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Voli low-cost (Ryanair dal 2008)</a:t>
          </a:r>
        </a:p>
      </dgm:t>
    </dgm:pt>
    <dgm:pt modelId="{491D4DFD-3063-4573-BB82-A4B6930B0E31}" type="parTrans" cxnId="{A5A553E4-694B-489A-B7BF-5B522DA5193F}">
      <dgm:prSet/>
      <dgm:spPr/>
      <dgm:t>
        <a:bodyPr/>
        <a:lstStyle/>
        <a:p>
          <a:endParaRPr lang="en-US"/>
        </a:p>
      </dgm:t>
    </dgm:pt>
    <dgm:pt modelId="{A3208B33-FA78-4C89-9DFC-D827A0D741AE}" type="sibTrans" cxnId="{A5A553E4-694B-489A-B7BF-5B522DA5193F}">
      <dgm:prSet/>
      <dgm:spPr/>
      <dgm:t>
        <a:bodyPr/>
        <a:lstStyle/>
        <a:p>
          <a:endParaRPr lang="en-US"/>
        </a:p>
      </dgm:t>
    </dgm:pt>
    <dgm:pt modelId="{496CF02C-B047-4250-8C6B-256BC6C091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Alta Velocità Venezia–Firenze</a:t>
          </a:r>
        </a:p>
      </dgm:t>
    </dgm:pt>
    <dgm:pt modelId="{2E1090D1-5458-4CA9-B364-13E032DB00DA}" type="parTrans" cxnId="{82B8A482-C9EE-49AE-BDE7-E6D09A635A90}">
      <dgm:prSet/>
      <dgm:spPr/>
      <dgm:t>
        <a:bodyPr/>
        <a:lstStyle/>
        <a:p>
          <a:endParaRPr lang="en-US"/>
        </a:p>
      </dgm:t>
    </dgm:pt>
    <dgm:pt modelId="{DD4DAD15-4CDA-46B8-ABB2-F1E3BAD3D0B6}" type="sibTrans" cxnId="{82B8A482-C9EE-49AE-BDE7-E6D09A635A90}">
      <dgm:prSet/>
      <dgm:spPr/>
      <dgm:t>
        <a:bodyPr/>
        <a:lstStyle/>
        <a:p>
          <a:endParaRPr lang="en-US"/>
        </a:p>
      </dgm:t>
    </dgm:pt>
    <dgm:pt modelId="{89DC3D92-FA27-4088-9F18-FE6AA800D0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Modello food valley</a:t>
          </a:r>
        </a:p>
      </dgm:t>
    </dgm:pt>
    <dgm:pt modelId="{70CDB302-4EB5-49DC-B4D8-4500153AE0EC}" type="parTrans" cxnId="{4F41DEEA-D1F9-47FC-B3D4-E7B37399C85E}">
      <dgm:prSet/>
      <dgm:spPr/>
      <dgm:t>
        <a:bodyPr/>
        <a:lstStyle/>
        <a:p>
          <a:endParaRPr lang="en-US"/>
        </a:p>
      </dgm:t>
    </dgm:pt>
    <dgm:pt modelId="{63BA698A-44DC-4C32-92B8-FF20ED124472}" type="sibTrans" cxnId="{4F41DEEA-D1F9-47FC-B3D4-E7B37399C85E}">
      <dgm:prSet/>
      <dgm:spPr/>
      <dgm:t>
        <a:bodyPr/>
        <a:lstStyle/>
        <a:p>
          <a:endParaRPr lang="en-US"/>
        </a:p>
      </dgm:t>
    </dgm:pt>
    <dgm:pt modelId="{B3CF6D1E-B2AF-45F7-B5E9-860DB584C8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Governance turistica: percorsi guidati</a:t>
          </a:r>
        </a:p>
      </dgm:t>
    </dgm:pt>
    <dgm:pt modelId="{265AD9F3-363B-4A56-9E9C-608DB9DAD139}" type="parTrans" cxnId="{7228687F-1C1B-48FE-98C2-8A51AFDD1458}">
      <dgm:prSet/>
      <dgm:spPr/>
      <dgm:t>
        <a:bodyPr/>
        <a:lstStyle/>
        <a:p>
          <a:endParaRPr lang="en-US"/>
        </a:p>
      </dgm:t>
    </dgm:pt>
    <dgm:pt modelId="{8708939C-08CE-40AD-A441-8E98806D8CC0}" type="sibTrans" cxnId="{7228687F-1C1B-48FE-98C2-8A51AFDD1458}">
      <dgm:prSet/>
      <dgm:spPr/>
      <dgm:t>
        <a:bodyPr/>
        <a:lstStyle/>
        <a:p>
          <a:endParaRPr lang="en-US"/>
        </a:p>
      </dgm:t>
    </dgm:pt>
    <dgm:pt modelId="{0D7D5391-7E4A-4807-8451-0597350B4DD9}" type="pres">
      <dgm:prSet presAssocID="{799BF67D-E3BD-4B9B-AD1E-58E0188A817A}" presName="root" presStyleCnt="0">
        <dgm:presLayoutVars>
          <dgm:dir/>
          <dgm:resizeHandles val="exact"/>
        </dgm:presLayoutVars>
      </dgm:prSet>
      <dgm:spPr/>
    </dgm:pt>
    <dgm:pt modelId="{027A4DBD-8085-43A6-9344-EAADEDD43AF0}" type="pres">
      <dgm:prSet presAssocID="{5B5FB873-F478-4868-8509-AC873B6909C8}" presName="compNode" presStyleCnt="0"/>
      <dgm:spPr/>
    </dgm:pt>
    <dgm:pt modelId="{984C8EB5-77CB-4BBF-8668-C1B9D7616F9C}" type="pres">
      <dgm:prSet presAssocID="{5B5FB873-F478-4868-8509-AC873B6909C8}" presName="bgRect" presStyleLbl="bgShp" presStyleIdx="0" presStyleCnt="4"/>
      <dgm:spPr/>
    </dgm:pt>
    <dgm:pt modelId="{6759B056-AAF7-4D7E-AE13-F7DD799D11CD}" type="pres">
      <dgm:prSet presAssocID="{5B5FB873-F478-4868-8509-AC873B6909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eroplano"/>
        </a:ext>
      </dgm:extLst>
    </dgm:pt>
    <dgm:pt modelId="{934B713D-22B7-4B60-B83D-35C92F1037EA}" type="pres">
      <dgm:prSet presAssocID="{5B5FB873-F478-4868-8509-AC873B6909C8}" presName="spaceRect" presStyleCnt="0"/>
      <dgm:spPr/>
    </dgm:pt>
    <dgm:pt modelId="{D2D189F6-AD46-4556-8D0A-C4DF735E2F24}" type="pres">
      <dgm:prSet presAssocID="{5B5FB873-F478-4868-8509-AC873B6909C8}" presName="parTx" presStyleLbl="revTx" presStyleIdx="0" presStyleCnt="4">
        <dgm:presLayoutVars>
          <dgm:chMax val="0"/>
          <dgm:chPref val="0"/>
        </dgm:presLayoutVars>
      </dgm:prSet>
      <dgm:spPr/>
    </dgm:pt>
    <dgm:pt modelId="{BEB55F67-116D-4D62-BD92-2C4B647C1812}" type="pres">
      <dgm:prSet presAssocID="{A3208B33-FA78-4C89-9DFC-D827A0D741AE}" presName="sibTrans" presStyleCnt="0"/>
      <dgm:spPr/>
    </dgm:pt>
    <dgm:pt modelId="{1A7249E6-0CE7-46EB-994E-1C5E7E0DB2A9}" type="pres">
      <dgm:prSet presAssocID="{496CF02C-B047-4250-8C6B-256BC6C09173}" presName="compNode" presStyleCnt="0"/>
      <dgm:spPr/>
    </dgm:pt>
    <dgm:pt modelId="{0B4C2E0E-EC06-454E-B912-BB9D563F69DC}" type="pres">
      <dgm:prSet presAssocID="{496CF02C-B047-4250-8C6B-256BC6C09173}" presName="bgRect" presStyleLbl="bgShp" presStyleIdx="1" presStyleCnt="4"/>
      <dgm:spPr/>
    </dgm:pt>
    <dgm:pt modelId="{D60B52A5-DBB6-40AA-8EBF-075A32A60A36}" type="pres">
      <dgm:prSet presAssocID="{496CF02C-B047-4250-8C6B-256BC6C091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zzo"/>
        </a:ext>
      </dgm:extLst>
    </dgm:pt>
    <dgm:pt modelId="{48E5D180-473E-424B-8B24-DEECC5D1071B}" type="pres">
      <dgm:prSet presAssocID="{496CF02C-B047-4250-8C6B-256BC6C09173}" presName="spaceRect" presStyleCnt="0"/>
      <dgm:spPr/>
    </dgm:pt>
    <dgm:pt modelId="{7AB7FE03-1AE4-4D0F-AE09-EF36594895B8}" type="pres">
      <dgm:prSet presAssocID="{496CF02C-B047-4250-8C6B-256BC6C09173}" presName="parTx" presStyleLbl="revTx" presStyleIdx="1" presStyleCnt="4">
        <dgm:presLayoutVars>
          <dgm:chMax val="0"/>
          <dgm:chPref val="0"/>
        </dgm:presLayoutVars>
      </dgm:prSet>
      <dgm:spPr/>
    </dgm:pt>
    <dgm:pt modelId="{A1C87AD9-8A5C-4FA7-8540-4B866FCFB37C}" type="pres">
      <dgm:prSet presAssocID="{DD4DAD15-4CDA-46B8-ABB2-F1E3BAD3D0B6}" presName="sibTrans" presStyleCnt="0"/>
      <dgm:spPr/>
    </dgm:pt>
    <dgm:pt modelId="{E1D8BA53-9227-4A25-99AA-5A3EE24EAA98}" type="pres">
      <dgm:prSet presAssocID="{89DC3D92-FA27-4088-9F18-FE6AA800D053}" presName="compNode" presStyleCnt="0"/>
      <dgm:spPr/>
    </dgm:pt>
    <dgm:pt modelId="{9C76E74E-D049-4F2B-8EED-189568DBC906}" type="pres">
      <dgm:prSet presAssocID="{89DC3D92-FA27-4088-9F18-FE6AA800D053}" presName="bgRect" presStyleLbl="bgShp" presStyleIdx="2" presStyleCnt="4"/>
      <dgm:spPr/>
    </dgm:pt>
    <dgm:pt modelId="{9BF456AE-A805-4F04-AAA8-4BF0513D607C}" type="pres">
      <dgm:prSet presAssocID="{89DC3D92-FA27-4088-9F18-FE6AA800D0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ED861F25-39DC-4660-B00D-1170EDF94C11}" type="pres">
      <dgm:prSet presAssocID="{89DC3D92-FA27-4088-9F18-FE6AA800D053}" presName="spaceRect" presStyleCnt="0"/>
      <dgm:spPr/>
    </dgm:pt>
    <dgm:pt modelId="{891A4D47-07E0-4C29-A7D2-03556B2101E9}" type="pres">
      <dgm:prSet presAssocID="{89DC3D92-FA27-4088-9F18-FE6AA800D053}" presName="parTx" presStyleLbl="revTx" presStyleIdx="2" presStyleCnt="4">
        <dgm:presLayoutVars>
          <dgm:chMax val="0"/>
          <dgm:chPref val="0"/>
        </dgm:presLayoutVars>
      </dgm:prSet>
      <dgm:spPr/>
    </dgm:pt>
    <dgm:pt modelId="{526AD7AE-4307-47F1-B244-4C7DF1D777F9}" type="pres">
      <dgm:prSet presAssocID="{63BA698A-44DC-4C32-92B8-FF20ED124472}" presName="sibTrans" presStyleCnt="0"/>
      <dgm:spPr/>
    </dgm:pt>
    <dgm:pt modelId="{B1580F1A-9406-427B-AC8B-407470C08EA4}" type="pres">
      <dgm:prSet presAssocID="{B3CF6D1E-B2AF-45F7-B5E9-860DB584C8EF}" presName="compNode" presStyleCnt="0"/>
      <dgm:spPr/>
    </dgm:pt>
    <dgm:pt modelId="{0B5CAA60-09F8-48CF-B8E2-409CC83B0259}" type="pres">
      <dgm:prSet presAssocID="{B3CF6D1E-B2AF-45F7-B5E9-860DB584C8EF}" presName="bgRect" presStyleLbl="bgShp" presStyleIdx="3" presStyleCnt="4"/>
      <dgm:spPr/>
    </dgm:pt>
    <dgm:pt modelId="{E915C549-6389-45B7-933A-42DDB41391C4}" type="pres">
      <dgm:prSet presAssocID="{B3CF6D1E-B2AF-45F7-B5E9-860DB584C8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AA3642E0-8135-4B59-960F-01F5D889691D}" type="pres">
      <dgm:prSet presAssocID="{B3CF6D1E-B2AF-45F7-B5E9-860DB584C8EF}" presName="spaceRect" presStyleCnt="0"/>
      <dgm:spPr/>
    </dgm:pt>
    <dgm:pt modelId="{3E72692E-C912-4273-B669-0A2FC41ED0D2}" type="pres">
      <dgm:prSet presAssocID="{B3CF6D1E-B2AF-45F7-B5E9-860DB584C8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4937F0F-940A-44E3-A653-11F5526AEB61}" type="presOf" srcId="{496CF02C-B047-4250-8C6B-256BC6C09173}" destId="{7AB7FE03-1AE4-4D0F-AE09-EF36594895B8}" srcOrd="0" destOrd="0" presId="urn:microsoft.com/office/officeart/2018/2/layout/IconVerticalSolidList"/>
    <dgm:cxn modelId="{F6110216-A489-4CBE-9E73-4E95ECF511F7}" type="presOf" srcId="{B3CF6D1E-B2AF-45F7-B5E9-860DB584C8EF}" destId="{3E72692E-C912-4273-B669-0A2FC41ED0D2}" srcOrd="0" destOrd="0" presId="urn:microsoft.com/office/officeart/2018/2/layout/IconVerticalSolidList"/>
    <dgm:cxn modelId="{E746E155-2A9B-4906-813F-5C02C0FA74A3}" type="presOf" srcId="{799BF67D-E3BD-4B9B-AD1E-58E0188A817A}" destId="{0D7D5391-7E4A-4807-8451-0597350B4DD9}" srcOrd="0" destOrd="0" presId="urn:microsoft.com/office/officeart/2018/2/layout/IconVerticalSolidList"/>
    <dgm:cxn modelId="{DE46D979-7715-4BE4-810B-38F905D9280B}" type="presOf" srcId="{5B5FB873-F478-4868-8509-AC873B6909C8}" destId="{D2D189F6-AD46-4556-8D0A-C4DF735E2F24}" srcOrd="0" destOrd="0" presId="urn:microsoft.com/office/officeart/2018/2/layout/IconVerticalSolidList"/>
    <dgm:cxn modelId="{7228687F-1C1B-48FE-98C2-8A51AFDD1458}" srcId="{799BF67D-E3BD-4B9B-AD1E-58E0188A817A}" destId="{B3CF6D1E-B2AF-45F7-B5E9-860DB584C8EF}" srcOrd="3" destOrd="0" parTransId="{265AD9F3-363B-4A56-9E9C-608DB9DAD139}" sibTransId="{8708939C-08CE-40AD-A441-8E98806D8CC0}"/>
    <dgm:cxn modelId="{82B8A482-C9EE-49AE-BDE7-E6D09A635A90}" srcId="{799BF67D-E3BD-4B9B-AD1E-58E0188A817A}" destId="{496CF02C-B047-4250-8C6B-256BC6C09173}" srcOrd="1" destOrd="0" parTransId="{2E1090D1-5458-4CA9-B364-13E032DB00DA}" sibTransId="{DD4DAD15-4CDA-46B8-ABB2-F1E3BAD3D0B6}"/>
    <dgm:cxn modelId="{0EDD02D6-E2B4-4208-BE08-516AD55191C8}" type="presOf" srcId="{89DC3D92-FA27-4088-9F18-FE6AA800D053}" destId="{891A4D47-07E0-4C29-A7D2-03556B2101E9}" srcOrd="0" destOrd="0" presId="urn:microsoft.com/office/officeart/2018/2/layout/IconVerticalSolidList"/>
    <dgm:cxn modelId="{A5A553E4-694B-489A-B7BF-5B522DA5193F}" srcId="{799BF67D-E3BD-4B9B-AD1E-58E0188A817A}" destId="{5B5FB873-F478-4868-8509-AC873B6909C8}" srcOrd="0" destOrd="0" parTransId="{491D4DFD-3063-4573-BB82-A4B6930B0E31}" sibTransId="{A3208B33-FA78-4C89-9DFC-D827A0D741AE}"/>
    <dgm:cxn modelId="{4F41DEEA-D1F9-47FC-B3D4-E7B37399C85E}" srcId="{799BF67D-E3BD-4B9B-AD1E-58E0188A817A}" destId="{89DC3D92-FA27-4088-9F18-FE6AA800D053}" srcOrd="2" destOrd="0" parTransId="{70CDB302-4EB5-49DC-B4D8-4500153AE0EC}" sibTransId="{63BA698A-44DC-4C32-92B8-FF20ED124472}"/>
    <dgm:cxn modelId="{BBFD0F4E-D3BF-4E32-8960-3EE935629B0F}" type="presParOf" srcId="{0D7D5391-7E4A-4807-8451-0597350B4DD9}" destId="{027A4DBD-8085-43A6-9344-EAADEDD43AF0}" srcOrd="0" destOrd="0" presId="urn:microsoft.com/office/officeart/2018/2/layout/IconVerticalSolidList"/>
    <dgm:cxn modelId="{8AF16D21-F467-49B8-BBAE-F589B63219BD}" type="presParOf" srcId="{027A4DBD-8085-43A6-9344-EAADEDD43AF0}" destId="{984C8EB5-77CB-4BBF-8668-C1B9D7616F9C}" srcOrd="0" destOrd="0" presId="urn:microsoft.com/office/officeart/2018/2/layout/IconVerticalSolidList"/>
    <dgm:cxn modelId="{34C6433D-8548-4AC3-82C7-2DC71C68E1F6}" type="presParOf" srcId="{027A4DBD-8085-43A6-9344-EAADEDD43AF0}" destId="{6759B056-AAF7-4D7E-AE13-F7DD799D11CD}" srcOrd="1" destOrd="0" presId="urn:microsoft.com/office/officeart/2018/2/layout/IconVerticalSolidList"/>
    <dgm:cxn modelId="{FCEBBCE4-B3E1-474E-ABD7-7B85307069C5}" type="presParOf" srcId="{027A4DBD-8085-43A6-9344-EAADEDD43AF0}" destId="{934B713D-22B7-4B60-B83D-35C92F1037EA}" srcOrd="2" destOrd="0" presId="urn:microsoft.com/office/officeart/2018/2/layout/IconVerticalSolidList"/>
    <dgm:cxn modelId="{15ED1333-562C-4FEF-8579-EC7C8348D84B}" type="presParOf" srcId="{027A4DBD-8085-43A6-9344-EAADEDD43AF0}" destId="{D2D189F6-AD46-4556-8D0A-C4DF735E2F24}" srcOrd="3" destOrd="0" presId="urn:microsoft.com/office/officeart/2018/2/layout/IconVerticalSolidList"/>
    <dgm:cxn modelId="{6C9143F4-F8FF-4A80-A9AF-ABB43EDF8645}" type="presParOf" srcId="{0D7D5391-7E4A-4807-8451-0597350B4DD9}" destId="{BEB55F67-116D-4D62-BD92-2C4B647C1812}" srcOrd="1" destOrd="0" presId="urn:microsoft.com/office/officeart/2018/2/layout/IconVerticalSolidList"/>
    <dgm:cxn modelId="{ACCFD01E-104F-4069-9C2B-E5CBEE673D33}" type="presParOf" srcId="{0D7D5391-7E4A-4807-8451-0597350B4DD9}" destId="{1A7249E6-0CE7-46EB-994E-1C5E7E0DB2A9}" srcOrd="2" destOrd="0" presId="urn:microsoft.com/office/officeart/2018/2/layout/IconVerticalSolidList"/>
    <dgm:cxn modelId="{D3192BFB-008A-4928-A1A7-D0F80B693B15}" type="presParOf" srcId="{1A7249E6-0CE7-46EB-994E-1C5E7E0DB2A9}" destId="{0B4C2E0E-EC06-454E-B912-BB9D563F69DC}" srcOrd="0" destOrd="0" presId="urn:microsoft.com/office/officeart/2018/2/layout/IconVerticalSolidList"/>
    <dgm:cxn modelId="{C89096B0-C912-401A-B9DB-D9DEFEC5640F}" type="presParOf" srcId="{1A7249E6-0CE7-46EB-994E-1C5E7E0DB2A9}" destId="{D60B52A5-DBB6-40AA-8EBF-075A32A60A36}" srcOrd="1" destOrd="0" presId="urn:microsoft.com/office/officeart/2018/2/layout/IconVerticalSolidList"/>
    <dgm:cxn modelId="{8A4C4819-6F1A-4509-AA42-EF7F3D3D41D3}" type="presParOf" srcId="{1A7249E6-0CE7-46EB-994E-1C5E7E0DB2A9}" destId="{48E5D180-473E-424B-8B24-DEECC5D1071B}" srcOrd="2" destOrd="0" presId="urn:microsoft.com/office/officeart/2018/2/layout/IconVerticalSolidList"/>
    <dgm:cxn modelId="{4F487925-525C-460A-ADEC-83110BB09C4A}" type="presParOf" srcId="{1A7249E6-0CE7-46EB-994E-1C5E7E0DB2A9}" destId="{7AB7FE03-1AE4-4D0F-AE09-EF36594895B8}" srcOrd="3" destOrd="0" presId="urn:microsoft.com/office/officeart/2018/2/layout/IconVerticalSolidList"/>
    <dgm:cxn modelId="{00637E17-BFAC-4D8E-9910-A2C6053CC9AB}" type="presParOf" srcId="{0D7D5391-7E4A-4807-8451-0597350B4DD9}" destId="{A1C87AD9-8A5C-4FA7-8540-4B866FCFB37C}" srcOrd="3" destOrd="0" presId="urn:microsoft.com/office/officeart/2018/2/layout/IconVerticalSolidList"/>
    <dgm:cxn modelId="{7DE82B73-C333-4436-9980-0252F5F2E78D}" type="presParOf" srcId="{0D7D5391-7E4A-4807-8451-0597350B4DD9}" destId="{E1D8BA53-9227-4A25-99AA-5A3EE24EAA98}" srcOrd="4" destOrd="0" presId="urn:microsoft.com/office/officeart/2018/2/layout/IconVerticalSolidList"/>
    <dgm:cxn modelId="{0800B86B-09AD-42A6-8E90-3B1A9FA018DE}" type="presParOf" srcId="{E1D8BA53-9227-4A25-99AA-5A3EE24EAA98}" destId="{9C76E74E-D049-4F2B-8EED-189568DBC906}" srcOrd="0" destOrd="0" presId="urn:microsoft.com/office/officeart/2018/2/layout/IconVerticalSolidList"/>
    <dgm:cxn modelId="{5B3B13C0-EFAB-4901-A86A-0E376C266A31}" type="presParOf" srcId="{E1D8BA53-9227-4A25-99AA-5A3EE24EAA98}" destId="{9BF456AE-A805-4F04-AAA8-4BF0513D607C}" srcOrd="1" destOrd="0" presId="urn:microsoft.com/office/officeart/2018/2/layout/IconVerticalSolidList"/>
    <dgm:cxn modelId="{86289036-6487-4604-83EB-15526FF61BCA}" type="presParOf" srcId="{E1D8BA53-9227-4A25-99AA-5A3EE24EAA98}" destId="{ED861F25-39DC-4660-B00D-1170EDF94C11}" srcOrd="2" destOrd="0" presId="urn:microsoft.com/office/officeart/2018/2/layout/IconVerticalSolidList"/>
    <dgm:cxn modelId="{D48C9B34-5A6E-47D7-8470-B06848ACA601}" type="presParOf" srcId="{E1D8BA53-9227-4A25-99AA-5A3EE24EAA98}" destId="{891A4D47-07E0-4C29-A7D2-03556B2101E9}" srcOrd="3" destOrd="0" presId="urn:microsoft.com/office/officeart/2018/2/layout/IconVerticalSolidList"/>
    <dgm:cxn modelId="{6352A76C-06AC-4E13-B430-AB0914A72B4E}" type="presParOf" srcId="{0D7D5391-7E4A-4807-8451-0597350B4DD9}" destId="{526AD7AE-4307-47F1-B244-4C7DF1D777F9}" srcOrd="5" destOrd="0" presId="urn:microsoft.com/office/officeart/2018/2/layout/IconVerticalSolidList"/>
    <dgm:cxn modelId="{8FBAFE24-D274-4621-BD63-BFEAD83F8A38}" type="presParOf" srcId="{0D7D5391-7E4A-4807-8451-0597350B4DD9}" destId="{B1580F1A-9406-427B-AC8B-407470C08EA4}" srcOrd="6" destOrd="0" presId="urn:microsoft.com/office/officeart/2018/2/layout/IconVerticalSolidList"/>
    <dgm:cxn modelId="{87F9928C-F2F3-4217-AFCA-2D950294E568}" type="presParOf" srcId="{B1580F1A-9406-427B-AC8B-407470C08EA4}" destId="{0B5CAA60-09F8-48CF-B8E2-409CC83B0259}" srcOrd="0" destOrd="0" presId="urn:microsoft.com/office/officeart/2018/2/layout/IconVerticalSolidList"/>
    <dgm:cxn modelId="{D8627E60-641C-4AC7-A048-6AC288060085}" type="presParOf" srcId="{B1580F1A-9406-427B-AC8B-407470C08EA4}" destId="{E915C549-6389-45B7-933A-42DDB41391C4}" srcOrd="1" destOrd="0" presId="urn:microsoft.com/office/officeart/2018/2/layout/IconVerticalSolidList"/>
    <dgm:cxn modelId="{78E6370F-BAF9-4442-BA39-B7620FE45C4E}" type="presParOf" srcId="{B1580F1A-9406-427B-AC8B-407470C08EA4}" destId="{AA3642E0-8135-4B59-960F-01F5D889691D}" srcOrd="2" destOrd="0" presId="urn:microsoft.com/office/officeart/2018/2/layout/IconVerticalSolidList"/>
    <dgm:cxn modelId="{3653C615-07CD-474F-B6F3-F8E17960193A}" type="presParOf" srcId="{B1580F1A-9406-427B-AC8B-407470C08EA4}" destId="{3E72692E-C912-4273-B669-0A2FC41ED0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A3F1E-2005-4B3F-8372-04D47D2B703B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Sostituzione sociale nei centri urbani</a:t>
          </a:r>
        </a:p>
      </dsp:txBody>
      <dsp:txXfrm>
        <a:off x="429570" y="472"/>
        <a:ext cx="3346456" cy="2007873"/>
      </dsp:txXfrm>
    </dsp:sp>
    <dsp:sp modelId="{1D899AB4-679A-4C05-B1F9-CC991C3FB246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Arrivo classi agiate → espulsione ceti popolari</a:t>
          </a:r>
        </a:p>
      </dsp:txBody>
      <dsp:txXfrm>
        <a:off x="4110672" y="472"/>
        <a:ext cx="3346456" cy="2007873"/>
      </dsp:txXfrm>
    </dsp:sp>
    <dsp:sp modelId="{DBBFB042-EBD0-49F0-9C94-C84DFBC019A3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Aumento affitti e trasformazione commerciale</a:t>
          </a:r>
        </a:p>
      </dsp:txBody>
      <dsp:txXfrm>
        <a:off x="429570" y="2342991"/>
        <a:ext cx="3346456" cy="2007873"/>
      </dsp:txXfrm>
    </dsp:sp>
    <dsp:sp modelId="{082828D6-10C2-4602-95B1-81FC4356AE9A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Fenomeno storico (già nell’Antica Roma)</a:t>
          </a:r>
        </a:p>
      </dsp:txBody>
      <dsp:txXfrm>
        <a:off x="4110672" y="2342991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89D5-63F1-4D5B-B895-4D79FD294896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41168-3566-465C-857E-722A151185ED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79CE5-2B09-4DFA-B833-8486569FD806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Modello spontaneo: Milano, Roma, Bologna, Firenze</a:t>
          </a:r>
        </a:p>
      </dsp:txBody>
      <dsp:txXfrm>
        <a:off x="1099610" y="1878"/>
        <a:ext cx="7129989" cy="952043"/>
      </dsp:txXfrm>
    </dsp:sp>
    <dsp:sp modelId="{A1769F9F-E88C-4A45-B4FC-C96A30CEA15C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85545-3165-4C84-8275-2A4FB605F715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D8EC-5BF0-4CB3-85B7-5E9DE6D84BE0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Modello istituzionale: Napoli, Torino, Genova, Palermo</a:t>
          </a:r>
        </a:p>
      </dsp:txBody>
      <dsp:txXfrm>
        <a:off x="1099610" y="1191932"/>
        <a:ext cx="7129989" cy="952043"/>
      </dsp:txXfrm>
    </dsp:sp>
    <dsp:sp modelId="{AF2E6E4F-A12D-4B44-8670-45E5F295B008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A353B-1F47-4A88-A40D-31CA13732C6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F1E3-317D-43C2-8E6E-A58694A4215B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Uso di cultura, eventi, pedonalizzazioni</a:t>
          </a:r>
        </a:p>
      </dsp:txBody>
      <dsp:txXfrm>
        <a:off x="1099610" y="2381986"/>
        <a:ext cx="7129989" cy="952043"/>
      </dsp:txXfrm>
    </dsp:sp>
    <dsp:sp modelId="{0C8F0319-2872-4B7F-B963-FA9D0E334C5F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5C8B8-2871-4BBC-8B83-1549ACA397A2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04F9E-ED07-4A8D-891F-B7D51BC57C6F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- Effetto: riqualificazione + espulsione indiretta</a:t>
          </a:r>
        </a:p>
      </dsp:txBody>
      <dsp:txXfrm>
        <a:off x="1099610" y="3572041"/>
        <a:ext cx="7129989" cy="952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EA4C2-1E37-4B8E-ADB6-746F9563DD7D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DA90D-ADE4-4412-9E32-9EBDF001F567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39E3E-DF8A-4DF2-9C54-E8E2B5752435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Cultura come leva economica e simbolica</a:t>
          </a:r>
        </a:p>
      </dsp:txBody>
      <dsp:txXfrm>
        <a:off x="46529" y="2703902"/>
        <a:ext cx="2418750" cy="720000"/>
      </dsp:txXfrm>
    </dsp:sp>
    <dsp:sp modelId="{9E3B9660-F929-4F78-9A81-67917C2FBE09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C8842-3F12-47D9-96CA-90A08C3F909E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D28A-EA5B-49F1-8ECD-1E522C719BBA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La città come prodotto/esperienza</a:t>
          </a:r>
        </a:p>
      </dsp:txBody>
      <dsp:txXfrm>
        <a:off x="2888560" y="2703902"/>
        <a:ext cx="2418750" cy="720000"/>
      </dsp:txXfrm>
    </dsp:sp>
    <dsp:sp modelId="{422D49CE-F63F-4569-9166-039CD4C7B9E4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869F8-F38E-4A88-8E6D-067D18ABD17E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238C0-D0B8-4459-B554-3D343E1EE08B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Riduzione dello spazio politico ed emotivo</a:t>
          </a:r>
        </a:p>
      </dsp:txBody>
      <dsp:txXfrm>
        <a:off x="5730591" y="2703902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C8EB5-77CB-4BBF-8668-C1B9D7616F9C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9B056-AAF7-4D7E-AE13-F7DD799D11CD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189F6-AD46-4556-8D0A-C4DF735E2F24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Voli low-cost (Ryanair dal 2008)</a:t>
          </a:r>
        </a:p>
      </dsp:txBody>
      <dsp:txXfrm>
        <a:off x="1099610" y="1878"/>
        <a:ext cx="7129989" cy="952043"/>
      </dsp:txXfrm>
    </dsp:sp>
    <dsp:sp modelId="{0B4C2E0E-EC06-454E-B912-BB9D563F69DC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52A5-DBB6-40AA-8EBF-075A32A60A36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7FE03-1AE4-4D0F-AE09-EF36594895B8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Alta Velocità Venezia–Firenze</a:t>
          </a:r>
        </a:p>
      </dsp:txBody>
      <dsp:txXfrm>
        <a:off x="1099610" y="1191932"/>
        <a:ext cx="7129989" cy="952043"/>
      </dsp:txXfrm>
    </dsp:sp>
    <dsp:sp modelId="{9C76E74E-D049-4F2B-8EED-189568DBC906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456AE-A805-4F04-AAA8-4BF0513D607C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A4D47-07E0-4C29-A7D2-03556B2101E9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Modello food valley</a:t>
          </a:r>
        </a:p>
      </dsp:txBody>
      <dsp:txXfrm>
        <a:off x="1099610" y="2381986"/>
        <a:ext cx="7129989" cy="952043"/>
      </dsp:txXfrm>
    </dsp:sp>
    <dsp:sp modelId="{0B5CAA60-09F8-48CF-B8E2-409CC83B0259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5C549-6389-45B7-933A-42DDB41391C4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2692E-C912-4273-B669-0A2FC41ED0D2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Governance turistica: percorsi guidati</a:t>
          </a:r>
        </a:p>
      </dsp:txBody>
      <dsp:txXfrm>
        <a:off x="1099610" y="3572041"/>
        <a:ext cx="712998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anchor="b">
            <a:normAutofit/>
          </a:bodyPr>
          <a:lstStyle/>
          <a:p>
            <a:r>
              <a:rPr lang="it-IT" sz="3200"/>
              <a:t>La Damnatio Estetica nel Capitalismo Turistico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97" y="2418408"/>
            <a:ext cx="3719703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endParaRPr lang="it-IT" sz="1700" dirty="0"/>
          </a:p>
          <a:p>
            <a:pPr marL="0" indent="0">
              <a:buNone/>
            </a:pPr>
            <a:r>
              <a:rPr lang="it-IT" sz="2000" dirty="0"/>
              <a:t>Dal Centro Storico al '</a:t>
            </a:r>
            <a:r>
              <a:rPr lang="it-IT" sz="2000" dirty="0" err="1"/>
              <a:t>Taglieristhan</a:t>
            </a:r>
            <a:r>
              <a:rPr lang="it-IT" sz="2000" dirty="0"/>
              <a:t>'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B486A7-8E82-1CF9-606E-BF58BF67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82" y="489118"/>
            <a:ext cx="3880865" cy="54660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Esercitazione Finale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Se Bologna era precedentemente capace di produrre "mitologie" (come "città vetrina dell'eurocomunismo"), in che modo l’attuale narrazione del </a:t>
            </a:r>
            <a:r>
              <a:rPr lang="it-IT" dirty="0" err="1"/>
              <a:t>Taglieristhan</a:t>
            </a:r>
            <a:r>
              <a:rPr lang="it-IT" dirty="0"/>
              <a:t> si presenta come </a:t>
            </a:r>
            <a:r>
              <a:rPr lang="it-IT" b="1" dirty="0"/>
              <a:t>"fiction del post"</a:t>
            </a:r>
            <a:r>
              <a:rPr lang="it-IT" dirty="0"/>
              <a:t> e un </a:t>
            </a:r>
            <a:r>
              <a:rPr lang="it-IT" b="1" dirty="0"/>
              <a:t>"luogo comune"</a:t>
            </a:r>
            <a:r>
              <a:rPr lang="it-IT" dirty="0"/>
              <a:t>?</a:t>
            </a:r>
          </a:p>
          <a:p>
            <a:r>
              <a:rPr lang="it-IT" dirty="0"/>
              <a:t>(lavorare in coppia)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F31713-5FE3-6DFA-22AA-3F776B4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Cos’è la Gentrificazione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840935-C7B0-64E0-E34B-618558670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8404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Gentrificazione in Italia (1980–2000)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3AC46CA-F763-0267-9A46-57F1ED19E9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 fontScale="90000"/>
          </a:bodyPr>
          <a:lstStyle/>
          <a:p>
            <a:r>
              <a:rPr lang="it-IT" sz="3200">
                <a:solidFill>
                  <a:srgbClr val="FFFFFF"/>
                </a:solidFill>
              </a:rPr>
              <a:t>Dalla Città Creativa all’Economia del Turismo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1EE23E-9BAF-B517-C242-011944026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8737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it-IT" sz="3500" dirty="0"/>
              <a:t>Cos’è il '</a:t>
            </a:r>
            <a:r>
              <a:rPr lang="it-IT" sz="3500" dirty="0" err="1"/>
              <a:t>Taglieristhan</a:t>
            </a:r>
            <a:r>
              <a:rPr lang="it-IT" sz="3500" dirty="0"/>
              <a:t>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it-IT" sz="1700"/>
              <a:t>- Quadrilatero di Bologna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- Ex zona artigiana → spazio mangereccio turistico</a:t>
            </a:r>
          </a:p>
          <a:p>
            <a:endParaRPr lang="it-IT" sz="1700"/>
          </a:p>
          <a:p>
            <a:r>
              <a:rPr lang="it-IT" sz="1700"/>
              <a:t>- Dominio visivo del tagliere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- 2022: 1 locale ogni 35 abitanti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9DC7B1-83DB-7902-32D4-E12E2274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97" r="1636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Fattori Strutturali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E29DA7-4B58-3B19-9A19-EC59D36390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it-IT" sz="3500"/>
              <a:t>La Damnatio Estetica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it-IT" sz="1700"/>
              <a:t> Erosione del simbolico</a:t>
            </a:r>
          </a:p>
          <a:p>
            <a:endParaRPr lang="it-IT" sz="1700"/>
          </a:p>
          <a:p>
            <a:r>
              <a:rPr lang="it-IT" sz="1700"/>
              <a:t> Cibo come segno dominante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 Città iperreale e vendibile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 Centro come 'luogo edibile'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8A6EDC-D6DF-8233-223A-827ECCDB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76" r="2136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14915B-92B0-31B0-54AB-E4B3CD8D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0" r="28294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it-IT" sz="3500"/>
              <a:t>Il Tagliere come Simbolo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/>
              <a:t> </a:t>
            </a:r>
          </a:p>
          <a:p>
            <a:r>
              <a:rPr lang="it-IT" sz="1700"/>
              <a:t>Quinta T di Bologna</a:t>
            </a:r>
          </a:p>
          <a:p>
            <a:endParaRPr lang="it-IT" sz="1700"/>
          </a:p>
          <a:p>
            <a:r>
              <a:rPr lang="it-IT" sz="1700"/>
              <a:t> Estetica ostentata e ripetitiva</a:t>
            </a:r>
          </a:p>
          <a:p>
            <a:endParaRPr lang="it-IT" sz="1700"/>
          </a:p>
          <a:p>
            <a:r>
              <a:rPr lang="it-IT" sz="1700"/>
              <a:t> Turismo bulimico, mordi e fuggi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it-IT" sz="3500"/>
              <a:t>Conseguenze Antropologiche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r>
              <a:rPr lang="it-IT" sz="1700"/>
              <a:t>Omologazione culturale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Perdita di intimità e differenze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Stessi dehors, menù, B&amp;B</a:t>
            </a:r>
          </a:p>
          <a:p>
            <a:pPr marL="0" indent="0">
              <a:buNone/>
            </a:pPr>
            <a:endParaRPr lang="it-IT" sz="1700"/>
          </a:p>
          <a:p>
            <a:r>
              <a:rPr lang="it-IT" sz="1700"/>
              <a:t>Gentrificazione trainata dai taglieri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60DA8B-1714-53A8-DF4F-29567052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" r="6181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271</Words>
  <Application>Microsoft Office PowerPoint</Application>
  <PresentationFormat>Presentazione su schermo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La Damnatio Estetica nel Capitalismo Turistico</vt:lpstr>
      <vt:lpstr>Cos’è la Gentrificazione</vt:lpstr>
      <vt:lpstr>Gentrificazione in Italia (1980–2000)</vt:lpstr>
      <vt:lpstr>Dalla Città Creativa all’Economia del Turismo</vt:lpstr>
      <vt:lpstr>Cos’è il 'Taglieristhan'</vt:lpstr>
      <vt:lpstr>Fattori Strutturali</vt:lpstr>
      <vt:lpstr>La Damnatio Estetica</vt:lpstr>
      <vt:lpstr>Il Tagliere come Simbolo</vt:lpstr>
      <vt:lpstr>Conseguenze Antropologiche</vt:lpstr>
      <vt:lpstr>Esercitazione Finale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Emilio Cocco</cp:lastModifiedBy>
  <cp:revision>2</cp:revision>
  <dcterms:created xsi:type="dcterms:W3CDTF">2013-01-27T09:14:16Z</dcterms:created>
  <dcterms:modified xsi:type="dcterms:W3CDTF">2025-12-11T09:17:16Z</dcterms:modified>
  <cp:category/>
</cp:coreProperties>
</file>