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85" r:id="rId2"/>
    <p:sldId id="374" r:id="rId3"/>
    <p:sldId id="375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8089FF"/>
    <a:srgbClr val="42424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/>
    <p:restoredTop sz="91339"/>
  </p:normalViewPr>
  <p:slideViewPr>
    <p:cSldViewPr snapToGrid="0">
      <p:cViewPr varScale="1">
        <p:scale>
          <a:sx n="100" d="100"/>
          <a:sy n="100" d="100"/>
        </p:scale>
        <p:origin x="13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trimonio.archivioluce.com/luce-web/detail/IL3000083706/1/il-duce-napoli-1931-discorso-discorso-s-e-capo-del-governo-napoli-alle-forze-fasciste-adunate-piazza-del-plebiscito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B758E-FE34-F5BF-711F-F0BDDF16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DD9FE-223C-75D7-3F94-2C95445B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521B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Mussolini</a:t>
            </a:r>
          </a:p>
        </p:txBody>
      </p:sp>
    </p:spTree>
    <p:extLst>
      <p:ext uri="{BB962C8B-B14F-4D97-AF65-F5344CB8AC3E}">
        <p14:creationId xmlns:p14="http://schemas.microsoft.com/office/powerpoint/2010/main" val="279649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2C0B4-7E18-2765-F1E1-93C250CD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.mp4">
            <a:hlinkClick r:id="" action="ppaction://media"/>
            <a:extLst>
              <a:ext uri="{FF2B5EF4-FFF2-40B4-BE49-F238E27FC236}">
                <a16:creationId xmlns:a16="http://schemas.microsoft.com/office/drawing/2014/main" id="{2F330334-9870-3DB1-BC0A-D480D161B29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3DA19-5666-82DB-1EA9-9ADDA8854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 busto di Benito Mussolini di Adolfo Wildt - ADO Analisi dell'opera">
            <a:extLst>
              <a:ext uri="{FF2B5EF4-FFF2-40B4-BE49-F238E27FC236}">
                <a16:creationId xmlns:a16="http://schemas.microsoft.com/office/drawing/2014/main" id="{8DD6D8B2-ECF1-A6AC-07A7-AB7AC54B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100" y="464949"/>
            <a:ext cx="74549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0A4763-FD82-D138-03EE-30A5AF420672}"/>
              </a:ext>
            </a:extLst>
          </p:cNvPr>
          <p:cNvSpPr txBox="1"/>
          <p:nvPr/>
        </p:nvSpPr>
        <p:spPr>
          <a:xfrm>
            <a:off x="0" y="5344763"/>
            <a:ext cx="6098582" cy="139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https://patrimonio.archivioluce.com/luce-web/detail/IL3000083706/1/il-duce-napoli-1931-discorso-discorso-s-e-capo-del-governo-napoli-alle-forze-fasciste-adunate-piazza-del-plebiscito.html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3BE461-FF5B-677B-890F-A3416AD0893A}"/>
              </a:ext>
            </a:extLst>
          </p:cNvPr>
          <p:cNvSpPr txBox="1"/>
          <p:nvPr/>
        </p:nvSpPr>
        <p:spPr>
          <a:xfrm>
            <a:off x="9624447" y="5889356"/>
            <a:ext cx="124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Wildt</a:t>
            </a:r>
          </a:p>
        </p:txBody>
      </p:sp>
    </p:spTree>
    <p:extLst>
      <p:ext uri="{BB962C8B-B14F-4D97-AF65-F5344CB8AC3E}">
        <p14:creationId xmlns:p14="http://schemas.microsoft.com/office/powerpoint/2010/main" val="3587812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7149</TotalTime>
  <Words>21</Words>
  <Application>Microsoft Macintosh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Mussolini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122</cp:revision>
  <cp:lastPrinted>2025-12-11T11:20:38Z</cp:lastPrinted>
  <dcterms:created xsi:type="dcterms:W3CDTF">2025-05-28T06:59:09Z</dcterms:created>
  <dcterms:modified xsi:type="dcterms:W3CDTF">2025-12-15T07:14:42Z</dcterms:modified>
</cp:coreProperties>
</file>