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72" r:id="rId14"/>
    <p:sldId id="265" r:id="rId15"/>
    <p:sldId id="266" r:id="rId16"/>
    <p:sldId id="273" r:id="rId17"/>
    <p:sldId id="274" r:id="rId18"/>
    <p:sldId id="275" r:id="rId19"/>
    <p:sldId id="280" r:id="rId2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02"/>
    <p:restoredTop sz="94215"/>
  </p:normalViewPr>
  <p:slideViewPr>
    <p:cSldViewPr snapToGrid="0" snapToObjects="1">
      <p:cViewPr varScale="1">
        <p:scale>
          <a:sx n="119" d="100"/>
          <a:sy n="119" d="100"/>
        </p:scale>
        <p:origin x="14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0D20F-2757-3943-8958-600542E929AB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96D3D-94A9-3F46-89A2-672E15B48C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94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84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34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90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47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0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72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83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32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277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99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51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5C14-D401-DB4A-9215-0E93EB525636}" type="datetimeFigureOut">
              <a:rPr lang="it-IT" smtClean="0"/>
              <a:t>14/10/23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0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it-IT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La Germania nazista e l’Unione sovietica di Stalin.</a:t>
            </a:r>
          </a:p>
        </p:txBody>
      </p:sp>
    </p:spTree>
    <p:extLst>
      <p:ext uri="{BB962C8B-B14F-4D97-AF65-F5344CB8AC3E}">
        <p14:creationId xmlns:p14="http://schemas.microsoft.com/office/powerpoint/2010/main" val="7618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4D51D-7F46-774C-A5C8-37D4A3DC4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dei rapporti con le Chiese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124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Disegno espansionistico (</a:t>
            </a:r>
            <a:r>
              <a:rPr lang="it-IT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Lebensraum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esposto da Hitler nel </a:t>
            </a:r>
            <a:r>
              <a:rPr lang="it-IT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Mein</a:t>
            </a:r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Kampf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(1925):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rilancio dell’industria bellica;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reintroduzione della leva obbligatoria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uscita dalla Sdn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interruzione del pagamento delle sanzioni di guerra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rimilitarizzazione della Renania (1936).</a:t>
            </a:r>
          </a:p>
          <a:p>
            <a:pPr>
              <a:buFont typeface="Wingdings" pitchFamily="2" charset="2"/>
              <a:buChar char="Ø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spirale di radicalizzazione e guerra.</a:t>
            </a: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882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DFDDA-D73F-9348-B236-A602BF8C1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Impiego moderno e spregiudicato dei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mezzi di propaganda.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natalista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Eugenetica: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1933: politiche di sterilizzazione;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1939: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operazione T4.</a:t>
            </a:r>
          </a:p>
        </p:txBody>
      </p:sp>
    </p:spTree>
    <p:extLst>
      <p:ext uri="{BB962C8B-B14F-4D97-AF65-F5344CB8AC3E}">
        <p14:creationId xmlns:p14="http://schemas.microsoft.com/office/powerpoint/2010/main" val="2380589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1678AC-7E3C-4C4A-9360-1C463EECB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provvedimenti (1933);</a:t>
            </a:r>
          </a:p>
          <a:p>
            <a:pPr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Leggi di Norimberga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Legge sulla cittadinanza del Reich;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Legge per la protezione del sangue e   	dell’onore tedesco.</a:t>
            </a:r>
          </a:p>
        </p:txBody>
      </p:sp>
    </p:spTree>
    <p:extLst>
      <p:ext uri="{BB962C8B-B14F-4D97-AF65-F5344CB8AC3E}">
        <p14:creationId xmlns:p14="http://schemas.microsoft.com/office/powerpoint/2010/main" val="2263418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Adolf Hitler a una manifestazione dell’agosto 1914.</a:t>
            </a:r>
          </a:p>
        </p:txBody>
      </p:sp>
      <p:pic>
        <p:nvPicPr>
          <p:cNvPr id="4" name="Segnaposto contenuto 3" descr="photo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02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della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Hitlerjugend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di Norimberga 1937.</a:t>
            </a:r>
          </a:p>
        </p:txBody>
      </p:sp>
      <p:pic>
        <p:nvPicPr>
          <p:cNvPr id="4" name="Segnaposto contenuto 3" descr="orange-HJ_Nuremberg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15" r="-1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1067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L’Unione sovietica di Stalin.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dall’alto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improntata alla cancellazione dell’arretratezza economica della Russia: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nel giro di dieci anni, l’URSS diviene la terza 	potenza industriale dopo USA e Germania e 	attraversa apparentemente immune la fase della 	depressione mondiale.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Economia pianificata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piani quinquennali: 1928, 1932, 1938):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industralizzazione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collettivizzazione forzata.</a:t>
            </a:r>
          </a:p>
        </p:txBody>
      </p:sp>
    </p:spTree>
    <p:extLst>
      <p:ext uri="{BB962C8B-B14F-4D97-AF65-F5344CB8AC3E}">
        <p14:creationId xmlns:p14="http://schemas.microsoft.com/office/powerpoint/2010/main" val="42978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Buoni risultati sul piano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della produzione ma riduzione del livello di vita dei cittadini.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 buoni su quello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agricolo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resistenza dei proprietari terrieri e del mondo contadino;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produzione non decolla;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deportazioni e collettivizzazioni forzate (lotta contro 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kulaki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3407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Terrore staliniano &gt; metodo di governo;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 cambiare dell’oggetto delle persecuzioni;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Mentalità della paura e della delazione;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Ingegneria di classe;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Gulag;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Distruzione/scardinamento delle relazioni private;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Epurazioni, purghe, processi.</a:t>
            </a:r>
          </a:p>
        </p:txBody>
      </p:sp>
    </p:spTree>
    <p:extLst>
      <p:ext uri="{BB962C8B-B14F-4D97-AF65-F5344CB8AC3E}">
        <p14:creationId xmlns:p14="http://schemas.microsoft.com/office/powerpoint/2010/main" val="919757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326593"/>
            <a:ext cx="8229600" cy="1039091"/>
          </a:xfrm>
        </p:spPr>
        <p:txBody>
          <a:bodyPr>
            <a:no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 della gioventù comunista, seconda metà degli anni Trenta.</a:t>
            </a:r>
          </a:p>
        </p:txBody>
      </p:sp>
      <p:pic>
        <p:nvPicPr>
          <p:cNvPr id="7" name="Segnaposto contenuto 6" descr="1063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439" r="-11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433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Germania nazista.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gennaio 1933: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Hitler viene nominato cancelliere del Reich.</a:t>
            </a:r>
          </a:p>
          <a:p>
            <a:pPr marL="0" indent="0" algn="just"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NSDAP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Nationalsozialistische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Deutsche Arbeiter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Partei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è il partito di maggioranza relativa (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33,1%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voti, appoggio degli ambienti industriali, finanziari e agrari), supportato dalle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Sturmabteilungen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fin dal 1921.</a:t>
            </a:r>
          </a:p>
        </p:txBody>
      </p:sp>
    </p:spTree>
    <p:extLst>
      <p:ext uri="{BB962C8B-B14F-4D97-AF65-F5344CB8AC3E}">
        <p14:creationId xmlns:p14="http://schemas.microsoft.com/office/powerpoint/2010/main" val="397721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0C99E-B5DA-F74C-9D30-96CCAF8D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Elezioni tedesche: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CF9DF8-4183-0D46-A532-E321663B0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1930: 18,3%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37,3%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33,1%</a:t>
            </a:r>
          </a:p>
        </p:txBody>
      </p:sp>
    </p:spTree>
    <p:extLst>
      <p:ext uri="{BB962C8B-B14F-4D97-AF65-F5344CB8AC3E}">
        <p14:creationId xmlns:p14="http://schemas.microsoft.com/office/powerpoint/2010/main" val="62085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3869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escalation elettorale nel clima di instabilità generato dalla disgregazione dell’esperienza weimariana e dalla Grande Depressione.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ottobre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alla guida del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di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Harzburg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(fronte di opposizione nazionale).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nazismo interpreta, strumentalizzandole, le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spinte antidemocratiche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larghe masse colpite dalla crisi utilizzando l’impatto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slogan demagogici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forza d’urto di una politica informata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violenza politica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una politica capace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intervenire nell’economia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orientarla verso un ciclo espansivo.</a:t>
            </a:r>
          </a:p>
          <a:p>
            <a:pPr algn="just">
              <a:buFont typeface="Wingdings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01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governo di Hitler: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mediazione con le forze della destra tradizionale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(consolidamento della posizione interna e dell’immagine internazionale).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Ma: la politica di mediazione è transitoria.</a:t>
            </a:r>
          </a:p>
          <a:p>
            <a:pPr marL="0" indent="0" algn="just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febbraio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incendio del Reichstag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serie di provvedimenti legislativi con cui viene smantellato, senza necessità di una formale abrogazione, il sistema costituzionale di Weimar.</a:t>
            </a:r>
          </a:p>
        </p:txBody>
      </p:sp>
    </p:spTree>
    <p:extLst>
      <p:ext uri="{BB962C8B-B14F-4D97-AF65-F5344CB8AC3E}">
        <p14:creationId xmlns:p14="http://schemas.microsoft.com/office/powerpoint/2010/main" val="1098825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it-IT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repressione delle opposizioni e costituzione di un sistema a partito unico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civili:</a:t>
            </a:r>
          </a:p>
          <a:p>
            <a:pPr marL="0" indent="0" algn="just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Decreto presidenziale 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28 febbraio 1933 e </a:t>
            </a: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per 	l’epurazione della pubblica amministrazione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7 aprile 	1933.</a:t>
            </a:r>
          </a:p>
          <a:p>
            <a:pPr marL="0" indent="0" algn="just">
              <a:buNone/>
            </a:pPr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politici:</a:t>
            </a:r>
          </a:p>
          <a:p>
            <a:pPr marL="0" indent="0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contro la ricostruzione dei partiti 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14 luglio 1933.</a:t>
            </a:r>
          </a:p>
          <a:p>
            <a:pPr marL="0" indent="0">
              <a:buNone/>
            </a:pPr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Utilizzo dei </a:t>
            </a: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campi di concentramento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fin dal 1933.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562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riassetto dei poteri istituzionali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Mortificazione del potere legislativo a favore dell’esecutivo: 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Legge dei pieni poteri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24 marzo 1933.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della struttura federale del Reich: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del 30 gennaio 1934.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Accentramento dei poteri nella persona del Fuhrer: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Riunificazione, alla morte di Hindenburg (2 agosto           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1934) della carica di presidente e cancelliere del Reich.</a:t>
            </a:r>
          </a:p>
        </p:txBody>
      </p:sp>
    </p:spTree>
    <p:extLst>
      <p:ext uri="{BB962C8B-B14F-4D97-AF65-F5344CB8AC3E}">
        <p14:creationId xmlns:p14="http://schemas.microsoft.com/office/powerpoint/2010/main" val="1224225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ridefinizione degli equilibri interni alla NSDAP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giugno 1934: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Notte dei lunghi coltelli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liquidazione delle SA e riconoscimento delle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Schutzstaffeln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come corpo autonomo e guida dell’apparato poliziesco del Reich (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Gestapo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Servizio segreto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politica di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potenziamento dell’esercito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933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di un sistema associativo legato al partito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Hitler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Jugend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Jungmadel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 Deutsche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Madel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Deutsche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Arbeitsfront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Kraft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durch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Freude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86254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735</Words>
  <Application>Microsoft Macintosh PowerPoint</Application>
  <PresentationFormat>Presentazione su schermo (4:3)</PresentationFormat>
  <Paragraphs>95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La Germania nazista.</vt:lpstr>
      <vt:lpstr>Elezioni tedesche: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Adolf Hitler a una manifestazione dell’agosto 1914.</vt:lpstr>
      <vt:lpstr>Presentazione della Hitlerjugend,  Congresso di Norimberga 1937.</vt:lpstr>
      <vt:lpstr>L’Unione sovietica di Stalin.</vt:lpstr>
      <vt:lpstr>Presentazione standard di PowerPoint</vt:lpstr>
      <vt:lpstr>Presentazione standard di PowerPoint</vt:lpstr>
      <vt:lpstr>Manifestazione della gioventù comunista, seconda metà degli anni Trenta.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15</cp:revision>
  <dcterms:created xsi:type="dcterms:W3CDTF">2015-04-07T21:24:55Z</dcterms:created>
  <dcterms:modified xsi:type="dcterms:W3CDTF">2023-10-14T16:56:47Z</dcterms:modified>
</cp:coreProperties>
</file>