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92"/>
  </p:normalViewPr>
  <p:slideViewPr>
    <p:cSldViewPr snapToGrid="0">
      <p:cViewPr varScale="1">
        <p:scale>
          <a:sx n="91" d="100"/>
          <a:sy n="91" d="100"/>
        </p:scale>
        <p:origin x="19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C0232-1171-4AFD-9E51-5A465EF019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DD0335-F6C8-4123-BFFA-02EDC4D7FE7F}">
      <dgm:prSet/>
      <dgm:spPr/>
      <dgm:t>
        <a:bodyPr/>
        <a:lstStyle/>
        <a:p>
          <a:r>
            <a:rPr lang="it-IT"/>
            <a:t>Fenomeno legato a emancipazione della danza come forma d’arte e pratica indipendente</a:t>
          </a:r>
          <a:endParaRPr lang="en-US"/>
        </a:p>
      </dgm:t>
    </dgm:pt>
    <dgm:pt modelId="{C0EEE7F0-8FAF-4A3C-B726-0C32E73DC6B1}" type="parTrans" cxnId="{DBA158AA-646B-4A30-8FCC-30BC3415E1D4}">
      <dgm:prSet/>
      <dgm:spPr/>
      <dgm:t>
        <a:bodyPr/>
        <a:lstStyle/>
        <a:p>
          <a:endParaRPr lang="en-US"/>
        </a:p>
      </dgm:t>
    </dgm:pt>
    <dgm:pt modelId="{6F23A490-64B3-4D24-BC42-21EC56BC84C1}" type="sibTrans" cxnId="{DBA158AA-646B-4A30-8FCC-30BC3415E1D4}">
      <dgm:prSet/>
      <dgm:spPr/>
      <dgm:t>
        <a:bodyPr/>
        <a:lstStyle/>
        <a:p>
          <a:endParaRPr lang="en-US"/>
        </a:p>
      </dgm:t>
    </dgm:pt>
    <dgm:pt modelId="{1B4BEA5A-FE1F-4A84-AF89-D57AEE87FFB5}">
      <dgm:prSet/>
      <dgm:spPr/>
      <dgm:t>
        <a:bodyPr/>
        <a:lstStyle/>
        <a:p>
          <a:r>
            <a:rPr lang="it-IT"/>
            <a:t>In particolare: arte contemporanea affronta percorso drammaturgico e compositivo nuovo che progetta interventi estetici</a:t>
          </a:r>
          <a:endParaRPr lang="en-US"/>
        </a:p>
      </dgm:t>
    </dgm:pt>
    <dgm:pt modelId="{820CEBC6-ADAE-4A96-AF4C-CF4B7A6CD677}" type="parTrans" cxnId="{0FA31C5A-107D-46E1-AD91-15254745EF0A}">
      <dgm:prSet/>
      <dgm:spPr/>
      <dgm:t>
        <a:bodyPr/>
        <a:lstStyle/>
        <a:p>
          <a:endParaRPr lang="en-US"/>
        </a:p>
      </dgm:t>
    </dgm:pt>
    <dgm:pt modelId="{22586263-AA28-46F3-B915-62C8538BE03A}" type="sibTrans" cxnId="{0FA31C5A-107D-46E1-AD91-15254745EF0A}">
      <dgm:prSet/>
      <dgm:spPr/>
      <dgm:t>
        <a:bodyPr/>
        <a:lstStyle/>
        <a:p>
          <a:endParaRPr lang="en-US"/>
        </a:p>
      </dgm:t>
    </dgm:pt>
    <dgm:pt modelId="{60B44B6D-BFF0-AF48-836A-DF411BEBD451}" type="pres">
      <dgm:prSet presAssocID="{341C0232-1171-4AFD-9E51-5A465EF01998}" presName="linear" presStyleCnt="0">
        <dgm:presLayoutVars>
          <dgm:animLvl val="lvl"/>
          <dgm:resizeHandles val="exact"/>
        </dgm:presLayoutVars>
      </dgm:prSet>
      <dgm:spPr/>
    </dgm:pt>
    <dgm:pt modelId="{6676DB5D-6488-B645-9121-99D5E428C672}" type="pres">
      <dgm:prSet presAssocID="{30DD0335-F6C8-4123-BFFA-02EDC4D7FE7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0B634AD-38B1-F34E-B361-6FF539DA35E8}" type="pres">
      <dgm:prSet presAssocID="{6F23A490-64B3-4D24-BC42-21EC56BC84C1}" presName="spacer" presStyleCnt="0"/>
      <dgm:spPr/>
    </dgm:pt>
    <dgm:pt modelId="{CC5A52E1-9F3A-9245-B0AF-D1A3EADB452A}" type="pres">
      <dgm:prSet presAssocID="{1B4BEA5A-FE1F-4A84-AF89-D57AEE87FFB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FA31C5A-107D-46E1-AD91-15254745EF0A}" srcId="{341C0232-1171-4AFD-9E51-5A465EF01998}" destId="{1B4BEA5A-FE1F-4A84-AF89-D57AEE87FFB5}" srcOrd="1" destOrd="0" parTransId="{820CEBC6-ADAE-4A96-AF4C-CF4B7A6CD677}" sibTransId="{22586263-AA28-46F3-B915-62C8538BE03A}"/>
    <dgm:cxn modelId="{C130415B-DF50-EE40-A308-BDABC439EA37}" type="presOf" srcId="{1B4BEA5A-FE1F-4A84-AF89-D57AEE87FFB5}" destId="{CC5A52E1-9F3A-9245-B0AF-D1A3EADB452A}" srcOrd="0" destOrd="0" presId="urn:microsoft.com/office/officeart/2005/8/layout/vList2"/>
    <dgm:cxn modelId="{B32BE361-013B-0A49-BE6B-FFB3C4EBAB77}" type="presOf" srcId="{30DD0335-F6C8-4123-BFFA-02EDC4D7FE7F}" destId="{6676DB5D-6488-B645-9121-99D5E428C672}" srcOrd="0" destOrd="0" presId="urn:microsoft.com/office/officeart/2005/8/layout/vList2"/>
    <dgm:cxn modelId="{DBA158AA-646B-4A30-8FCC-30BC3415E1D4}" srcId="{341C0232-1171-4AFD-9E51-5A465EF01998}" destId="{30DD0335-F6C8-4123-BFFA-02EDC4D7FE7F}" srcOrd="0" destOrd="0" parTransId="{C0EEE7F0-8FAF-4A3C-B726-0C32E73DC6B1}" sibTransId="{6F23A490-64B3-4D24-BC42-21EC56BC84C1}"/>
    <dgm:cxn modelId="{9C62F7CF-13E1-4C44-B5A2-3C01BE37A45B}" type="presOf" srcId="{341C0232-1171-4AFD-9E51-5A465EF01998}" destId="{60B44B6D-BFF0-AF48-836A-DF411BEBD451}" srcOrd="0" destOrd="0" presId="urn:microsoft.com/office/officeart/2005/8/layout/vList2"/>
    <dgm:cxn modelId="{51767D0E-72F2-304A-970D-3A6A6A43805E}" type="presParOf" srcId="{60B44B6D-BFF0-AF48-836A-DF411BEBD451}" destId="{6676DB5D-6488-B645-9121-99D5E428C672}" srcOrd="0" destOrd="0" presId="urn:microsoft.com/office/officeart/2005/8/layout/vList2"/>
    <dgm:cxn modelId="{948E8AC0-3B78-8648-8C0F-DCF22553CC05}" type="presParOf" srcId="{60B44B6D-BFF0-AF48-836A-DF411BEBD451}" destId="{50B634AD-38B1-F34E-B361-6FF539DA35E8}" srcOrd="1" destOrd="0" presId="urn:microsoft.com/office/officeart/2005/8/layout/vList2"/>
    <dgm:cxn modelId="{50A34341-E82B-7342-ABD0-CAB57ADE097B}" type="presParOf" srcId="{60B44B6D-BFF0-AF48-836A-DF411BEBD451}" destId="{CC5A52E1-9F3A-9245-B0AF-D1A3EADB452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20821D-D862-4BC5-B8E1-FD35A87BB6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768FAE6-DEA2-4E8D-B894-56D85151411D}">
      <dgm:prSet/>
      <dgm:spPr/>
      <dgm:t>
        <a:bodyPr/>
        <a:lstStyle/>
        <a:p>
          <a:r>
            <a:rPr lang="it-IT"/>
            <a:t>organizzazione delle azioni della performance</a:t>
          </a:r>
          <a:endParaRPr lang="en-US"/>
        </a:p>
      </dgm:t>
    </dgm:pt>
    <dgm:pt modelId="{0999A5D2-D115-4C48-93FA-5E94330E0BE4}" type="parTrans" cxnId="{F953EEFE-2D6A-4C5D-8A39-15544462D837}">
      <dgm:prSet/>
      <dgm:spPr/>
      <dgm:t>
        <a:bodyPr/>
        <a:lstStyle/>
        <a:p>
          <a:endParaRPr lang="en-US"/>
        </a:p>
      </dgm:t>
    </dgm:pt>
    <dgm:pt modelId="{D7B85805-59BB-443E-A525-FA3BBDA57654}" type="sibTrans" cxnId="{F953EEFE-2D6A-4C5D-8A39-15544462D837}">
      <dgm:prSet/>
      <dgm:spPr/>
      <dgm:t>
        <a:bodyPr/>
        <a:lstStyle/>
        <a:p>
          <a:endParaRPr lang="en-US"/>
        </a:p>
      </dgm:t>
    </dgm:pt>
    <dgm:pt modelId="{24A72385-97A7-4B19-9545-FA1C6C35CB43}">
      <dgm:prSet/>
      <dgm:spPr/>
      <dgm:t>
        <a:bodyPr/>
        <a:lstStyle/>
        <a:p>
          <a:r>
            <a:rPr lang="it-IT"/>
            <a:t>orientata ai processi più che ai contenuti</a:t>
          </a:r>
          <a:endParaRPr lang="en-US"/>
        </a:p>
      </dgm:t>
    </dgm:pt>
    <dgm:pt modelId="{CA936868-933B-4936-A35F-96AEC716F0CF}" type="parTrans" cxnId="{836B0E2F-BB34-4C32-99B1-7F7D1F2F9263}">
      <dgm:prSet/>
      <dgm:spPr/>
      <dgm:t>
        <a:bodyPr/>
        <a:lstStyle/>
        <a:p>
          <a:endParaRPr lang="en-US"/>
        </a:p>
      </dgm:t>
    </dgm:pt>
    <dgm:pt modelId="{E466D3AA-6112-4945-AAC5-B92391105A24}" type="sibTrans" cxnId="{836B0E2F-BB34-4C32-99B1-7F7D1F2F9263}">
      <dgm:prSet/>
      <dgm:spPr/>
      <dgm:t>
        <a:bodyPr/>
        <a:lstStyle/>
        <a:p>
          <a:endParaRPr lang="en-US"/>
        </a:p>
      </dgm:t>
    </dgm:pt>
    <dgm:pt modelId="{8D8D41E5-CB18-42BE-A6EC-E76FC53A1F3F}">
      <dgm:prSet/>
      <dgm:spPr/>
      <dgm:t>
        <a:bodyPr/>
        <a:lstStyle/>
        <a:p>
          <a:r>
            <a:rPr lang="it-IT"/>
            <a:t>si basa su abilità dialogiche e capacità di stimolare scambi</a:t>
          </a:r>
          <a:endParaRPr lang="en-US"/>
        </a:p>
      </dgm:t>
    </dgm:pt>
    <dgm:pt modelId="{AA4F72E6-AD77-413D-B3D4-C4BDBB386272}" type="parTrans" cxnId="{A1BD3EDD-9309-4E5D-A995-22C377C5E767}">
      <dgm:prSet/>
      <dgm:spPr/>
      <dgm:t>
        <a:bodyPr/>
        <a:lstStyle/>
        <a:p>
          <a:endParaRPr lang="en-US"/>
        </a:p>
      </dgm:t>
    </dgm:pt>
    <dgm:pt modelId="{4A5F7CA4-A329-46B3-9631-FB46128F41A6}" type="sibTrans" cxnId="{A1BD3EDD-9309-4E5D-A995-22C377C5E767}">
      <dgm:prSet/>
      <dgm:spPr/>
      <dgm:t>
        <a:bodyPr/>
        <a:lstStyle/>
        <a:p>
          <a:endParaRPr lang="en-US"/>
        </a:p>
      </dgm:t>
    </dgm:pt>
    <dgm:pt modelId="{27535658-0A07-9D4B-B84C-1944620DFED9}" type="pres">
      <dgm:prSet presAssocID="{3C20821D-D862-4BC5-B8E1-FD35A87BB691}" presName="linear" presStyleCnt="0">
        <dgm:presLayoutVars>
          <dgm:animLvl val="lvl"/>
          <dgm:resizeHandles val="exact"/>
        </dgm:presLayoutVars>
      </dgm:prSet>
      <dgm:spPr/>
    </dgm:pt>
    <dgm:pt modelId="{0511F1BF-AB2A-1043-96A6-F0A37A0814DA}" type="pres">
      <dgm:prSet presAssocID="{E768FAE6-DEA2-4E8D-B894-56D85151411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CD7E2D3-A14D-894D-81FB-9342875CC19D}" type="pres">
      <dgm:prSet presAssocID="{D7B85805-59BB-443E-A525-FA3BBDA57654}" presName="spacer" presStyleCnt="0"/>
      <dgm:spPr/>
    </dgm:pt>
    <dgm:pt modelId="{98B42723-46D1-7746-9A38-12F22C1B3418}" type="pres">
      <dgm:prSet presAssocID="{24A72385-97A7-4B19-9545-FA1C6C35CB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27300F7-7C1F-7846-A4F8-053FBD16E3FF}" type="pres">
      <dgm:prSet presAssocID="{E466D3AA-6112-4945-AAC5-B92391105A24}" presName="spacer" presStyleCnt="0"/>
      <dgm:spPr/>
    </dgm:pt>
    <dgm:pt modelId="{E74748D8-6A6F-8948-967B-198BD61DF88B}" type="pres">
      <dgm:prSet presAssocID="{8D8D41E5-CB18-42BE-A6EC-E76FC53A1F3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36B0E2F-BB34-4C32-99B1-7F7D1F2F9263}" srcId="{3C20821D-D862-4BC5-B8E1-FD35A87BB691}" destId="{24A72385-97A7-4B19-9545-FA1C6C35CB43}" srcOrd="1" destOrd="0" parTransId="{CA936868-933B-4936-A35F-96AEC716F0CF}" sibTransId="{E466D3AA-6112-4945-AAC5-B92391105A24}"/>
    <dgm:cxn modelId="{D361CB3D-A048-B24E-9861-74BCF3D8BBF3}" type="presOf" srcId="{E768FAE6-DEA2-4E8D-B894-56D85151411D}" destId="{0511F1BF-AB2A-1043-96A6-F0A37A0814DA}" srcOrd="0" destOrd="0" presId="urn:microsoft.com/office/officeart/2005/8/layout/vList2"/>
    <dgm:cxn modelId="{969B5874-10E9-384C-ABB2-1C4DD2F5DE45}" type="presOf" srcId="{3C20821D-D862-4BC5-B8E1-FD35A87BB691}" destId="{27535658-0A07-9D4B-B84C-1944620DFED9}" srcOrd="0" destOrd="0" presId="urn:microsoft.com/office/officeart/2005/8/layout/vList2"/>
    <dgm:cxn modelId="{266D1B91-33B7-0F42-BC47-DAD8C9FFCFAA}" type="presOf" srcId="{8D8D41E5-CB18-42BE-A6EC-E76FC53A1F3F}" destId="{E74748D8-6A6F-8948-967B-198BD61DF88B}" srcOrd="0" destOrd="0" presId="urn:microsoft.com/office/officeart/2005/8/layout/vList2"/>
    <dgm:cxn modelId="{FD87E3B8-BCC5-344A-BF9E-56C2B6CA536A}" type="presOf" srcId="{24A72385-97A7-4B19-9545-FA1C6C35CB43}" destId="{98B42723-46D1-7746-9A38-12F22C1B3418}" srcOrd="0" destOrd="0" presId="urn:microsoft.com/office/officeart/2005/8/layout/vList2"/>
    <dgm:cxn modelId="{A1BD3EDD-9309-4E5D-A995-22C377C5E767}" srcId="{3C20821D-D862-4BC5-B8E1-FD35A87BB691}" destId="{8D8D41E5-CB18-42BE-A6EC-E76FC53A1F3F}" srcOrd="2" destOrd="0" parTransId="{AA4F72E6-AD77-413D-B3D4-C4BDBB386272}" sibTransId="{4A5F7CA4-A329-46B3-9631-FB46128F41A6}"/>
    <dgm:cxn modelId="{F953EEFE-2D6A-4C5D-8A39-15544462D837}" srcId="{3C20821D-D862-4BC5-B8E1-FD35A87BB691}" destId="{E768FAE6-DEA2-4E8D-B894-56D85151411D}" srcOrd="0" destOrd="0" parTransId="{0999A5D2-D115-4C48-93FA-5E94330E0BE4}" sibTransId="{D7B85805-59BB-443E-A525-FA3BBDA57654}"/>
    <dgm:cxn modelId="{05D40F1C-87AA-C14D-8C37-D9C62A5AE71D}" type="presParOf" srcId="{27535658-0A07-9D4B-B84C-1944620DFED9}" destId="{0511F1BF-AB2A-1043-96A6-F0A37A0814DA}" srcOrd="0" destOrd="0" presId="urn:microsoft.com/office/officeart/2005/8/layout/vList2"/>
    <dgm:cxn modelId="{5B2305AD-FCE7-1B40-B9A9-8018F0B948F9}" type="presParOf" srcId="{27535658-0A07-9D4B-B84C-1944620DFED9}" destId="{3CD7E2D3-A14D-894D-81FB-9342875CC19D}" srcOrd="1" destOrd="0" presId="urn:microsoft.com/office/officeart/2005/8/layout/vList2"/>
    <dgm:cxn modelId="{CD47AE42-72B3-AD4C-9772-20CFCEB66F7C}" type="presParOf" srcId="{27535658-0A07-9D4B-B84C-1944620DFED9}" destId="{98B42723-46D1-7746-9A38-12F22C1B3418}" srcOrd="2" destOrd="0" presId="urn:microsoft.com/office/officeart/2005/8/layout/vList2"/>
    <dgm:cxn modelId="{91B17117-A839-B247-BF22-11CD07EB0351}" type="presParOf" srcId="{27535658-0A07-9D4B-B84C-1944620DFED9}" destId="{C27300F7-7C1F-7846-A4F8-053FBD16E3FF}" srcOrd="3" destOrd="0" presId="urn:microsoft.com/office/officeart/2005/8/layout/vList2"/>
    <dgm:cxn modelId="{769D199A-EB24-3440-94F6-99EC73F41C0E}" type="presParOf" srcId="{27535658-0A07-9D4B-B84C-1944620DFED9}" destId="{E74748D8-6A6F-8948-967B-198BD61DF88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D9371C-4A7D-4896-BB78-2966444B1A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3597AD-6415-476B-8CCB-96860A48231E}">
      <dgm:prSet/>
      <dgm:spPr/>
      <dgm:t>
        <a:bodyPr/>
        <a:lstStyle/>
        <a:p>
          <a:r>
            <a:rPr lang="it-IT"/>
            <a:t>accompagna tra prossimità e distanza (frontiere tra teoria e pratica, scrittore e regista, spettacolo e pubblico)</a:t>
          </a:r>
          <a:endParaRPr lang="en-US"/>
        </a:p>
      </dgm:t>
    </dgm:pt>
    <dgm:pt modelId="{4FF3BCE9-9DD1-4AF0-B0EA-6ACC9F748FC8}" type="parTrans" cxnId="{70335989-9DA7-42F7-918C-B36F4DE5746B}">
      <dgm:prSet/>
      <dgm:spPr/>
      <dgm:t>
        <a:bodyPr/>
        <a:lstStyle/>
        <a:p>
          <a:endParaRPr lang="en-US"/>
        </a:p>
      </dgm:t>
    </dgm:pt>
    <dgm:pt modelId="{7C5F4375-8544-4486-8D1F-985C5449CC6D}" type="sibTrans" cxnId="{70335989-9DA7-42F7-918C-B36F4DE5746B}">
      <dgm:prSet/>
      <dgm:spPr/>
      <dgm:t>
        <a:bodyPr/>
        <a:lstStyle/>
        <a:p>
          <a:endParaRPr lang="en-US"/>
        </a:p>
      </dgm:t>
    </dgm:pt>
    <dgm:pt modelId="{07B0347D-B574-47AD-8C78-8F3193CD5F1C}">
      <dgm:prSet/>
      <dgm:spPr/>
      <dgm:t>
        <a:bodyPr/>
        <a:lstStyle/>
        <a:p>
          <a:r>
            <a:rPr lang="it-IT"/>
            <a:t>dà slancio a pensieri che si muovono</a:t>
          </a:r>
          <a:endParaRPr lang="en-US"/>
        </a:p>
      </dgm:t>
    </dgm:pt>
    <dgm:pt modelId="{F600E465-2272-4B3F-9A97-56F72E4F6CC2}" type="parTrans" cxnId="{FAFE757B-02AD-4B73-8DE5-687EBAC8E1CD}">
      <dgm:prSet/>
      <dgm:spPr/>
      <dgm:t>
        <a:bodyPr/>
        <a:lstStyle/>
        <a:p>
          <a:endParaRPr lang="en-US"/>
        </a:p>
      </dgm:t>
    </dgm:pt>
    <dgm:pt modelId="{3C39BC74-1CEF-423E-8950-3302B6BD7000}" type="sibTrans" cxnId="{FAFE757B-02AD-4B73-8DE5-687EBAC8E1CD}">
      <dgm:prSet/>
      <dgm:spPr/>
      <dgm:t>
        <a:bodyPr/>
        <a:lstStyle/>
        <a:p>
          <a:endParaRPr lang="en-US"/>
        </a:p>
      </dgm:t>
    </dgm:pt>
    <dgm:pt modelId="{89B2DF1C-3D6B-4983-8343-191EA709AF13}">
      <dgm:prSet/>
      <dgm:spPr/>
      <dgm:t>
        <a:bodyPr/>
        <a:lstStyle/>
        <a:p>
          <a:r>
            <a:rPr lang="it-IT"/>
            <a:t>si muove tra varie posizioni</a:t>
          </a:r>
          <a:endParaRPr lang="en-US"/>
        </a:p>
      </dgm:t>
    </dgm:pt>
    <dgm:pt modelId="{287FD351-1F59-466E-8523-33FEFFFAEA80}" type="parTrans" cxnId="{7089D202-1E7A-4531-AAEA-25AA6262C01B}">
      <dgm:prSet/>
      <dgm:spPr/>
      <dgm:t>
        <a:bodyPr/>
        <a:lstStyle/>
        <a:p>
          <a:endParaRPr lang="en-US"/>
        </a:p>
      </dgm:t>
    </dgm:pt>
    <dgm:pt modelId="{6964D2D0-717C-4198-BA52-47C8B91B6FBD}" type="sibTrans" cxnId="{7089D202-1E7A-4531-AAEA-25AA6262C01B}">
      <dgm:prSet/>
      <dgm:spPr/>
      <dgm:t>
        <a:bodyPr/>
        <a:lstStyle/>
        <a:p>
          <a:endParaRPr lang="en-US"/>
        </a:p>
      </dgm:t>
    </dgm:pt>
    <dgm:pt modelId="{96E77842-240E-8145-926B-05B70BDF012F}" type="pres">
      <dgm:prSet presAssocID="{A7D9371C-4A7D-4896-BB78-2966444B1AE2}" presName="linear" presStyleCnt="0">
        <dgm:presLayoutVars>
          <dgm:animLvl val="lvl"/>
          <dgm:resizeHandles val="exact"/>
        </dgm:presLayoutVars>
      </dgm:prSet>
      <dgm:spPr/>
    </dgm:pt>
    <dgm:pt modelId="{63B3CEBF-8D97-C54D-8C59-DA52F887A204}" type="pres">
      <dgm:prSet presAssocID="{E03597AD-6415-476B-8CCB-96860A48231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402A903-6D2E-CB43-845C-132DB273C96D}" type="pres">
      <dgm:prSet presAssocID="{7C5F4375-8544-4486-8D1F-985C5449CC6D}" presName="spacer" presStyleCnt="0"/>
      <dgm:spPr/>
    </dgm:pt>
    <dgm:pt modelId="{CF7AFE39-2759-AF4E-B296-FBC70CA3319D}" type="pres">
      <dgm:prSet presAssocID="{07B0347D-B574-47AD-8C78-8F3193CD5F1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0EB194D-0BD1-354D-8335-76C61E3A8F3E}" type="pres">
      <dgm:prSet presAssocID="{3C39BC74-1CEF-423E-8950-3302B6BD7000}" presName="spacer" presStyleCnt="0"/>
      <dgm:spPr/>
    </dgm:pt>
    <dgm:pt modelId="{BF75E7FD-378C-824E-AF88-52A98CFC5D39}" type="pres">
      <dgm:prSet presAssocID="{89B2DF1C-3D6B-4983-8343-191EA709AF1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089D202-1E7A-4531-AAEA-25AA6262C01B}" srcId="{A7D9371C-4A7D-4896-BB78-2966444B1AE2}" destId="{89B2DF1C-3D6B-4983-8343-191EA709AF13}" srcOrd="2" destOrd="0" parTransId="{287FD351-1F59-466E-8523-33FEFFFAEA80}" sibTransId="{6964D2D0-717C-4198-BA52-47C8B91B6FBD}"/>
    <dgm:cxn modelId="{2C013518-EE29-BB4F-8505-075C7D00CBCE}" type="presOf" srcId="{89B2DF1C-3D6B-4983-8343-191EA709AF13}" destId="{BF75E7FD-378C-824E-AF88-52A98CFC5D39}" srcOrd="0" destOrd="0" presId="urn:microsoft.com/office/officeart/2005/8/layout/vList2"/>
    <dgm:cxn modelId="{B7742271-E141-8342-B9C7-9E47E1821756}" type="presOf" srcId="{A7D9371C-4A7D-4896-BB78-2966444B1AE2}" destId="{96E77842-240E-8145-926B-05B70BDF012F}" srcOrd="0" destOrd="0" presId="urn:microsoft.com/office/officeart/2005/8/layout/vList2"/>
    <dgm:cxn modelId="{FAFE757B-02AD-4B73-8DE5-687EBAC8E1CD}" srcId="{A7D9371C-4A7D-4896-BB78-2966444B1AE2}" destId="{07B0347D-B574-47AD-8C78-8F3193CD5F1C}" srcOrd="1" destOrd="0" parTransId="{F600E465-2272-4B3F-9A97-56F72E4F6CC2}" sibTransId="{3C39BC74-1CEF-423E-8950-3302B6BD7000}"/>
    <dgm:cxn modelId="{1C9BB683-ED9E-794E-98F3-E73BCA607D2E}" type="presOf" srcId="{E03597AD-6415-476B-8CCB-96860A48231E}" destId="{63B3CEBF-8D97-C54D-8C59-DA52F887A204}" srcOrd="0" destOrd="0" presId="urn:microsoft.com/office/officeart/2005/8/layout/vList2"/>
    <dgm:cxn modelId="{70335989-9DA7-42F7-918C-B36F4DE5746B}" srcId="{A7D9371C-4A7D-4896-BB78-2966444B1AE2}" destId="{E03597AD-6415-476B-8CCB-96860A48231E}" srcOrd="0" destOrd="0" parTransId="{4FF3BCE9-9DD1-4AF0-B0EA-6ACC9F748FC8}" sibTransId="{7C5F4375-8544-4486-8D1F-985C5449CC6D}"/>
    <dgm:cxn modelId="{A49615B5-648C-C34F-8FAD-947FD560B164}" type="presOf" srcId="{07B0347D-B574-47AD-8C78-8F3193CD5F1C}" destId="{CF7AFE39-2759-AF4E-B296-FBC70CA3319D}" srcOrd="0" destOrd="0" presId="urn:microsoft.com/office/officeart/2005/8/layout/vList2"/>
    <dgm:cxn modelId="{2CB93884-400D-D747-92F4-D187C13BD2A6}" type="presParOf" srcId="{96E77842-240E-8145-926B-05B70BDF012F}" destId="{63B3CEBF-8D97-C54D-8C59-DA52F887A204}" srcOrd="0" destOrd="0" presId="urn:microsoft.com/office/officeart/2005/8/layout/vList2"/>
    <dgm:cxn modelId="{9992B69E-A18D-BF4F-993F-7A5581CBDF7A}" type="presParOf" srcId="{96E77842-240E-8145-926B-05B70BDF012F}" destId="{3402A903-6D2E-CB43-845C-132DB273C96D}" srcOrd="1" destOrd="0" presId="urn:microsoft.com/office/officeart/2005/8/layout/vList2"/>
    <dgm:cxn modelId="{EB0540E2-3EE3-0147-84CC-270B80CC8667}" type="presParOf" srcId="{96E77842-240E-8145-926B-05B70BDF012F}" destId="{CF7AFE39-2759-AF4E-B296-FBC70CA3319D}" srcOrd="2" destOrd="0" presId="urn:microsoft.com/office/officeart/2005/8/layout/vList2"/>
    <dgm:cxn modelId="{27D3B3BE-C460-AF44-BAA2-CB156B195AFE}" type="presParOf" srcId="{96E77842-240E-8145-926B-05B70BDF012F}" destId="{10EB194D-0BD1-354D-8335-76C61E3A8F3E}" srcOrd="3" destOrd="0" presId="urn:microsoft.com/office/officeart/2005/8/layout/vList2"/>
    <dgm:cxn modelId="{96493406-AA22-8F40-B27A-CAB56111776C}" type="presParOf" srcId="{96E77842-240E-8145-926B-05B70BDF012F}" destId="{BF75E7FD-378C-824E-AF88-52A98CFC5D3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6DB5D-6488-B645-9121-99D5E428C672}">
      <dsp:nvSpPr>
        <dsp:cNvPr id="0" name=""/>
        <dsp:cNvSpPr/>
      </dsp:nvSpPr>
      <dsp:spPr>
        <a:xfrm>
          <a:off x="0" y="561401"/>
          <a:ext cx="7159752" cy="22545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/>
            <a:t>Fenomeno legato a emancipazione della danza come forma d’arte e pratica indipendente</a:t>
          </a:r>
          <a:endParaRPr lang="en-US" sz="3200" kern="1200"/>
        </a:p>
      </dsp:txBody>
      <dsp:txXfrm>
        <a:off x="110060" y="671461"/>
        <a:ext cx="6939632" cy="2034470"/>
      </dsp:txXfrm>
    </dsp:sp>
    <dsp:sp modelId="{CC5A52E1-9F3A-9245-B0AF-D1A3EADB452A}">
      <dsp:nvSpPr>
        <dsp:cNvPr id="0" name=""/>
        <dsp:cNvSpPr/>
      </dsp:nvSpPr>
      <dsp:spPr>
        <a:xfrm>
          <a:off x="0" y="2908152"/>
          <a:ext cx="7159752" cy="22545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/>
            <a:t>In particolare: arte contemporanea affronta percorso drammaturgico e compositivo nuovo che progetta interventi estetici</a:t>
          </a:r>
          <a:endParaRPr lang="en-US" sz="3200" kern="1200"/>
        </a:p>
      </dsp:txBody>
      <dsp:txXfrm>
        <a:off x="110060" y="3018212"/>
        <a:ext cx="6939632" cy="20344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1F1BF-AB2A-1043-96A6-F0A37A0814DA}">
      <dsp:nvSpPr>
        <dsp:cNvPr id="0" name=""/>
        <dsp:cNvSpPr/>
      </dsp:nvSpPr>
      <dsp:spPr>
        <a:xfrm>
          <a:off x="0" y="422621"/>
          <a:ext cx="7159752" cy="1551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/>
            <a:t>organizzazione delle azioni della performance</a:t>
          </a:r>
          <a:endParaRPr lang="en-US" sz="3900" kern="1200"/>
        </a:p>
      </dsp:txBody>
      <dsp:txXfrm>
        <a:off x="75734" y="498355"/>
        <a:ext cx="7008284" cy="1399952"/>
      </dsp:txXfrm>
    </dsp:sp>
    <dsp:sp modelId="{98B42723-46D1-7746-9A38-12F22C1B3418}">
      <dsp:nvSpPr>
        <dsp:cNvPr id="0" name=""/>
        <dsp:cNvSpPr/>
      </dsp:nvSpPr>
      <dsp:spPr>
        <a:xfrm>
          <a:off x="0" y="2086361"/>
          <a:ext cx="7159752" cy="1551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/>
            <a:t>orientata ai processi più che ai contenuti</a:t>
          </a:r>
          <a:endParaRPr lang="en-US" sz="3900" kern="1200"/>
        </a:p>
      </dsp:txBody>
      <dsp:txXfrm>
        <a:off x="75734" y="2162095"/>
        <a:ext cx="7008284" cy="1399952"/>
      </dsp:txXfrm>
    </dsp:sp>
    <dsp:sp modelId="{E74748D8-6A6F-8948-967B-198BD61DF88B}">
      <dsp:nvSpPr>
        <dsp:cNvPr id="0" name=""/>
        <dsp:cNvSpPr/>
      </dsp:nvSpPr>
      <dsp:spPr>
        <a:xfrm>
          <a:off x="0" y="3750102"/>
          <a:ext cx="7159752" cy="1551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/>
            <a:t>si basa su abilità dialogiche e capacità di stimolare scambi</a:t>
          </a:r>
          <a:endParaRPr lang="en-US" sz="3900" kern="1200"/>
        </a:p>
      </dsp:txBody>
      <dsp:txXfrm>
        <a:off x="75734" y="3825836"/>
        <a:ext cx="7008284" cy="13999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3CEBF-8D97-C54D-8C59-DA52F887A204}">
      <dsp:nvSpPr>
        <dsp:cNvPr id="0" name=""/>
        <dsp:cNvSpPr/>
      </dsp:nvSpPr>
      <dsp:spPr>
        <a:xfrm>
          <a:off x="0" y="301121"/>
          <a:ext cx="7159752" cy="164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accompagna tra prossimità e distanza (frontiere tra teoria e pratica, scrittore e regista, spettacolo e pubblico)</a:t>
          </a:r>
          <a:endParaRPr lang="en-US" sz="3000" kern="1200"/>
        </a:p>
      </dsp:txBody>
      <dsp:txXfrm>
        <a:off x="80532" y="381653"/>
        <a:ext cx="6998688" cy="1488636"/>
      </dsp:txXfrm>
    </dsp:sp>
    <dsp:sp modelId="{CF7AFE39-2759-AF4E-B296-FBC70CA3319D}">
      <dsp:nvSpPr>
        <dsp:cNvPr id="0" name=""/>
        <dsp:cNvSpPr/>
      </dsp:nvSpPr>
      <dsp:spPr>
        <a:xfrm>
          <a:off x="0" y="2037221"/>
          <a:ext cx="7159752" cy="164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dà slancio a pensieri che si muovono</a:t>
          </a:r>
          <a:endParaRPr lang="en-US" sz="3000" kern="1200"/>
        </a:p>
      </dsp:txBody>
      <dsp:txXfrm>
        <a:off x="80532" y="2117753"/>
        <a:ext cx="6998688" cy="1488636"/>
      </dsp:txXfrm>
    </dsp:sp>
    <dsp:sp modelId="{BF75E7FD-378C-824E-AF88-52A98CFC5D39}">
      <dsp:nvSpPr>
        <dsp:cNvPr id="0" name=""/>
        <dsp:cNvSpPr/>
      </dsp:nvSpPr>
      <dsp:spPr>
        <a:xfrm>
          <a:off x="0" y="3773322"/>
          <a:ext cx="7159752" cy="164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si muove tra varie posizioni</a:t>
          </a:r>
          <a:endParaRPr lang="en-US" sz="3000" kern="1200"/>
        </a:p>
      </dsp:txBody>
      <dsp:txXfrm>
        <a:off x="80532" y="3853854"/>
        <a:ext cx="6998688" cy="1488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30952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EE3B02A-3B83-3083-3F07-26E25C6C13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17248" y="0"/>
            <a:ext cx="5674753" cy="6399152"/>
          </a:xfrm>
          <a:custGeom>
            <a:avLst/>
            <a:gdLst>
              <a:gd name="connsiteX0" fmla="*/ 0 w 5674753"/>
              <a:gd name="connsiteY0" fmla="*/ 0 h 6399152"/>
              <a:gd name="connsiteX1" fmla="*/ 5674753 w 5674753"/>
              <a:gd name="connsiteY1" fmla="*/ 0 h 6399152"/>
              <a:gd name="connsiteX2" fmla="*/ 5674753 w 5674753"/>
              <a:gd name="connsiteY2" fmla="*/ 6399152 h 6399152"/>
              <a:gd name="connsiteX3" fmla="*/ 601996 w 5674753"/>
              <a:gd name="connsiteY3" fmla="*/ 6399152 h 6399152"/>
              <a:gd name="connsiteX4" fmla="*/ 0 w 5674753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4753" h="6399152">
                <a:moveTo>
                  <a:pt x="0" y="0"/>
                </a:moveTo>
                <a:lnTo>
                  <a:pt x="5674753" y="0"/>
                </a:lnTo>
                <a:lnTo>
                  <a:pt x="5674753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EF118477-BA54-4B0E-9EC5-D8568300CAF2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18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94744" y="2423160"/>
            <a:ext cx="5780976" cy="3858768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D26B-DEF0-4EC5-90CD-3C7B79EC8572}" type="datetime1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44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006" y="998230"/>
            <a:ext cx="3951469" cy="1947672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DD60ACDC-1760-F721-E270-0D2FC4872DF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002464" cy="6399152"/>
          </a:xfrm>
          <a:custGeom>
            <a:avLst/>
            <a:gdLst>
              <a:gd name="connsiteX0" fmla="*/ 0 w 7002464"/>
              <a:gd name="connsiteY0" fmla="*/ 0 h 6399152"/>
              <a:gd name="connsiteX1" fmla="*/ 7002464 w 7002464"/>
              <a:gd name="connsiteY1" fmla="*/ 0 h 6399152"/>
              <a:gd name="connsiteX2" fmla="*/ 7002464 w 7002464"/>
              <a:gd name="connsiteY2" fmla="*/ 5797156 h 6399152"/>
              <a:gd name="connsiteX3" fmla="*/ 6400468 w 7002464"/>
              <a:gd name="connsiteY3" fmla="*/ 6399152 h 6399152"/>
              <a:gd name="connsiteX4" fmla="*/ 0 w 7002464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2464" h="6399152">
                <a:moveTo>
                  <a:pt x="0" y="0"/>
                </a:moveTo>
                <a:lnTo>
                  <a:pt x="7002464" y="0"/>
                </a:lnTo>
                <a:lnTo>
                  <a:pt x="7002464" y="5797156"/>
                </a:lnTo>
                <a:cubicBezTo>
                  <a:pt x="7002464" y="6129629"/>
                  <a:pt x="6732941" y="6399152"/>
                  <a:pt x="6400468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1007" y="3099815"/>
            <a:ext cx="3951469" cy="3084599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CA36A28-16B8-4B74-ADBC-086BC21557C6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47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479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807CC-3A12-4A50-A3BE-C6063551B4A3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91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E33-4FBE-4166-8E4D-D16E2368EAF9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3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88B5-3E47-407E-A4D5-0E98E41979E9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80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640079"/>
            <a:ext cx="4032505" cy="3621024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715"/>
            <a:ext cx="5968098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9CD1-440F-4DE5-9914-1074B1963E64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56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5DF8-55DB-438A-B328-5A22697F5E96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52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1AB8ED2-AD91-CB22-5624-BD41AB3252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844052" cy="6399152"/>
          </a:xfrm>
          <a:custGeom>
            <a:avLst/>
            <a:gdLst>
              <a:gd name="connsiteX0" fmla="*/ 0 w 4844052"/>
              <a:gd name="connsiteY0" fmla="*/ 0 h 6399152"/>
              <a:gd name="connsiteX1" fmla="*/ 4844052 w 4844052"/>
              <a:gd name="connsiteY1" fmla="*/ 0 h 6399152"/>
              <a:gd name="connsiteX2" fmla="*/ 4844052 w 4844052"/>
              <a:gd name="connsiteY2" fmla="*/ 5795922 h 6399152"/>
              <a:gd name="connsiteX3" fmla="*/ 4240822 w 4844052"/>
              <a:gd name="connsiteY3" fmla="*/ 6399152 h 6399152"/>
              <a:gd name="connsiteX4" fmla="*/ 0 w 4844052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4052" h="6399152">
                <a:moveTo>
                  <a:pt x="0" y="0"/>
                </a:moveTo>
                <a:lnTo>
                  <a:pt x="4844052" y="0"/>
                </a:lnTo>
                <a:lnTo>
                  <a:pt x="4844052" y="5795922"/>
                </a:lnTo>
                <a:cubicBezTo>
                  <a:pt x="4844052" y="6129077"/>
                  <a:pt x="4573977" y="6399152"/>
                  <a:pt x="4240822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9F2D74A-71A1-4609-9BED-C43EBEF2D096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941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D436AA50-FCF9-9A32-68F8-A124C79490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53304" y="0"/>
            <a:ext cx="4838696" cy="6399152"/>
          </a:xfrm>
          <a:custGeom>
            <a:avLst/>
            <a:gdLst>
              <a:gd name="connsiteX0" fmla="*/ 0 w 4838696"/>
              <a:gd name="connsiteY0" fmla="*/ 0 h 6399152"/>
              <a:gd name="connsiteX1" fmla="*/ 4838696 w 4838696"/>
              <a:gd name="connsiteY1" fmla="*/ 0 h 6399152"/>
              <a:gd name="connsiteX2" fmla="*/ 4838696 w 4838696"/>
              <a:gd name="connsiteY2" fmla="*/ 6399152 h 6399152"/>
              <a:gd name="connsiteX3" fmla="*/ 603230 w 4838696"/>
              <a:gd name="connsiteY3" fmla="*/ 6399152 h 6399152"/>
              <a:gd name="connsiteX4" fmla="*/ 0 w 4838696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8696" h="6399152">
                <a:moveTo>
                  <a:pt x="0" y="0"/>
                </a:moveTo>
                <a:lnTo>
                  <a:pt x="4838696" y="0"/>
                </a:lnTo>
                <a:lnTo>
                  <a:pt x="4838696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868B-869A-478B-B17A-F3477F1ABEB8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93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1B32E518-8213-A79A-7E36-BA4D782F8E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147926" cy="6399152"/>
          </a:xfrm>
          <a:custGeom>
            <a:avLst/>
            <a:gdLst>
              <a:gd name="connsiteX0" fmla="*/ 0 w 4147926"/>
              <a:gd name="connsiteY0" fmla="*/ 0 h 6399152"/>
              <a:gd name="connsiteX1" fmla="*/ 4147926 w 4147926"/>
              <a:gd name="connsiteY1" fmla="*/ 0 h 6399152"/>
              <a:gd name="connsiteX2" fmla="*/ 4147926 w 4147926"/>
              <a:gd name="connsiteY2" fmla="*/ 5795922 h 6399152"/>
              <a:gd name="connsiteX3" fmla="*/ 3544696 w 4147926"/>
              <a:gd name="connsiteY3" fmla="*/ 6399152 h 6399152"/>
              <a:gd name="connsiteX4" fmla="*/ 0 w 4147926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7926" h="6399152">
                <a:moveTo>
                  <a:pt x="0" y="0"/>
                </a:moveTo>
                <a:lnTo>
                  <a:pt x="4147926" y="0"/>
                </a:lnTo>
                <a:lnTo>
                  <a:pt x="4147926" y="5795922"/>
                </a:lnTo>
                <a:cubicBezTo>
                  <a:pt x="4147926" y="6129077"/>
                  <a:pt x="3877851" y="6399152"/>
                  <a:pt x="3544696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28CCA563-903D-4707-A09B-73AE7FD9F3E4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53AA-13B8-469A-87B0-FF7C74E1EADE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96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2444857-0BC3-ACAE-DBB1-5D530AA35E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46768" y="0"/>
            <a:ext cx="4145232" cy="6399152"/>
          </a:xfrm>
          <a:custGeom>
            <a:avLst/>
            <a:gdLst>
              <a:gd name="connsiteX0" fmla="*/ 0 w 4145232"/>
              <a:gd name="connsiteY0" fmla="*/ 0 h 6399152"/>
              <a:gd name="connsiteX1" fmla="*/ 4145232 w 4145232"/>
              <a:gd name="connsiteY1" fmla="*/ 0 h 6399152"/>
              <a:gd name="connsiteX2" fmla="*/ 4145232 w 4145232"/>
              <a:gd name="connsiteY2" fmla="*/ 6399152 h 6399152"/>
              <a:gd name="connsiteX3" fmla="*/ 603230 w 4145232"/>
              <a:gd name="connsiteY3" fmla="*/ 6399152 h 6399152"/>
              <a:gd name="connsiteX4" fmla="*/ 0 w 4145232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5232" h="6399152">
                <a:moveTo>
                  <a:pt x="0" y="0"/>
                </a:moveTo>
                <a:lnTo>
                  <a:pt x="4145232" y="0"/>
                </a:lnTo>
                <a:lnTo>
                  <a:pt x="4145232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747B-DE86-4C56-A69A-2124AC6051DB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736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6F26914B-7405-10AB-A859-8165D7B1A93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"/>
            <a:ext cx="6591300" cy="6410303"/>
          </a:xfrm>
          <a:custGeom>
            <a:avLst/>
            <a:gdLst>
              <a:gd name="connsiteX0" fmla="*/ 0 w 6591300"/>
              <a:gd name="connsiteY0" fmla="*/ 0 h 6410303"/>
              <a:gd name="connsiteX1" fmla="*/ 6591300 w 6591300"/>
              <a:gd name="connsiteY1" fmla="*/ 0 h 6410303"/>
              <a:gd name="connsiteX2" fmla="*/ 6591300 w 6591300"/>
              <a:gd name="connsiteY2" fmla="*/ 5807073 h 6410303"/>
              <a:gd name="connsiteX3" fmla="*/ 5988070 w 6591300"/>
              <a:gd name="connsiteY3" fmla="*/ 6410303 h 6410303"/>
              <a:gd name="connsiteX4" fmla="*/ 0 w 6591300"/>
              <a:gd name="connsiteY4" fmla="*/ 6410303 h 641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410303">
                <a:moveTo>
                  <a:pt x="0" y="0"/>
                </a:moveTo>
                <a:lnTo>
                  <a:pt x="6591300" y="0"/>
                </a:lnTo>
                <a:lnTo>
                  <a:pt x="6591300" y="5807073"/>
                </a:lnTo>
                <a:cubicBezTo>
                  <a:pt x="6591300" y="6140228"/>
                  <a:pt x="6321225" y="6410303"/>
                  <a:pt x="5988070" y="6410303"/>
                </a:cubicBezTo>
                <a:lnTo>
                  <a:pt x="0" y="6410303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3B5E8E98-97C5-4AE8-8CC9-69C51FF1A0EF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87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E823DF8-AABE-3B17-254E-81CD7CA2B5B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4" y="0"/>
            <a:ext cx="6454406" cy="6399152"/>
          </a:xfrm>
          <a:custGeom>
            <a:avLst/>
            <a:gdLst>
              <a:gd name="connsiteX0" fmla="*/ 0 w 6454406"/>
              <a:gd name="connsiteY0" fmla="*/ 0 h 6399152"/>
              <a:gd name="connsiteX1" fmla="*/ 6454406 w 6454406"/>
              <a:gd name="connsiteY1" fmla="*/ 0 h 6399152"/>
              <a:gd name="connsiteX2" fmla="*/ 6454406 w 6454406"/>
              <a:gd name="connsiteY2" fmla="*/ 6399152 h 6399152"/>
              <a:gd name="connsiteX3" fmla="*/ 601995 w 6454406"/>
              <a:gd name="connsiteY3" fmla="*/ 6399152 h 6399152"/>
              <a:gd name="connsiteX4" fmla="*/ 0 w 6454406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6" h="6399152">
                <a:moveTo>
                  <a:pt x="0" y="0"/>
                </a:moveTo>
                <a:lnTo>
                  <a:pt x="6454406" y="0"/>
                </a:lnTo>
                <a:lnTo>
                  <a:pt x="6454406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4F82-DB30-4BD5-9E9D-AD825E313C84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07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B8A8E1B-B99E-8C69-154E-2FAADB07D5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591300" cy="6399152"/>
          </a:xfrm>
          <a:custGeom>
            <a:avLst/>
            <a:gdLst>
              <a:gd name="connsiteX0" fmla="*/ 0 w 6591300"/>
              <a:gd name="connsiteY0" fmla="*/ 0 h 6399152"/>
              <a:gd name="connsiteX1" fmla="*/ 6591300 w 6591300"/>
              <a:gd name="connsiteY1" fmla="*/ 0 h 6399152"/>
              <a:gd name="connsiteX2" fmla="*/ 6591300 w 6591300"/>
              <a:gd name="connsiteY2" fmla="*/ 5797156 h 6399152"/>
              <a:gd name="connsiteX3" fmla="*/ 5989304 w 6591300"/>
              <a:gd name="connsiteY3" fmla="*/ 6399152 h 6399152"/>
              <a:gd name="connsiteX4" fmla="*/ 0 w 6591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399152">
                <a:moveTo>
                  <a:pt x="0" y="0"/>
                </a:moveTo>
                <a:lnTo>
                  <a:pt x="6591300" y="0"/>
                </a:lnTo>
                <a:lnTo>
                  <a:pt x="6591300" y="5797156"/>
                </a:lnTo>
                <a:cubicBezTo>
                  <a:pt x="6591300" y="6129629"/>
                  <a:pt x="6321777" y="6399152"/>
                  <a:pt x="5989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E7477ED-8564-46ED-8FFC-DE5A509699F3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19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BD82EEA-7278-1A73-C95C-473F75B540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3" y="0"/>
            <a:ext cx="6454407" cy="6399152"/>
          </a:xfrm>
          <a:custGeom>
            <a:avLst/>
            <a:gdLst>
              <a:gd name="connsiteX0" fmla="*/ 0 w 6454407"/>
              <a:gd name="connsiteY0" fmla="*/ 0 h 6399152"/>
              <a:gd name="connsiteX1" fmla="*/ 6454407 w 6454407"/>
              <a:gd name="connsiteY1" fmla="*/ 0 h 6399152"/>
              <a:gd name="connsiteX2" fmla="*/ 6454407 w 6454407"/>
              <a:gd name="connsiteY2" fmla="*/ 6399152 h 6399152"/>
              <a:gd name="connsiteX3" fmla="*/ 601996 w 6454407"/>
              <a:gd name="connsiteY3" fmla="*/ 6399152 h 6399152"/>
              <a:gd name="connsiteX4" fmla="*/ 0 w 6454407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7" h="6399152">
                <a:moveTo>
                  <a:pt x="0" y="0"/>
                </a:moveTo>
                <a:lnTo>
                  <a:pt x="6454407" y="0"/>
                </a:lnTo>
                <a:lnTo>
                  <a:pt x="6454407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6781-2293-4754-A74B-94E6E7D7B311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969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44EE1A0-D83B-FE6C-4495-F55C5070D5D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DFBFA6E-9D0B-474A-AFB9-4E0832448570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863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58FA1BA0-D099-705F-F85E-3FBC782F76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02843" y="2"/>
            <a:ext cx="7689157" cy="6399151"/>
          </a:xfrm>
          <a:custGeom>
            <a:avLst/>
            <a:gdLst>
              <a:gd name="connsiteX0" fmla="*/ 0 w 7689157"/>
              <a:gd name="connsiteY0" fmla="*/ 0 h 6399151"/>
              <a:gd name="connsiteX1" fmla="*/ 7689157 w 7689157"/>
              <a:gd name="connsiteY1" fmla="*/ 0 h 6399151"/>
              <a:gd name="connsiteX2" fmla="*/ 7689157 w 7689157"/>
              <a:gd name="connsiteY2" fmla="*/ 6399151 h 6399151"/>
              <a:gd name="connsiteX3" fmla="*/ 601997 w 7689157"/>
              <a:gd name="connsiteY3" fmla="*/ 6399151 h 6399151"/>
              <a:gd name="connsiteX4" fmla="*/ 0 w 7689157"/>
              <a:gd name="connsiteY4" fmla="*/ 5797155 h 639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1">
                <a:moveTo>
                  <a:pt x="0" y="0"/>
                </a:moveTo>
                <a:lnTo>
                  <a:pt x="7689157" y="0"/>
                </a:lnTo>
                <a:lnTo>
                  <a:pt x="7689157" y="6399151"/>
                </a:lnTo>
                <a:lnTo>
                  <a:pt x="601997" y="6399151"/>
                </a:lnTo>
                <a:cubicBezTo>
                  <a:pt x="269523" y="6399151"/>
                  <a:pt x="0" y="6129628"/>
                  <a:pt x="0" y="5797155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E767648-9FB3-40F4-8072-E80887331DF3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822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073E866-A871-62F7-1E54-F2A44278F83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007E99A-2976-4D79-B66C-833B4C12E9C9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99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111854"/>
            <a:ext cx="3945468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84372" y="5111854"/>
            <a:ext cx="6168356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15B30A2-D0D1-DED2-1133-A673CEA16AE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4724868"/>
          </a:xfrm>
          <a:custGeom>
            <a:avLst/>
            <a:gdLst>
              <a:gd name="connsiteX0" fmla="*/ 0 w 11750040"/>
              <a:gd name="connsiteY0" fmla="*/ 0 h 4724868"/>
              <a:gd name="connsiteX1" fmla="*/ 11750040 w 11750040"/>
              <a:gd name="connsiteY1" fmla="*/ 0 h 4724868"/>
              <a:gd name="connsiteX2" fmla="*/ 11750040 w 11750040"/>
              <a:gd name="connsiteY2" fmla="*/ 4122872 h 4724868"/>
              <a:gd name="connsiteX3" fmla="*/ 11148044 w 11750040"/>
              <a:gd name="connsiteY3" fmla="*/ 4724868 h 4724868"/>
              <a:gd name="connsiteX4" fmla="*/ 0 w 11750040"/>
              <a:gd name="connsiteY4" fmla="*/ 4724868 h 47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50040" h="4724868">
                <a:moveTo>
                  <a:pt x="0" y="0"/>
                </a:moveTo>
                <a:lnTo>
                  <a:pt x="11750040" y="0"/>
                </a:lnTo>
                <a:lnTo>
                  <a:pt x="11750040" y="4122872"/>
                </a:lnTo>
                <a:cubicBezTo>
                  <a:pt x="11750040" y="4455345"/>
                  <a:pt x="11480517" y="4724868"/>
                  <a:pt x="11148044" y="4724868"/>
                </a:cubicBezTo>
                <a:lnTo>
                  <a:pt x="0" y="4724868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DDD7D-A4A9-4042-8D3D-AF897B76225E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285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696DEB7-ADC8-3E90-7A63-F11D6535D0E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3806246"/>
          </a:xfrm>
          <a:custGeom>
            <a:avLst/>
            <a:gdLst>
              <a:gd name="connsiteX0" fmla="*/ 0 w 11733150"/>
              <a:gd name="connsiteY0" fmla="*/ 0 h 3806246"/>
              <a:gd name="connsiteX1" fmla="*/ 11733150 w 11733150"/>
              <a:gd name="connsiteY1" fmla="*/ 0 h 3806246"/>
              <a:gd name="connsiteX2" fmla="*/ 11733150 w 11733150"/>
              <a:gd name="connsiteY2" fmla="*/ 3204250 h 3806246"/>
              <a:gd name="connsiteX3" fmla="*/ 11131154 w 11733150"/>
              <a:gd name="connsiteY3" fmla="*/ 3806246 h 3806246"/>
              <a:gd name="connsiteX4" fmla="*/ 0 w 11733150"/>
              <a:gd name="connsiteY4" fmla="*/ 3806246 h 3806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3806246">
                <a:moveTo>
                  <a:pt x="0" y="0"/>
                </a:moveTo>
                <a:lnTo>
                  <a:pt x="11733150" y="0"/>
                </a:lnTo>
                <a:lnTo>
                  <a:pt x="11733150" y="3204250"/>
                </a:lnTo>
                <a:cubicBezTo>
                  <a:pt x="11733150" y="3536723"/>
                  <a:pt x="11463627" y="3806246"/>
                  <a:pt x="11131154" y="3806246"/>
                </a:cubicBezTo>
                <a:lnTo>
                  <a:pt x="0" y="380624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3D79-61FB-48D3-96EC-9D73986E2DB4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6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D6AB98B-BD95-F9FC-BB22-1A89B6EE3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04503" cy="6399152"/>
          </a:xfrm>
          <a:custGeom>
            <a:avLst/>
            <a:gdLst>
              <a:gd name="connsiteX0" fmla="*/ 0 w 6604503"/>
              <a:gd name="connsiteY0" fmla="*/ 0 h 6399152"/>
              <a:gd name="connsiteX1" fmla="*/ 6604503 w 6604503"/>
              <a:gd name="connsiteY1" fmla="*/ 0 h 6399152"/>
              <a:gd name="connsiteX2" fmla="*/ 6604503 w 6604503"/>
              <a:gd name="connsiteY2" fmla="*/ 5797156 h 6399152"/>
              <a:gd name="connsiteX3" fmla="*/ 6002507 w 6604503"/>
              <a:gd name="connsiteY3" fmla="*/ 6399152 h 6399152"/>
              <a:gd name="connsiteX4" fmla="*/ 0 w 6604503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503" h="6399152">
                <a:moveTo>
                  <a:pt x="0" y="0"/>
                </a:moveTo>
                <a:lnTo>
                  <a:pt x="6604503" y="0"/>
                </a:lnTo>
                <a:lnTo>
                  <a:pt x="6604503" y="5797156"/>
                </a:lnTo>
                <a:cubicBezTo>
                  <a:pt x="6604503" y="6129629"/>
                  <a:pt x="6334980" y="6399152"/>
                  <a:pt x="6002507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5B3B0F7F-6AD6-4AF0-8BB1-D49CE0F9F622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90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558516-7088-BB33-D6DC-15ED4C60CB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41960" y="3067414"/>
            <a:ext cx="11750040" cy="3790586"/>
          </a:xfrm>
          <a:custGeom>
            <a:avLst/>
            <a:gdLst>
              <a:gd name="connsiteX0" fmla="*/ 603695 w 11750040"/>
              <a:gd name="connsiteY0" fmla="*/ 0 h 3790586"/>
              <a:gd name="connsiteX1" fmla="*/ 11750040 w 11750040"/>
              <a:gd name="connsiteY1" fmla="*/ 0 h 3790586"/>
              <a:gd name="connsiteX2" fmla="*/ 11750040 w 11750040"/>
              <a:gd name="connsiteY2" fmla="*/ 3790586 h 3790586"/>
              <a:gd name="connsiteX3" fmla="*/ 0 w 11750040"/>
              <a:gd name="connsiteY3" fmla="*/ 3790586 h 3790586"/>
              <a:gd name="connsiteX4" fmla="*/ 0 w 11750040"/>
              <a:gd name="connsiteY4" fmla="*/ 603695 h 3790586"/>
              <a:gd name="connsiteX5" fmla="*/ 603695 w 11750040"/>
              <a:gd name="connsiteY5" fmla="*/ 0 h 3790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0040" h="3790586">
                <a:moveTo>
                  <a:pt x="603695" y="0"/>
                </a:moveTo>
                <a:lnTo>
                  <a:pt x="11750040" y="0"/>
                </a:lnTo>
                <a:lnTo>
                  <a:pt x="11750040" y="3790586"/>
                </a:lnTo>
                <a:lnTo>
                  <a:pt x="0" y="3790586"/>
                </a:lnTo>
                <a:lnTo>
                  <a:pt x="0" y="603695"/>
                </a:lnTo>
                <a:cubicBezTo>
                  <a:pt x="0" y="270283"/>
                  <a:pt x="270283" y="0"/>
                  <a:pt x="60369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40460"/>
            <a:ext cx="3494314" cy="338328"/>
          </a:xfrm>
        </p:spPr>
        <p:txBody>
          <a:bodyPr/>
          <a:lstStyle/>
          <a:p>
            <a:fld id="{5E407E80-9270-4600-9E83-876C054EC0ED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40460"/>
            <a:ext cx="2805405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40460"/>
            <a:ext cx="429207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0793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C22D85-D675-737B-9F54-B9D7FC8191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828800"/>
            <a:ext cx="6707699" cy="5029200"/>
          </a:xfrm>
          <a:custGeom>
            <a:avLst/>
            <a:gdLst>
              <a:gd name="connsiteX0" fmla="*/ 0 w 6707699"/>
              <a:gd name="connsiteY0" fmla="*/ 0 h 5029200"/>
              <a:gd name="connsiteX1" fmla="*/ 6129259 w 6707699"/>
              <a:gd name="connsiteY1" fmla="*/ 0 h 5029200"/>
              <a:gd name="connsiteX2" fmla="*/ 6707699 w 6707699"/>
              <a:gd name="connsiteY2" fmla="*/ 578440 h 5029200"/>
              <a:gd name="connsiteX3" fmla="*/ 6707699 w 6707699"/>
              <a:gd name="connsiteY3" fmla="*/ 5029200 h 5029200"/>
              <a:gd name="connsiteX4" fmla="*/ 0 w 6707699"/>
              <a:gd name="connsiteY4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7699" h="5029200">
                <a:moveTo>
                  <a:pt x="0" y="0"/>
                </a:moveTo>
                <a:lnTo>
                  <a:pt x="6129259" y="0"/>
                </a:lnTo>
                <a:cubicBezTo>
                  <a:pt x="6448723" y="0"/>
                  <a:pt x="6707699" y="258976"/>
                  <a:pt x="6707699" y="578440"/>
                </a:cubicBezTo>
                <a:lnTo>
                  <a:pt x="6707699" y="5029200"/>
                </a:lnTo>
                <a:lnTo>
                  <a:pt x="0" y="5029200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89302" y="1828800"/>
            <a:ext cx="4196146" cy="45037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89302" y="6492240"/>
            <a:ext cx="1280160" cy="338328"/>
          </a:xfrm>
        </p:spPr>
        <p:txBody>
          <a:bodyPr/>
          <a:lstStyle/>
          <a:p>
            <a:fld id="{7A043757-40C8-48EB-A459-80D3B00F0BCB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9462" y="6492240"/>
            <a:ext cx="288855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957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C202BC3A-8633-9F03-1586-99447DA1CFF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6"/>
            <a:ext cx="5285232" cy="4564504"/>
          </a:xfrm>
          <a:custGeom>
            <a:avLst/>
            <a:gdLst>
              <a:gd name="connsiteX0" fmla="*/ 0 w 5285232"/>
              <a:gd name="connsiteY0" fmla="*/ 0 h 4564504"/>
              <a:gd name="connsiteX1" fmla="*/ 4706792 w 5285232"/>
              <a:gd name="connsiteY1" fmla="*/ 0 h 4564504"/>
              <a:gd name="connsiteX2" fmla="*/ 5285232 w 5285232"/>
              <a:gd name="connsiteY2" fmla="*/ 578440 h 4564504"/>
              <a:gd name="connsiteX3" fmla="*/ 5285232 w 5285232"/>
              <a:gd name="connsiteY3" fmla="*/ 4564504 h 4564504"/>
              <a:gd name="connsiteX4" fmla="*/ 0 w 5285232"/>
              <a:gd name="connsiteY4" fmla="*/ 4564504 h 456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5232" h="4564504">
                <a:moveTo>
                  <a:pt x="0" y="0"/>
                </a:moveTo>
                <a:lnTo>
                  <a:pt x="4706792" y="0"/>
                </a:lnTo>
                <a:cubicBezTo>
                  <a:pt x="5026256" y="0"/>
                  <a:pt x="5285232" y="258976"/>
                  <a:pt x="5285232" y="578440"/>
                </a:cubicBezTo>
                <a:lnTo>
                  <a:pt x="5285232" y="4564504"/>
                </a:lnTo>
                <a:lnTo>
                  <a:pt x="0" y="4564504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492240"/>
            <a:ext cx="2651760" cy="338328"/>
          </a:xfrm>
        </p:spPr>
        <p:txBody>
          <a:bodyPr/>
          <a:lstStyle/>
          <a:p>
            <a:fld id="{D0304CB2-AF95-4B6C-81FD-EF29E4F12940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360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211327B-3880-6494-1C8F-EEE1BF913B8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4"/>
            <a:ext cx="4176819" cy="4564506"/>
          </a:xfrm>
          <a:custGeom>
            <a:avLst/>
            <a:gdLst>
              <a:gd name="connsiteX0" fmla="*/ 0 w 4176819"/>
              <a:gd name="connsiteY0" fmla="*/ 0 h 4564506"/>
              <a:gd name="connsiteX1" fmla="*/ 3598379 w 4176819"/>
              <a:gd name="connsiteY1" fmla="*/ 0 h 4564506"/>
              <a:gd name="connsiteX2" fmla="*/ 4176819 w 4176819"/>
              <a:gd name="connsiteY2" fmla="*/ 578440 h 4564506"/>
              <a:gd name="connsiteX3" fmla="*/ 4176819 w 4176819"/>
              <a:gd name="connsiteY3" fmla="*/ 4564506 h 4564506"/>
              <a:gd name="connsiteX4" fmla="*/ 0 w 4176819"/>
              <a:gd name="connsiteY4" fmla="*/ 4564506 h 4564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6819" h="4564506">
                <a:moveTo>
                  <a:pt x="0" y="0"/>
                </a:moveTo>
                <a:lnTo>
                  <a:pt x="3598379" y="0"/>
                </a:lnTo>
                <a:cubicBezTo>
                  <a:pt x="3917843" y="0"/>
                  <a:pt x="4176819" y="258976"/>
                  <a:pt x="4176819" y="578440"/>
                </a:cubicBezTo>
                <a:lnTo>
                  <a:pt x="4176819" y="4564506"/>
                </a:lnTo>
                <a:lnTo>
                  <a:pt x="0" y="456450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15073" y="6492240"/>
            <a:ext cx="2843784" cy="338328"/>
          </a:xfrm>
        </p:spPr>
        <p:txBody>
          <a:bodyPr/>
          <a:lstStyle/>
          <a:p>
            <a:fld id="{FD636673-28CE-4CCE-80FB-7124C935A31A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416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F0D11-5ED9-D2C8-48DF-CDDD85CEAC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4809744"/>
            <a:ext cx="9345168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60350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7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02264-EF96-4074-A671-AB5D99F5E332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5482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4904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4F615-9106-410C-834A-3DBE51A81CC1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09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A1A10B-111C-8469-40F7-C3551BB027D0}"/>
              </a:ext>
            </a:extLst>
          </p:cNvPr>
          <p:cNvSpPr/>
          <p:nvPr/>
        </p:nvSpPr>
        <p:spPr>
          <a:xfrm>
            <a:off x="1" y="4783948"/>
            <a:ext cx="11762231" cy="2074052"/>
          </a:xfrm>
          <a:custGeom>
            <a:avLst/>
            <a:gdLst>
              <a:gd name="connsiteX0" fmla="*/ 0 w 11762231"/>
              <a:gd name="connsiteY0" fmla="*/ 0 h 2074052"/>
              <a:gd name="connsiteX1" fmla="*/ 112775 w 11762231"/>
              <a:gd name="connsiteY1" fmla="*/ 0 h 2074052"/>
              <a:gd name="connsiteX2" fmla="*/ 11102489 w 11762231"/>
              <a:gd name="connsiteY2" fmla="*/ 0 h 2074052"/>
              <a:gd name="connsiteX3" fmla="*/ 11437005 w 11762231"/>
              <a:gd name="connsiteY3" fmla="*/ 0 h 2074052"/>
              <a:gd name="connsiteX4" fmla="*/ 11762231 w 11762231"/>
              <a:gd name="connsiteY4" fmla="*/ 325226 h 2074052"/>
              <a:gd name="connsiteX5" fmla="*/ 11762231 w 11762231"/>
              <a:gd name="connsiteY5" fmla="*/ 2074052 h 2074052"/>
              <a:gd name="connsiteX6" fmla="*/ 11427715 w 11762231"/>
              <a:gd name="connsiteY6" fmla="*/ 2074052 h 2074052"/>
              <a:gd name="connsiteX7" fmla="*/ 112775 w 11762231"/>
              <a:gd name="connsiteY7" fmla="*/ 2074052 h 2074052"/>
              <a:gd name="connsiteX8" fmla="*/ 0 w 11762231"/>
              <a:gd name="connsiteY8" fmla="*/ 2074052 h 207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62231" h="2074052">
                <a:moveTo>
                  <a:pt x="0" y="0"/>
                </a:moveTo>
                <a:lnTo>
                  <a:pt x="112775" y="0"/>
                </a:lnTo>
                <a:lnTo>
                  <a:pt x="11102489" y="0"/>
                </a:lnTo>
                <a:lnTo>
                  <a:pt x="11437005" y="0"/>
                </a:lnTo>
                <a:cubicBezTo>
                  <a:pt x="11616622" y="0"/>
                  <a:pt x="11762231" y="145609"/>
                  <a:pt x="11762231" y="325226"/>
                </a:cubicBezTo>
                <a:lnTo>
                  <a:pt x="11762231" y="2074052"/>
                </a:lnTo>
                <a:lnTo>
                  <a:pt x="11427715" y="2074052"/>
                </a:lnTo>
                <a:lnTo>
                  <a:pt x="112775" y="2074052"/>
                </a:lnTo>
                <a:lnTo>
                  <a:pt x="0" y="2074052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59105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80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5A920F-C91E-4FD9-A8A8-AC96444816EA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0768" y="6492240"/>
            <a:ext cx="2660904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3112" y="6492240"/>
            <a:ext cx="457200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37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91DA-BC67-4FFF-80B3-6A83720BA580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987552"/>
            <a:ext cx="10149840" cy="4846320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4400" b="0" cap="all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000" b="0" cap="all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3600" b="0" cap="all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3200" b="0" cap="all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2800" b="0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57810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565DD7-EB64-4BFE-B850-4043488A7CD8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30936"/>
            <a:ext cx="844905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 cap="none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800" b="0" cap="none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400" b="0" cap="none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000" b="0" cap="none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3600" b="0" cap="none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0983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60B29AE-EBEF-71CC-AE38-3B2CD14FCA19}"/>
              </a:ext>
            </a:extLst>
          </p:cNvPr>
          <p:cNvSpPr/>
          <p:nvPr/>
        </p:nvSpPr>
        <p:spPr>
          <a:xfrm rot="5400000" flipV="1">
            <a:off x="-2566724" y="2566724"/>
            <a:ext cx="6399213" cy="1265765"/>
          </a:xfrm>
          <a:custGeom>
            <a:avLst/>
            <a:gdLst>
              <a:gd name="connsiteX0" fmla="*/ 0 w 6399213"/>
              <a:gd name="connsiteY0" fmla="*/ 0 h 1265765"/>
              <a:gd name="connsiteX1" fmla="*/ 0 w 6399213"/>
              <a:gd name="connsiteY1" fmla="*/ 1265765 h 1265765"/>
              <a:gd name="connsiteX2" fmla="*/ 5982881 w 6399213"/>
              <a:gd name="connsiteY2" fmla="*/ 1265765 h 1265765"/>
              <a:gd name="connsiteX3" fmla="*/ 6399213 w 6399213"/>
              <a:gd name="connsiteY3" fmla="*/ 849433 h 1265765"/>
              <a:gd name="connsiteX4" fmla="*/ 6399213 w 6399213"/>
              <a:gd name="connsiteY4" fmla="*/ 0 h 126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213" h="1265765">
                <a:moveTo>
                  <a:pt x="0" y="0"/>
                </a:moveTo>
                <a:lnTo>
                  <a:pt x="0" y="1265765"/>
                </a:lnTo>
                <a:lnTo>
                  <a:pt x="5982881" y="1265765"/>
                </a:lnTo>
                <a:cubicBezTo>
                  <a:pt x="6212815" y="1265765"/>
                  <a:pt x="6399213" y="1079367"/>
                  <a:pt x="6399213" y="849433"/>
                </a:cubicBezTo>
                <a:lnTo>
                  <a:pt x="6399213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C979-2DBB-4FF5-B773-BBC906FD5969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98217" y="877824"/>
            <a:ext cx="8046720" cy="5065776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/>
            </a:lvl1pPr>
            <a:lvl2pPr marL="228600" indent="0">
              <a:lnSpc>
                <a:spcPct val="110000"/>
              </a:lnSpc>
              <a:buNone/>
              <a:defRPr sz="4800" b="0"/>
            </a:lvl2pPr>
            <a:lvl3pPr marL="457200" indent="0">
              <a:lnSpc>
                <a:spcPct val="110000"/>
              </a:lnSpc>
              <a:buNone/>
              <a:defRPr sz="4400" b="0"/>
            </a:lvl3pPr>
            <a:lvl4pPr marL="685800" indent="0">
              <a:lnSpc>
                <a:spcPct val="110000"/>
              </a:lnSpc>
              <a:buNone/>
              <a:defRPr sz="4000" b="0"/>
            </a:lvl4pPr>
            <a:lvl5pPr marL="914400" indent="0">
              <a:lnSpc>
                <a:spcPct val="110000"/>
              </a:lnSpc>
              <a:buNone/>
              <a:defRPr sz="3600" b="0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294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D161DAC-42AF-C3D9-37A1-04B90F30DE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86160" y="0"/>
            <a:ext cx="6605841" cy="6399152"/>
          </a:xfrm>
          <a:custGeom>
            <a:avLst/>
            <a:gdLst>
              <a:gd name="connsiteX0" fmla="*/ 0 w 6605841"/>
              <a:gd name="connsiteY0" fmla="*/ 0 h 6399152"/>
              <a:gd name="connsiteX1" fmla="*/ 6605841 w 6605841"/>
              <a:gd name="connsiteY1" fmla="*/ 0 h 6399152"/>
              <a:gd name="connsiteX2" fmla="*/ 6605841 w 6605841"/>
              <a:gd name="connsiteY2" fmla="*/ 6399152 h 6399152"/>
              <a:gd name="connsiteX3" fmla="*/ 601995 w 6605841"/>
              <a:gd name="connsiteY3" fmla="*/ 6399152 h 6399152"/>
              <a:gd name="connsiteX4" fmla="*/ 0 w 6605841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5841" h="6399152">
                <a:moveTo>
                  <a:pt x="0" y="0"/>
                </a:moveTo>
                <a:lnTo>
                  <a:pt x="6605841" y="0"/>
                </a:lnTo>
                <a:lnTo>
                  <a:pt x="6605841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016F69B6-6D5E-4363-B374-18E94027D1E6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14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EC059F-651D-D540-DF60-D6361D9C716B}"/>
              </a:ext>
            </a:extLst>
          </p:cNvPr>
          <p:cNvSpPr/>
          <p:nvPr/>
        </p:nvSpPr>
        <p:spPr>
          <a:xfrm flipV="1">
            <a:off x="1" y="6099048"/>
            <a:ext cx="10487111" cy="758952"/>
          </a:xfrm>
          <a:custGeom>
            <a:avLst/>
            <a:gdLst>
              <a:gd name="connsiteX0" fmla="*/ 0 w 10487111"/>
              <a:gd name="connsiteY0" fmla="*/ 758952 h 758952"/>
              <a:gd name="connsiteX1" fmla="*/ 10070779 w 10487111"/>
              <a:gd name="connsiteY1" fmla="*/ 758952 h 758952"/>
              <a:gd name="connsiteX2" fmla="*/ 10487111 w 10487111"/>
              <a:gd name="connsiteY2" fmla="*/ 342620 h 758952"/>
              <a:gd name="connsiteX3" fmla="*/ 10487111 w 10487111"/>
              <a:gd name="connsiteY3" fmla="*/ 0 h 758952"/>
              <a:gd name="connsiteX4" fmla="*/ 0 w 10487111"/>
              <a:gd name="connsiteY4" fmla="*/ 0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87111" h="758952">
                <a:moveTo>
                  <a:pt x="0" y="758952"/>
                </a:moveTo>
                <a:lnTo>
                  <a:pt x="10070779" y="758952"/>
                </a:lnTo>
                <a:cubicBezTo>
                  <a:pt x="10300713" y="758952"/>
                  <a:pt x="10487111" y="572554"/>
                  <a:pt x="10487111" y="342620"/>
                </a:cubicBezTo>
                <a:lnTo>
                  <a:pt x="104871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84F2-69E3-42EA-A769-C3221255F524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683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206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596767"/>
            <a:ext cx="9848088" cy="3767328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6000" b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5400" b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800" b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400" b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40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13854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18488" y="5376672"/>
            <a:ext cx="9079992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1600-2F49-4BDF-9F00-79A81477383F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527048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12304350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AF1DAFD-6C43-776A-EDEF-047653131661}"/>
              </a:ext>
            </a:extLst>
          </p:cNvPr>
          <p:cNvSpPr/>
          <p:nvPr/>
        </p:nvSpPr>
        <p:spPr>
          <a:xfrm flipV="1">
            <a:off x="0" y="823828"/>
            <a:ext cx="11385608" cy="6034172"/>
          </a:xfrm>
          <a:custGeom>
            <a:avLst/>
            <a:gdLst>
              <a:gd name="connsiteX0" fmla="*/ 0 w 11385608"/>
              <a:gd name="connsiteY0" fmla="*/ 6034172 h 6034172"/>
              <a:gd name="connsiteX1" fmla="*/ 10969276 w 11385608"/>
              <a:gd name="connsiteY1" fmla="*/ 6034172 h 6034172"/>
              <a:gd name="connsiteX2" fmla="*/ 11385608 w 11385608"/>
              <a:gd name="connsiteY2" fmla="*/ 5617840 h 6034172"/>
              <a:gd name="connsiteX3" fmla="*/ 11385608 w 11385608"/>
              <a:gd name="connsiteY3" fmla="*/ 0 h 6034172"/>
              <a:gd name="connsiteX4" fmla="*/ 0 w 11385608"/>
              <a:gd name="connsiteY4" fmla="*/ 0 h 6034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6034172">
                <a:moveTo>
                  <a:pt x="0" y="6034172"/>
                </a:moveTo>
                <a:lnTo>
                  <a:pt x="10969276" y="6034172"/>
                </a:lnTo>
                <a:cubicBezTo>
                  <a:pt x="11199210" y="6034172"/>
                  <a:pt x="11385608" y="5847774"/>
                  <a:pt x="11385608" y="5617840"/>
                </a:cubicBezTo>
                <a:lnTo>
                  <a:pt x="1138560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148072"/>
            <a:ext cx="8366760" cy="118872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3558-A89A-4F39-900D-C4A4FDA1B2E7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783080"/>
            <a:ext cx="8503920" cy="3209544"/>
          </a:xfrm>
        </p:spPr>
        <p:txBody>
          <a:bodyPr anchor="t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8817853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25BDAC2-53C5-6F8B-7446-54D1152EB91B}"/>
              </a:ext>
            </a:extLst>
          </p:cNvPr>
          <p:cNvSpPr/>
          <p:nvPr/>
        </p:nvSpPr>
        <p:spPr>
          <a:xfrm>
            <a:off x="0" y="0"/>
            <a:ext cx="11385608" cy="5084064"/>
          </a:xfrm>
          <a:custGeom>
            <a:avLst/>
            <a:gdLst>
              <a:gd name="connsiteX0" fmla="*/ 0 w 11385608"/>
              <a:gd name="connsiteY0" fmla="*/ 0 h 5084064"/>
              <a:gd name="connsiteX1" fmla="*/ 11385608 w 11385608"/>
              <a:gd name="connsiteY1" fmla="*/ 0 h 5084064"/>
              <a:gd name="connsiteX2" fmla="*/ 11385608 w 11385608"/>
              <a:gd name="connsiteY2" fmla="*/ 4562110 h 5084064"/>
              <a:gd name="connsiteX3" fmla="*/ 10863655 w 11385608"/>
              <a:gd name="connsiteY3" fmla="*/ 5084064 h 5084064"/>
              <a:gd name="connsiteX4" fmla="*/ 0 w 11385608"/>
              <a:gd name="connsiteY4" fmla="*/ 5084064 h 508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5084064">
                <a:moveTo>
                  <a:pt x="0" y="0"/>
                </a:moveTo>
                <a:lnTo>
                  <a:pt x="11385608" y="0"/>
                </a:lnTo>
                <a:lnTo>
                  <a:pt x="11385608" y="4562110"/>
                </a:lnTo>
                <a:cubicBezTo>
                  <a:pt x="11385608" y="4850377"/>
                  <a:pt x="11151922" y="5084064"/>
                  <a:pt x="10863655" y="5084064"/>
                </a:cubicBezTo>
                <a:lnTo>
                  <a:pt x="0" y="5084064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449824"/>
            <a:ext cx="9546336" cy="905256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020B-CB60-4281-A570-6300974B7A2E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530352"/>
            <a:ext cx="9683496" cy="3950208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37999608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784" y="4965192"/>
            <a:ext cx="8339328" cy="128930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033272"/>
            <a:ext cx="8467344" cy="3931920"/>
          </a:xfrm>
        </p:spPr>
        <p:txBody>
          <a:bodyPr anchor="b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54EA42-18F1-82AE-02C3-B2B2A57AD7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5215D8-97AA-4B85-B7A0-A02F39368DA3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AE5996-C1E5-AFF0-1C20-EFDC871179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8ACF18-7D60-FEE3-1B8D-6E5F51611A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29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8C515B-8D5A-0268-9044-7B2013C87E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9767" y="2020825"/>
            <a:ext cx="5212208" cy="4284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C7061A-8ED7-8B72-BD2B-2DF67F8C7A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622" y="2020822"/>
            <a:ext cx="5212208" cy="42847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CE14-1FF6-4074-BE8F-BABA3B0759C8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801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211279F-0D05-3637-19CD-29468F4DD2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1134"/>
            <a:ext cx="5211762" cy="4343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1B170DE-636A-B1A9-2EAB-C426DBFB3E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1389-0C57-4856-A530-D0CC79ABF97F}" type="datetime1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463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EFD-DF71-4A7D-9C47-1BBDB138B295}" type="datetime1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221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319-9B1C-4A02-A60F-55C05B841F00}" type="datetime1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9756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397E-666B-470F-A253-6BE6BC97EEBE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4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E06FED-92D3-C4D6-28D7-600D842F7AC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1733150" cy="5135804"/>
          </a:xfrm>
          <a:custGeom>
            <a:avLst/>
            <a:gdLst>
              <a:gd name="connsiteX0" fmla="*/ 0 w 11733150"/>
              <a:gd name="connsiteY0" fmla="*/ 0 h 5135804"/>
              <a:gd name="connsiteX1" fmla="*/ 11733150 w 11733150"/>
              <a:gd name="connsiteY1" fmla="*/ 0 h 5135804"/>
              <a:gd name="connsiteX2" fmla="*/ 11733150 w 11733150"/>
              <a:gd name="connsiteY2" fmla="*/ 4533808 h 5135804"/>
              <a:gd name="connsiteX3" fmla="*/ 11131154 w 11733150"/>
              <a:gd name="connsiteY3" fmla="*/ 5135804 h 5135804"/>
              <a:gd name="connsiteX4" fmla="*/ 0 w 11733150"/>
              <a:gd name="connsiteY4" fmla="*/ 5135804 h 5135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5135804">
                <a:moveTo>
                  <a:pt x="0" y="0"/>
                </a:moveTo>
                <a:lnTo>
                  <a:pt x="11733150" y="0"/>
                </a:lnTo>
                <a:lnTo>
                  <a:pt x="11733150" y="4533808"/>
                </a:lnTo>
                <a:cubicBezTo>
                  <a:pt x="11733150" y="4866281"/>
                  <a:pt x="11463627" y="5135804"/>
                  <a:pt x="11131154" y="5135804"/>
                </a:cubicBezTo>
                <a:lnTo>
                  <a:pt x="0" y="5135804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4DEE5A9B-1189-4B03-AA34-8ABCB3EDCE59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38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FA23F0E6-EDAF-3A7F-5EC8-F911E9AE48E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0"/>
            <a:ext cx="7689157" cy="6399152"/>
          </a:xfrm>
          <a:custGeom>
            <a:avLst/>
            <a:gdLst>
              <a:gd name="connsiteX0" fmla="*/ 0 w 7689157"/>
              <a:gd name="connsiteY0" fmla="*/ 0 h 6399152"/>
              <a:gd name="connsiteX1" fmla="*/ 7689157 w 7689157"/>
              <a:gd name="connsiteY1" fmla="*/ 0 h 6399152"/>
              <a:gd name="connsiteX2" fmla="*/ 7689157 w 7689157"/>
              <a:gd name="connsiteY2" fmla="*/ 6399152 h 6399152"/>
              <a:gd name="connsiteX3" fmla="*/ 578440 w 7689157"/>
              <a:gd name="connsiteY3" fmla="*/ 6399152 h 6399152"/>
              <a:gd name="connsiteX4" fmla="*/ 0 w 7689157"/>
              <a:gd name="connsiteY4" fmla="*/ 582071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2">
                <a:moveTo>
                  <a:pt x="0" y="0"/>
                </a:moveTo>
                <a:lnTo>
                  <a:pt x="7689157" y="0"/>
                </a:lnTo>
                <a:lnTo>
                  <a:pt x="7689157" y="6399152"/>
                </a:lnTo>
                <a:lnTo>
                  <a:pt x="578440" y="6399152"/>
                </a:lnTo>
                <a:cubicBezTo>
                  <a:pt x="258976" y="6399152"/>
                  <a:pt x="0" y="6140176"/>
                  <a:pt x="0" y="5820712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249CC-ABEB-43E4-956A-E3EA25785381}" type="datetime1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504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689B-95F7-4D9F-8FA3-5EAD5F062125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01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C20F-E1D8-4943-B054-6F2B6C10D630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34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93776"/>
            <a:ext cx="8028432" cy="4325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8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65776"/>
            <a:ext cx="5431536" cy="118872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D32A50-3A67-42D0-AFC3-9798A621A2DF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33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698FC-C9DA-44B4-AC6C-01EEA7EAAA4C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58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ECA0D2-D30D-4484-8941-E31C1541BC59}" type="datetime1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49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A793B8-7270-4493-83ED-C07D34603133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79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492240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F7F99000-8DC5-4FAA-962C-D38BB4F2BF7D}" type="datetime1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97112" y="6492240"/>
            <a:ext cx="266090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456" y="6492240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02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  <p:sldLayoutId id="2147483768" r:id="rId18"/>
    <p:sldLayoutId id="2147483769" r:id="rId19"/>
    <p:sldLayoutId id="2147483770" r:id="rId20"/>
    <p:sldLayoutId id="2147483771" r:id="rId21"/>
    <p:sldLayoutId id="2147483772" r:id="rId22"/>
    <p:sldLayoutId id="2147483773" r:id="rId23"/>
    <p:sldLayoutId id="2147483774" r:id="rId24"/>
    <p:sldLayoutId id="2147483775" r:id="rId25"/>
    <p:sldLayoutId id="2147483776" r:id="rId26"/>
    <p:sldLayoutId id="2147483777" r:id="rId27"/>
    <p:sldLayoutId id="2147483778" r:id="rId28"/>
    <p:sldLayoutId id="2147483779" r:id="rId29"/>
    <p:sldLayoutId id="2147483780" r:id="rId30"/>
    <p:sldLayoutId id="2147483781" r:id="rId31"/>
    <p:sldLayoutId id="2147483782" r:id="rId32"/>
    <p:sldLayoutId id="2147483783" r:id="rId33"/>
    <p:sldLayoutId id="2147483784" r:id="rId34"/>
    <p:sldLayoutId id="2147483785" r:id="rId35"/>
    <p:sldLayoutId id="2147483786" r:id="rId36"/>
    <p:sldLayoutId id="2147483787" r:id="rId37"/>
    <p:sldLayoutId id="2147483788" r:id="rId38"/>
    <p:sldLayoutId id="2147483789" r:id="rId39"/>
    <p:sldLayoutId id="2147483790" r:id="rId40"/>
    <p:sldLayoutId id="2147483791" r:id="rId41"/>
    <p:sldLayoutId id="2147483792" r:id="rId42"/>
    <p:sldLayoutId id="2147483793" r:id="rId43"/>
    <p:sldLayoutId id="2147483794" r:id="rId44"/>
    <p:sldLayoutId id="2147483795" r:id="rId45"/>
    <p:sldLayoutId id="2147483796" r:id="rId46"/>
    <p:sldLayoutId id="2147483797" r:id="rId47"/>
    <p:sldLayoutId id="2147483798" r:id="rId48"/>
    <p:sldLayoutId id="2147483799" r:id="rId49"/>
    <p:sldLayoutId id="2147483800" r:id="rId50"/>
    <p:sldLayoutId id="2147483801" r:id="rId51"/>
    <p:sldLayoutId id="2147483802" r:id="rId5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temporanydance.wordpress.com/2017/01/19/tecnicas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0.xml"/><Relationship Id="rId4" Type="http://schemas.openxmlformats.org/officeDocument/2006/relationships/hyperlink" Target="https://creativecommons.org/licenses/by-nc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58D041-F0DB-E181-B44B-2611D2982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713996" cy="2212313"/>
          </a:xfrm>
        </p:spPr>
        <p:txBody>
          <a:bodyPr anchor="t">
            <a:normAutofit/>
          </a:bodyPr>
          <a:lstStyle/>
          <a:p>
            <a:r>
              <a:rPr lang="it-IT" sz="3000"/>
              <a:t>Comunicazione e progettazione per la danza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A076310-9090-9CFA-43F8-A367CC07B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>
            <a:normAutofit/>
          </a:bodyPr>
          <a:lstStyle/>
          <a:p>
            <a:r>
              <a:rPr lang="it-IT" dirty="0" err="1"/>
              <a:t>CdS</a:t>
            </a:r>
            <a:r>
              <a:rPr lang="it-IT" dirty="0"/>
              <a:t> MACS</a:t>
            </a:r>
          </a:p>
          <a:p>
            <a:r>
              <a:rPr lang="it-IT" dirty="0"/>
              <a:t>2025-2026</a:t>
            </a:r>
          </a:p>
        </p:txBody>
      </p:sp>
      <p:pic>
        <p:nvPicPr>
          <p:cNvPr id="5" name="Segnaposto immagine 4" descr="Tecnicas – danza contemporanea">
            <a:extLst>
              <a:ext uri="{FF2B5EF4-FFF2-40B4-BE49-F238E27FC236}">
                <a16:creationId xmlns:a16="http://schemas.microsoft.com/office/drawing/2014/main" id="{48A939DB-24A7-15BF-B269-50278119AEB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219" r="20080" b="-2"/>
          <a:stretch>
            <a:fillRect/>
          </a:stretch>
        </p:blipFill>
        <p:spPr>
          <a:xfrm>
            <a:off x="4502843" y="10"/>
            <a:ext cx="7689157" cy="6399142"/>
          </a:xfrm>
          <a:noFill/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43D7AE37-C7CE-F0AF-28C5-F41EFFD6F678}"/>
              </a:ext>
            </a:extLst>
          </p:cNvPr>
          <p:cNvSpPr txBox="1"/>
          <p:nvPr/>
        </p:nvSpPr>
        <p:spPr>
          <a:xfrm>
            <a:off x="9069029" y="6199097"/>
            <a:ext cx="312297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it-IT" sz="700">
                <a:solidFill>
                  <a:srgbClr val="FFFFFF"/>
                </a:solidFill>
                <a:hlinkClick r:id="rId3" tooltip="https://contemporanydance.wordpress.com/2017/01/19/tecnicas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Questa foto</a:t>
            </a:r>
            <a:r>
              <a:rPr lang="it-IT" sz="700">
                <a:solidFill>
                  <a:srgbClr val="FFFFFF"/>
                </a:solidFill>
              </a:rPr>
              <a:t> di Autore sconosciuto è concesso in licenza da </a:t>
            </a:r>
            <a:r>
              <a:rPr lang="it-IT" sz="700">
                <a:solidFill>
                  <a:srgbClr val="FFFFFF"/>
                </a:solidFill>
                <a:hlinkClick r:id="rId4" tooltip="https://creativecommons.org/licenses/by-nc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endParaRPr lang="it-IT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0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295C26-F435-EC37-B7DD-A8491627C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/>
          <a:p>
            <a:r>
              <a:rPr lang="it-IT" sz="3000"/>
              <a:t>Drammaturgia della danza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CEA9A32-D4A4-5038-5AC6-6679637BEFF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19622912"/>
              </p:ext>
            </p:extLst>
          </p:nvPr>
        </p:nvGraphicFramePr>
        <p:xfrm>
          <a:off x="4425696" y="640080"/>
          <a:ext cx="7159752" cy="5724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11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A94310-3C5F-8309-E4FD-B62B55CBF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Drammaturgia curatoriale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B31B62-3159-055E-79EB-F8C36657D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finalizzata a promozione della cultura e dell’audience engagement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drammaturgia dell’audience = contestualizzazione e presentazione di esperienza artistica per gruppi, comunità, spettatori                                  intervento strategico per migliorare le possibilità </a:t>
            </a:r>
          </a:p>
          <a:p>
            <a:pPr marL="0" indent="0">
              <a:buNone/>
            </a:pPr>
            <a:r>
              <a:rPr lang="it-IT" dirty="0"/>
              <a:t>per opera di produrre senso e cambiamento 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F458E789-30C6-D7F4-10D7-EB5302CE83C1}"/>
              </a:ext>
            </a:extLst>
          </p:cNvPr>
          <p:cNvSpPr/>
          <p:nvPr/>
        </p:nvSpPr>
        <p:spPr>
          <a:xfrm>
            <a:off x="6260123" y="20820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destra 4">
            <a:extLst>
              <a:ext uri="{FF2B5EF4-FFF2-40B4-BE49-F238E27FC236}">
                <a16:creationId xmlns:a16="http://schemas.microsoft.com/office/drawing/2014/main" id="{84E11E61-1537-0E22-27C6-B15E2E593F46}"/>
              </a:ext>
            </a:extLst>
          </p:cNvPr>
          <p:cNvSpPr/>
          <p:nvPr/>
        </p:nvSpPr>
        <p:spPr>
          <a:xfrm>
            <a:off x="4220307" y="35890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5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F57426-0093-DE8A-2414-062650BAE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/>
          <a:p>
            <a:r>
              <a:rPr lang="it-IT" sz="3000"/>
              <a:t>Drammaturgia della danza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FE10CEEF-A5CF-D299-2EF3-DDBF1433105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59743602"/>
              </p:ext>
            </p:extLst>
          </p:nvPr>
        </p:nvGraphicFramePr>
        <p:xfrm>
          <a:off x="4425696" y="640080"/>
          <a:ext cx="7159752" cy="5724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41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2B88AB-59FC-E182-8397-1A8399E3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Riflessione drammaturgica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0A9CB8-4E11-0820-9F88-0E6A3C9B8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contribuisce alla qualità del lavoro, sua leggibilità e accessibilità</a:t>
            </a:r>
          </a:p>
          <a:p>
            <a:r>
              <a:rPr lang="it-IT" dirty="0"/>
              <a:t>si tratta di una meta-riflessione su processo creativo e sue metodologie (è una riflessione critica sul perché e come sviluppare un proprio linguaggio e processo creativo)</a:t>
            </a:r>
          </a:p>
          <a:p>
            <a:endParaRPr lang="it-IT" dirty="0"/>
          </a:p>
          <a:p>
            <a:r>
              <a:rPr lang="it-IT" dirty="0"/>
              <a:t>Marianne Van Kerkhoven parla di </a:t>
            </a:r>
          </a:p>
          <a:p>
            <a:pPr marL="0" indent="0" algn="ctr">
              <a:buNone/>
            </a:pPr>
            <a:r>
              <a:rPr lang="it-IT" dirty="0"/>
              <a:t>micro e macro-drammaturgia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situata intorno a una produzione 				rilevanza sociale e funzione del teatro</a:t>
            </a:r>
          </a:p>
          <a:p>
            <a:pPr marL="0" indent="0">
              <a:buNone/>
            </a:pPr>
            <a:r>
              <a:rPr lang="it-IT" dirty="0"/>
              <a:t>concreta</a:t>
            </a:r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drammaturgo costruisce ponti tra la micro e la macro</a:t>
            </a:r>
          </a:p>
        </p:txBody>
      </p:sp>
      <p:cxnSp>
        <p:nvCxnSpPr>
          <p:cNvPr id="5" name="Connettore diritto a freccia 4">
            <a:extLst>
              <a:ext uri="{FF2B5EF4-FFF2-40B4-BE49-F238E27FC236}">
                <a16:creationId xmlns:a16="http://schemas.microsoft.com/office/drawing/2014/main" id="{CB63166D-7B99-4F2D-2F7C-BE948436A4F3}"/>
              </a:ext>
            </a:extLst>
          </p:cNvPr>
          <p:cNvCxnSpPr/>
          <p:nvPr/>
        </p:nvCxnSpPr>
        <p:spPr>
          <a:xfrm>
            <a:off x="7019778" y="3221502"/>
            <a:ext cx="689317" cy="323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a freccia 6">
            <a:extLst>
              <a:ext uri="{FF2B5EF4-FFF2-40B4-BE49-F238E27FC236}">
                <a16:creationId xmlns:a16="http://schemas.microsoft.com/office/drawing/2014/main" id="{66B37784-5877-900E-67BD-C87378012D51}"/>
              </a:ext>
            </a:extLst>
          </p:cNvPr>
          <p:cNvCxnSpPr/>
          <p:nvPr/>
        </p:nvCxnSpPr>
        <p:spPr>
          <a:xfrm flipH="1">
            <a:off x="3657600" y="3221502"/>
            <a:ext cx="815926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arentesi graffa chiusa 7">
            <a:extLst>
              <a:ext uri="{FF2B5EF4-FFF2-40B4-BE49-F238E27FC236}">
                <a16:creationId xmlns:a16="http://schemas.microsoft.com/office/drawing/2014/main" id="{73B45391-138E-6E3F-5C6B-2C33E5615CEC}"/>
              </a:ext>
            </a:extLst>
          </p:cNvPr>
          <p:cNvSpPr/>
          <p:nvPr/>
        </p:nvSpPr>
        <p:spPr>
          <a:xfrm rot="5400000">
            <a:off x="4955345" y="3794763"/>
            <a:ext cx="1019905" cy="2715065"/>
          </a:xfrm>
          <a:prstGeom prst="rightBrace">
            <a:avLst>
              <a:gd name="adj1" fmla="val 8333"/>
              <a:gd name="adj2" fmla="val 597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769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876E47-FCE3-0252-02C8-93422CAB1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Drammaturgo deve rimanere invisibile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29AF23-4C19-E2A0-09F6-B48AF1CE8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lavoro che si fa si dissolve nella produzione, diventa invisibile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immagini e tentativi per cercare di catturare e definire la natura del ruolo:</a:t>
            </a:r>
          </a:p>
          <a:p>
            <a:r>
              <a:rPr lang="it-IT" dirty="0"/>
              <a:t>la levatrice</a:t>
            </a:r>
          </a:p>
          <a:p>
            <a:r>
              <a:rPr lang="it-IT" dirty="0"/>
              <a:t>aiuto cuoco</a:t>
            </a:r>
          </a:p>
          <a:p>
            <a:r>
              <a:rPr lang="it-IT" dirty="0"/>
              <a:t>occhio 		corpo esterno</a:t>
            </a:r>
          </a:p>
        </p:txBody>
      </p:sp>
      <p:sp>
        <p:nvSpPr>
          <p:cNvPr id="4" name="Freccia curva 3">
            <a:extLst>
              <a:ext uri="{FF2B5EF4-FFF2-40B4-BE49-F238E27FC236}">
                <a16:creationId xmlns:a16="http://schemas.microsoft.com/office/drawing/2014/main" id="{A749B26D-FE90-35D3-3980-6505303873D9}"/>
              </a:ext>
            </a:extLst>
          </p:cNvPr>
          <p:cNvSpPr/>
          <p:nvPr/>
        </p:nvSpPr>
        <p:spPr>
          <a:xfrm rot="9686484">
            <a:off x="7118252" y="1899138"/>
            <a:ext cx="813816" cy="868680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" name="Freccia destra 4">
            <a:extLst>
              <a:ext uri="{FF2B5EF4-FFF2-40B4-BE49-F238E27FC236}">
                <a16:creationId xmlns:a16="http://schemas.microsoft.com/office/drawing/2014/main" id="{CD16AC1E-9003-2375-BF5D-F04CCB8F683A}"/>
              </a:ext>
            </a:extLst>
          </p:cNvPr>
          <p:cNvSpPr/>
          <p:nvPr/>
        </p:nvSpPr>
        <p:spPr>
          <a:xfrm>
            <a:off x="1941342" y="4656406"/>
            <a:ext cx="978408" cy="40796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363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C06F5B-B7DA-DBC5-4872-92725518D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/>
          <a:p>
            <a:r>
              <a:rPr lang="it-IT" dirty="0"/>
              <a:t>ma è una questione di movimento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1CD2E3E1-E84A-83F4-4AC3-DEAC9D7FA18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68781159"/>
              </p:ext>
            </p:extLst>
          </p:nvPr>
        </p:nvGraphicFramePr>
        <p:xfrm>
          <a:off x="4425696" y="640080"/>
          <a:ext cx="7159752" cy="5724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2974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E9049C-2989-2609-795A-82B9DF5B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/>
          <a:p>
            <a:r>
              <a:rPr lang="it-IT" sz="6800"/>
              <a:t>Cosa fa e come lo fa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713609-51A6-C593-03E0-5C20340401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94744" y="2423160"/>
            <a:ext cx="5780976" cy="3858768"/>
          </a:xfrm>
        </p:spPr>
        <p:txBody>
          <a:bodyPr>
            <a:normAutofit/>
          </a:bodyPr>
          <a:lstStyle/>
          <a:p>
            <a:r>
              <a:rPr lang="it-IT" dirty="0"/>
              <a:t>drammaturgo come testimone somatico</a:t>
            </a:r>
          </a:p>
          <a:p>
            <a:r>
              <a:rPr lang="it-IT" dirty="0"/>
              <a:t>drammaturgo come partner nella discussione</a:t>
            </a:r>
          </a:p>
          <a:p>
            <a:r>
              <a:rPr lang="it-IT" dirty="0"/>
              <a:t>drammaturgo come montatore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si tratta di una pratica creativa e somatica (presuppone intimità, il testimone è un corpo e non solo occhio, è coinvolta </a:t>
            </a:r>
            <a:r>
              <a:rPr lang="it-IT"/>
              <a:t>intera fisicità)</a:t>
            </a:r>
          </a:p>
        </p:txBody>
      </p:sp>
    </p:spTree>
    <p:extLst>
      <p:ext uri="{BB962C8B-B14F-4D97-AF65-F5344CB8AC3E}">
        <p14:creationId xmlns:p14="http://schemas.microsoft.com/office/powerpoint/2010/main" val="3037288484"/>
      </p:ext>
    </p:extLst>
  </p:cSld>
  <p:clrMapOvr>
    <a:masterClrMapping/>
  </p:clrMapOvr>
</p:sld>
</file>

<file path=ppt/theme/theme1.xml><?xml version="1.0" encoding="utf-8"?>
<a:theme xmlns:a="http://schemas.openxmlformats.org/drawingml/2006/main" name="Oasis">
  <a:themeElements>
    <a:clrScheme name="Oasis">
      <a:dk1>
        <a:srgbClr val="131313"/>
      </a:dk1>
      <a:lt1>
        <a:sysClr val="window" lastClr="FFFFFF"/>
      </a:lt1>
      <a:dk2>
        <a:srgbClr val="2D2A27"/>
      </a:dk2>
      <a:lt2>
        <a:srgbClr val="F0EBE6"/>
      </a:lt2>
      <a:accent1>
        <a:srgbClr val="9F7667"/>
      </a:accent1>
      <a:accent2>
        <a:srgbClr val="BE8856"/>
      </a:accent2>
      <a:accent3>
        <a:srgbClr val="BD9075"/>
      </a:accent3>
      <a:accent4>
        <a:srgbClr val="939081"/>
      </a:accent4>
      <a:accent5>
        <a:srgbClr val="A16D4C"/>
      </a:accent5>
      <a:accent6>
        <a:srgbClr val="8C8662"/>
      </a:accent6>
      <a:hlink>
        <a:srgbClr val="A57361"/>
      </a:hlink>
      <a:folHlink>
        <a:srgbClr val="8C8662"/>
      </a:folHlink>
    </a:clrScheme>
    <a:fontScheme name="Oasis Font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sis" id="{F87D57D1-6595-40EA-BD1E-F0C34D0EF910}" vid="{ECA7DBCD-4BC8-40F2-8EF4-7A6D942FA1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309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Neue Haas Grotesk Text Pro</vt:lpstr>
      <vt:lpstr>Oasis</vt:lpstr>
      <vt:lpstr>Comunicazione e progettazione per la danza</vt:lpstr>
      <vt:lpstr>Drammaturgia della danza</vt:lpstr>
      <vt:lpstr>Drammaturgia curatoriale</vt:lpstr>
      <vt:lpstr>Drammaturgia della danza</vt:lpstr>
      <vt:lpstr>Riflessione drammaturgica</vt:lpstr>
      <vt:lpstr>Drammaturgo deve rimanere invisibile</vt:lpstr>
      <vt:lpstr>ma è una questione di movimento</vt:lpstr>
      <vt:lpstr>Cosa fa e come lo fa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Nika Tomasevic</dc:creator>
  <cp:lastModifiedBy>Nika Tomasevic</cp:lastModifiedBy>
  <cp:revision>1</cp:revision>
  <dcterms:created xsi:type="dcterms:W3CDTF">2026-05-14T04:24:32Z</dcterms:created>
  <dcterms:modified xsi:type="dcterms:W3CDTF">2026-05-14T05:06:54Z</dcterms:modified>
</cp:coreProperties>
</file>