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63B6-DDB2-45AC-A3E2-ADC822704BC7}" v="12" dt="2022-07-18T21:28:02.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40" autoAdjust="0"/>
    <p:restoredTop sz="94660"/>
  </p:normalViewPr>
  <p:slideViewPr>
    <p:cSldViewPr snapToGrid="0" showGuides="1">
      <p:cViewPr varScale="1">
        <p:scale>
          <a:sx n="62" d="100"/>
          <a:sy n="62" d="100"/>
        </p:scale>
        <p:origin x="59" y="1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Paolini" userId="5f1327291e59a3b7" providerId="LiveId" clId="{53AE00C7-7A76-45E9-8576-95BBD9F71634}"/>
    <pc:docChg chg="undo custSel addSld delSld modSld sldOrd">
      <pc:chgData name="Cecilia Paolini" userId="5f1327291e59a3b7" providerId="LiveId" clId="{53AE00C7-7A76-45E9-8576-95BBD9F71634}" dt="2022-05-24T13:59:45.294" v="777" actId="255"/>
      <pc:docMkLst>
        <pc:docMk/>
      </pc:docMkLst>
      <pc:sldChg chg="modSp mod">
        <pc:chgData name="Cecilia Paolini" userId="5f1327291e59a3b7" providerId="LiveId" clId="{53AE00C7-7A76-45E9-8576-95BBD9F71634}" dt="2022-05-24T13:25:50.503" v="119" actId="5793"/>
        <pc:sldMkLst>
          <pc:docMk/>
          <pc:sldMk cId="2288057901" sldId="256"/>
        </pc:sldMkLst>
        <pc:spChg chg="mod">
          <ac:chgData name="Cecilia Paolini" userId="5f1327291e59a3b7" providerId="LiveId" clId="{53AE00C7-7A76-45E9-8576-95BBD9F71634}" dt="2022-05-24T13:25:34.513" v="97" actId="20577"/>
          <ac:spMkLst>
            <pc:docMk/>
            <pc:sldMk cId="2288057901" sldId="256"/>
            <ac:spMk id="2" creationId="{357A8576-6A82-4B04-1860-0BBEA58CD7C8}"/>
          </ac:spMkLst>
        </pc:spChg>
        <pc:spChg chg="mod">
          <ac:chgData name="Cecilia Paolini" userId="5f1327291e59a3b7" providerId="LiveId" clId="{53AE00C7-7A76-45E9-8576-95BBD9F71634}" dt="2022-05-24T13:25:50.503" v="119" actId="5793"/>
          <ac:spMkLst>
            <pc:docMk/>
            <pc:sldMk cId="2288057901" sldId="256"/>
            <ac:spMk id="6" creationId="{73D65DFE-B5CC-1CC2-3D3D-2F61A7938C63}"/>
          </ac:spMkLst>
        </pc:spChg>
      </pc:sldChg>
      <pc:sldChg chg="del">
        <pc:chgData name="Cecilia Paolini" userId="5f1327291e59a3b7" providerId="LiveId" clId="{53AE00C7-7A76-45E9-8576-95BBD9F71634}" dt="2022-05-24T13:26:15.682" v="120" actId="47"/>
        <pc:sldMkLst>
          <pc:docMk/>
          <pc:sldMk cId="3507655295" sldId="257"/>
        </pc:sldMkLst>
      </pc:sldChg>
      <pc:sldChg chg="addSp delSp modSp new mod setBg">
        <pc:chgData name="Cecilia Paolini" userId="5f1327291e59a3b7" providerId="LiveId" clId="{53AE00C7-7A76-45E9-8576-95BBD9F71634}" dt="2022-05-24T13:28:04.108" v="224" actId="27636"/>
        <pc:sldMkLst>
          <pc:docMk/>
          <pc:sldMk cId="3584098227" sldId="257"/>
        </pc:sldMkLst>
        <pc:spChg chg="mod">
          <ac:chgData name="Cecilia Paolini" userId="5f1327291e59a3b7" providerId="LiveId" clId="{53AE00C7-7A76-45E9-8576-95BBD9F71634}" dt="2022-05-24T13:28:04.108" v="224" actId="27636"/>
          <ac:spMkLst>
            <pc:docMk/>
            <pc:sldMk cId="3584098227" sldId="257"/>
            <ac:spMk id="2" creationId="{62D050AF-8211-1E65-914D-A87772D4D0A2}"/>
          </ac:spMkLst>
        </pc:spChg>
        <pc:spChg chg="del mod">
          <ac:chgData name="Cecilia Paolini" userId="5f1327291e59a3b7" providerId="LiveId" clId="{53AE00C7-7A76-45E9-8576-95BBD9F71634}" dt="2022-05-24T13:27:27.206" v="147" actId="478"/>
          <ac:spMkLst>
            <pc:docMk/>
            <pc:sldMk cId="3584098227" sldId="257"/>
            <ac:spMk id="3" creationId="{618E74C3-5ED7-EA5B-C2A2-9B624BAE8676}"/>
          </ac:spMkLst>
        </pc:spChg>
        <pc:spChg chg="add">
          <ac:chgData name="Cecilia Paolini" userId="5f1327291e59a3b7" providerId="LiveId" clId="{53AE00C7-7A76-45E9-8576-95BBD9F71634}" dt="2022-05-24T13:27:04.980" v="143" actId="26606"/>
          <ac:spMkLst>
            <pc:docMk/>
            <pc:sldMk cId="3584098227" sldId="257"/>
            <ac:spMk id="10" creationId="{87CC2527-562A-4F69-B487-4371E5B243E7}"/>
          </ac:spMkLst>
        </pc:spChg>
        <pc:picChg chg="add mod ord">
          <ac:chgData name="Cecilia Paolini" userId="5f1327291e59a3b7" providerId="LiveId" clId="{53AE00C7-7A76-45E9-8576-95BBD9F71634}" dt="2022-05-24T13:27:22.209" v="146" actId="14100"/>
          <ac:picMkLst>
            <pc:docMk/>
            <pc:sldMk cId="3584098227" sldId="257"/>
            <ac:picMk id="5" creationId="{7F349E7C-8A2B-D561-4D76-E91B07F22FE7}"/>
          </ac:picMkLst>
        </pc:picChg>
        <pc:cxnChg chg="add">
          <ac:chgData name="Cecilia Paolini" userId="5f1327291e59a3b7" providerId="LiveId" clId="{53AE00C7-7A76-45E9-8576-95BBD9F71634}" dt="2022-05-24T13:27:04.980" v="143" actId="26606"/>
          <ac:cxnSpMkLst>
            <pc:docMk/>
            <pc:sldMk cId="3584098227" sldId="257"/>
            <ac:cxnSpMk id="12" creationId="{BCDAEC91-5BCE-4B55-9CC0-43EF94CB734B}"/>
          </ac:cxnSpMkLst>
        </pc:cxnChg>
      </pc:sldChg>
      <pc:sldChg chg="del">
        <pc:chgData name="Cecilia Paolini" userId="5f1327291e59a3b7" providerId="LiveId" clId="{53AE00C7-7A76-45E9-8576-95BBD9F71634}" dt="2022-05-24T13:26:18.073" v="121" actId="47"/>
        <pc:sldMkLst>
          <pc:docMk/>
          <pc:sldMk cId="56065989" sldId="258"/>
        </pc:sldMkLst>
      </pc:sldChg>
      <pc:sldChg chg="addSp modSp new mod setBg">
        <pc:chgData name="Cecilia Paolini" userId="5f1327291e59a3b7" providerId="LiveId" clId="{53AE00C7-7A76-45E9-8576-95BBD9F71634}" dt="2022-05-24T13:30:51.086" v="290" actId="20577"/>
        <pc:sldMkLst>
          <pc:docMk/>
          <pc:sldMk cId="4159773633" sldId="258"/>
        </pc:sldMkLst>
        <pc:spChg chg="add mod">
          <ac:chgData name="Cecilia Paolini" userId="5f1327291e59a3b7" providerId="LiveId" clId="{53AE00C7-7A76-45E9-8576-95BBD9F71634}" dt="2022-05-24T13:30:51.086" v="290" actId="20577"/>
          <ac:spMkLst>
            <pc:docMk/>
            <pc:sldMk cId="4159773633" sldId="258"/>
            <ac:spMk id="6" creationId="{0ED08023-FCB9-1995-3CE3-7F5E2D0EE3AB}"/>
          </ac:spMkLst>
        </pc:spChg>
        <pc:spChg chg="add">
          <ac:chgData name="Cecilia Paolini" userId="5f1327291e59a3b7" providerId="LiveId" clId="{53AE00C7-7A76-45E9-8576-95BBD9F71634}" dt="2022-05-24T13:30:30.887" v="285" actId="26606"/>
          <ac:spMkLst>
            <pc:docMk/>
            <pc:sldMk cId="4159773633" sldId="258"/>
            <ac:spMk id="11" creationId="{38468727-63BE-4191-B4A6-C30C82C0E986}"/>
          </ac:spMkLst>
        </pc:spChg>
        <pc:spChg chg="add">
          <ac:chgData name="Cecilia Paolini" userId="5f1327291e59a3b7" providerId="LiveId" clId="{53AE00C7-7A76-45E9-8576-95BBD9F71634}" dt="2022-05-24T13:30:30.887" v="285" actId="26606"/>
          <ac:spMkLst>
            <pc:docMk/>
            <pc:sldMk cId="4159773633" sldId="258"/>
            <ac:spMk id="13" creationId="{9D355BB6-1BB8-4828-B246-CFB31742D7B8}"/>
          </ac:spMkLst>
        </pc:spChg>
        <pc:spChg chg="add">
          <ac:chgData name="Cecilia Paolini" userId="5f1327291e59a3b7" providerId="LiveId" clId="{53AE00C7-7A76-45E9-8576-95BBD9F71634}" dt="2022-05-24T13:30:30.887" v="285" actId="26606"/>
          <ac:spMkLst>
            <pc:docMk/>
            <pc:sldMk cId="4159773633" sldId="258"/>
            <ac:spMk id="15" creationId="{CA52A9B9-B2B3-46F0-9D53-0EFF9905BF8F}"/>
          </ac:spMkLst>
        </pc:spChg>
        <pc:picChg chg="add mod ord">
          <ac:chgData name="Cecilia Paolini" userId="5f1327291e59a3b7" providerId="LiveId" clId="{53AE00C7-7A76-45E9-8576-95BBD9F71634}" dt="2022-05-24T13:30:30.887" v="285" actId="26606"/>
          <ac:picMkLst>
            <pc:docMk/>
            <pc:sldMk cId="4159773633" sldId="258"/>
            <ac:picMk id="3" creationId="{C6E0DB78-D66F-0F17-E9AB-6B77531EF248}"/>
          </ac:picMkLst>
        </pc:picChg>
        <pc:picChg chg="add mod ord">
          <ac:chgData name="Cecilia Paolini" userId="5f1327291e59a3b7" providerId="LiveId" clId="{53AE00C7-7A76-45E9-8576-95BBD9F71634}" dt="2022-05-24T13:30:30.887" v="285" actId="26606"/>
          <ac:picMkLst>
            <pc:docMk/>
            <pc:sldMk cId="4159773633" sldId="258"/>
            <ac:picMk id="5" creationId="{DFEE7BAF-518E-00FC-5E7F-5661B79C282E}"/>
          </ac:picMkLst>
        </pc:picChg>
      </pc:sldChg>
      <pc:sldChg chg="del">
        <pc:chgData name="Cecilia Paolini" userId="5f1327291e59a3b7" providerId="LiveId" clId="{53AE00C7-7A76-45E9-8576-95BBD9F71634}" dt="2022-05-24T13:26:18.406" v="122" actId="47"/>
        <pc:sldMkLst>
          <pc:docMk/>
          <pc:sldMk cId="437777414" sldId="259"/>
        </pc:sldMkLst>
      </pc:sldChg>
      <pc:sldChg chg="addSp delSp modSp new mod ord setBg setClrOvrMap">
        <pc:chgData name="Cecilia Paolini" userId="5f1327291e59a3b7" providerId="LiveId" clId="{53AE00C7-7A76-45E9-8576-95BBD9F71634}" dt="2022-05-24T13:36:49.985" v="447"/>
        <pc:sldMkLst>
          <pc:docMk/>
          <pc:sldMk cId="2742194965" sldId="259"/>
        </pc:sldMkLst>
        <pc:spChg chg="add mod">
          <ac:chgData name="Cecilia Paolini" userId="5f1327291e59a3b7" providerId="LiveId" clId="{53AE00C7-7A76-45E9-8576-95BBD9F71634}" dt="2022-05-24T13:35:47.957" v="386" actId="1076"/>
          <ac:spMkLst>
            <pc:docMk/>
            <pc:sldMk cId="2742194965" sldId="259"/>
            <ac:spMk id="4" creationId="{E8869FE7-2E94-6224-F504-C3E1A9D7F787}"/>
          </ac:spMkLst>
        </pc:spChg>
        <pc:spChg chg="add mod">
          <ac:chgData name="Cecilia Paolini" userId="5f1327291e59a3b7" providerId="LiveId" clId="{53AE00C7-7A76-45E9-8576-95BBD9F71634}" dt="2022-05-24T13:36:42.666" v="445" actId="121"/>
          <ac:spMkLst>
            <pc:docMk/>
            <pc:sldMk cId="2742194965" sldId="259"/>
            <ac:spMk id="5" creationId="{F674128D-5EE4-5E28-0558-AF41B099CD13}"/>
          </ac:spMkLst>
        </pc:spChg>
        <pc:spChg chg="add del">
          <ac:chgData name="Cecilia Paolini" userId="5f1327291e59a3b7" providerId="LiveId" clId="{53AE00C7-7A76-45E9-8576-95BBD9F71634}" dt="2022-05-24T13:35:42.176" v="385" actId="26606"/>
          <ac:spMkLst>
            <pc:docMk/>
            <pc:sldMk cId="2742194965" sldId="259"/>
            <ac:spMk id="9" creationId="{B849539B-3694-4E8A-A991-D68126CF3390}"/>
          </ac:spMkLst>
        </pc:spChg>
        <pc:picChg chg="add mod">
          <ac:chgData name="Cecilia Paolini" userId="5f1327291e59a3b7" providerId="LiveId" clId="{53AE00C7-7A76-45E9-8576-95BBD9F71634}" dt="2022-05-24T13:35:42.176" v="385" actId="26606"/>
          <ac:picMkLst>
            <pc:docMk/>
            <pc:sldMk cId="2742194965" sldId="259"/>
            <ac:picMk id="2" creationId="{F505AA27-8F25-6C2D-CE1C-3EA20E5DF7B5}"/>
          </ac:picMkLst>
        </pc:picChg>
        <pc:picChg chg="add mod">
          <ac:chgData name="Cecilia Paolini" userId="5f1327291e59a3b7" providerId="LiveId" clId="{53AE00C7-7A76-45E9-8576-95BBD9F71634}" dt="2022-05-24T13:35:42.176" v="385" actId="26606"/>
          <ac:picMkLst>
            <pc:docMk/>
            <pc:sldMk cId="2742194965" sldId="259"/>
            <ac:picMk id="3" creationId="{16EDE911-9365-B5E2-7204-219446A53C38}"/>
          </ac:picMkLst>
        </pc:picChg>
        <pc:cxnChg chg="add del">
          <ac:chgData name="Cecilia Paolini" userId="5f1327291e59a3b7" providerId="LiveId" clId="{53AE00C7-7A76-45E9-8576-95BBD9F71634}" dt="2022-05-24T13:35:42.176" v="385" actId="26606"/>
          <ac:cxnSpMkLst>
            <pc:docMk/>
            <pc:sldMk cId="2742194965" sldId="259"/>
            <ac:cxnSpMk id="11" creationId="{1AA718E0-F8D2-4975-85FE-D33E8A7B9176}"/>
          </ac:cxnSpMkLst>
        </pc:cxnChg>
      </pc:sldChg>
      <pc:sldChg chg="addSp modSp new mod ord">
        <pc:chgData name="Cecilia Paolini" userId="5f1327291e59a3b7" providerId="LiveId" clId="{53AE00C7-7A76-45E9-8576-95BBD9F71634}" dt="2022-05-24T13:38:53.283" v="521" actId="1076"/>
        <pc:sldMkLst>
          <pc:docMk/>
          <pc:sldMk cId="1032003237" sldId="260"/>
        </pc:sldMkLst>
        <pc:spChg chg="add mod">
          <ac:chgData name="Cecilia Paolini" userId="5f1327291e59a3b7" providerId="LiveId" clId="{53AE00C7-7A76-45E9-8576-95BBD9F71634}" dt="2022-05-24T13:38:53.283" v="521" actId="1076"/>
          <ac:spMkLst>
            <pc:docMk/>
            <pc:sldMk cId="1032003237" sldId="260"/>
            <ac:spMk id="4" creationId="{D2D57541-FE94-6C5B-8B4D-C86F8CEBA980}"/>
          </ac:spMkLst>
        </pc:spChg>
        <pc:picChg chg="add mod">
          <ac:chgData name="Cecilia Paolini" userId="5f1327291e59a3b7" providerId="LiveId" clId="{53AE00C7-7A76-45E9-8576-95BBD9F71634}" dt="2022-05-24T13:38:45.918" v="518" actId="1076"/>
          <ac:picMkLst>
            <pc:docMk/>
            <pc:sldMk cId="1032003237" sldId="260"/>
            <ac:picMk id="2" creationId="{D6F817D6-6033-08C3-2E32-A84D5D7D7178}"/>
          </ac:picMkLst>
        </pc:picChg>
        <pc:picChg chg="add mod">
          <ac:chgData name="Cecilia Paolini" userId="5f1327291e59a3b7" providerId="LiveId" clId="{53AE00C7-7A76-45E9-8576-95BBD9F71634}" dt="2022-05-24T13:38:50.807" v="520" actId="14100"/>
          <ac:picMkLst>
            <pc:docMk/>
            <pc:sldMk cId="1032003237" sldId="260"/>
            <ac:picMk id="3" creationId="{27070EBC-F3EA-0E6E-1EDD-B6EDDBEB573B}"/>
          </ac:picMkLst>
        </pc:picChg>
      </pc:sldChg>
      <pc:sldChg chg="del">
        <pc:chgData name="Cecilia Paolini" userId="5f1327291e59a3b7" providerId="LiveId" clId="{53AE00C7-7A76-45E9-8576-95BBD9F71634}" dt="2022-05-24T13:26:18.807" v="123" actId="47"/>
        <pc:sldMkLst>
          <pc:docMk/>
          <pc:sldMk cId="4113601109" sldId="260"/>
        </pc:sldMkLst>
      </pc:sldChg>
      <pc:sldChg chg="addSp modSp new mod">
        <pc:chgData name="Cecilia Paolini" userId="5f1327291e59a3b7" providerId="LiveId" clId="{53AE00C7-7A76-45E9-8576-95BBD9F71634}" dt="2022-05-24T13:41:15.105" v="571" actId="14100"/>
        <pc:sldMkLst>
          <pc:docMk/>
          <pc:sldMk cId="66001220" sldId="261"/>
        </pc:sldMkLst>
        <pc:spChg chg="add mod">
          <ac:chgData name="Cecilia Paolini" userId="5f1327291e59a3b7" providerId="LiveId" clId="{53AE00C7-7A76-45E9-8576-95BBD9F71634}" dt="2022-05-24T13:40:56.649" v="569" actId="255"/>
          <ac:spMkLst>
            <pc:docMk/>
            <pc:sldMk cId="66001220" sldId="261"/>
            <ac:spMk id="6" creationId="{0D6179C5-A366-8F51-ECE1-FC2AB50C8D41}"/>
          </ac:spMkLst>
        </pc:spChg>
        <pc:picChg chg="add mod">
          <ac:chgData name="Cecilia Paolini" userId="5f1327291e59a3b7" providerId="LiveId" clId="{53AE00C7-7A76-45E9-8576-95BBD9F71634}" dt="2022-05-24T13:41:15.105" v="571" actId="14100"/>
          <ac:picMkLst>
            <pc:docMk/>
            <pc:sldMk cId="66001220" sldId="261"/>
            <ac:picMk id="3" creationId="{99F7C0B3-CADB-8724-0AD8-737405E28E52}"/>
          </ac:picMkLst>
        </pc:picChg>
        <pc:picChg chg="add mod">
          <ac:chgData name="Cecilia Paolini" userId="5f1327291e59a3b7" providerId="LiveId" clId="{53AE00C7-7A76-45E9-8576-95BBD9F71634}" dt="2022-05-24T13:41:07.097" v="570" actId="14100"/>
          <ac:picMkLst>
            <pc:docMk/>
            <pc:sldMk cId="66001220" sldId="261"/>
            <ac:picMk id="5" creationId="{DBF3C232-7685-B4C6-D729-130C5EA5739D}"/>
          </ac:picMkLst>
        </pc:picChg>
      </pc:sldChg>
      <pc:sldChg chg="del">
        <pc:chgData name="Cecilia Paolini" userId="5f1327291e59a3b7" providerId="LiveId" clId="{53AE00C7-7A76-45E9-8576-95BBD9F71634}" dt="2022-05-24T13:26:19.172" v="124" actId="47"/>
        <pc:sldMkLst>
          <pc:docMk/>
          <pc:sldMk cId="3107029467" sldId="261"/>
        </pc:sldMkLst>
      </pc:sldChg>
      <pc:sldChg chg="del">
        <pc:chgData name="Cecilia Paolini" userId="5f1327291e59a3b7" providerId="LiveId" clId="{53AE00C7-7A76-45E9-8576-95BBD9F71634}" dt="2022-05-24T13:26:19.524" v="125" actId="47"/>
        <pc:sldMkLst>
          <pc:docMk/>
          <pc:sldMk cId="3065296037" sldId="262"/>
        </pc:sldMkLst>
      </pc:sldChg>
      <pc:sldChg chg="addSp modSp new mod setBg">
        <pc:chgData name="Cecilia Paolini" userId="5f1327291e59a3b7" providerId="LiveId" clId="{53AE00C7-7A76-45E9-8576-95BBD9F71634}" dt="2022-05-24T13:42:34.975" v="601" actId="255"/>
        <pc:sldMkLst>
          <pc:docMk/>
          <pc:sldMk cId="4035082502" sldId="262"/>
        </pc:sldMkLst>
        <pc:spChg chg="add mod">
          <ac:chgData name="Cecilia Paolini" userId="5f1327291e59a3b7" providerId="LiveId" clId="{53AE00C7-7A76-45E9-8576-95BBD9F71634}" dt="2022-05-24T13:42:34.975" v="601" actId="255"/>
          <ac:spMkLst>
            <pc:docMk/>
            <pc:sldMk cId="4035082502" sldId="262"/>
            <ac:spMk id="4" creationId="{8BD90FE3-B70B-5854-5004-514DC8BFF500}"/>
          </ac:spMkLst>
        </pc:spChg>
        <pc:picChg chg="add mod ord">
          <ac:chgData name="Cecilia Paolini" userId="5f1327291e59a3b7" providerId="LiveId" clId="{53AE00C7-7A76-45E9-8576-95BBD9F71634}" dt="2022-05-24T13:42:13.271" v="598" actId="26606"/>
          <ac:picMkLst>
            <pc:docMk/>
            <pc:sldMk cId="4035082502" sldId="262"/>
            <ac:picMk id="3" creationId="{DED8F5AC-6014-52D9-F348-9746B52F7F3D}"/>
          </ac:picMkLst>
        </pc:picChg>
        <pc:cxnChg chg="add">
          <ac:chgData name="Cecilia Paolini" userId="5f1327291e59a3b7" providerId="LiveId" clId="{53AE00C7-7A76-45E9-8576-95BBD9F71634}" dt="2022-05-24T13:42:13.271" v="598" actId="26606"/>
          <ac:cxnSpMkLst>
            <pc:docMk/>
            <pc:sldMk cId="4035082502" sldId="262"/>
            <ac:cxnSpMk id="9" creationId="{A7F400EE-A8A5-48AF-B4D6-291B52C6F0B0}"/>
          </ac:cxnSpMkLst>
        </pc:cxnChg>
      </pc:sldChg>
      <pc:sldChg chg="addSp modSp new mod">
        <pc:chgData name="Cecilia Paolini" userId="5f1327291e59a3b7" providerId="LiveId" clId="{53AE00C7-7A76-45E9-8576-95BBD9F71634}" dt="2022-05-24T13:48:35.753" v="669" actId="1076"/>
        <pc:sldMkLst>
          <pc:docMk/>
          <pc:sldMk cId="2333187321" sldId="263"/>
        </pc:sldMkLst>
        <pc:spChg chg="add mod">
          <ac:chgData name="Cecilia Paolini" userId="5f1327291e59a3b7" providerId="LiveId" clId="{53AE00C7-7A76-45E9-8576-95BBD9F71634}" dt="2022-05-24T13:48:29.603" v="667" actId="255"/>
          <ac:spMkLst>
            <pc:docMk/>
            <pc:sldMk cId="2333187321" sldId="263"/>
            <ac:spMk id="3" creationId="{A105D1ED-C873-D542-6398-3CF8EC28D26A}"/>
          </ac:spMkLst>
        </pc:spChg>
        <pc:picChg chg="add mod">
          <ac:chgData name="Cecilia Paolini" userId="5f1327291e59a3b7" providerId="LiveId" clId="{53AE00C7-7A76-45E9-8576-95BBD9F71634}" dt="2022-05-24T13:48:35.753" v="669" actId="1076"/>
          <ac:picMkLst>
            <pc:docMk/>
            <pc:sldMk cId="2333187321" sldId="263"/>
            <ac:picMk id="2" creationId="{0B09DB28-B66B-6959-B9A7-BB4C912EBFD5}"/>
          </ac:picMkLst>
        </pc:picChg>
      </pc:sldChg>
      <pc:sldChg chg="del">
        <pc:chgData name="Cecilia Paolini" userId="5f1327291e59a3b7" providerId="LiveId" clId="{53AE00C7-7A76-45E9-8576-95BBD9F71634}" dt="2022-05-24T13:26:19.840" v="126" actId="47"/>
        <pc:sldMkLst>
          <pc:docMk/>
          <pc:sldMk cId="3052574884" sldId="263"/>
        </pc:sldMkLst>
      </pc:sldChg>
      <pc:sldChg chg="del">
        <pc:chgData name="Cecilia Paolini" userId="5f1327291e59a3b7" providerId="LiveId" clId="{53AE00C7-7A76-45E9-8576-95BBD9F71634}" dt="2022-05-24T13:26:20.220" v="127" actId="47"/>
        <pc:sldMkLst>
          <pc:docMk/>
          <pc:sldMk cId="2279019784" sldId="264"/>
        </pc:sldMkLst>
      </pc:sldChg>
      <pc:sldChg chg="addSp modSp new mod">
        <pc:chgData name="Cecilia Paolini" userId="5f1327291e59a3b7" providerId="LiveId" clId="{53AE00C7-7A76-45E9-8576-95BBD9F71634}" dt="2022-05-24T13:50:15.449" v="720" actId="255"/>
        <pc:sldMkLst>
          <pc:docMk/>
          <pc:sldMk cId="3141726930" sldId="264"/>
        </pc:sldMkLst>
        <pc:spChg chg="add mod">
          <ac:chgData name="Cecilia Paolini" userId="5f1327291e59a3b7" providerId="LiveId" clId="{53AE00C7-7A76-45E9-8576-95BBD9F71634}" dt="2022-05-24T13:50:15.449" v="720" actId="255"/>
          <ac:spMkLst>
            <pc:docMk/>
            <pc:sldMk cId="3141726930" sldId="264"/>
            <ac:spMk id="3" creationId="{04A0A5B8-B448-DCC1-B2DB-6082C0FFC884}"/>
          </ac:spMkLst>
        </pc:spChg>
        <pc:picChg chg="add mod">
          <ac:chgData name="Cecilia Paolini" userId="5f1327291e59a3b7" providerId="LiveId" clId="{53AE00C7-7A76-45E9-8576-95BBD9F71634}" dt="2022-05-24T13:49:41.840" v="672" actId="1076"/>
          <ac:picMkLst>
            <pc:docMk/>
            <pc:sldMk cId="3141726930" sldId="264"/>
            <ac:picMk id="2" creationId="{EC17BE8C-F436-140C-1CA8-DD383130978D}"/>
          </ac:picMkLst>
        </pc:picChg>
      </pc:sldChg>
      <pc:sldChg chg="addSp modSp new mod">
        <pc:chgData name="Cecilia Paolini" userId="5f1327291e59a3b7" providerId="LiveId" clId="{53AE00C7-7A76-45E9-8576-95BBD9F71634}" dt="2022-05-24T13:59:45.294" v="777" actId="255"/>
        <pc:sldMkLst>
          <pc:docMk/>
          <pc:sldMk cId="3088342223" sldId="265"/>
        </pc:sldMkLst>
        <pc:spChg chg="add mod">
          <ac:chgData name="Cecilia Paolini" userId="5f1327291e59a3b7" providerId="LiveId" clId="{53AE00C7-7A76-45E9-8576-95BBD9F71634}" dt="2022-05-24T13:59:45.294" v="777" actId="255"/>
          <ac:spMkLst>
            <pc:docMk/>
            <pc:sldMk cId="3088342223" sldId="265"/>
            <ac:spMk id="3" creationId="{DB178DAD-616E-9EE8-DD04-5CD9BDBDDF3E}"/>
          </ac:spMkLst>
        </pc:spChg>
        <pc:picChg chg="add mod">
          <ac:chgData name="Cecilia Paolini" userId="5f1327291e59a3b7" providerId="LiveId" clId="{53AE00C7-7A76-45E9-8576-95BBD9F71634}" dt="2022-05-24T13:58:10.810" v="725" actId="1076"/>
          <ac:picMkLst>
            <pc:docMk/>
            <pc:sldMk cId="3088342223" sldId="265"/>
            <ac:picMk id="2" creationId="{F8FCF8FB-853F-1BFC-C11F-9953D565BDF3}"/>
          </ac:picMkLst>
        </pc:picChg>
      </pc:sldChg>
      <pc:sldChg chg="del">
        <pc:chgData name="Cecilia Paolini" userId="5f1327291e59a3b7" providerId="LiveId" clId="{53AE00C7-7A76-45E9-8576-95BBD9F71634}" dt="2022-05-24T13:26:20.527" v="128" actId="47"/>
        <pc:sldMkLst>
          <pc:docMk/>
          <pc:sldMk cId="3423905334" sldId="265"/>
        </pc:sldMkLst>
      </pc:sldChg>
      <pc:sldChg chg="del">
        <pc:chgData name="Cecilia Paolini" userId="5f1327291e59a3b7" providerId="LiveId" clId="{53AE00C7-7A76-45E9-8576-95BBD9F71634}" dt="2022-05-24T13:26:21.081" v="129" actId="47"/>
        <pc:sldMkLst>
          <pc:docMk/>
          <pc:sldMk cId="1967208388" sldId="266"/>
        </pc:sldMkLst>
      </pc:sldChg>
      <pc:sldChg chg="del">
        <pc:chgData name="Cecilia Paolini" userId="5f1327291e59a3b7" providerId="LiveId" clId="{53AE00C7-7A76-45E9-8576-95BBD9F71634}" dt="2022-05-24T13:26:21.275" v="130" actId="47"/>
        <pc:sldMkLst>
          <pc:docMk/>
          <pc:sldMk cId="2583890592" sldId="267"/>
        </pc:sldMkLst>
      </pc:sldChg>
      <pc:sldChg chg="del">
        <pc:chgData name="Cecilia Paolini" userId="5f1327291e59a3b7" providerId="LiveId" clId="{53AE00C7-7A76-45E9-8576-95BBD9F71634}" dt="2022-05-24T13:26:21.476" v="131" actId="47"/>
        <pc:sldMkLst>
          <pc:docMk/>
          <pc:sldMk cId="3176215699" sldId="268"/>
        </pc:sldMkLst>
      </pc:sldChg>
      <pc:sldChg chg="del">
        <pc:chgData name="Cecilia Paolini" userId="5f1327291e59a3b7" providerId="LiveId" clId="{53AE00C7-7A76-45E9-8576-95BBD9F71634}" dt="2022-05-24T13:26:21.660" v="132" actId="47"/>
        <pc:sldMkLst>
          <pc:docMk/>
          <pc:sldMk cId="2816926233" sldId="269"/>
        </pc:sldMkLst>
      </pc:sldChg>
      <pc:sldChg chg="del">
        <pc:chgData name="Cecilia Paolini" userId="5f1327291e59a3b7" providerId="LiveId" clId="{53AE00C7-7A76-45E9-8576-95BBD9F71634}" dt="2022-05-24T13:26:21.863" v="133" actId="47"/>
        <pc:sldMkLst>
          <pc:docMk/>
          <pc:sldMk cId="2016711337" sldId="270"/>
        </pc:sldMkLst>
      </pc:sldChg>
      <pc:sldChg chg="del">
        <pc:chgData name="Cecilia Paolini" userId="5f1327291e59a3b7" providerId="LiveId" clId="{53AE00C7-7A76-45E9-8576-95BBD9F71634}" dt="2022-05-24T13:26:22.399" v="134" actId="47"/>
        <pc:sldMkLst>
          <pc:docMk/>
          <pc:sldMk cId="1250748047" sldId="271"/>
        </pc:sldMkLst>
      </pc:sldChg>
    </pc:docChg>
  </pc:docChgLst>
  <pc:docChgLst>
    <pc:chgData name="Cecilia Paolini" userId="5f1327291e59a3b7" providerId="LiveId" clId="{82723187-F572-4948-93D0-BE66D449E768}"/>
    <pc:docChg chg="modSld">
      <pc:chgData name="Cecilia Paolini" userId="5f1327291e59a3b7" providerId="LiveId" clId="{82723187-F572-4948-93D0-BE66D449E768}" dt="2022-04-26T16:07:46.724" v="14" actId="1036"/>
      <pc:docMkLst>
        <pc:docMk/>
      </pc:docMkLst>
      <pc:sldChg chg="modSp mod">
        <pc:chgData name="Cecilia Paolini" userId="5f1327291e59a3b7" providerId="LiveId" clId="{82723187-F572-4948-93D0-BE66D449E768}" dt="2022-04-26T16:07:46.724" v="14" actId="1036"/>
        <pc:sldMkLst>
          <pc:docMk/>
          <pc:sldMk cId="3107029467" sldId="261"/>
        </pc:sldMkLst>
        <pc:spChg chg="mod">
          <ac:chgData name="Cecilia Paolini" userId="5f1327291e59a3b7" providerId="LiveId" clId="{82723187-F572-4948-93D0-BE66D449E768}" dt="2022-04-26T16:06:25.042" v="6" actId="121"/>
          <ac:spMkLst>
            <pc:docMk/>
            <pc:sldMk cId="3107029467" sldId="261"/>
            <ac:spMk id="9" creationId="{8A921FDE-9F52-B649-C5B7-4D8BC80FE7D1}"/>
          </ac:spMkLst>
        </pc:spChg>
        <pc:spChg chg="mod">
          <ac:chgData name="Cecilia Paolini" userId="5f1327291e59a3b7" providerId="LiveId" clId="{82723187-F572-4948-93D0-BE66D449E768}" dt="2022-04-26T16:06:26.609" v="7" actId="120"/>
          <ac:spMkLst>
            <pc:docMk/>
            <pc:sldMk cId="3107029467" sldId="261"/>
            <ac:spMk id="12" creationId="{0E1F77E3-615C-AFEE-9900-9E0AF3E7917B}"/>
          </ac:spMkLst>
        </pc:spChg>
        <pc:picChg chg="mod">
          <ac:chgData name="Cecilia Paolini" userId="5f1327291e59a3b7" providerId="LiveId" clId="{82723187-F572-4948-93D0-BE66D449E768}" dt="2022-04-26T16:06:11.991" v="3" actId="1076"/>
          <ac:picMkLst>
            <pc:docMk/>
            <pc:sldMk cId="3107029467" sldId="261"/>
            <ac:picMk id="3" creationId="{FED72382-6DA3-3FB3-13AB-483223CC482A}"/>
          </ac:picMkLst>
        </pc:picChg>
        <pc:picChg chg="mod">
          <ac:chgData name="Cecilia Paolini" userId="5f1327291e59a3b7" providerId="LiveId" clId="{82723187-F572-4948-93D0-BE66D449E768}" dt="2022-04-26T16:07:46.724" v="14" actId="1036"/>
          <ac:picMkLst>
            <pc:docMk/>
            <pc:sldMk cId="3107029467" sldId="261"/>
            <ac:picMk id="5" creationId="{34476022-41F9-C0F4-916B-8AD557DCBD9F}"/>
          </ac:picMkLst>
        </pc:picChg>
      </pc:sldChg>
    </pc:docChg>
  </pc:docChgLst>
  <pc:docChgLst>
    <pc:chgData name="Cecilia Paolini" userId="5f1327291e59a3b7" providerId="LiveId" clId="{764363B6-DDB2-45AC-A3E2-ADC822704BC7}"/>
    <pc:docChg chg="undo custSel addSld delSld modSld sldOrd">
      <pc:chgData name="Cecilia Paolini" userId="5f1327291e59a3b7" providerId="LiveId" clId="{764363B6-DDB2-45AC-A3E2-ADC822704BC7}" dt="2022-07-21T04:13:11.883" v="337" actId="47"/>
      <pc:docMkLst>
        <pc:docMk/>
      </pc:docMkLst>
      <pc:sldChg chg="modSp mod">
        <pc:chgData name="Cecilia Paolini" userId="5f1327291e59a3b7" providerId="LiveId" clId="{764363B6-DDB2-45AC-A3E2-ADC822704BC7}" dt="2022-07-18T13:43:49.413" v="171" actId="20577"/>
        <pc:sldMkLst>
          <pc:docMk/>
          <pc:sldMk cId="2288057901" sldId="256"/>
        </pc:sldMkLst>
        <pc:spChg chg="mod">
          <ac:chgData name="Cecilia Paolini" userId="5f1327291e59a3b7" providerId="LiveId" clId="{764363B6-DDB2-45AC-A3E2-ADC822704BC7}" dt="2022-07-18T13:43:49.413" v="171" actId="20577"/>
          <ac:spMkLst>
            <pc:docMk/>
            <pc:sldMk cId="2288057901" sldId="256"/>
            <ac:spMk id="2" creationId="{357A8576-6A82-4B04-1860-0BBEA58CD7C8}"/>
          </ac:spMkLst>
        </pc:spChg>
        <pc:spChg chg="mod">
          <ac:chgData name="Cecilia Paolini" userId="5f1327291e59a3b7" providerId="LiveId" clId="{764363B6-DDB2-45AC-A3E2-ADC822704BC7}" dt="2022-07-18T13:39:49.139" v="29" actId="20577"/>
          <ac:spMkLst>
            <pc:docMk/>
            <pc:sldMk cId="2288057901" sldId="256"/>
            <ac:spMk id="6" creationId="{73D65DFE-B5CC-1CC2-3D3D-2F61A7938C63}"/>
          </ac:spMkLst>
        </pc:spChg>
      </pc:sldChg>
      <pc:sldChg chg="addSp delSp modSp new mod setBg">
        <pc:chgData name="Cecilia Paolini" userId="5f1327291e59a3b7" providerId="LiveId" clId="{764363B6-DDB2-45AC-A3E2-ADC822704BC7}" dt="2022-07-18T14:09:55.634" v="213" actId="14100"/>
        <pc:sldMkLst>
          <pc:docMk/>
          <pc:sldMk cId="2455834253" sldId="257"/>
        </pc:sldMkLst>
        <pc:spChg chg="add del">
          <ac:chgData name="Cecilia Paolini" userId="5f1327291e59a3b7" providerId="LiveId" clId="{764363B6-DDB2-45AC-A3E2-ADC822704BC7}" dt="2022-07-18T14:08:45.122" v="205" actId="26606"/>
          <ac:spMkLst>
            <pc:docMk/>
            <pc:sldMk cId="2455834253" sldId="257"/>
            <ac:spMk id="8" creationId="{32BC26D8-82FB-445E-AA49-62A77D7C1EE0}"/>
          </ac:spMkLst>
        </pc:spChg>
        <pc:spChg chg="add del">
          <ac:chgData name="Cecilia Paolini" userId="5f1327291e59a3b7" providerId="LiveId" clId="{764363B6-DDB2-45AC-A3E2-ADC822704BC7}" dt="2022-07-18T14:08:45.122" v="205" actId="26606"/>
          <ac:spMkLst>
            <pc:docMk/>
            <pc:sldMk cId="2455834253" sldId="257"/>
            <ac:spMk id="10" creationId="{CB44330D-EA18-4254-AA95-EB49948539B8}"/>
          </ac:spMkLst>
        </pc:spChg>
        <pc:picChg chg="add mod">
          <ac:chgData name="Cecilia Paolini" userId="5f1327291e59a3b7" providerId="LiveId" clId="{764363B6-DDB2-45AC-A3E2-ADC822704BC7}" dt="2022-07-18T14:09:17.445" v="210" actId="1076"/>
          <ac:picMkLst>
            <pc:docMk/>
            <pc:sldMk cId="2455834253" sldId="257"/>
            <ac:picMk id="3" creationId="{ECB29612-2C99-45BD-E152-D7DBCE8D1726}"/>
          </ac:picMkLst>
        </pc:picChg>
        <pc:picChg chg="add mod">
          <ac:chgData name="Cecilia Paolini" userId="5f1327291e59a3b7" providerId="LiveId" clId="{764363B6-DDB2-45AC-A3E2-ADC822704BC7}" dt="2022-07-18T14:09:55.634" v="213" actId="14100"/>
          <ac:picMkLst>
            <pc:docMk/>
            <pc:sldMk cId="2455834253" sldId="257"/>
            <ac:picMk id="5" creationId="{84AD9B7A-9615-F536-FF81-955A2AC72A54}"/>
          </ac:picMkLst>
        </pc:picChg>
      </pc:sldChg>
      <pc:sldChg chg="delSp del mod">
        <pc:chgData name="Cecilia Paolini" userId="5f1327291e59a3b7" providerId="LiveId" clId="{764363B6-DDB2-45AC-A3E2-ADC822704BC7}" dt="2022-07-18T13:39:56.391" v="31" actId="47"/>
        <pc:sldMkLst>
          <pc:docMk/>
          <pc:sldMk cId="3584098227" sldId="257"/>
        </pc:sldMkLst>
        <pc:picChg chg="del">
          <ac:chgData name="Cecilia Paolini" userId="5f1327291e59a3b7" providerId="LiveId" clId="{764363B6-DDB2-45AC-A3E2-ADC822704BC7}" dt="2022-07-18T13:39:53.259" v="30" actId="478"/>
          <ac:picMkLst>
            <pc:docMk/>
            <pc:sldMk cId="3584098227" sldId="257"/>
            <ac:picMk id="5" creationId="{7F349E7C-8A2B-D561-4D76-E91B07F22FE7}"/>
          </ac:picMkLst>
        </pc:picChg>
      </pc:sldChg>
      <pc:sldChg chg="addSp modSp new mod ord setBg">
        <pc:chgData name="Cecilia Paolini" userId="5f1327291e59a3b7" providerId="LiveId" clId="{764363B6-DDB2-45AC-A3E2-ADC822704BC7}" dt="2022-07-18T14:01:51.883" v="190"/>
        <pc:sldMkLst>
          <pc:docMk/>
          <pc:sldMk cId="1626378320" sldId="258"/>
        </pc:sldMkLst>
        <pc:spChg chg="add">
          <ac:chgData name="Cecilia Paolini" userId="5f1327291e59a3b7" providerId="LiveId" clId="{764363B6-DDB2-45AC-A3E2-ADC822704BC7}" dt="2022-07-18T13:50:40.674" v="177" actId="26606"/>
          <ac:spMkLst>
            <pc:docMk/>
            <pc:sldMk cId="1626378320" sldId="258"/>
            <ac:spMk id="7" creationId="{42A4FC2C-047E-45A5-965D-8E1E3BF09BC6}"/>
          </ac:spMkLst>
        </pc:spChg>
        <pc:picChg chg="add mod">
          <ac:chgData name="Cecilia Paolini" userId="5f1327291e59a3b7" providerId="LiveId" clId="{764363B6-DDB2-45AC-A3E2-ADC822704BC7}" dt="2022-07-18T13:50:40.674" v="177" actId="26606"/>
          <ac:picMkLst>
            <pc:docMk/>
            <pc:sldMk cId="1626378320" sldId="258"/>
            <ac:picMk id="2" creationId="{4DAA7699-78F8-16CF-AE63-648C62ED4F55}"/>
          </ac:picMkLst>
        </pc:picChg>
      </pc:sldChg>
      <pc:sldChg chg="del">
        <pc:chgData name="Cecilia Paolini" userId="5f1327291e59a3b7" providerId="LiveId" clId="{764363B6-DDB2-45AC-A3E2-ADC822704BC7}" dt="2022-07-18T13:39:58.645" v="34" actId="47"/>
        <pc:sldMkLst>
          <pc:docMk/>
          <pc:sldMk cId="4159773633" sldId="258"/>
        </pc:sldMkLst>
      </pc:sldChg>
      <pc:sldChg chg="addSp delSp modSp new mod ord">
        <pc:chgData name="Cecilia Paolini" userId="5f1327291e59a3b7" providerId="LiveId" clId="{764363B6-DDB2-45AC-A3E2-ADC822704BC7}" dt="2022-07-18T21:47:21.760" v="336" actId="1076"/>
        <pc:sldMkLst>
          <pc:docMk/>
          <pc:sldMk cId="1351762004" sldId="259"/>
        </pc:sldMkLst>
        <pc:picChg chg="add del mod">
          <ac:chgData name="Cecilia Paolini" userId="5f1327291e59a3b7" providerId="LiveId" clId="{764363B6-DDB2-45AC-A3E2-ADC822704BC7}" dt="2022-07-18T21:46:55.525" v="329" actId="478"/>
          <ac:picMkLst>
            <pc:docMk/>
            <pc:sldMk cId="1351762004" sldId="259"/>
            <ac:picMk id="3" creationId="{72A5E8F0-EBF5-E4B7-FFF6-94B3AA99F92D}"/>
          </ac:picMkLst>
        </pc:picChg>
        <pc:picChg chg="add mod">
          <ac:chgData name="Cecilia Paolini" userId="5f1327291e59a3b7" providerId="LiveId" clId="{764363B6-DDB2-45AC-A3E2-ADC822704BC7}" dt="2022-07-18T21:47:03.946" v="331" actId="1076"/>
          <ac:picMkLst>
            <pc:docMk/>
            <pc:sldMk cId="1351762004" sldId="259"/>
            <ac:picMk id="5" creationId="{9FFC8A87-DB1D-43DC-EA54-802634C779AE}"/>
          </ac:picMkLst>
        </pc:picChg>
        <pc:picChg chg="add mod">
          <ac:chgData name="Cecilia Paolini" userId="5f1327291e59a3b7" providerId="LiveId" clId="{764363B6-DDB2-45AC-A3E2-ADC822704BC7}" dt="2022-07-18T21:47:21.760" v="336" actId="1076"/>
          <ac:picMkLst>
            <pc:docMk/>
            <pc:sldMk cId="1351762004" sldId="259"/>
            <ac:picMk id="7" creationId="{825803B7-6070-41C2-BBCC-62729C68F1C4}"/>
          </ac:picMkLst>
        </pc:picChg>
      </pc:sldChg>
      <pc:sldChg chg="del">
        <pc:chgData name="Cecilia Paolini" userId="5f1327291e59a3b7" providerId="LiveId" clId="{764363B6-DDB2-45AC-A3E2-ADC822704BC7}" dt="2022-07-18T13:39:58.036" v="33" actId="47"/>
        <pc:sldMkLst>
          <pc:docMk/>
          <pc:sldMk cId="2742194965" sldId="259"/>
        </pc:sldMkLst>
      </pc:sldChg>
      <pc:sldChg chg="del">
        <pc:chgData name="Cecilia Paolini" userId="5f1327291e59a3b7" providerId="LiveId" clId="{764363B6-DDB2-45AC-A3E2-ADC822704BC7}" dt="2022-07-18T13:39:57.183" v="32" actId="47"/>
        <pc:sldMkLst>
          <pc:docMk/>
          <pc:sldMk cId="1032003237" sldId="260"/>
        </pc:sldMkLst>
      </pc:sldChg>
      <pc:sldChg chg="new del ord">
        <pc:chgData name="Cecilia Paolini" userId="5f1327291e59a3b7" providerId="LiveId" clId="{764363B6-DDB2-45AC-A3E2-ADC822704BC7}" dt="2022-07-18T14:17:59.276" v="214" actId="47"/>
        <pc:sldMkLst>
          <pc:docMk/>
          <pc:sldMk cId="3781624759" sldId="260"/>
        </pc:sldMkLst>
      </pc:sldChg>
      <pc:sldChg chg="addSp modSp new mod ord">
        <pc:chgData name="Cecilia Paolini" userId="5f1327291e59a3b7" providerId="LiveId" clId="{764363B6-DDB2-45AC-A3E2-ADC822704BC7}" dt="2022-07-18T14:04:41.210" v="201" actId="1076"/>
        <pc:sldMkLst>
          <pc:docMk/>
          <pc:sldMk cId="43697361" sldId="261"/>
        </pc:sldMkLst>
        <pc:picChg chg="add mod">
          <ac:chgData name="Cecilia Paolini" userId="5f1327291e59a3b7" providerId="LiveId" clId="{764363B6-DDB2-45AC-A3E2-ADC822704BC7}" dt="2022-07-18T14:04:41.210" v="201" actId="1076"/>
          <ac:picMkLst>
            <pc:docMk/>
            <pc:sldMk cId="43697361" sldId="261"/>
            <ac:picMk id="3" creationId="{97232198-991F-19C6-18E6-F04C0C83DDD0}"/>
          </ac:picMkLst>
        </pc:picChg>
        <pc:picChg chg="add mod">
          <ac:chgData name="Cecilia Paolini" userId="5f1327291e59a3b7" providerId="LiveId" clId="{764363B6-DDB2-45AC-A3E2-ADC822704BC7}" dt="2022-07-18T14:04:04.276" v="198" actId="1076"/>
          <ac:picMkLst>
            <pc:docMk/>
            <pc:sldMk cId="43697361" sldId="261"/>
            <ac:picMk id="5" creationId="{6ECA1753-0F70-B20C-8ED2-640DD84D44D0}"/>
          </ac:picMkLst>
        </pc:picChg>
      </pc:sldChg>
      <pc:sldChg chg="del">
        <pc:chgData name="Cecilia Paolini" userId="5f1327291e59a3b7" providerId="LiveId" clId="{764363B6-DDB2-45AC-A3E2-ADC822704BC7}" dt="2022-07-18T13:39:59.245" v="35" actId="47"/>
        <pc:sldMkLst>
          <pc:docMk/>
          <pc:sldMk cId="66001220" sldId="261"/>
        </pc:sldMkLst>
      </pc:sldChg>
      <pc:sldChg chg="addSp modSp new mod">
        <pc:chgData name="Cecilia Paolini" userId="5f1327291e59a3b7" providerId="LiveId" clId="{764363B6-DDB2-45AC-A3E2-ADC822704BC7}" dt="2022-07-18T14:21:07.982" v="231" actId="1076"/>
        <pc:sldMkLst>
          <pc:docMk/>
          <pc:sldMk cId="3728482913" sldId="262"/>
        </pc:sldMkLst>
        <pc:picChg chg="add mod modCrop">
          <ac:chgData name="Cecilia Paolini" userId="5f1327291e59a3b7" providerId="LiveId" clId="{764363B6-DDB2-45AC-A3E2-ADC822704BC7}" dt="2022-07-18T14:21:04.745" v="230" actId="1076"/>
          <ac:picMkLst>
            <pc:docMk/>
            <pc:sldMk cId="3728482913" sldId="262"/>
            <ac:picMk id="2" creationId="{553D237C-02A5-4022-160B-7C32C7840BB9}"/>
          </ac:picMkLst>
        </pc:picChg>
        <pc:picChg chg="add mod modCrop">
          <ac:chgData name="Cecilia Paolini" userId="5f1327291e59a3b7" providerId="LiveId" clId="{764363B6-DDB2-45AC-A3E2-ADC822704BC7}" dt="2022-07-18T14:21:07.982" v="231" actId="1076"/>
          <ac:picMkLst>
            <pc:docMk/>
            <pc:sldMk cId="3728482913" sldId="262"/>
            <ac:picMk id="3" creationId="{FD6AC6F1-9395-1166-8695-398A03B6DA96}"/>
          </ac:picMkLst>
        </pc:picChg>
      </pc:sldChg>
      <pc:sldChg chg="del">
        <pc:chgData name="Cecilia Paolini" userId="5f1327291e59a3b7" providerId="LiveId" clId="{764363B6-DDB2-45AC-A3E2-ADC822704BC7}" dt="2022-07-18T13:39:59.902" v="36" actId="47"/>
        <pc:sldMkLst>
          <pc:docMk/>
          <pc:sldMk cId="4035082502" sldId="262"/>
        </pc:sldMkLst>
      </pc:sldChg>
      <pc:sldChg chg="del">
        <pc:chgData name="Cecilia Paolini" userId="5f1327291e59a3b7" providerId="LiveId" clId="{764363B6-DDB2-45AC-A3E2-ADC822704BC7}" dt="2022-07-18T13:40:00.455" v="37" actId="47"/>
        <pc:sldMkLst>
          <pc:docMk/>
          <pc:sldMk cId="2333187321" sldId="263"/>
        </pc:sldMkLst>
      </pc:sldChg>
      <pc:sldChg chg="addSp delSp modSp new mod setBg">
        <pc:chgData name="Cecilia Paolini" userId="5f1327291e59a3b7" providerId="LiveId" clId="{764363B6-DDB2-45AC-A3E2-ADC822704BC7}" dt="2022-07-18T21:29:45.209" v="284" actId="1076"/>
        <pc:sldMkLst>
          <pc:docMk/>
          <pc:sldMk cId="3795292106" sldId="263"/>
        </pc:sldMkLst>
        <pc:spChg chg="add del">
          <ac:chgData name="Cecilia Paolini" userId="5f1327291e59a3b7" providerId="LiveId" clId="{764363B6-DDB2-45AC-A3E2-ADC822704BC7}" dt="2022-07-18T21:28:33.710" v="266" actId="26606"/>
          <ac:spMkLst>
            <pc:docMk/>
            <pc:sldMk cId="3795292106" sldId="263"/>
            <ac:spMk id="13" creationId="{9527FCEA-6143-4C5E-8C45-8AC9237ADE89}"/>
          </ac:spMkLst>
        </pc:spChg>
        <pc:spChg chg="add del">
          <ac:chgData name="Cecilia Paolini" userId="5f1327291e59a3b7" providerId="LiveId" clId="{764363B6-DDB2-45AC-A3E2-ADC822704BC7}" dt="2022-07-18T21:28:33.710" v="266" actId="26606"/>
          <ac:spMkLst>
            <pc:docMk/>
            <pc:sldMk cId="3795292106" sldId="263"/>
            <ac:spMk id="15" creationId="{1A9F23AD-7A55-49F3-A3EC-743F47F36B0E}"/>
          </ac:spMkLst>
        </pc:spChg>
        <pc:spChg chg="add del">
          <ac:chgData name="Cecilia Paolini" userId="5f1327291e59a3b7" providerId="LiveId" clId="{764363B6-DDB2-45AC-A3E2-ADC822704BC7}" dt="2022-07-18T21:28:33.710" v="266" actId="26606"/>
          <ac:spMkLst>
            <pc:docMk/>
            <pc:sldMk cId="3795292106" sldId="263"/>
            <ac:spMk id="17" creationId="{D7D9F91F-72C9-4DB9-ABD0-A8180D8262D5}"/>
          </ac:spMkLst>
        </pc:spChg>
        <pc:spChg chg="add del">
          <ac:chgData name="Cecilia Paolini" userId="5f1327291e59a3b7" providerId="LiveId" clId="{764363B6-DDB2-45AC-A3E2-ADC822704BC7}" dt="2022-07-18T21:28:33.710" v="266" actId="26606"/>
          <ac:spMkLst>
            <pc:docMk/>
            <pc:sldMk cId="3795292106" sldId="263"/>
            <ac:spMk id="19" creationId="{BE016956-CE9F-4946-8834-A8BC3529D0F6}"/>
          </ac:spMkLst>
        </pc:spChg>
        <pc:spChg chg="add del">
          <ac:chgData name="Cecilia Paolini" userId="5f1327291e59a3b7" providerId="LiveId" clId="{764363B6-DDB2-45AC-A3E2-ADC822704BC7}" dt="2022-07-18T21:28:37.347" v="268" actId="26606"/>
          <ac:spMkLst>
            <pc:docMk/>
            <pc:sldMk cId="3795292106" sldId="263"/>
            <ac:spMk id="21" creationId="{7F23EF37-19EC-4973-A7AF-4BBF68646D7D}"/>
          </ac:spMkLst>
        </pc:spChg>
        <pc:spChg chg="add del">
          <ac:chgData name="Cecilia Paolini" userId="5f1327291e59a3b7" providerId="LiveId" clId="{764363B6-DDB2-45AC-A3E2-ADC822704BC7}" dt="2022-07-18T21:28:41.617" v="270" actId="26606"/>
          <ac:spMkLst>
            <pc:docMk/>
            <pc:sldMk cId="3795292106" sldId="263"/>
            <ac:spMk id="23" creationId="{42A4FC2C-047E-45A5-965D-8E1E3BF09BC6}"/>
          </ac:spMkLst>
        </pc:spChg>
        <pc:spChg chg="add del">
          <ac:chgData name="Cecilia Paolini" userId="5f1327291e59a3b7" providerId="LiveId" clId="{764363B6-DDB2-45AC-A3E2-ADC822704BC7}" dt="2022-07-18T21:28:54.467" v="273" actId="26606"/>
          <ac:spMkLst>
            <pc:docMk/>
            <pc:sldMk cId="3795292106" sldId="263"/>
            <ac:spMk id="25" creationId="{7F23EF37-19EC-4973-A7AF-4BBF68646D7D}"/>
          </ac:spMkLst>
        </pc:spChg>
        <pc:spChg chg="add">
          <ac:chgData name="Cecilia Paolini" userId="5f1327291e59a3b7" providerId="LiveId" clId="{764363B6-DDB2-45AC-A3E2-ADC822704BC7}" dt="2022-07-18T21:28:54.467" v="273" actId="26606"/>
          <ac:spMkLst>
            <pc:docMk/>
            <pc:sldMk cId="3795292106" sldId="263"/>
            <ac:spMk id="30" creationId="{9527FCEA-6143-4C5E-8C45-8AC9237ADE89}"/>
          </ac:spMkLst>
        </pc:spChg>
        <pc:spChg chg="add">
          <ac:chgData name="Cecilia Paolini" userId="5f1327291e59a3b7" providerId="LiveId" clId="{764363B6-DDB2-45AC-A3E2-ADC822704BC7}" dt="2022-07-18T21:28:54.467" v="273" actId="26606"/>
          <ac:spMkLst>
            <pc:docMk/>
            <pc:sldMk cId="3795292106" sldId="263"/>
            <ac:spMk id="32" creationId="{1A9F23AD-7A55-49F3-A3EC-743F47F36B0E}"/>
          </ac:spMkLst>
        </pc:spChg>
        <pc:spChg chg="add">
          <ac:chgData name="Cecilia Paolini" userId="5f1327291e59a3b7" providerId="LiveId" clId="{764363B6-DDB2-45AC-A3E2-ADC822704BC7}" dt="2022-07-18T21:28:54.467" v="273" actId="26606"/>
          <ac:spMkLst>
            <pc:docMk/>
            <pc:sldMk cId="3795292106" sldId="263"/>
            <ac:spMk id="34" creationId="{D7D9F91F-72C9-4DB9-ABD0-A8180D8262D5}"/>
          </ac:spMkLst>
        </pc:spChg>
        <pc:spChg chg="add">
          <ac:chgData name="Cecilia Paolini" userId="5f1327291e59a3b7" providerId="LiveId" clId="{764363B6-DDB2-45AC-A3E2-ADC822704BC7}" dt="2022-07-18T21:28:54.467" v="273" actId="26606"/>
          <ac:spMkLst>
            <pc:docMk/>
            <pc:sldMk cId="3795292106" sldId="263"/>
            <ac:spMk id="36" creationId="{BE016956-CE9F-4946-8834-A8BC3529D0F6}"/>
          </ac:spMkLst>
        </pc:spChg>
        <pc:picChg chg="add mod ord">
          <ac:chgData name="Cecilia Paolini" userId="5f1327291e59a3b7" providerId="LiveId" clId="{764363B6-DDB2-45AC-A3E2-ADC822704BC7}" dt="2022-07-18T21:29:38.708" v="283" actId="1076"/>
          <ac:picMkLst>
            <pc:docMk/>
            <pc:sldMk cId="3795292106" sldId="263"/>
            <ac:picMk id="2" creationId="{71DD5063-4FC4-78FA-BF3B-5A49D3E080CE}"/>
          </ac:picMkLst>
        </pc:picChg>
        <pc:picChg chg="add mod ord">
          <ac:chgData name="Cecilia Paolini" userId="5f1327291e59a3b7" providerId="LiveId" clId="{764363B6-DDB2-45AC-A3E2-ADC822704BC7}" dt="2022-07-18T21:29:45.209" v="284" actId="1076"/>
          <ac:picMkLst>
            <pc:docMk/>
            <pc:sldMk cId="3795292106" sldId="263"/>
            <ac:picMk id="4" creationId="{6B3F7F6F-0EB2-3A81-2225-D44A193957FF}"/>
          </ac:picMkLst>
        </pc:picChg>
        <pc:picChg chg="add del mod">
          <ac:chgData name="Cecilia Paolini" userId="5f1327291e59a3b7" providerId="LiveId" clId="{764363B6-DDB2-45AC-A3E2-ADC822704BC7}" dt="2022-07-18T21:22:20.087" v="247" actId="21"/>
          <ac:picMkLst>
            <pc:docMk/>
            <pc:sldMk cId="3795292106" sldId="263"/>
            <ac:picMk id="6" creationId="{A7C153A6-D160-C558-95AE-FDE8BD8286DC}"/>
          </ac:picMkLst>
        </pc:picChg>
        <pc:picChg chg="add mod ord">
          <ac:chgData name="Cecilia Paolini" userId="5f1327291e59a3b7" providerId="LiveId" clId="{764363B6-DDB2-45AC-A3E2-ADC822704BC7}" dt="2022-07-18T21:29:11.267" v="277" actId="14100"/>
          <ac:picMkLst>
            <pc:docMk/>
            <pc:sldMk cId="3795292106" sldId="263"/>
            <ac:picMk id="8" creationId="{10AD8E25-0063-0B8B-0953-80E01200863E}"/>
          </ac:picMkLst>
        </pc:picChg>
      </pc:sldChg>
      <pc:sldChg chg="del">
        <pc:chgData name="Cecilia Paolini" userId="5f1327291e59a3b7" providerId="LiveId" clId="{764363B6-DDB2-45AC-A3E2-ADC822704BC7}" dt="2022-07-18T13:40:00.934" v="38" actId="47"/>
        <pc:sldMkLst>
          <pc:docMk/>
          <pc:sldMk cId="3141726930" sldId="264"/>
        </pc:sldMkLst>
      </pc:sldChg>
      <pc:sldChg chg="addSp modSp new mod">
        <pc:chgData name="Cecilia Paolini" userId="5f1327291e59a3b7" providerId="LiveId" clId="{764363B6-DDB2-45AC-A3E2-ADC822704BC7}" dt="2022-07-18T21:22:32.278" v="251" actId="1076"/>
        <pc:sldMkLst>
          <pc:docMk/>
          <pc:sldMk cId="3514964949" sldId="264"/>
        </pc:sldMkLst>
        <pc:picChg chg="add mod">
          <ac:chgData name="Cecilia Paolini" userId="5f1327291e59a3b7" providerId="LiveId" clId="{764363B6-DDB2-45AC-A3E2-ADC822704BC7}" dt="2022-07-18T21:22:32.278" v="251" actId="1076"/>
          <ac:picMkLst>
            <pc:docMk/>
            <pc:sldMk cId="3514964949" sldId="264"/>
            <ac:picMk id="2" creationId="{1CF72632-2FC9-3D8E-91F7-F8E30175C5A1}"/>
          </ac:picMkLst>
        </pc:picChg>
      </pc:sldChg>
      <pc:sldChg chg="del">
        <pc:chgData name="Cecilia Paolini" userId="5f1327291e59a3b7" providerId="LiveId" clId="{764363B6-DDB2-45AC-A3E2-ADC822704BC7}" dt="2022-07-18T13:40:01.940" v="39" actId="47"/>
        <pc:sldMkLst>
          <pc:docMk/>
          <pc:sldMk cId="3088342223" sldId="265"/>
        </pc:sldMkLst>
      </pc:sldChg>
      <pc:sldChg chg="addSp modSp new mod ord">
        <pc:chgData name="Cecilia Paolini" userId="5f1327291e59a3b7" providerId="LiveId" clId="{764363B6-DDB2-45AC-A3E2-ADC822704BC7}" dt="2022-07-18T21:35:13.823" v="298"/>
        <pc:sldMkLst>
          <pc:docMk/>
          <pc:sldMk cId="3682957263" sldId="265"/>
        </pc:sldMkLst>
        <pc:picChg chg="add mod">
          <ac:chgData name="Cecilia Paolini" userId="5f1327291e59a3b7" providerId="LiveId" clId="{764363B6-DDB2-45AC-A3E2-ADC822704BC7}" dt="2022-07-18T21:35:08.697" v="296" actId="14100"/>
          <ac:picMkLst>
            <pc:docMk/>
            <pc:sldMk cId="3682957263" sldId="265"/>
            <ac:picMk id="3" creationId="{7C0B2C04-D476-7F53-30F2-F31AE01CED8E}"/>
          </ac:picMkLst>
        </pc:picChg>
      </pc:sldChg>
      <pc:sldChg chg="addSp modSp new mod ord">
        <pc:chgData name="Cecilia Paolini" userId="5f1327291e59a3b7" providerId="LiveId" clId="{764363B6-DDB2-45AC-A3E2-ADC822704BC7}" dt="2022-07-18T21:35:30.432" v="304" actId="14100"/>
        <pc:sldMkLst>
          <pc:docMk/>
          <pc:sldMk cId="2889891282" sldId="266"/>
        </pc:sldMkLst>
        <pc:picChg chg="add mod">
          <ac:chgData name="Cecilia Paolini" userId="5f1327291e59a3b7" providerId="LiveId" clId="{764363B6-DDB2-45AC-A3E2-ADC822704BC7}" dt="2022-07-18T21:35:30.432" v="304" actId="14100"/>
          <ac:picMkLst>
            <pc:docMk/>
            <pc:sldMk cId="2889891282" sldId="266"/>
            <ac:picMk id="3" creationId="{9A36CF0A-FE58-8F29-C04F-CBB351D04DD4}"/>
          </ac:picMkLst>
        </pc:picChg>
      </pc:sldChg>
      <pc:sldChg chg="addSp modSp new mod ord">
        <pc:chgData name="Cecilia Paolini" userId="5f1327291e59a3b7" providerId="LiveId" clId="{764363B6-DDB2-45AC-A3E2-ADC822704BC7}" dt="2022-07-18T21:36:19.041" v="310" actId="14100"/>
        <pc:sldMkLst>
          <pc:docMk/>
          <pc:sldMk cId="253021466" sldId="267"/>
        </pc:sldMkLst>
        <pc:picChg chg="add mod">
          <ac:chgData name="Cecilia Paolini" userId="5f1327291e59a3b7" providerId="LiveId" clId="{764363B6-DDB2-45AC-A3E2-ADC822704BC7}" dt="2022-07-18T21:36:19.041" v="310" actId="14100"/>
          <ac:picMkLst>
            <pc:docMk/>
            <pc:sldMk cId="253021466" sldId="267"/>
            <ac:picMk id="3" creationId="{CA6D34B1-CF39-19A9-A501-28AB3F4CF773}"/>
          </ac:picMkLst>
        </pc:picChg>
      </pc:sldChg>
      <pc:sldChg chg="addSp delSp modSp new mod setBg">
        <pc:chgData name="Cecilia Paolini" userId="5f1327291e59a3b7" providerId="LiveId" clId="{764363B6-DDB2-45AC-A3E2-ADC822704BC7}" dt="2022-07-18T21:37:16.495" v="317" actId="26606"/>
        <pc:sldMkLst>
          <pc:docMk/>
          <pc:sldMk cId="868288167" sldId="268"/>
        </pc:sldMkLst>
        <pc:spChg chg="add del">
          <ac:chgData name="Cecilia Paolini" userId="5f1327291e59a3b7" providerId="LiveId" clId="{764363B6-DDB2-45AC-A3E2-ADC822704BC7}" dt="2022-07-18T21:37:16.495" v="317" actId="26606"/>
          <ac:spMkLst>
            <pc:docMk/>
            <pc:sldMk cId="868288167" sldId="268"/>
            <ac:spMk id="8" creationId="{01D0AF59-99C3-4251-AB9A-C966C6AD4400}"/>
          </ac:spMkLst>
        </pc:spChg>
        <pc:spChg chg="add del">
          <ac:chgData name="Cecilia Paolini" userId="5f1327291e59a3b7" providerId="LiveId" clId="{764363B6-DDB2-45AC-A3E2-ADC822704BC7}" dt="2022-07-18T21:37:16.495" v="317" actId="26606"/>
          <ac:spMkLst>
            <pc:docMk/>
            <pc:sldMk cId="868288167" sldId="268"/>
            <ac:spMk id="10" creationId="{1855405F-37A2-4869-9154-F8BE3BECE6C3}"/>
          </ac:spMkLst>
        </pc:spChg>
        <pc:picChg chg="add mod">
          <ac:chgData name="Cecilia Paolini" userId="5f1327291e59a3b7" providerId="LiveId" clId="{764363B6-DDB2-45AC-A3E2-ADC822704BC7}" dt="2022-07-18T21:37:16.495" v="317" actId="26606"/>
          <ac:picMkLst>
            <pc:docMk/>
            <pc:sldMk cId="868288167" sldId="268"/>
            <ac:picMk id="3" creationId="{961C5DCB-C67E-02F8-44E4-AF73830C14A3}"/>
          </ac:picMkLst>
        </pc:picChg>
      </pc:sldChg>
      <pc:sldChg chg="addSp modSp new mod">
        <pc:chgData name="Cecilia Paolini" userId="5f1327291e59a3b7" providerId="LiveId" clId="{764363B6-DDB2-45AC-A3E2-ADC822704BC7}" dt="2022-07-18T21:41:42.720" v="325" actId="1076"/>
        <pc:sldMkLst>
          <pc:docMk/>
          <pc:sldMk cId="2228157747" sldId="269"/>
        </pc:sldMkLst>
        <pc:picChg chg="add mod">
          <ac:chgData name="Cecilia Paolini" userId="5f1327291e59a3b7" providerId="LiveId" clId="{764363B6-DDB2-45AC-A3E2-ADC822704BC7}" dt="2022-07-18T21:41:42.720" v="325" actId="1076"/>
          <ac:picMkLst>
            <pc:docMk/>
            <pc:sldMk cId="2228157747" sldId="269"/>
            <ac:picMk id="2" creationId="{868A5FBD-8651-C4EA-0E73-67EFEE26F28B}"/>
          </ac:picMkLst>
        </pc:picChg>
        <pc:picChg chg="add mod">
          <ac:chgData name="Cecilia Paolini" userId="5f1327291e59a3b7" providerId="LiveId" clId="{764363B6-DDB2-45AC-A3E2-ADC822704BC7}" dt="2022-07-18T21:41:38.598" v="324" actId="14100"/>
          <ac:picMkLst>
            <pc:docMk/>
            <pc:sldMk cId="2228157747" sldId="269"/>
            <ac:picMk id="3" creationId="{B8302D9C-9FA6-9E45-D7EF-A6578C681273}"/>
          </ac:picMkLst>
        </pc:picChg>
      </pc:sldChg>
      <pc:sldChg chg="addSp modSp new del mod">
        <pc:chgData name="Cecilia Paolini" userId="5f1327291e59a3b7" providerId="LiveId" clId="{764363B6-DDB2-45AC-A3E2-ADC822704BC7}" dt="2022-07-21T04:13:11.883" v="337" actId="47"/>
        <pc:sldMkLst>
          <pc:docMk/>
          <pc:sldMk cId="3292833898" sldId="270"/>
        </pc:sldMkLst>
        <pc:picChg chg="add mod">
          <ac:chgData name="Cecilia Paolini" userId="5f1327291e59a3b7" providerId="LiveId" clId="{764363B6-DDB2-45AC-A3E2-ADC822704BC7}" dt="2022-07-18T21:45:56.139" v="328" actId="962"/>
          <ac:picMkLst>
            <pc:docMk/>
            <pc:sldMk cId="3292833898" sldId="270"/>
            <ac:picMk id="3" creationId="{91501648-6588-01AC-3CBB-DB76BA5863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45F71-9FEA-D9F5-6354-9244933E58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58F7BD3-C064-4BB9-F930-F58A72A6D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B6347F7-0E81-73D0-8163-566DF5BD7315}"/>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6B22CE3-9557-981D-A3A3-9F8162BE2A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D58B6A-5819-11FC-7052-C69BE3F709E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84437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709C9-1E88-1D74-D962-8978B3A213B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A470A3-4F76-AB87-35B2-43A8486BB54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087D7C-B51E-6064-236D-DB915D2103B8}"/>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27C22FC-3A83-69C6-AE76-D54702B38A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3AFBCE-D99C-4C4A-6720-2D904471D8F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41833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CFEF57-608E-E051-7790-4B0CC32F853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F0E90F-C340-91FC-4F96-3B131461C0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BDA93-ECC9-C7D4-C592-9FC8219A4FBB}"/>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291C3C70-ABE1-99F4-3F4C-F0A94FD11A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A20730-5E24-6E0C-35EA-00FFB160F7EB}"/>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70317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4DF575-5D72-F78B-28FA-40C1FECCF9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5AADD1-E56B-D077-9118-26ED2A690C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9C5C8C-F791-B3D6-A8BE-58E8213B8A1A}"/>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3338D772-40B4-9EF0-2D2C-DDB0CAE81C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6D8875-1A2D-8EC9-9951-9D1852F59BFA}"/>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89934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38654D-5DFB-BA22-1C82-49A7A7145C7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4D9C79C-D8BC-EE89-55B3-CDA17E797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03156D3-6E0B-AEC8-84AE-84D0BC535536}"/>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EE831EC-C0BE-E845-F92F-C92F58AB63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40FF8-B18D-271B-FC40-DB10808703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8245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1D422-CC7F-8B0D-38BC-3DC1305A5E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E7CB66-B462-514E-134C-F3E72AF9D00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12F69C-45FC-BC0C-9AE9-FBA1FB9E47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F27BAF5-83A2-A00D-0C7A-8D4899186D71}"/>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43039A1F-3FF1-6C00-4492-2B59E839AB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4DEE1C-9228-5375-EB5A-96F3C7B9DC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240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7E1B4-1C29-BA7E-89D2-A2C5BDA1E36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F82DB3-9032-9AB8-95E8-152F8B1E3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2DCAEA-C7A9-1F6D-97E8-490F5B90162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C425493-478B-20F4-8F85-87529A164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89391C-CA3F-64AD-2C84-45CB7560B7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F6E9F7-99B2-D4B6-5D99-AF3C85E9723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8" name="Segnaposto piè di pagina 7">
            <a:extLst>
              <a:ext uri="{FF2B5EF4-FFF2-40B4-BE49-F238E27FC236}">
                <a16:creationId xmlns:a16="http://schemas.microsoft.com/office/drawing/2014/main" id="{231155A4-F76D-E161-2792-0EDC99BE0C4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EA5F769-7439-1F35-32BB-3435E583B35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7340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56603C-7547-362A-7A3F-5326B2C3040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A3561B-456E-114F-B408-526686101210}"/>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4" name="Segnaposto piè di pagina 3">
            <a:extLst>
              <a:ext uri="{FF2B5EF4-FFF2-40B4-BE49-F238E27FC236}">
                <a16:creationId xmlns:a16="http://schemas.microsoft.com/office/drawing/2014/main" id="{75D5EBD4-B64E-CFBC-E279-9DA1C74DE9E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5B4920E-3545-16A3-AF01-19F12035C700}"/>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30809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2D042C-3997-7FBB-1461-9FC75924E21F}"/>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3" name="Segnaposto piè di pagina 2">
            <a:extLst>
              <a:ext uri="{FF2B5EF4-FFF2-40B4-BE49-F238E27FC236}">
                <a16:creationId xmlns:a16="http://schemas.microsoft.com/office/drawing/2014/main" id="{7210A966-9D07-38CA-7C51-A2EC2F1A59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81AC78E-E1C6-1E31-8BC5-413926A18A1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18077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A051E-E5B5-CD51-06F6-270DDD963C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A798EE-CEA0-0F76-C00F-688E2664C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597EE01-B28C-E0ED-4272-2308EA625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5279872-E741-E25F-8E88-34937F7A784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1A2ADD5F-4F0F-41BF-B760-8682A4D0C6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4D49FC-6EB8-07D3-A72C-1FCC9B06995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57105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9829E-FECA-C5A3-CDC2-E6EBEB4785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1942E4-04F0-C163-7DEA-B8257392E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E74330B-A833-B374-83F2-C36D71732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BDBD52-75CA-492B-F0E8-EA6ECFEA1129}"/>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0733491A-4AFA-A7D7-8813-0C6976A4B5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B8376C-3F77-D7E6-EEEF-85FAB08CD225}"/>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4477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37C2EFF-17B6-7516-B34E-D381394D6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569D4E-1A46-0C0B-6F3C-D66417476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20C574-A17B-173A-05ED-DB77E31F9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F278A67-372B-FE5B-DBD7-0DAE87B58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245E440-68CF-D306-5855-07C1439D8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8277D-F2E7-429D-B300-C0178CAEFE44}" type="slidenum">
              <a:rPr lang="it-IT" smtClean="0"/>
              <a:t>‹N›</a:t>
            </a:fld>
            <a:endParaRPr lang="it-IT"/>
          </a:p>
        </p:txBody>
      </p:sp>
    </p:spTree>
    <p:extLst>
      <p:ext uri="{BB962C8B-B14F-4D97-AF65-F5344CB8AC3E}">
        <p14:creationId xmlns:p14="http://schemas.microsoft.com/office/powerpoint/2010/main" val="102972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8576-6A82-4B04-1860-0BBEA58CD7C8}"/>
              </a:ext>
            </a:extLst>
          </p:cNvPr>
          <p:cNvSpPr>
            <a:spLocks noGrp="1"/>
          </p:cNvSpPr>
          <p:nvPr>
            <p:ph type="ctrTitle"/>
          </p:nvPr>
        </p:nvSpPr>
        <p:spPr>
          <a:xfrm>
            <a:off x="6096000" y="1290953"/>
            <a:ext cx="6096000" cy="3443068"/>
          </a:xfrm>
        </p:spPr>
        <p:txBody>
          <a:bodyPr vert="horz" lIns="91440" tIns="45720" rIns="91440" bIns="45720" rtlCol="0" anchor="b">
            <a:normAutofit/>
          </a:bodyPr>
          <a:lstStyle/>
          <a:p>
            <a:r>
              <a:rPr lang="en-US" sz="2600" kern="1200" dirty="0">
                <a:solidFill>
                  <a:schemeClr val="tx1"/>
                </a:solidFill>
                <a:latin typeface="Times New Roman" panose="02020603050405020304" pitchFamily="18" charset="0"/>
                <a:cs typeface="Times New Roman" panose="02020603050405020304" pitchFamily="18" charset="0"/>
              </a:rPr>
              <a:t>DIAGNOSTICA PER I BENI CULTURALI</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a:solidFill>
                  <a:schemeClr val="tx1"/>
                </a:solidFill>
                <a:latin typeface="Times New Roman" panose="02020603050405020304" pitchFamily="18" charset="0"/>
                <a:cs typeface="Times New Roman" panose="02020603050405020304" pitchFamily="18" charset="0"/>
              </a:rPr>
              <a:t>MEDIA, ARTI, CULTURE (LM-65)</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err="1">
                <a:solidFill>
                  <a:schemeClr val="tx1"/>
                </a:solidFill>
                <a:latin typeface="Times New Roman" panose="02020603050405020304" pitchFamily="18" charset="0"/>
                <a:cs typeface="Times New Roman" panose="02020603050405020304" pitchFamily="18" charset="0"/>
              </a:rPr>
              <a:t>Università</a:t>
            </a:r>
            <a:r>
              <a:rPr lang="en-US" sz="2600" kern="1200" dirty="0">
                <a:solidFill>
                  <a:schemeClr val="tx1"/>
                </a:solidFill>
                <a:latin typeface="Times New Roman" panose="02020603050405020304" pitchFamily="18" charset="0"/>
                <a:cs typeface="Times New Roman" panose="02020603050405020304" pitchFamily="18" charset="0"/>
              </a:rPr>
              <a:t> di Teramo</a:t>
            </a:r>
          </a:p>
        </p:txBody>
      </p:sp>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194840" y="4462581"/>
            <a:ext cx="4272564" cy="766381"/>
          </a:xfrm>
        </p:spPr>
        <p:txBody>
          <a:bodyPr vert="horz" lIns="91440" tIns="45720" rIns="91440" bIns="45720" rtlCol="0">
            <a:noAutofit/>
          </a:bodyPr>
          <a:lstStyle/>
          <a:p>
            <a:pPr algn="l"/>
            <a:r>
              <a:rPr lang="en-US" sz="2000" kern="1200" dirty="0">
                <a:solidFill>
                  <a:schemeClr val="tx1"/>
                </a:solidFill>
                <a:latin typeface="Times New Roman" panose="02020603050405020304" pitchFamily="18" charset="0"/>
                <a:cs typeface="Times New Roman" panose="02020603050405020304" pitchFamily="18" charset="0"/>
              </a:rPr>
              <a:t>Cecilia Paolini</a:t>
            </a:r>
          </a:p>
          <a:p>
            <a:pPr algn="l"/>
            <a:r>
              <a:rPr lang="en-US" sz="2000" kern="1200" dirty="0" err="1">
                <a:solidFill>
                  <a:schemeClr val="tx1"/>
                </a:solidFill>
                <a:latin typeface="Times New Roman" panose="02020603050405020304" pitchFamily="18" charset="0"/>
                <a:cs typeface="Times New Roman" panose="02020603050405020304" pitchFamily="18" charset="0"/>
              </a:rPr>
              <a:t>Università</a:t>
            </a:r>
            <a:r>
              <a:rPr lang="en-US" sz="2000" kern="1200" dirty="0">
                <a:solidFill>
                  <a:schemeClr val="tx1"/>
                </a:solidFill>
                <a:latin typeface="Times New Roman" panose="02020603050405020304" pitchFamily="18" charset="0"/>
                <a:cs typeface="Times New Roman" panose="02020603050405020304" pitchFamily="18" charset="0"/>
              </a:rPr>
              <a:t> di Teramo</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612287"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400924" y="5450103"/>
            <a:ext cx="4386263" cy="1369606"/>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kern="1200">
                <a:solidFill>
                  <a:schemeClr val="tx1"/>
                </a:solidFill>
                <a:latin typeface="Times New Roman" panose="02020603050405020304" pitchFamily="18" charset="0"/>
                <a:cs typeface="Times New Roman" panose="02020603050405020304" pitchFamily="18" charset="0"/>
              </a:rPr>
              <a:t> III </a:t>
            </a:r>
            <a:r>
              <a:rPr lang="en-US" sz="2400" i="1" kern="1200" dirty="0" err="1">
                <a:solidFill>
                  <a:schemeClr val="tx1"/>
                </a:solidFill>
                <a:latin typeface="Times New Roman" panose="02020603050405020304" pitchFamily="18" charset="0"/>
                <a:cs typeface="Times New Roman" panose="02020603050405020304" pitchFamily="18" charset="0"/>
              </a:rPr>
              <a:t>Lezione</a:t>
            </a: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2400" i="1" kern="1200" dirty="0">
                <a:solidFill>
                  <a:schemeClr val="tx1"/>
                </a:solidFill>
                <a:latin typeface="Times New Roman" panose="02020603050405020304" pitchFamily="18" charset="0"/>
                <a:cs typeface="Times New Roman" panose="02020603050405020304" pitchFamily="18" charset="0"/>
              </a:rPr>
              <a:t>LEGANTI E VERNICI</a:t>
            </a:r>
          </a:p>
          <a:p>
            <a:endParaRPr lang="it-IT" sz="2400" dirty="0"/>
          </a:p>
        </p:txBody>
      </p:sp>
    </p:spTree>
    <p:extLst>
      <p:ext uri="{BB962C8B-B14F-4D97-AF65-F5344CB8AC3E}">
        <p14:creationId xmlns:p14="http://schemas.microsoft.com/office/powerpoint/2010/main" val="228805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064739"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D8A50B93-4A71-CC2E-CCFD-2AC4AE613940}"/>
              </a:ext>
            </a:extLst>
          </p:cNvPr>
          <p:cNvSpPr txBox="1"/>
          <p:nvPr/>
        </p:nvSpPr>
        <p:spPr>
          <a:xfrm>
            <a:off x="6315559" y="193729"/>
            <a:ext cx="5788617" cy="584775"/>
          </a:xfrm>
          <a:prstGeom prst="rect">
            <a:avLst/>
          </a:prstGeom>
          <a:noFill/>
        </p:spPr>
        <p:txBody>
          <a:bodyPr wrap="square" rtlCol="0">
            <a:spAutoFit/>
          </a:bodyPr>
          <a:lstStyle/>
          <a:p>
            <a:pPr algn="ctr"/>
            <a:r>
              <a:rPr lang="it-IT" sz="3200" dirty="0">
                <a:latin typeface="Times New Roman" panose="02020603050405020304" pitchFamily="18" charset="0"/>
                <a:cs typeface="Times New Roman" panose="02020603050405020304" pitchFamily="18" charset="0"/>
              </a:rPr>
              <a:t>LEGANTI E VERNICI</a:t>
            </a:r>
          </a:p>
        </p:txBody>
      </p:sp>
      <p:sp>
        <p:nvSpPr>
          <p:cNvPr id="3" name="CasellaDiTesto 2">
            <a:extLst>
              <a:ext uri="{FF2B5EF4-FFF2-40B4-BE49-F238E27FC236}">
                <a16:creationId xmlns:a16="http://schemas.microsoft.com/office/drawing/2014/main" id="{CE25F15B-ABAF-CE7B-30B5-3BD355272C70}"/>
              </a:ext>
            </a:extLst>
          </p:cNvPr>
          <p:cNvSpPr txBox="1"/>
          <p:nvPr/>
        </p:nvSpPr>
        <p:spPr>
          <a:xfrm>
            <a:off x="7632915" y="5788617"/>
            <a:ext cx="4471261" cy="461665"/>
          </a:xfrm>
          <a:prstGeom prst="rect">
            <a:avLst/>
          </a:prstGeom>
          <a:noFill/>
        </p:spPr>
        <p:txBody>
          <a:bodyPr wrap="square" rtlCol="0">
            <a:spAutoFit/>
          </a:bodyPr>
          <a:lstStyle/>
          <a:p>
            <a:r>
              <a:rPr lang="it-IT" sz="2400" i="1" dirty="0">
                <a:latin typeface="Times New Roman" panose="02020603050405020304" pitchFamily="18" charset="0"/>
                <a:cs typeface="Times New Roman" panose="02020603050405020304" pitchFamily="18" charset="0"/>
              </a:rPr>
              <a:t>MATERIALI NON COLORANTI</a:t>
            </a:r>
          </a:p>
        </p:txBody>
      </p:sp>
      <p:sp>
        <p:nvSpPr>
          <p:cNvPr id="6" name="CasellaDiTesto 5">
            <a:extLst>
              <a:ext uri="{FF2B5EF4-FFF2-40B4-BE49-F238E27FC236}">
                <a16:creationId xmlns:a16="http://schemas.microsoft.com/office/drawing/2014/main" id="{C7117AD0-D39F-BEE4-8252-7163A67233BC}"/>
              </a:ext>
            </a:extLst>
          </p:cNvPr>
          <p:cNvSpPr txBox="1"/>
          <p:nvPr/>
        </p:nvSpPr>
        <p:spPr>
          <a:xfrm>
            <a:off x="61466" y="1169925"/>
            <a:ext cx="12042710" cy="4401205"/>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Composti non coloranti utilizzati per applicare e proteggere i colori: leganti e vernici. I primi hanno lo scopo di facilitare l’adesione dei pigmenti al supporto di applicazione, le seconde hanno funzione protettiva e, secondariamente, decorativa. Da un punto di vista chimico, sono tutti composti organici la cui struttura permette di classificarli in quattro gruppi:</a:t>
            </a:r>
          </a:p>
          <a:p>
            <a:pPr marL="342900" indent="-342900">
              <a:buAutoNum type="arabicPeriod"/>
            </a:pPr>
            <a:r>
              <a:rPr lang="it-IT" sz="2000" dirty="0">
                <a:latin typeface="Times New Roman" panose="02020603050405020304" pitchFamily="18" charset="0"/>
                <a:cs typeface="Times New Roman" panose="02020603050405020304" pitchFamily="18" charset="0"/>
              </a:rPr>
              <a:t>Composti a base di proteine</a:t>
            </a:r>
          </a:p>
          <a:p>
            <a:pPr marL="342900" indent="-342900">
              <a:buAutoNum type="arabicPeriod"/>
            </a:pPr>
            <a:r>
              <a:rPr lang="it-IT" sz="2000" dirty="0">
                <a:latin typeface="Times New Roman" panose="02020603050405020304" pitchFamily="18" charset="0"/>
                <a:cs typeface="Times New Roman" panose="02020603050405020304" pitchFamily="18" charset="0"/>
              </a:rPr>
              <a:t>Composti a base di polisaccaridi</a:t>
            </a:r>
          </a:p>
          <a:p>
            <a:pPr marL="342900" indent="-342900">
              <a:buAutoNum type="arabicPeriod"/>
            </a:pPr>
            <a:r>
              <a:rPr lang="it-IT" sz="2000" dirty="0">
                <a:latin typeface="Times New Roman" panose="02020603050405020304" pitchFamily="18" charset="0"/>
                <a:cs typeface="Times New Roman" panose="02020603050405020304" pitchFamily="18" charset="0"/>
              </a:rPr>
              <a:t>Composti a base di acidi grassi</a:t>
            </a:r>
          </a:p>
          <a:p>
            <a:pPr marL="342900" indent="-342900">
              <a:buAutoNum type="arabicPeriod"/>
            </a:pPr>
            <a:r>
              <a:rPr lang="it-IT" sz="2000" dirty="0">
                <a:latin typeface="Times New Roman" panose="02020603050405020304" pitchFamily="18" charset="0"/>
                <a:cs typeface="Times New Roman" panose="02020603050405020304" pitchFamily="18" charset="0"/>
              </a:rPr>
              <a:t>Resine naturali e sintetiche (a partire dal XX secolo)</a:t>
            </a:r>
          </a:p>
          <a:p>
            <a:r>
              <a:rPr lang="it-IT" sz="2000" dirty="0">
                <a:latin typeface="Times New Roman" panose="02020603050405020304" pitchFamily="18" charset="0"/>
                <a:cs typeface="Times New Roman" panose="02020603050405020304" pitchFamily="18" charset="0"/>
              </a:rPr>
              <a:t>Essendo composti a base organica, sono soggetti nel tempo a degrado chimico e, di conseguenza, comportano problemi nella conservazione dei manufatti pittorici. </a:t>
            </a:r>
          </a:p>
          <a:p>
            <a:r>
              <a:rPr lang="it-IT" sz="2000" dirty="0">
                <a:latin typeface="Times New Roman" panose="02020603050405020304" pitchFamily="18" charset="0"/>
                <a:cs typeface="Times New Roman" panose="02020603050405020304" pitchFamily="18" charset="0"/>
              </a:rPr>
              <a:t>L’identificazione di queste sostanze e dei loro prodotti di degradazione può essere effettuata mediante tecniche di spettroscopia molecolare (FT/IR, Raman). Gli spettri Raman dei vari leganti, per quanto meno facilmente interpretabile rispetto a quelli dei pigmenti, permettono comunque l’identificazione dei principali composti. Il riconoscimento dei leganti è spesso reso difficoltoso dalla presenza di prodotti di degradazione. </a:t>
            </a:r>
          </a:p>
        </p:txBody>
      </p:sp>
    </p:spTree>
    <p:extLst>
      <p:ext uri="{BB962C8B-B14F-4D97-AF65-F5344CB8AC3E}">
        <p14:creationId xmlns:p14="http://schemas.microsoft.com/office/powerpoint/2010/main" val="222255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623086"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D8A50B93-4A71-CC2E-CCFD-2AC4AE613940}"/>
              </a:ext>
            </a:extLst>
          </p:cNvPr>
          <p:cNvSpPr txBox="1"/>
          <p:nvPr/>
        </p:nvSpPr>
        <p:spPr>
          <a:xfrm>
            <a:off x="6315559" y="193729"/>
            <a:ext cx="5788617" cy="584775"/>
          </a:xfrm>
          <a:prstGeom prst="rect">
            <a:avLst/>
          </a:prstGeom>
          <a:noFill/>
        </p:spPr>
        <p:txBody>
          <a:bodyPr wrap="square" rtlCol="0">
            <a:spAutoFit/>
          </a:bodyPr>
          <a:lstStyle/>
          <a:p>
            <a:pPr algn="ctr"/>
            <a:r>
              <a:rPr lang="it-IT" sz="3200" dirty="0">
                <a:latin typeface="Times New Roman" panose="02020603050405020304" pitchFamily="18" charset="0"/>
                <a:cs typeface="Times New Roman" panose="02020603050405020304" pitchFamily="18" charset="0"/>
              </a:rPr>
              <a:t>LEGANTI E VERNICI</a:t>
            </a:r>
          </a:p>
        </p:txBody>
      </p:sp>
      <p:sp>
        <p:nvSpPr>
          <p:cNvPr id="3" name="CasellaDiTesto 2">
            <a:extLst>
              <a:ext uri="{FF2B5EF4-FFF2-40B4-BE49-F238E27FC236}">
                <a16:creationId xmlns:a16="http://schemas.microsoft.com/office/drawing/2014/main" id="{CE25F15B-ABAF-CE7B-30B5-3BD355272C70}"/>
              </a:ext>
            </a:extLst>
          </p:cNvPr>
          <p:cNvSpPr txBox="1"/>
          <p:nvPr/>
        </p:nvSpPr>
        <p:spPr>
          <a:xfrm>
            <a:off x="7632915" y="5788617"/>
            <a:ext cx="4471261" cy="461665"/>
          </a:xfrm>
          <a:prstGeom prst="rect">
            <a:avLst/>
          </a:prstGeom>
          <a:noFill/>
        </p:spPr>
        <p:txBody>
          <a:bodyPr wrap="square" rtlCol="0">
            <a:spAutoFit/>
          </a:bodyPr>
          <a:lstStyle/>
          <a:p>
            <a:pPr algn="ctr"/>
            <a:r>
              <a:rPr lang="it-IT" sz="2400" i="1" dirty="0">
                <a:latin typeface="Times New Roman" panose="02020603050405020304" pitchFamily="18" charset="0"/>
                <a:cs typeface="Times New Roman" panose="02020603050405020304" pitchFamily="18" charset="0"/>
              </a:rPr>
              <a:t>LEGANTI PROTEICI</a:t>
            </a:r>
          </a:p>
        </p:txBody>
      </p:sp>
      <p:sp>
        <p:nvSpPr>
          <p:cNvPr id="6" name="CasellaDiTesto 5">
            <a:extLst>
              <a:ext uri="{FF2B5EF4-FFF2-40B4-BE49-F238E27FC236}">
                <a16:creationId xmlns:a16="http://schemas.microsoft.com/office/drawing/2014/main" id="{C7117AD0-D39F-BEE4-8252-7163A67233BC}"/>
              </a:ext>
            </a:extLst>
          </p:cNvPr>
          <p:cNvSpPr txBox="1"/>
          <p:nvPr/>
        </p:nvSpPr>
        <p:spPr>
          <a:xfrm>
            <a:off x="74645" y="1449811"/>
            <a:ext cx="6547471" cy="3785652"/>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Le proteine sono polimeri (ossia molecole dall’alto peso molecolare composte da un grande numero di gruppi molecolari –che possono essere indifferentemente uguali o diversi- uniti a catena tramite la ripetizione dello stesso tipo di legame covalente) costituiti da sequenze di aminoacidi. Le molecole organiche sono costituite da legami al cui centro ci sono degli atomi di carbonio; ogni carbonio, avete valenza 4, forma quattro legami con altri atomi. I leganti proteici in campo pittorico sono di origine animale e vengono impiegati prevalentemente nella pittura a tempera. Sono, per esempio, l’albumina presente nel bianco d’uovo, la caseina (proteina del latte) e le colle animali o gelatine (costituite da collagene). </a:t>
            </a:r>
          </a:p>
        </p:txBody>
      </p:sp>
      <p:pic>
        <p:nvPicPr>
          <p:cNvPr id="9" name="Immagine 8">
            <a:extLst>
              <a:ext uri="{FF2B5EF4-FFF2-40B4-BE49-F238E27FC236}">
                <a16:creationId xmlns:a16="http://schemas.microsoft.com/office/drawing/2014/main" id="{9BD734C2-AB54-D17A-21AD-3E2C25D2A0E8}"/>
              </a:ext>
            </a:extLst>
          </p:cNvPr>
          <p:cNvPicPr>
            <a:picLocks noChangeAspect="1"/>
          </p:cNvPicPr>
          <p:nvPr/>
        </p:nvPicPr>
        <p:blipFill>
          <a:blip r:embed="rId3"/>
          <a:stretch>
            <a:fillRect/>
          </a:stretch>
        </p:blipFill>
        <p:spPr>
          <a:xfrm>
            <a:off x="7632915" y="1449811"/>
            <a:ext cx="3718463" cy="3790433"/>
          </a:xfrm>
          <a:prstGeom prst="rect">
            <a:avLst/>
          </a:prstGeom>
        </p:spPr>
      </p:pic>
    </p:spTree>
    <p:extLst>
      <p:ext uri="{BB962C8B-B14F-4D97-AF65-F5344CB8AC3E}">
        <p14:creationId xmlns:p14="http://schemas.microsoft.com/office/powerpoint/2010/main" val="2195700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209118"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D8A50B93-4A71-CC2E-CCFD-2AC4AE613940}"/>
              </a:ext>
            </a:extLst>
          </p:cNvPr>
          <p:cNvSpPr txBox="1"/>
          <p:nvPr/>
        </p:nvSpPr>
        <p:spPr>
          <a:xfrm>
            <a:off x="6315559" y="193729"/>
            <a:ext cx="5788617" cy="584775"/>
          </a:xfrm>
          <a:prstGeom prst="rect">
            <a:avLst/>
          </a:prstGeom>
          <a:noFill/>
        </p:spPr>
        <p:txBody>
          <a:bodyPr wrap="square" rtlCol="0">
            <a:spAutoFit/>
          </a:bodyPr>
          <a:lstStyle/>
          <a:p>
            <a:pPr algn="ctr"/>
            <a:r>
              <a:rPr lang="it-IT" sz="3200" dirty="0">
                <a:latin typeface="Times New Roman" panose="02020603050405020304" pitchFamily="18" charset="0"/>
                <a:cs typeface="Times New Roman" panose="02020603050405020304" pitchFamily="18" charset="0"/>
              </a:rPr>
              <a:t>LEGANTI E VERNICI</a:t>
            </a:r>
          </a:p>
        </p:txBody>
      </p:sp>
      <p:sp>
        <p:nvSpPr>
          <p:cNvPr id="3" name="CasellaDiTesto 2">
            <a:extLst>
              <a:ext uri="{FF2B5EF4-FFF2-40B4-BE49-F238E27FC236}">
                <a16:creationId xmlns:a16="http://schemas.microsoft.com/office/drawing/2014/main" id="{CE25F15B-ABAF-CE7B-30B5-3BD355272C70}"/>
              </a:ext>
            </a:extLst>
          </p:cNvPr>
          <p:cNvSpPr txBox="1"/>
          <p:nvPr/>
        </p:nvSpPr>
        <p:spPr>
          <a:xfrm>
            <a:off x="7632915" y="5788617"/>
            <a:ext cx="4471261" cy="461665"/>
          </a:xfrm>
          <a:prstGeom prst="rect">
            <a:avLst/>
          </a:prstGeom>
          <a:noFill/>
        </p:spPr>
        <p:txBody>
          <a:bodyPr wrap="square" rtlCol="0">
            <a:spAutoFit/>
          </a:bodyPr>
          <a:lstStyle/>
          <a:p>
            <a:pPr algn="ctr"/>
            <a:r>
              <a:rPr lang="it-IT" sz="2400" i="1" dirty="0">
                <a:latin typeface="Times New Roman" panose="02020603050405020304" pitchFamily="18" charset="0"/>
                <a:cs typeface="Times New Roman" panose="02020603050405020304" pitchFamily="18" charset="0"/>
              </a:rPr>
              <a:t>LEGANTI POLISACCARIDI</a:t>
            </a:r>
          </a:p>
        </p:txBody>
      </p:sp>
      <p:sp>
        <p:nvSpPr>
          <p:cNvPr id="6" name="CasellaDiTesto 5">
            <a:extLst>
              <a:ext uri="{FF2B5EF4-FFF2-40B4-BE49-F238E27FC236}">
                <a16:creationId xmlns:a16="http://schemas.microsoft.com/office/drawing/2014/main" id="{C7117AD0-D39F-BEE4-8252-7163A67233BC}"/>
              </a:ext>
            </a:extLst>
          </p:cNvPr>
          <p:cNvSpPr txBox="1"/>
          <p:nvPr/>
        </p:nvSpPr>
        <p:spPr>
          <a:xfrm>
            <a:off x="74645" y="1484681"/>
            <a:ext cx="6547471" cy="3170099"/>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I polisaccaridi sono polimeri costituiti da sequenze di monosaccaridi o zuccheri. Al contrario dei composti a base proteica, i polisaccaridi sono per la maggior parte di origine vegetale. L’azione legante che svolgono è dovuta alla formazione di legami a idrogeno con le sostanze che compongono il substrato di applicazione. I leganti polisaccaridi utilizzati in pittura sono l’amido (polimero del glucosio ottenibile da patate, riso o grano), e le gomme (secrezioni di piante tra cui particolarmente importante è la Gomma Arabica estratta dalle piante di Acacia). </a:t>
            </a:r>
          </a:p>
        </p:txBody>
      </p:sp>
      <p:pic>
        <p:nvPicPr>
          <p:cNvPr id="8" name="Immagine 7">
            <a:extLst>
              <a:ext uri="{FF2B5EF4-FFF2-40B4-BE49-F238E27FC236}">
                <a16:creationId xmlns:a16="http://schemas.microsoft.com/office/drawing/2014/main" id="{D328ABD3-9DA5-347D-B571-824B10DC3D46}"/>
              </a:ext>
            </a:extLst>
          </p:cNvPr>
          <p:cNvPicPr>
            <a:picLocks noChangeAspect="1"/>
          </p:cNvPicPr>
          <p:nvPr/>
        </p:nvPicPr>
        <p:blipFill>
          <a:blip r:embed="rId3"/>
          <a:stretch>
            <a:fillRect/>
          </a:stretch>
        </p:blipFill>
        <p:spPr>
          <a:xfrm>
            <a:off x="7037404" y="1669095"/>
            <a:ext cx="4963123" cy="3268558"/>
          </a:xfrm>
          <a:prstGeom prst="rect">
            <a:avLst/>
          </a:prstGeom>
        </p:spPr>
      </p:pic>
    </p:spTree>
    <p:extLst>
      <p:ext uri="{BB962C8B-B14F-4D97-AF65-F5344CB8AC3E}">
        <p14:creationId xmlns:p14="http://schemas.microsoft.com/office/powerpoint/2010/main" val="1258645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612287"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D8A50B93-4A71-CC2E-CCFD-2AC4AE613940}"/>
              </a:ext>
            </a:extLst>
          </p:cNvPr>
          <p:cNvSpPr txBox="1"/>
          <p:nvPr/>
        </p:nvSpPr>
        <p:spPr>
          <a:xfrm>
            <a:off x="6315559" y="193729"/>
            <a:ext cx="5788617" cy="584775"/>
          </a:xfrm>
          <a:prstGeom prst="rect">
            <a:avLst/>
          </a:prstGeom>
          <a:noFill/>
        </p:spPr>
        <p:txBody>
          <a:bodyPr wrap="square" rtlCol="0">
            <a:spAutoFit/>
          </a:bodyPr>
          <a:lstStyle/>
          <a:p>
            <a:pPr algn="ctr"/>
            <a:r>
              <a:rPr lang="it-IT" sz="3200" dirty="0">
                <a:latin typeface="Times New Roman" panose="02020603050405020304" pitchFamily="18" charset="0"/>
                <a:cs typeface="Times New Roman" panose="02020603050405020304" pitchFamily="18" charset="0"/>
              </a:rPr>
              <a:t>LEGANTI E VERNICI</a:t>
            </a:r>
          </a:p>
        </p:txBody>
      </p:sp>
      <p:sp>
        <p:nvSpPr>
          <p:cNvPr id="3" name="CasellaDiTesto 2">
            <a:extLst>
              <a:ext uri="{FF2B5EF4-FFF2-40B4-BE49-F238E27FC236}">
                <a16:creationId xmlns:a16="http://schemas.microsoft.com/office/drawing/2014/main" id="{CE25F15B-ABAF-CE7B-30B5-3BD355272C70}"/>
              </a:ext>
            </a:extLst>
          </p:cNvPr>
          <p:cNvSpPr txBox="1"/>
          <p:nvPr/>
        </p:nvSpPr>
        <p:spPr>
          <a:xfrm>
            <a:off x="7632915" y="5788617"/>
            <a:ext cx="4471261" cy="461665"/>
          </a:xfrm>
          <a:prstGeom prst="rect">
            <a:avLst/>
          </a:prstGeom>
          <a:noFill/>
        </p:spPr>
        <p:txBody>
          <a:bodyPr wrap="square" rtlCol="0">
            <a:spAutoFit/>
          </a:bodyPr>
          <a:lstStyle/>
          <a:p>
            <a:pPr algn="ctr"/>
            <a:r>
              <a:rPr lang="it-IT" sz="2400" i="1" dirty="0">
                <a:latin typeface="Times New Roman" panose="02020603050405020304" pitchFamily="18" charset="0"/>
                <a:cs typeface="Times New Roman" panose="02020603050405020304" pitchFamily="18" charset="0"/>
              </a:rPr>
              <a:t>LEGANTI GRASSI: LE CERE</a:t>
            </a:r>
          </a:p>
        </p:txBody>
      </p:sp>
      <p:sp>
        <p:nvSpPr>
          <p:cNvPr id="6" name="CasellaDiTesto 5">
            <a:extLst>
              <a:ext uri="{FF2B5EF4-FFF2-40B4-BE49-F238E27FC236}">
                <a16:creationId xmlns:a16="http://schemas.microsoft.com/office/drawing/2014/main" id="{C7117AD0-D39F-BEE4-8252-7163A67233BC}"/>
              </a:ext>
            </a:extLst>
          </p:cNvPr>
          <p:cNvSpPr txBox="1"/>
          <p:nvPr/>
        </p:nvSpPr>
        <p:spPr>
          <a:xfrm>
            <a:off x="74645" y="1741485"/>
            <a:ext cx="6547471" cy="3170099"/>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Si definiscono come leganti grassi un gruppo composto da numerose sostanze, divisibili in cere e olii siccativi. </a:t>
            </a:r>
          </a:p>
          <a:p>
            <a:r>
              <a:rPr lang="it-IT" sz="2000" dirty="0">
                <a:latin typeface="Times New Roman" panose="02020603050405020304" pitchFamily="18" charset="0"/>
                <a:cs typeface="Times New Roman" panose="02020603050405020304" pitchFamily="18" charset="0"/>
              </a:rPr>
              <a:t>Le cere sono miscele complesse di composti organici, che possono essere di origine animale (cera d’api), vegetale (cera carnauba), oppure minerale (cera montana). Sono utilizzate principalmente negli affreschi: nell’antichità, la cera d’api era miscelata all’acqua per formare un’emulsione nella quale veniva disperso il pigmento, che si fissava poi per evaporazione dell’acqua. Le cere sono utilizzate anche nel restauro dei dipinti (poiché reversibili). </a:t>
            </a:r>
          </a:p>
        </p:txBody>
      </p:sp>
      <p:pic>
        <p:nvPicPr>
          <p:cNvPr id="7" name="Immagine 6">
            <a:extLst>
              <a:ext uri="{FF2B5EF4-FFF2-40B4-BE49-F238E27FC236}">
                <a16:creationId xmlns:a16="http://schemas.microsoft.com/office/drawing/2014/main" id="{847ABFAB-42BC-7506-28B7-C9894E336B3A}"/>
              </a:ext>
            </a:extLst>
          </p:cNvPr>
          <p:cNvPicPr>
            <a:picLocks noChangeAspect="1"/>
          </p:cNvPicPr>
          <p:nvPr/>
        </p:nvPicPr>
        <p:blipFill>
          <a:blip r:embed="rId3"/>
          <a:stretch>
            <a:fillRect/>
          </a:stretch>
        </p:blipFill>
        <p:spPr>
          <a:xfrm>
            <a:off x="6843380" y="2083175"/>
            <a:ext cx="5127356" cy="2307310"/>
          </a:xfrm>
          <a:prstGeom prst="rect">
            <a:avLst/>
          </a:prstGeom>
        </p:spPr>
      </p:pic>
    </p:spTree>
    <p:extLst>
      <p:ext uri="{BB962C8B-B14F-4D97-AF65-F5344CB8AC3E}">
        <p14:creationId xmlns:p14="http://schemas.microsoft.com/office/powerpoint/2010/main" val="365684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955361"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D8A50B93-4A71-CC2E-CCFD-2AC4AE613940}"/>
              </a:ext>
            </a:extLst>
          </p:cNvPr>
          <p:cNvSpPr txBox="1"/>
          <p:nvPr/>
        </p:nvSpPr>
        <p:spPr>
          <a:xfrm>
            <a:off x="6315559" y="193729"/>
            <a:ext cx="5788617" cy="584775"/>
          </a:xfrm>
          <a:prstGeom prst="rect">
            <a:avLst/>
          </a:prstGeom>
          <a:noFill/>
        </p:spPr>
        <p:txBody>
          <a:bodyPr wrap="square" rtlCol="0">
            <a:spAutoFit/>
          </a:bodyPr>
          <a:lstStyle/>
          <a:p>
            <a:pPr algn="ctr"/>
            <a:r>
              <a:rPr lang="it-IT" sz="3200" dirty="0">
                <a:latin typeface="Times New Roman" panose="02020603050405020304" pitchFamily="18" charset="0"/>
                <a:cs typeface="Times New Roman" panose="02020603050405020304" pitchFamily="18" charset="0"/>
              </a:rPr>
              <a:t>LEGANTI E VERNICI</a:t>
            </a:r>
          </a:p>
        </p:txBody>
      </p:sp>
      <p:sp>
        <p:nvSpPr>
          <p:cNvPr id="3" name="CasellaDiTesto 2">
            <a:extLst>
              <a:ext uri="{FF2B5EF4-FFF2-40B4-BE49-F238E27FC236}">
                <a16:creationId xmlns:a16="http://schemas.microsoft.com/office/drawing/2014/main" id="{CE25F15B-ABAF-CE7B-30B5-3BD355272C70}"/>
              </a:ext>
            </a:extLst>
          </p:cNvPr>
          <p:cNvSpPr txBox="1"/>
          <p:nvPr/>
        </p:nvSpPr>
        <p:spPr>
          <a:xfrm>
            <a:off x="7632915" y="5788617"/>
            <a:ext cx="4471261" cy="461665"/>
          </a:xfrm>
          <a:prstGeom prst="rect">
            <a:avLst/>
          </a:prstGeom>
          <a:noFill/>
        </p:spPr>
        <p:txBody>
          <a:bodyPr wrap="square" rtlCol="0">
            <a:spAutoFit/>
          </a:bodyPr>
          <a:lstStyle/>
          <a:p>
            <a:pPr algn="ctr"/>
            <a:r>
              <a:rPr lang="it-IT" sz="2400" i="1" dirty="0">
                <a:latin typeface="Times New Roman" panose="02020603050405020304" pitchFamily="18" charset="0"/>
                <a:cs typeface="Times New Roman" panose="02020603050405020304" pitchFamily="18" charset="0"/>
              </a:rPr>
              <a:t>LEGANTI GRASSI: GLI OLII</a:t>
            </a:r>
          </a:p>
        </p:txBody>
      </p:sp>
      <p:sp>
        <p:nvSpPr>
          <p:cNvPr id="6" name="CasellaDiTesto 5">
            <a:extLst>
              <a:ext uri="{FF2B5EF4-FFF2-40B4-BE49-F238E27FC236}">
                <a16:creationId xmlns:a16="http://schemas.microsoft.com/office/drawing/2014/main" id="{C7117AD0-D39F-BEE4-8252-7163A67233BC}"/>
              </a:ext>
            </a:extLst>
          </p:cNvPr>
          <p:cNvSpPr txBox="1"/>
          <p:nvPr/>
        </p:nvSpPr>
        <p:spPr>
          <a:xfrm>
            <a:off x="74645" y="1536174"/>
            <a:ext cx="6021355" cy="3785652"/>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Gli olii siccativi sono composti noti come esteri o trigliceridi, ottenuti a partire da glicerina e acidi grassi insaturi, ossia contenenti uno o più legami all’interno della catena di atomi di carbonio che lo costituiscono. Dopo esposizione all’aria, ossia a seguito di una reazione chimica che coinvolge l’ossigeno (ossidazione), questi composti polimerizzano e formano una robusta pellicola insolubile in acqua e in molti solventi organici. Il più importante siccativo è l’olio di lino, ottenuto da semi del </a:t>
            </a:r>
            <a:r>
              <a:rPr lang="it-IT" sz="2000" i="1" dirty="0" err="1">
                <a:latin typeface="Times New Roman" panose="02020603050405020304" pitchFamily="18" charset="0"/>
                <a:cs typeface="Times New Roman" panose="02020603050405020304" pitchFamily="18" charset="0"/>
              </a:rPr>
              <a:t>linum</a:t>
            </a:r>
            <a:r>
              <a:rPr lang="it-IT" sz="2000" i="1" dirty="0">
                <a:latin typeface="Times New Roman" panose="02020603050405020304" pitchFamily="18" charset="0"/>
                <a:cs typeface="Times New Roman" panose="02020603050405020304" pitchFamily="18" charset="0"/>
              </a:rPr>
              <a:t> </a:t>
            </a:r>
            <a:r>
              <a:rPr lang="it-IT" sz="2000" i="1" dirty="0" err="1">
                <a:latin typeface="Times New Roman" panose="02020603050405020304" pitchFamily="18" charset="0"/>
                <a:cs typeface="Times New Roman" panose="02020603050405020304" pitchFamily="18" charset="0"/>
              </a:rPr>
              <a:t>usitatissimum</a:t>
            </a:r>
            <a:r>
              <a:rPr lang="it-IT" sz="2000" i="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e purificato per mezzo di sostanze alcaline; altri siccativi sono l’olio di semi di girasole e l’olio di semi di papavero. </a:t>
            </a:r>
          </a:p>
        </p:txBody>
      </p:sp>
      <p:pic>
        <p:nvPicPr>
          <p:cNvPr id="9" name="Immagine 8">
            <a:extLst>
              <a:ext uri="{FF2B5EF4-FFF2-40B4-BE49-F238E27FC236}">
                <a16:creationId xmlns:a16="http://schemas.microsoft.com/office/drawing/2014/main" id="{38C9B345-46F7-B5E8-8080-78AE2498A8F1}"/>
              </a:ext>
            </a:extLst>
          </p:cNvPr>
          <p:cNvPicPr>
            <a:picLocks noChangeAspect="1"/>
          </p:cNvPicPr>
          <p:nvPr/>
        </p:nvPicPr>
        <p:blipFill>
          <a:blip r:embed="rId3"/>
          <a:stretch>
            <a:fillRect/>
          </a:stretch>
        </p:blipFill>
        <p:spPr>
          <a:xfrm>
            <a:off x="6181070" y="1833948"/>
            <a:ext cx="5851605" cy="3073161"/>
          </a:xfrm>
          <a:prstGeom prst="rect">
            <a:avLst/>
          </a:prstGeom>
        </p:spPr>
      </p:pic>
    </p:spTree>
    <p:extLst>
      <p:ext uri="{BB962C8B-B14F-4D97-AF65-F5344CB8AC3E}">
        <p14:creationId xmlns:p14="http://schemas.microsoft.com/office/powerpoint/2010/main" val="660100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612287"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D8A50B93-4A71-CC2E-CCFD-2AC4AE613940}"/>
              </a:ext>
            </a:extLst>
          </p:cNvPr>
          <p:cNvSpPr txBox="1"/>
          <p:nvPr/>
        </p:nvSpPr>
        <p:spPr>
          <a:xfrm>
            <a:off x="6315559" y="193729"/>
            <a:ext cx="5788617" cy="584775"/>
          </a:xfrm>
          <a:prstGeom prst="rect">
            <a:avLst/>
          </a:prstGeom>
          <a:noFill/>
        </p:spPr>
        <p:txBody>
          <a:bodyPr wrap="square" rtlCol="0">
            <a:spAutoFit/>
          </a:bodyPr>
          <a:lstStyle/>
          <a:p>
            <a:pPr algn="ctr"/>
            <a:r>
              <a:rPr lang="it-IT" sz="3200" dirty="0">
                <a:latin typeface="Times New Roman" panose="02020603050405020304" pitchFamily="18" charset="0"/>
                <a:cs typeface="Times New Roman" panose="02020603050405020304" pitchFamily="18" charset="0"/>
              </a:rPr>
              <a:t>LEGANTI E VERNICI</a:t>
            </a:r>
          </a:p>
        </p:txBody>
      </p:sp>
      <p:sp>
        <p:nvSpPr>
          <p:cNvPr id="3" name="CasellaDiTesto 2">
            <a:extLst>
              <a:ext uri="{FF2B5EF4-FFF2-40B4-BE49-F238E27FC236}">
                <a16:creationId xmlns:a16="http://schemas.microsoft.com/office/drawing/2014/main" id="{CE25F15B-ABAF-CE7B-30B5-3BD355272C70}"/>
              </a:ext>
            </a:extLst>
          </p:cNvPr>
          <p:cNvSpPr txBox="1"/>
          <p:nvPr/>
        </p:nvSpPr>
        <p:spPr>
          <a:xfrm>
            <a:off x="7632915" y="5788617"/>
            <a:ext cx="4471261" cy="461665"/>
          </a:xfrm>
          <a:prstGeom prst="rect">
            <a:avLst/>
          </a:prstGeom>
          <a:noFill/>
        </p:spPr>
        <p:txBody>
          <a:bodyPr wrap="square" rtlCol="0">
            <a:spAutoFit/>
          </a:bodyPr>
          <a:lstStyle/>
          <a:p>
            <a:pPr algn="ctr"/>
            <a:r>
              <a:rPr lang="it-IT" sz="2400" i="1" dirty="0">
                <a:latin typeface="Times New Roman" panose="02020603050405020304" pitchFamily="18" charset="0"/>
                <a:cs typeface="Times New Roman" panose="02020603050405020304" pitchFamily="18" charset="0"/>
              </a:rPr>
              <a:t>VERNICI DA RESINE NATURALI</a:t>
            </a:r>
          </a:p>
        </p:txBody>
      </p:sp>
      <p:sp>
        <p:nvSpPr>
          <p:cNvPr id="6" name="CasellaDiTesto 5">
            <a:extLst>
              <a:ext uri="{FF2B5EF4-FFF2-40B4-BE49-F238E27FC236}">
                <a16:creationId xmlns:a16="http://schemas.microsoft.com/office/drawing/2014/main" id="{C7117AD0-D39F-BEE4-8252-7163A67233BC}"/>
              </a:ext>
            </a:extLst>
          </p:cNvPr>
          <p:cNvSpPr txBox="1"/>
          <p:nvPr/>
        </p:nvSpPr>
        <p:spPr>
          <a:xfrm>
            <a:off x="0" y="1197323"/>
            <a:ext cx="4936385" cy="4278094"/>
          </a:xfrm>
          <a:prstGeom prst="rect">
            <a:avLst/>
          </a:prstGeom>
          <a:noFill/>
        </p:spPr>
        <p:txBody>
          <a:bodyPr wrap="square" rtlCol="0">
            <a:spAutoFit/>
          </a:bodyPr>
          <a:lstStyle/>
          <a:p>
            <a:r>
              <a:rPr lang="it-IT" sz="1700" dirty="0">
                <a:latin typeface="Times New Roman" panose="02020603050405020304" pitchFamily="18" charset="0"/>
                <a:cs typeface="Times New Roman" panose="02020603050405020304" pitchFamily="18" charset="0"/>
              </a:rPr>
              <a:t>Le resine sono miscele complesse di sostanze organiche, tra cui molte di origine terpenica (polimerizzazione di terpeni, ossia biomolecole complesse). Sono prevalentemente di origine vegetale, di aspetto vischioso e sono utilizzate come vernici protettive (raramente come leganti), generalmente sciolte in un olio siccativo o in un solvente. La necessità di essere sciolte deriva dalla caratteristica di indurirsi a contatto con l’aria. Tra le resine più diffuse nell’uso pittorico ci sono la trementina (prodotta dall’escrezione di conifere), la colofonia (prelevata da conifere) e la mastice (prelevata dal lentisco, albero tipico della macchia mediterranea). </a:t>
            </a:r>
          </a:p>
          <a:p>
            <a:r>
              <a:rPr lang="it-IT" sz="1700" dirty="0">
                <a:latin typeface="Times New Roman" panose="02020603050405020304" pitchFamily="18" charset="0"/>
                <a:cs typeface="Times New Roman" panose="02020603050405020304" pitchFamily="18" charset="0"/>
              </a:rPr>
              <a:t>Esistono resine colorate naturali come il sangue di drago (rosso scuro) e la </a:t>
            </a:r>
            <a:r>
              <a:rPr lang="it-IT" sz="1700" dirty="0" err="1">
                <a:latin typeface="Times New Roman" panose="02020603050405020304" pitchFamily="18" charset="0"/>
                <a:cs typeface="Times New Roman" panose="02020603050405020304" pitchFamily="18" charset="0"/>
              </a:rPr>
              <a:t>Gambogia</a:t>
            </a:r>
            <a:r>
              <a:rPr lang="it-IT" sz="1700" dirty="0">
                <a:latin typeface="Times New Roman" panose="02020603050405020304" pitchFamily="18" charset="0"/>
                <a:cs typeface="Times New Roman" panose="02020603050405020304" pitchFamily="18" charset="0"/>
              </a:rPr>
              <a:t> o Gomma </a:t>
            </a:r>
            <a:r>
              <a:rPr lang="it-IT" sz="1700" dirty="0" err="1">
                <a:latin typeface="Times New Roman" panose="02020603050405020304" pitchFamily="18" charset="0"/>
                <a:cs typeface="Times New Roman" panose="02020603050405020304" pitchFamily="18" charset="0"/>
              </a:rPr>
              <a:t>Gutta</a:t>
            </a:r>
            <a:r>
              <a:rPr lang="it-IT" sz="1700" dirty="0">
                <a:latin typeface="Times New Roman" panose="02020603050405020304" pitchFamily="18" charset="0"/>
                <a:cs typeface="Times New Roman" panose="02020603050405020304" pitchFamily="18" charset="0"/>
              </a:rPr>
              <a:t> (gialla). </a:t>
            </a:r>
          </a:p>
        </p:txBody>
      </p:sp>
      <p:pic>
        <p:nvPicPr>
          <p:cNvPr id="7" name="Immagine 6">
            <a:extLst>
              <a:ext uri="{FF2B5EF4-FFF2-40B4-BE49-F238E27FC236}">
                <a16:creationId xmlns:a16="http://schemas.microsoft.com/office/drawing/2014/main" id="{871F757A-BEF8-BAF6-5A47-841EDECFB7FA}"/>
              </a:ext>
            </a:extLst>
          </p:cNvPr>
          <p:cNvPicPr>
            <a:picLocks noChangeAspect="1"/>
          </p:cNvPicPr>
          <p:nvPr/>
        </p:nvPicPr>
        <p:blipFill rotWithShape="1">
          <a:blip r:embed="rId3"/>
          <a:srcRect l="19353" r="17838"/>
          <a:stretch/>
        </p:blipFill>
        <p:spPr>
          <a:xfrm>
            <a:off x="4858666" y="778504"/>
            <a:ext cx="2111702" cy="2521586"/>
          </a:xfrm>
          <a:prstGeom prst="rect">
            <a:avLst/>
          </a:prstGeom>
        </p:spPr>
      </p:pic>
      <p:pic>
        <p:nvPicPr>
          <p:cNvPr id="11" name="Immagine 10">
            <a:extLst>
              <a:ext uri="{FF2B5EF4-FFF2-40B4-BE49-F238E27FC236}">
                <a16:creationId xmlns:a16="http://schemas.microsoft.com/office/drawing/2014/main" id="{78B3B8C3-C938-4DEF-E65F-C93A98BBC320}"/>
              </a:ext>
            </a:extLst>
          </p:cNvPr>
          <p:cNvPicPr>
            <a:picLocks noChangeAspect="1"/>
          </p:cNvPicPr>
          <p:nvPr/>
        </p:nvPicPr>
        <p:blipFill rotWithShape="1">
          <a:blip r:embed="rId4"/>
          <a:srcRect l="4733" t="46008" r="-4733" b="3068"/>
          <a:stretch/>
        </p:blipFill>
        <p:spPr>
          <a:xfrm>
            <a:off x="7077685" y="966592"/>
            <a:ext cx="2313822" cy="1822259"/>
          </a:xfrm>
          <a:prstGeom prst="rect">
            <a:avLst/>
          </a:prstGeom>
        </p:spPr>
      </p:pic>
      <p:pic>
        <p:nvPicPr>
          <p:cNvPr id="13" name="Immagine 12">
            <a:extLst>
              <a:ext uri="{FF2B5EF4-FFF2-40B4-BE49-F238E27FC236}">
                <a16:creationId xmlns:a16="http://schemas.microsoft.com/office/drawing/2014/main" id="{346BDA92-D444-7945-7E86-C8BAF0F518B5}"/>
              </a:ext>
            </a:extLst>
          </p:cNvPr>
          <p:cNvPicPr>
            <a:picLocks noChangeAspect="1"/>
          </p:cNvPicPr>
          <p:nvPr/>
        </p:nvPicPr>
        <p:blipFill rotWithShape="1">
          <a:blip r:embed="rId5"/>
          <a:srcRect r="30775"/>
          <a:stretch/>
        </p:blipFill>
        <p:spPr>
          <a:xfrm flipV="1">
            <a:off x="9498824" y="848276"/>
            <a:ext cx="2397146" cy="1940575"/>
          </a:xfrm>
          <a:prstGeom prst="rect">
            <a:avLst/>
          </a:prstGeom>
        </p:spPr>
      </p:pic>
      <p:pic>
        <p:nvPicPr>
          <p:cNvPr id="17" name="Immagine 16">
            <a:extLst>
              <a:ext uri="{FF2B5EF4-FFF2-40B4-BE49-F238E27FC236}">
                <a16:creationId xmlns:a16="http://schemas.microsoft.com/office/drawing/2014/main" id="{95F599D7-DAC8-6F7C-6998-D88E80C3C471}"/>
              </a:ext>
            </a:extLst>
          </p:cNvPr>
          <p:cNvPicPr>
            <a:picLocks noChangeAspect="1"/>
          </p:cNvPicPr>
          <p:nvPr/>
        </p:nvPicPr>
        <p:blipFill>
          <a:blip r:embed="rId6"/>
          <a:stretch>
            <a:fillRect/>
          </a:stretch>
        </p:blipFill>
        <p:spPr>
          <a:xfrm>
            <a:off x="5113884" y="3456705"/>
            <a:ext cx="2930085" cy="1868209"/>
          </a:xfrm>
          <a:prstGeom prst="rect">
            <a:avLst/>
          </a:prstGeom>
        </p:spPr>
      </p:pic>
      <p:pic>
        <p:nvPicPr>
          <p:cNvPr id="18" name="Immagine 17">
            <a:extLst>
              <a:ext uri="{FF2B5EF4-FFF2-40B4-BE49-F238E27FC236}">
                <a16:creationId xmlns:a16="http://schemas.microsoft.com/office/drawing/2014/main" id="{C38A56AC-9B01-E2D9-E904-31FA70361F99}"/>
              </a:ext>
            </a:extLst>
          </p:cNvPr>
          <p:cNvPicPr>
            <a:picLocks noChangeAspect="1"/>
          </p:cNvPicPr>
          <p:nvPr/>
        </p:nvPicPr>
        <p:blipFill rotWithShape="1">
          <a:blip r:embed="rId7"/>
          <a:srcRect l="2120" b="32282"/>
          <a:stretch/>
        </p:blipFill>
        <p:spPr>
          <a:xfrm>
            <a:off x="8335383" y="3778270"/>
            <a:ext cx="3644732" cy="1402629"/>
          </a:xfrm>
          <a:prstGeom prst="rect">
            <a:avLst/>
          </a:prstGeom>
        </p:spPr>
      </p:pic>
    </p:spTree>
    <p:extLst>
      <p:ext uri="{BB962C8B-B14F-4D97-AF65-F5344CB8AC3E}">
        <p14:creationId xmlns:p14="http://schemas.microsoft.com/office/powerpoint/2010/main" val="1054819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200368"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D8A50B93-4A71-CC2E-CCFD-2AC4AE613940}"/>
              </a:ext>
            </a:extLst>
          </p:cNvPr>
          <p:cNvSpPr txBox="1"/>
          <p:nvPr/>
        </p:nvSpPr>
        <p:spPr>
          <a:xfrm>
            <a:off x="6315559" y="193729"/>
            <a:ext cx="5788617" cy="584775"/>
          </a:xfrm>
          <a:prstGeom prst="rect">
            <a:avLst/>
          </a:prstGeom>
          <a:noFill/>
        </p:spPr>
        <p:txBody>
          <a:bodyPr wrap="square" rtlCol="0">
            <a:spAutoFit/>
          </a:bodyPr>
          <a:lstStyle/>
          <a:p>
            <a:pPr algn="ctr"/>
            <a:r>
              <a:rPr lang="it-IT" sz="3200" dirty="0">
                <a:latin typeface="Times New Roman" panose="02020603050405020304" pitchFamily="18" charset="0"/>
                <a:cs typeface="Times New Roman" panose="02020603050405020304" pitchFamily="18" charset="0"/>
              </a:rPr>
              <a:t>LEGANTI E VERNICI</a:t>
            </a:r>
          </a:p>
        </p:txBody>
      </p:sp>
      <p:sp>
        <p:nvSpPr>
          <p:cNvPr id="3" name="CasellaDiTesto 2">
            <a:extLst>
              <a:ext uri="{FF2B5EF4-FFF2-40B4-BE49-F238E27FC236}">
                <a16:creationId xmlns:a16="http://schemas.microsoft.com/office/drawing/2014/main" id="{CE25F15B-ABAF-CE7B-30B5-3BD355272C70}"/>
              </a:ext>
            </a:extLst>
          </p:cNvPr>
          <p:cNvSpPr txBox="1"/>
          <p:nvPr/>
        </p:nvSpPr>
        <p:spPr>
          <a:xfrm>
            <a:off x="7632915" y="5788617"/>
            <a:ext cx="4471261" cy="461665"/>
          </a:xfrm>
          <a:prstGeom prst="rect">
            <a:avLst/>
          </a:prstGeom>
          <a:noFill/>
        </p:spPr>
        <p:txBody>
          <a:bodyPr wrap="square" rtlCol="0">
            <a:spAutoFit/>
          </a:bodyPr>
          <a:lstStyle/>
          <a:p>
            <a:pPr algn="ctr"/>
            <a:r>
              <a:rPr lang="it-IT" sz="2400" i="1" dirty="0">
                <a:latin typeface="Times New Roman" panose="02020603050405020304" pitchFamily="18" charset="0"/>
                <a:cs typeface="Times New Roman" panose="02020603050405020304" pitchFamily="18" charset="0"/>
              </a:rPr>
              <a:t>RESINE SINTETICHE</a:t>
            </a:r>
          </a:p>
        </p:txBody>
      </p:sp>
      <p:sp>
        <p:nvSpPr>
          <p:cNvPr id="6" name="CasellaDiTesto 5">
            <a:extLst>
              <a:ext uri="{FF2B5EF4-FFF2-40B4-BE49-F238E27FC236}">
                <a16:creationId xmlns:a16="http://schemas.microsoft.com/office/drawing/2014/main" id="{C7117AD0-D39F-BEE4-8252-7163A67233BC}"/>
              </a:ext>
            </a:extLst>
          </p:cNvPr>
          <p:cNvSpPr txBox="1"/>
          <p:nvPr/>
        </p:nvSpPr>
        <p:spPr>
          <a:xfrm>
            <a:off x="124899" y="1484681"/>
            <a:ext cx="11942202" cy="3477875"/>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RESINE SINTETICHE ACRILICHE: si ottengono dalla polimerizzazione di diversi monomeri acidi, come l’acido acrilico, metacrilico e dai loro esteri (</a:t>
            </a:r>
            <a:r>
              <a:rPr lang="it-IT" sz="2000" b="1" dirty="0">
                <a:latin typeface="Times New Roman" panose="02020603050405020304" pitchFamily="18" charset="0"/>
                <a:cs typeface="Times New Roman" panose="02020603050405020304" pitchFamily="18" charset="0"/>
              </a:rPr>
              <a:t>estere</a:t>
            </a:r>
            <a:r>
              <a:rPr lang="it-IT" sz="2000" dirty="0">
                <a:latin typeface="Times New Roman" panose="02020603050405020304" pitchFamily="18" charset="0"/>
                <a:cs typeface="Times New Roman" panose="02020603050405020304" pitchFamily="18" charset="0"/>
              </a:rPr>
              <a:t>: molecola formata dalla combinazione di un radicale acilico con un radicale alcolato. Il </a:t>
            </a:r>
            <a:r>
              <a:rPr lang="it-IT" sz="2000" b="1" dirty="0">
                <a:latin typeface="Times New Roman" panose="02020603050405020304" pitchFamily="18" charset="0"/>
                <a:cs typeface="Times New Roman" panose="02020603050405020304" pitchFamily="18" charset="0"/>
              </a:rPr>
              <a:t>radicale</a:t>
            </a:r>
            <a:r>
              <a:rPr lang="it-IT" sz="2000" dirty="0">
                <a:latin typeface="Times New Roman" panose="02020603050405020304" pitchFamily="18" charset="0"/>
                <a:cs typeface="Times New Roman" panose="02020603050405020304" pitchFamily="18" charset="0"/>
              </a:rPr>
              <a:t> è una entità molecolare molto reattiva e in grado di legarsi ad altri radicali poiché caratterizzata da un elettrone spaiato – ossia unico nell’orbitale e quindi non formante un </a:t>
            </a:r>
            <a:r>
              <a:rPr lang="it-IT" sz="2000" b="1" dirty="0">
                <a:latin typeface="Times New Roman" panose="02020603050405020304" pitchFamily="18" charset="0"/>
                <a:cs typeface="Times New Roman" panose="02020603050405020304" pitchFamily="18" charset="0"/>
              </a:rPr>
              <a:t>doppietto elettronico </a:t>
            </a:r>
            <a:r>
              <a:rPr lang="it-IT" sz="2000" dirty="0">
                <a:latin typeface="Times New Roman" panose="02020603050405020304" pitchFamily="18" charset="0"/>
                <a:cs typeface="Times New Roman" panose="02020603050405020304" pitchFamily="18" charset="0"/>
              </a:rPr>
              <a:t>dallo </a:t>
            </a:r>
            <a:r>
              <a:rPr lang="it-IT" sz="2000" b="1" dirty="0">
                <a:latin typeface="Times New Roman" panose="02020603050405020304" pitchFamily="18" charset="0"/>
                <a:cs typeface="Times New Roman" panose="02020603050405020304" pitchFamily="18" charset="0"/>
              </a:rPr>
              <a:t>spin</a:t>
            </a:r>
            <a:r>
              <a:rPr lang="it-IT" sz="2000" dirty="0">
                <a:latin typeface="Times New Roman" panose="02020603050405020304" pitchFamily="18" charset="0"/>
                <a:cs typeface="Times New Roman" panose="02020603050405020304" pitchFamily="18" charset="0"/>
              </a:rPr>
              <a:t> opposto-vale a dire rotazione). </a:t>
            </a:r>
          </a:p>
          <a:p>
            <a:r>
              <a:rPr lang="it-IT" sz="2000" dirty="0">
                <a:latin typeface="Times New Roman" panose="02020603050405020304" pitchFamily="18" charset="0"/>
                <a:cs typeface="Times New Roman" panose="02020603050405020304" pitchFamily="18" charset="0"/>
              </a:rPr>
              <a:t>RESINE SINTETICHE VINILICHE: si ottengono dalla polimerizzazione del monomero acetato di vinile e suoi derivati, il più conosciuto è il polimero Vinavil, utilizzato come colla oltre a produrre il collante nelle tempere a base acquosa industriali (idropitture). </a:t>
            </a:r>
          </a:p>
          <a:p>
            <a:r>
              <a:rPr lang="it-IT" sz="2000" dirty="0">
                <a:latin typeface="Times New Roman" panose="02020603050405020304" pitchFamily="18" charset="0"/>
                <a:cs typeface="Times New Roman" panose="02020603050405020304" pitchFamily="18" charset="0"/>
              </a:rPr>
              <a:t>Le resine acriliche o viniliche sono state utilizzate a partire dagli anni ’60 del Novecento. Possono essere utilizzate per la dispersione dei pigmenti ottenendo un tipo di tempera più resistente e brillante rispetto a quella tradizionale. </a:t>
            </a:r>
          </a:p>
          <a:p>
            <a:r>
              <a:rPr lang="it-IT"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8281042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1144</TotalTime>
  <Words>1007</Words>
  <Application>Microsoft Office PowerPoint</Application>
  <PresentationFormat>Widescreen</PresentationFormat>
  <Paragraphs>46</Paragraphs>
  <Slides>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vt:i4>
      </vt:variant>
    </vt:vector>
  </HeadingPairs>
  <TitlesOfParts>
    <vt:vector size="13" baseType="lpstr">
      <vt:lpstr>Arial</vt:lpstr>
      <vt:lpstr>Calibri</vt:lpstr>
      <vt:lpstr>Calibri Light</vt:lpstr>
      <vt:lpstr>Times New Roman</vt:lpstr>
      <vt:lpstr>Tema di Office</vt:lpstr>
      <vt:lpstr>DIAGNOSTICA PER I BENI CULTURALI   MEDIA, ARTI, CULTURE (LM-65)  Università di Teramo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L’EVOLUZIONE DEL RITRATTO DI GRUPPO DALLE FIANDRE CATTOLICHE ALLA REPUBBLICA DELLE PROVINCE UNITE RIFORMATE</dc:title>
  <dc:creator>Cecilia Paolini</dc:creator>
  <cp:lastModifiedBy>Cecilia Paolini</cp:lastModifiedBy>
  <cp:revision>18</cp:revision>
  <dcterms:created xsi:type="dcterms:W3CDTF">2022-04-26T11:54:05Z</dcterms:created>
  <dcterms:modified xsi:type="dcterms:W3CDTF">2023-08-04T18:22:40Z</dcterms:modified>
</cp:coreProperties>
</file>