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386" r:id="rId2"/>
    <p:sldId id="380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1B93"/>
    <a:srgbClr val="8089FF"/>
    <a:srgbClr val="424242"/>
    <a:srgbClr val="712178"/>
    <a:srgbClr val="2E3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5"/>
    <p:restoredTop sz="91339"/>
  </p:normalViewPr>
  <p:slideViewPr>
    <p:cSldViewPr snapToGrid="0">
      <p:cViewPr varScale="1">
        <p:scale>
          <a:sx n="100" d="100"/>
          <a:sy n="100" d="100"/>
        </p:scale>
        <p:origin x="135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4D22-5072-E84E-B480-64A762CBB498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5AEF-C83F-624A-8ACF-FAE17F20E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27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264E0-FB52-675E-10EC-892D5175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32C996-E79E-2C48-DF26-B08E53557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C53D7-3D19-D54D-C822-6EE48A18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023046-EE20-AF7B-43FB-A44A71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C86C73-13D0-9555-666D-0C9100CC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8C98A-4BE2-E3F5-7D4A-0C27030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1432C-4BE0-7AB4-1276-9D42EF4D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2A8715-3FFC-025D-99E0-8C8C76E1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D65120-40F8-FEBB-F29C-3454B343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54B8B9-64BA-A9C8-5213-7EC9C0D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44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3C5752-6194-68DD-4110-1FEB7FE5A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4EB9C-1C59-64A6-112C-6E9437FCA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EFBE0-FAC8-B699-922A-D6930485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A6EEC-ABB0-703C-6C3B-23192246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8B7AAB-EDBB-9BDB-BE79-00479C0F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19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F37EA-63AE-4BF2-9536-92D24CEF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461603-7059-BBF3-E461-B1E8A2B8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1F477C-F76B-FF60-2C93-002639E5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0AEC-8D68-F215-C190-2273646F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741A7A-EA3C-0F5A-F3D1-94900EF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19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6D7F1-C1F4-A164-7CDE-ADF3AE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3E651B-0264-B48A-4B06-C4FA9497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73EC7-DCF1-1F30-1618-457906F2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74791D-1513-0670-5500-4FD0F6B0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489D82-6404-E16A-F857-A1DD1FDF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2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BF2F4-0636-111A-DED8-5082EB15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DC82D-C8BE-58F1-6792-604F6974F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5C0171-D259-F5D0-D47F-16650EE6A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EC8C2-07B3-3F77-8CBD-FAC8D1BB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8E2941-0619-39CD-0E95-C8F5320F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87E02-B5C4-57C4-AF3A-10B0468C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9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FF58B-9A82-1302-43E2-1C713767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045473-0D65-EA4C-B8E2-B0F25AA84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43DEE-4AF0-0FA9-3518-BD165F256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6FCA57-EB7A-D9FB-D4EB-BCDB62508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A2C54-F752-6F08-D225-41A4252E7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5130EA-212F-774F-28E1-8B0D4D8C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294161-ACA2-D2A4-B4F0-F4AEB0E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205BE2-9DD1-86FF-9C18-7D794F5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75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AECD-A598-8930-FD05-1406766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383197-44CD-8102-1336-3AFC75F0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4DDCB-3F24-5816-AF82-31638D33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79B6E4-00A5-0C7C-874B-9811BD44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250683-4690-B7F9-FA8B-3D5FB22C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5B1F87-0C25-BB7D-E018-41DD563D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926DC4-CB7C-8720-6182-711C7814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1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125B4-A08A-7245-001D-6BF03EF1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5F4BD8-0817-6686-544C-E24E91B8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1CAF3-8524-7B9C-9979-D4DA2B75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822C58-AF2C-30BF-0387-29185E5F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83E744-C862-B8F1-A3D7-35A7BD7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87502F-4AA8-B788-DDB9-F9D847E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1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96545-4A3A-3D91-E125-87CA2053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8E9926-02DD-E435-D785-7A81F74E1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86364-A417-E2C8-96BE-143FF0AE2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D60C8-46C4-CBED-4750-1367632C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DCD6E4-37E6-F981-E514-55C4F1BD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1B3317-D12B-F6ED-E997-9DFA3CE7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5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B61F03-C014-8FC4-6DD0-7A81D312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4472C-4F80-DA5C-0B0A-60610954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37F7-72D4-46A9-B303-5337BA42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CCB4-A755-DE4A-A5AD-C73E95AD64A4}" type="datetimeFigureOut">
              <a:rPr lang="it-IT" smtClean="0"/>
              <a:t>15/12/25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1F0C3-A87C-2E45-7D52-FC35A713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C302-A175-F046-F0FE-FFBA6732C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4D572-6C85-931E-3498-A307D2C9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521B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trasformazione del movimento in partito</a:t>
            </a:r>
          </a:p>
        </p:txBody>
      </p:sp>
    </p:spTree>
    <p:extLst>
      <p:ext uri="{BB962C8B-B14F-4D97-AF65-F5344CB8AC3E}">
        <p14:creationId xmlns:p14="http://schemas.microsoft.com/office/powerpoint/2010/main" val="42170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DB6FB-0190-F5D7-F7DA-C777760C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4) copia.mp4">
            <a:hlinkClick r:id="" action="ppaction://media"/>
            <a:extLst>
              <a:ext uri="{FF2B5EF4-FFF2-40B4-BE49-F238E27FC236}">
                <a16:creationId xmlns:a16="http://schemas.microsoft.com/office/drawing/2014/main" id="{4CB1E55B-C084-3F84-8887-76B848BF4A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02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7151</TotalTime>
  <Words>6</Words>
  <Application>Microsoft Macintosh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Tema di Office</vt:lpstr>
      <vt:lpstr>La trasformazione del movimento in partito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123</cp:revision>
  <cp:lastPrinted>2025-12-11T11:20:38Z</cp:lastPrinted>
  <dcterms:created xsi:type="dcterms:W3CDTF">2025-05-28T06:59:09Z</dcterms:created>
  <dcterms:modified xsi:type="dcterms:W3CDTF">2025-12-15T07:23:32Z</dcterms:modified>
</cp:coreProperties>
</file>