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26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0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3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92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5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3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1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9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EE31-1340-49E7-AC97-411055B9BA65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66AF-33D8-40A8-BF5F-51DA112156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9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caso </a:t>
            </a:r>
            <a:r>
              <a:rPr lang="it-IT" dirty="0" err="1" smtClean="0"/>
              <a:t>Lochner</a:t>
            </a:r>
            <a:r>
              <a:rPr lang="it-IT" dirty="0" smtClean="0"/>
              <a:t> e suoi sviluppi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dirty="0" smtClean="0"/>
              <a:t>(17 aprile 1905)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(</a:t>
            </a:r>
            <a:r>
              <a:rPr lang="it-IT" dirty="0" smtClean="0"/>
              <a:t>US Supreme Court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433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806489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Scan_20240112_133242.jpg - IrfanView (Zoom: 1299 x 919)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43324"/>
            <a:ext cx="4752528" cy="6725997"/>
          </a:xfrm>
        </p:spPr>
      </p:pic>
    </p:spTree>
    <p:extLst>
      <p:ext uri="{BB962C8B-B14F-4D97-AF65-F5344CB8AC3E}">
        <p14:creationId xmlns:p14="http://schemas.microsoft.com/office/powerpoint/2010/main" val="26379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Scan_20240112_133659.jpg - IrfanView (Zoom: 1299 x 919)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404664"/>
            <a:ext cx="3281660" cy="6042779"/>
          </a:xfrm>
        </p:spPr>
      </p:pic>
    </p:spTree>
    <p:extLst>
      <p:ext uri="{BB962C8B-B14F-4D97-AF65-F5344CB8AC3E}">
        <p14:creationId xmlns:p14="http://schemas.microsoft.com/office/powerpoint/2010/main" val="346776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Scan_20240112_133659.jpg - IrfanView (Zoom: 1299 x 919)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40098"/>
            <a:ext cx="4536504" cy="6472401"/>
          </a:xfrm>
        </p:spPr>
      </p:pic>
    </p:spTree>
    <p:extLst>
      <p:ext uri="{BB962C8B-B14F-4D97-AF65-F5344CB8AC3E}">
        <p14:creationId xmlns:p14="http://schemas.microsoft.com/office/powerpoint/2010/main" val="2782277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Il caso Lochner e suoi sviluppi (17 aprile 1905)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caso Lochner (17 aprile 1905)</dc:title>
  <dc:creator>utente</dc:creator>
  <cp:lastModifiedBy>utente</cp:lastModifiedBy>
  <cp:revision>4</cp:revision>
  <dcterms:created xsi:type="dcterms:W3CDTF">2024-01-12T09:40:06Z</dcterms:created>
  <dcterms:modified xsi:type="dcterms:W3CDTF">2024-02-26T06:27:10Z</dcterms:modified>
</cp:coreProperties>
</file>