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7" r:id="rId3"/>
    <p:sldId id="258" r:id="rId4"/>
    <p:sldId id="259" r:id="rId5"/>
    <p:sldId id="260" r:id="rId6"/>
    <p:sldId id="266" r:id="rId7"/>
    <p:sldId id="267" r:id="rId8"/>
    <p:sldId id="268" r:id="rId9"/>
    <p:sldId id="261" r:id="rId10"/>
    <p:sldId id="262" r:id="rId11"/>
    <p:sldId id="263" r:id="rId12"/>
    <p:sldId id="269" r:id="rId13"/>
    <p:sldId id="272" r:id="rId14"/>
    <p:sldId id="273" r:id="rId15"/>
    <p:sldId id="274" r:id="rId16"/>
    <p:sldId id="264" r:id="rId17"/>
    <p:sldId id="265" r:id="rId1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F4F3AA-908A-4F6E-940A-CB009F3A2B6C}" v="334" dt="2024-03-20T04:51:36.073"/>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2593" autoAdjust="0"/>
  </p:normalViewPr>
  <p:slideViewPr>
    <p:cSldViewPr snapToGrid="0">
      <p:cViewPr varScale="1">
        <p:scale>
          <a:sx n="48" d="100"/>
          <a:sy n="48" d="100"/>
        </p:scale>
        <p:origin x="328"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udrey De Dominicis" userId="e309085b-3cfa-479e-bc03-53b0de72e7ea" providerId="ADAL" clId="{5AF4F3AA-908A-4F6E-940A-CB009F3A2B6C}"/>
    <pc:docChg chg="undo custSel addSld delSld modSld">
      <pc:chgData name="Audrey De Dominicis" userId="e309085b-3cfa-479e-bc03-53b0de72e7ea" providerId="ADAL" clId="{5AF4F3AA-908A-4F6E-940A-CB009F3A2B6C}" dt="2024-03-20T04:51:58.226" v="5794" actId="1076"/>
      <pc:docMkLst>
        <pc:docMk/>
      </pc:docMkLst>
      <pc:sldChg chg="modSp mod">
        <pc:chgData name="Audrey De Dominicis" userId="e309085b-3cfa-479e-bc03-53b0de72e7ea" providerId="ADAL" clId="{5AF4F3AA-908A-4F6E-940A-CB009F3A2B6C}" dt="2024-03-18T16:04:01.096" v="2329" actId="14100"/>
        <pc:sldMkLst>
          <pc:docMk/>
          <pc:sldMk cId="2297454233" sldId="256"/>
        </pc:sldMkLst>
        <pc:spChg chg="mod">
          <ac:chgData name="Audrey De Dominicis" userId="e309085b-3cfa-479e-bc03-53b0de72e7ea" providerId="ADAL" clId="{5AF4F3AA-908A-4F6E-940A-CB009F3A2B6C}" dt="2024-03-18T16:04:01.096" v="2329" actId="14100"/>
          <ac:spMkLst>
            <pc:docMk/>
            <pc:sldMk cId="2297454233" sldId="256"/>
            <ac:spMk id="3" creationId="{E8CA53C7-775D-6C8C-A47B-B65088B9FAB6}"/>
          </ac:spMkLst>
        </pc:spChg>
      </pc:sldChg>
      <pc:sldChg chg="addSp delSp modSp mod modAnim">
        <pc:chgData name="Audrey De Dominicis" userId="e309085b-3cfa-479e-bc03-53b0de72e7ea" providerId="ADAL" clId="{5AF4F3AA-908A-4F6E-940A-CB009F3A2B6C}" dt="2024-03-04T11:19:51.332" v="69"/>
        <pc:sldMkLst>
          <pc:docMk/>
          <pc:sldMk cId="1073452348" sldId="258"/>
        </pc:sldMkLst>
        <pc:spChg chg="mod">
          <ac:chgData name="Audrey De Dominicis" userId="e309085b-3cfa-479e-bc03-53b0de72e7ea" providerId="ADAL" clId="{5AF4F3AA-908A-4F6E-940A-CB009F3A2B6C}" dt="2024-03-04T11:19:19.450" v="64" actId="20577"/>
          <ac:spMkLst>
            <pc:docMk/>
            <pc:sldMk cId="1073452348" sldId="258"/>
            <ac:spMk id="2" creationId="{0B28D672-6BEA-AFF1-12EE-9AC346BF3EC4}"/>
          </ac:spMkLst>
        </pc:spChg>
        <pc:spChg chg="del mod">
          <ac:chgData name="Audrey De Dominicis" userId="e309085b-3cfa-479e-bc03-53b0de72e7ea" providerId="ADAL" clId="{5AF4F3AA-908A-4F6E-940A-CB009F3A2B6C}" dt="2024-03-04T11:18:54.738" v="2"/>
          <ac:spMkLst>
            <pc:docMk/>
            <pc:sldMk cId="1073452348" sldId="258"/>
            <ac:spMk id="3" creationId="{B7B7E4FD-058F-C270-50CA-2FD12F5AD528}"/>
          </ac:spMkLst>
        </pc:spChg>
        <pc:spChg chg="add mod">
          <ac:chgData name="Audrey De Dominicis" userId="e309085b-3cfa-479e-bc03-53b0de72e7ea" providerId="ADAL" clId="{5AF4F3AA-908A-4F6E-940A-CB009F3A2B6C}" dt="2024-03-04T11:18:54.789" v="3" actId="27636"/>
          <ac:spMkLst>
            <pc:docMk/>
            <pc:sldMk cId="1073452348" sldId="258"/>
            <ac:spMk id="4" creationId="{4501AB08-DFF6-3ADE-DF09-DFAA130085FC}"/>
          </ac:spMkLst>
        </pc:spChg>
      </pc:sldChg>
      <pc:sldChg chg="addSp delSp modSp new mod modAnim">
        <pc:chgData name="Audrey De Dominicis" userId="e309085b-3cfa-479e-bc03-53b0de72e7ea" providerId="ADAL" clId="{5AF4F3AA-908A-4F6E-940A-CB009F3A2B6C}" dt="2024-03-19T09:51:04.189" v="2465"/>
        <pc:sldMkLst>
          <pc:docMk/>
          <pc:sldMk cId="502894905" sldId="259"/>
        </pc:sldMkLst>
        <pc:spChg chg="add mod">
          <ac:chgData name="Audrey De Dominicis" userId="e309085b-3cfa-479e-bc03-53b0de72e7ea" providerId="ADAL" clId="{5AF4F3AA-908A-4F6E-940A-CB009F3A2B6C}" dt="2024-03-19T09:41:45.898" v="2384" actId="20577"/>
          <ac:spMkLst>
            <pc:docMk/>
            <pc:sldMk cId="502894905" sldId="259"/>
            <ac:spMk id="2" creationId="{AB4142E0-5999-2376-41BF-BA082022932E}"/>
          </ac:spMkLst>
        </pc:spChg>
        <pc:spChg chg="del">
          <ac:chgData name="Audrey De Dominicis" userId="e309085b-3cfa-479e-bc03-53b0de72e7ea" providerId="ADAL" clId="{5AF4F3AA-908A-4F6E-940A-CB009F3A2B6C}" dt="2024-03-04T11:21:48.265" v="77"/>
          <ac:spMkLst>
            <pc:docMk/>
            <pc:sldMk cId="502894905" sldId="259"/>
            <ac:spMk id="2" creationId="{D1B1A26B-81F7-821F-1BA0-E5937D0C9152}"/>
          </ac:spMkLst>
        </pc:spChg>
        <pc:spChg chg="add mod">
          <ac:chgData name="Audrey De Dominicis" userId="e309085b-3cfa-479e-bc03-53b0de72e7ea" providerId="ADAL" clId="{5AF4F3AA-908A-4F6E-940A-CB009F3A2B6C}" dt="2024-03-19T09:47:40.416" v="2428" actId="20577"/>
          <ac:spMkLst>
            <pc:docMk/>
            <pc:sldMk cId="502894905" sldId="259"/>
            <ac:spMk id="3" creationId="{778EFA44-11A1-5855-548A-4E3E6159435A}"/>
          </ac:spMkLst>
        </pc:spChg>
        <pc:spChg chg="add del">
          <ac:chgData name="Audrey De Dominicis" userId="e309085b-3cfa-479e-bc03-53b0de72e7ea" providerId="ADAL" clId="{5AF4F3AA-908A-4F6E-940A-CB009F3A2B6C}" dt="2024-03-04T11:21:36.431" v="76" actId="478"/>
          <ac:spMkLst>
            <pc:docMk/>
            <pc:sldMk cId="502894905" sldId="259"/>
            <ac:spMk id="3" creationId="{FB0FA21C-5B92-A83C-373C-90A518AC53C8}"/>
          </ac:spMkLst>
        </pc:spChg>
        <pc:spChg chg="add mod">
          <ac:chgData name="Audrey De Dominicis" userId="e309085b-3cfa-479e-bc03-53b0de72e7ea" providerId="ADAL" clId="{5AF4F3AA-908A-4F6E-940A-CB009F3A2B6C}" dt="2024-03-19T09:48:43.533" v="2434" actId="1582"/>
          <ac:spMkLst>
            <pc:docMk/>
            <pc:sldMk cId="502894905" sldId="259"/>
            <ac:spMk id="4" creationId="{046EDDF6-E5FD-E26E-AE54-446A3A65D298}"/>
          </ac:spMkLst>
        </pc:spChg>
        <pc:spChg chg="add mod">
          <ac:chgData name="Audrey De Dominicis" userId="e309085b-3cfa-479e-bc03-53b0de72e7ea" providerId="ADAL" clId="{5AF4F3AA-908A-4F6E-940A-CB009F3A2B6C}" dt="2024-03-04T11:21:19.682" v="73"/>
          <ac:spMkLst>
            <pc:docMk/>
            <pc:sldMk cId="502894905" sldId="259"/>
            <ac:spMk id="4" creationId="{9447F256-F4C3-133E-0DBA-5D062FDE92B1}"/>
          </ac:spMkLst>
        </pc:spChg>
        <pc:spChg chg="add mod">
          <ac:chgData name="Audrey De Dominicis" userId="e309085b-3cfa-479e-bc03-53b0de72e7ea" providerId="ADAL" clId="{5AF4F3AA-908A-4F6E-940A-CB009F3A2B6C}" dt="2024-03-19T09:48:58.727" v="2437" actId="208"/>
          <ac:spMkLst>
            <pc:docMk/>
            <pc:sldMk cId="502894905" sldId="259"/>
            <ac:spMk id="5" creationId="{E1E67353-DCAB-BD04-D074-8DEE0CB41E6F}"/>
          </ac:spMkLst>
        </pc:spChg>
        <pc:spChg chg="add mod">
          <ac:chgData name="Audrey De Dominicis" userId="e309085b-3cfa-479e-bc03-53b0de72e7ea" providerId="ADAL" clId="{5AF4F3AA-908A-4F6E-940A-CB009F3A2B6C}" dt="2024-03-18T16:05:59.576" v="2330" actId="115"/>
          <ac:spMkLst>
            <pc:docMk/>
            <pc:sldMk cId="502894905" sldId="259"/>
            <ac:spMk id="6" creationId="{D085AE3D-5F06-DFB3-25C4-CE06E499EE1F}"/>
          </ac:spMkLst>
        </pc:spChg>
        <pc:spChg chg="add mod">
          <ac:chgData name="Audrey De Dominicis" userId="e309085b-3cfa-479e-bc03-53b0de72e7ea" providerId="ADAL" clId="{5AF4F3AA-908A-4F6E-940A-CB009F3A2B6C}" dt="2024-03-04T11:21:48.265" v="77"/>
          <ac:spMkLst>
            <pc:docMk/>
            <pc:sldMk cId="502894905" sldId="259"/>
            <ac:spMk id="7" creationId="{2F3A8D9C-AEE0-EF3D-BD75-725527894586}"/>
          </ac:spMkLst>
        </pc:spChg>
        <pc:spChg chg="add mod">
          <ac:chgData name="Audrey De Dominicis" userId="e309085b-3cfa-479e-bc03-53b0de72e7ea" providerId="ADAL" clId="{5AF4F3AA-908A-4F6E-940A-CB009F3A2B6C}" dt="2024-03-19T09:50:56.756" v="2464" actId="1076"/>
          <ac:spMkLst>
            <pc:docMk/>
            <pc:sldMk cId="502894905" sldId="259"/>
            <ac:spMk id="9" creationId="{8F6469AB-BEAF-16C2-C4D2-02DEB816F410}"/>
          </ac:spMkLst>
        </pc:spChg>
        <pc:spChg chg="add del mod">
          <ac:chgData name="Audrey De Dominicis" userId="e309085b-3cfa-479e-bc03-53b0de72e7ea" providerId="ADAL" clId="{5AF4F3AA-908A-4F6E-940A-CB009F3A2B6C}" dt="2024-03-19T09:49:16.944" v="2442" actId="478"/>
          <ac:spMkLst>
            <pc:docMk/>
            <pc:sldMk cId="502894905" sldId="259"/>
            <ac:spMk id="10" creationId="{78FB72E5-2F29-99DA-F4BC-DC2D51D96494}"/>
          </ac:spMkLst>
        </pc:spChg>
        <pc:spChg chg="add mod">
          <ac:chgData name="Audrey De Dominicis" userId="e309085b-3cfa-479e-bc03-53b0de72e7ea" providerId="ADAL" clId="{5AF4F3AA-908A-4F6E-940A-CB009F3A2B6C}" dt="2024-03-19T09:49:39.034" v="2447" actId="14100"/>
          <ac:spMkLst>
            <pc:docMk/>
            <pc:sldMk cId="502894905" sldId="259"/>
            <ac:spMk id="11" creationId="{E3FCC224-2885-AFE2-9352-2F7557610938}"/>
          </ac:spMkLst>
        </pc:spChg>
        <pc:spChg chg="add mod">
          <ac:chgData name="Audrey De Dominicis" userId="e309085b-3cfa-479e-bc03-53b0de72e7ea" providerId="ADAL" clId="{5AF4F3AA-908A-4F6E-940A-CB009F3A2B6C}" dt="2024-03-19T09:50:39.556" v="2461" actId="207"/>
          <ac:spMkLst>
            <pc:docMk/>
            <pc:sldMk cId="502894905" sldId="259"/>
            <ac:spMk id="12" creationId="{1EB237F8-F3EF-76B0-0B5E-74D3994589A0}"/>
          </ac:spMkLst>
        </pc:spChg>
        <pc:graphicFrameChg chg="add mod modGraphic">
          <ac:chgData name="Audrey De Dominicis" userId="e309085b-3cfa-479e-bc03-53b0de72e7ea" providerId="ADAL" clId="{5AF4F3AA-908A-4F6E-940A-CB009F3A2B6C}" dt="2024-03-04T11:24:01.697" v="227" actId="20577"/>
          <ac:graphicFrameMkLst>
            <pc:docMk/>
            <pc:sldMk cId="502894905" sldId="259"/>
            <ac:graphicFrameMk id="8" creationId="{658DBEBD-ABD8-6B74-6A7D-BEB0F0899472}"/>
          </ac:graphicFrameMkLst>
        </pc:graphicFrameChg>
        <pc:picChg chg="add del mod">
          <ac:chgData name="Audrey De Dominicis" userId="e309085b-3cfa-479e-bc03-53b0de72e7ea" providerId="ADAL" clId="{5AF4F3AA-908A-4F6E-940A-CB009F3A2B6C}" dt="2024-03-04T11:21:58.382" v="78" actId="478"/>
          <ac:picMkLst>
            <pc:docMk/>
            <pc:sldMk cId="502894905" sldId="259"/>
            <ac:picMk id="5" creationId="{A44ADCF9-6424-F1B5-1804-11C384FB54AA}"/>
          </ac:picMkLst>
        </pc:picChg>
      </pc:sldChg>
      <pc:sldChg chg="addSp delSp modSp new mod modAnim">
        <pc:chgData name="Audrey De Dominicis" userId="e309085b-3cfa-479e-bc03-53b0de72e7ea" providerId="ADAL" clId="{5AF4F3AA-908A-4F6E-940A-CB009F3A2B6C}" dt="2024-03-19T09:55:27.264" v="2517"/>
        <pc:sldMkLst>
          <pc:docMk/>
          <pc:sldMk cId="3496181109" sldId="260"/>
        </pc:sldMkLst>
        <pc:spChg chg="del mod">
          <ac:chgData name="Audrey De Dominicis" userId="e309085b-3cfa-479e-bc03-53b0de72e7ea" providerId="ADAL" clId="{5AF4F3AA-908A-4F6E-940A-CB009F3A2B6C}" dt="2024-03-04T13:17:56.464" v="233"/>
          <ac:spMkLst>
            <pc:docMk/>
            <pc:sldMk cId="3496181109" sldId="260"/>
            <ac:spMk id="2" creationId="{B564F973-3F1A-D6EC-4D52-AFBEBA2F28FA}"/>
          </ac:spMkLst>
        </pc:spChg>
        <pc:spChg chg="mod">
          <ac:chgData name="Audrey De Dominicis" userId="e309085b-3cfa-479e-bc03-53b0de72e7ea" providerId="ADAL" clId="{5AF4F3AA-908A-4F6E-940A-CB009F3A2B6C}" dt="2024-03-04T13:20:40.399" v="358" actId="14100"/>
          <ac:spMkLst>
            <pc:docMk/>
            <pc:sldMk cId="3496181109" sldId="260"/>
            <ac:spMk id="3" creationId="{3B0F300F-C637-56F1-968E-4166BF39918D}"/>
          </ac:spMkLst>
        </pc:spChg>
        <pc:spChg chg="add mod">
          <ac:chgData name="Audrey De Dominicis" userId="e309085b-3cfa-479e-bc03-53b0de72e7ea" providerId="ADAL" clId="{5AF4F3AA-908A-4F6E-940A-CB009F3A2B6C}" dt="2024-03-04T13:17:56.464" v="233"/>
          <ac:spMkLst>
            <pc:docMk/>
            <pc:sldMk cId="3496181109" sldId="260"/>
            <ac:spMk id="4" creationId="{E7403D66-C10C-0080-6775-A55E73F70E56}"/>
          </ac:spMkLst>
        </pc:spChg>
        <pc:spChg chg="add mod">
          <ac:chgData name="Audrey De Dominicis" userId="e309085b-3cfa-479e-bc03-53b0de72e7ea" providerId="ADAL" clId="{5AF4F3AA-908A-4F6E-940A-CB009F3A2B6C}" dt="2024-03-04T13:20:58.289" v="362" actId="208"/>
          <ac:spMkLst>
            <pc:docMk/>
            <pc:sldMk cId="3496181109" sldId="260"/>
            <ac:spMk id="5" creationId="{E3025A51-D273-3501-7422-906B6199B849}"/>
          </ac:spMkLst>
        </pc:spChg>
        <pc:spChg chg="add mod">
          <ac:chgData name="Audrey De Dominicis" userId="e309085b-3cfa-479e-bc03-53b0de72e7ea" providerId="ADAL" clId="{5AF4F3AA-908A-4F6E-940A-CB009F3A2B6C}" dt="2024-03-04T13:25:15.010" v="844" actId="1076"/>
          <ac:spMkLst>
            <pc:docMk/>
            <pc:sldMk cId="3496181109" sldId="260"/>
            <ac:spMk id="8" creationId="{6C23CE24-085A-EEDE-04A7-6C3CD70F3BC6}"/>
          </ac:spMkLst>
        </pc:spChg>
        <pc:spChg chg="add mod">
          <ac:chgData name="Audrey De Dominicis" userId="e309085b-3cfa-479e-bc03-53b0de72e7ea" providerId="ADAL" clId="{5AF4F3AA-908A-4F6E-940A-CB009F3A2B6C}" dt="2024-03-19T09:54:19.715" v="2510" actId="207"/>
          <ac:spMkLst>
            <pc:docMk/>
            <pc:sldMk cId="3496181109" sldId="260"/>
            <ac:spMk id="9" creationId="{F9DE1A1D-952F-BEAF-DE73-7F3A52221F24}"/>
          </ac:spMkLst>
        </pc:spChg>
        <pc:spChg chg="add mod">
          <ac:chgData name="Audrey De Dominicis" userId="e309085b-3cfa-479e-bc03-53b0de72e7ea" providerId="ADAL" clId="{5AF4F3AA-908A-4F6E-940A-CB009F3A2B6C}" dt="2024-03-04T13:25:20.272" v="846" actId="1076"/>
          <ac:spMkLst>
            <pc:docMk/>
            <pc:sldMk cId="3496181109" sldId="260"/>
            <ac:spMk id="10" creationId="{E97C7CDA-A8E3-3AC7-F405-52BAE7CBDD47}"/>
          </ac:spMkLst>
        </pc:spChg>
        <pc:spChg chg="add mod">
          <ac:chgData name="Audrey De Dominicis" userId="e309085b-3cfa-479e-bc03-53b0de72e7ea" providerId="ADAL" clId="{5AF4F3AA-908A-4F6E-940A-CB009F3A2B6C}" dt="2024-03-04T13:25:26.527" v="848" actId="113"/>
          <ac:spMkLst>
            <pc:docMk/>
            <pc:sldMk cId="3496181109" sldId="260"/>
            <ac:spMk id="11" creationId="{6CDD55EA-EF5B-C0FB-CA97-E0E5BCBBD6A6}"/>
          </ac:spMkLst>
        </pc:spChg>
        <pc:spChg chg="add mod">
          <ac:chgData name="Audrey De Dominicis" userId="e309085b-3cfa-479e-bc03-53b0de72e7ea" providerId="ADAL" clId="{5AF4F3AA-908A-4F6E-940A-CB009F3A2B6C}" dt="2024-03-19T09:53:47.461" v="2508" actId="113"/>
          <ac:spMkLst>
            <pc:docMk/>
            <pc:sldMk cId="3496181109" sldId="260"/>
            <ac:spMk id="12" creationId="{B86AE8FF-2407-A979-0BB6-BF720FCEFC40}"/>
          </ac:spMkLst>
        </pc:spChg>
        <pc:spChg chg="add mod">
          <ac:chgData name="Audrey De Dominicis" userId="e309085b-3cfa-479e-bc03-53b0de72e7ea" providerId="ADAL" clId="{5AF4F3AA-908A-4F6E-940A-CB009F3A2B6C}" dt="2024-03-04T13:27:16.330" v="977" actId="14100"/>
          <ac:spMkLst>
            <pc:docMk/>
            <pc:sldMk cId="3496181109" sldId="260"/>
            <ac:spMk id="13" creationId="{AD4330F8-CF47-5FD0-3D32-1C0ACDAD0432}"/>
          </ac:spMkLst>
        </pc:spChg>
        <pc:cxnChg chg="add">
          <ac:chgData name="Audrey De Dominicis" userId="e309085b-3cfa-479e-bc03-53b0de72e7ea" providerId="ADAL" clId="{5AF4F3AA-908A-4F6E-940A-CB009F3A2B6C}" dt="2024-03-19T09:52:09.505" v="2466" actId="11529"/>
          <ac:cxnSpMkLst>
            <pc:docMk/>
            <pc:sldMk cId="3496181109" sldId="260"/>
            <ac:cxnSpMk id="6" creationId="{53C0A35D-93EF-E528-02BF-153FD2B1633F}"/>
          </ac:cxnSpMkLst>
        </pc:cxnChg>
        <pc:cxnChg chg="add mod">
          <ac:chgData name="Audrey De Dominicis" userId="e309085b-3cfa-479e-bc03-53b0de72e7ea" providerId="ADAL" clId="{5AF4F3AA-908A-4F6E-940A-CB009F3A2B6C}" dt="2024-03-04T13:25:12.039" v="843" actId="1076"/>
          <ac:cxnSpMkLst>
            <pc:docMk/>
            <pc:sldMk cId="3496181109" sldId="260"/>
            <ac:cxnSpMk id="7" creationId="{DF7FAB26-5BBA-0D56-0929-98B4372B1182}"/>
          </ac:cxnSpMkLst>
        </pc:cxnChg>
      </pc:sldChg>
      <pc:sldChg chg="addSp delSp modSp new del mod modAnim">
        <pc:chgData name="Audrey De Dominicis" userId="e309085b-3cfa-479e-bc03-53b0de72e7ea" providerId="ADAL" clId="{5AF4F3AA-908A-4F6E-940A-CB009F3A2B6C}" dt="2024-03-04T13:42:17.668" v="1601" actId="2696"/>
        <pc:sldMkLst>
          <pc:docMk/>
          <pc:sldMk cId="340078655" sldId="261"/>
        </pc:sldMkLst>
        <pc:spChg chg="del">
          <ac:chgData name="Audrey De Dominicis" userId="e309085b-3cfa-479e-bc03-53b0de72e7ea" providerId="ADAL" clId="{5AF4F3AA-908A-4F6E-940A-CB009F3A2B6C}" dt="2024-03-04T13:30:33.228" v="982"/>
          <ac:spMkLst>
            <pc:docMk/>
            <pc:sldMk cId="340078655" sldId="261"/>
            <ac:spMk id="2" creationId="{4FB415D2-F2CA-8FD2-4358-4CB572910007}"/>
          </ac:spMkLst>
        </pc:spChg>
        <pc:spChg chg="mod">
          <ac:chgData name="Audrey De Dominicis" userId="e309085b-3cfa-479e-bc03-53b0de72e7ea" providerId="ADAL" clId="{5AF4F3AA-908A-4F6E-940A-CB009F3A2B6C}" dt="2024-03-04T13:38:05.857" v="1586" actId="1076"/>
          <ac:spMkLst>
            <pc:docMk/>
            <pc:sldMk cId="340078655" sldId="261"/>
            <ac:spMk id="3" creationId="{E2BEBB66-DE64-C626-3F44-94CECF4B083D}"/>
          </ac:spMkLst>
        </pc:spChg>
        <pc:spChg chg="add mod">
          <ac:chgData name="Audrey De Dominicis" userId="e309085b-3cfa-479e-bc03-53b0de72e7ea" providerId="ADAL" clId="{5AF4F3AA-908A-4F6E-940A-CB009F3A2B6C}" dt="2024-03-04T13:30:33.228" v="982"/>
          <ac:spMkLst>
            <pc:docMk/>
            <pc:sldMk cId="340078655" sldId="261"/>
            <ac:spMk id="4" creationId="{F05E298C-ABD1-AD8F-749E-76E0C72B3089}"/>
          </ac:spMkLst>
        </pc:spChg>
        <pc:spChg chg="add mod">
          <ac:chgData name="Audrey De Dominicis" userId="e309085b-3cfa-479e-bc03-53b0de72e7ea" providerId="ADAL" clId="{5AF4F3AA-908A-4F6E-940A-CB009F3A2B6C}" dt="2024-03-04T13:37:38.848" v="1583" actId="113"/>
          <ac:spMkLst>
            <pc:docMk/>
            <pc:sldMk cId="340078655" sldId="261"/>
            <ac:spMk id="5" creationId="{9EEB0340-83E9-C6A2-7A78-C7C5EFA4A0F7}"/>
          </ac:spMkLst>
        </pc:spChg>
        <pc:spChg chg="add mod">
          <ac:chgData name="Audrey De Dominicis" userId="e309085b-3cfa-479e-bc03-53b0de72e7ea" providerId="ADAL" clId="{5AF4F3AA-908A-4F6E-940A-CB009F3A2B6C}" dt="2024-03-04T13:38:35.864" v="1597" actId="1076"/>
          <ac:spMkLst>
            <pc:docMk/>
            <pc:sldMk cId="340078655" sldId="261"/>
            <ac:spMk id="6" creationId="{632659CE-9787-2FF6-AC35-702E16C2061D}"/>
          </ac:spMkLst>
        </pc:spChg>
      </pc:sldChg>
      <pc:sldChg chg="addSp delSp modSp new mod modAnim">
        <pc:chgData name="Audrey De Dominicis" userId="e309085b-3cfa-479e-bc03-53b0de72e7ea" providerId="ADAL" clId="{5AF4F3AA-908A-4F6E-940A-CB009F3A2B6C}" dt="2024-03-04T14:06:35.780" v="2063" actId="1076"/>
        <pc:sldMkLst>
          <pc:docMk/>
          <pc:sldMk cId="3502856381" sldId="261"/>
        </pc:sldMkLst>
        <pc:spChg chg="mod">
          <ac:chgData name="Audrey De Dominicis" userId="e309085b-3cfa-479e-bc03-53b0de72e7ea" providerId="ADAL" clId="{5AF4F3AA-908A-4F6E-940A-CB009F3A2B6C}" dt="2024-03-04T13:42:36.993" v="1649" actId="20577"/>
          <ac:spMkLst>
            <pc:docMk/>
            <pc:sldMk cId="3502856381" sldId="261"/>
            <ac:spMk id="2" creationId="{5B3F4742-9C96-0E1C-F5E2-5D5AAE4EAEA0}"/>
          </ac:spMkLst>
        </pc:spChg>
        <pc:spChg chg="del">
          <ac:chgData name="Audrey De Dominicis" userId="e309085b-3cfa-479e-bc03-53b0de72e7ea" providerId="ADAL" clId="{5AF4F3AA-908A-4F6E-940A-CB009F3A2B6C}" dt="2024-03-04T13:49:57.126" v="1650" actId="3680"/>
          <ac:spMkLst>
            <pc:docMk/>
            <pc:sldMk cId="3502856381" sldId="261"/>
            <ac:spMk id="3" creationId="{139C829F-CCEB-49DE-78F3-C49CB4584894}"/>
          </ac:spMkLst>
        </pc:spChg>
        <pc:spChg chg="add mod">
          <ac:chgData name="Audrey De Dominicis" userId="e309085b-3cfa-479e-bc03-53b0de72e7ea" providerId="ADAL" clId="{5AF4F3AA-908A-4F6E-940A-CB009F3A2B6C}" dt="2024-03-04T13:59:20.858" v="1899" actId="1076"/>
          <ac:spMkLst>
            <pc:docMk/>
            <pc:sldMk cId="3502856381" sldId="261"/>
            <ac:spMk id="5" creationId="{227C8383-C91D-12B6-A679-BC7CACF223BA}"/>
          </ac:spMkLst>
        </pc:spChg>
        <pc:spChg chg="add mod">
          <ac:chgData name="Audrey De Dominicis" userId="e309085b-3cfa-479e-bc03-53b0de72e7ea" providerId="ADAL" clId="{5AF4F3AA-908A-4F6E-940A-CB009F3A2B6C}" dt="2024-03-04T13:51:52.038" v="1740" actId="113"/>
          <ac:spMkLst>
            <pc:docMk/>
            <pc:sldMk cId="3502856381" sldId="261"/>
            <ac:spMk id="6" creationId="{7BE47C33-5A3F-B256-79F8-120512128F53}"/>
          </ac:spMkLst>
        </pc:spChg>
        <pc:spChg chg="add mod">
          <ac:chgData name="Audrey De Dominicis" userId="e309085b-3cfa-479e-bc03-53b0de72e7ea" providerId="ADAL" clId="{5AF4F3AA-908A-4F6E-940A-CB009F3A2B6C}" dt="2024-03-04T13:59:45.320" v="1903" actId="1076"/>
          <ac:spMkLst>
            <pc:docMk/>
            <pc:sldMk cId="3502856381" sldId="261"/>
            <ac:spMk id="7" creationId="{C9B45FC1-4219-8DCF-E7CF-6BBDBD04762B}"/>
          </ac:spMkLst>
        </pc:spChg>
        <pc:spChg chg="add mod">
          <ac:chgData name="Audrey De Dominicis" userId="e309085b-3cfa-479e-bc03-53b0de72e7ea" providerId="ADAL" clId="{5AF4F3AA-908A-4F6E-940A-CB009F3A2B6C}" dt="2024-03-04T13:59:45.320" v="1903" actId="1076"/>
          <ac:spMkLst>
            <pc:docMk/>
            <pc:sldMk cId="3502856381" sldId="261"/>
            <ac:spMk id="8" creationId="{4EF0FFE5-8BA5-8089-F40B-B5866123F34D}"/>
          </ac:spMkLst>
        </pc:spChg>
        <pc:spChg chg="add mod">
          <ac:chgData name="Audrey De Dominicis" userId="e309085b-3cfa-479e-bc03-53b0de72e7ea" providerId="ADAL" clId="{5AF4F3AA-908A-4F6E-940A-CB009F3A2B6C}" dt="2024-03-04T13:59:45.320" v="1903" actId="1076"/>
          <ac:spMkLst>
            <pc:docMk/>
            <pc:sldMk cId="3502856381" sldId="261"/>
            <ac:spMk id="9" creationId="{AE199227-84B9-9B0D-084A-5F38A0C60BE5}"/>
          </ac:spMkLst>
        </pc:spChg>
        <pc:spChg chg="add mod">
          <ac:chgData name="Audrey De Dominicis" userId="e309085b-3cfa-479e-bc03-53b0de72e7ea" providerId="ADAL" clId="{5AF4F3AA-908A-4F6E-940A-CB009F3A2B6C}" dt="2024-03-04T13:59:45.320" v="1903" actId="1076"/>
          <ac:spMkLst>
            <pc:docMk/>
            <pc:sldMk cId="3502856381" sldId="261"/>
            <ac:spMk id="10" creationId="{A9E6046A-2B44-4DDF-7CC0-1C110CB5822D}"/>
          </ac:spMkLst>
        </pc:spChg>
        <pc:spChg chg="add mod">
          <ac:chgData name="Audrey De Dominicis" userId="e309085b-3cfa-479e-bc03-53b0de72e7ea" providerId="ADAL" clId="{5AF4F3AA-908A-4F6E-940A-CB009F3A2B6C}" dt="2024-03-04T13:59:34.044" v="1902" actId="1076"/>
          <ac:spMkLst>
            <pc:docMk/>
            <pc:sldMk cId="3502856381" sldId="261"/>
            <ac:spMk id="11" creationId="{351E987B-7214-B032-F42B-CB4485BBF80D}"/>
          </ac:spMkLst>
        </pc:spChg>
        <pc:spChg chg="add mod">
          <ac:chgData name="Audrey De Dominicis" userId="e309085b-3cfa-479e-bc03-53b0de72e7ea" providerId="ADAL" clId="{5AF4F3AA-908A-4F6E-940A-CB009F3A2B6C}" dt="2024-03-04T14:06:35.780" v="2063" actId="1076"/>
          <ac:spMkLst>
            <pc:docMk/>
            <pc:sldMk cId="3502856381" sldId="261"/>
            <ac:spMk id="12" creationId="{0E356066-A182-28BA-9157-0418F258BB04}"/>
          </ac:spMkLst>
        </pc:spChg>
        <pc:spChg chg="add mod">
          <ac:chgData name="Audrey De Dominicis" userId="e309085b-3cfa-479e-bc03-53b0de72e7ea" providerId="ADAL" clId="{5AF4F3AA-908A-4F6E-940A-CB009F3A2B6C}" dt="2024-03-04T13:59:45.320" v="1903" actId="1076"/>
          <ac:spMkLst>
            <pc:docMk/>
            <pc:sldMk cId="3502856381" sldId="261"/>
            <ac:spMk id="13" creationId="{16108494-5DCD-0745-0B1F-750B60EC1033}"/>
          </ac:spMkLst>
        </pc:spChg>
        <pc:spChg chg="add mod">
          <ac:chgData name="Audrey De Dominicis" userId="e309085b-3cfa-479e-bc03-53b0de72e7ea" providerId="ADAL" clId="{5AF4F3AA-908A-4F6E-940A-CB009F3A2B6C}" dt="2024-03-04T13:59:45.320" v="1903" actId="1076"/>
          <ac:spMkLst>
            <pc:docMk/>
            <pc:sldMk cId="3502856381" sldId="261"/>
            <ac:spMk id="14" creationId="{70A5C9CF-587D-F095-FE97-7B0B25711BAE}"/>
          </ac:spMkLst>
        </pc:spChg>
        <pc:spChg chg="add mod">
          <ac:chgData name="Audrey De Dominicis" userId="e309085b-3cfa-479e-bc03-53b0de72e7ea" providerId="ADAL" clId="{5AF4F3AA-908A-4F6E-940A-CB009F3A2B6C}" dt="2024-03-04T14:00:06.154" v="1909" actId="1076"/>
          <ac:spMkLst>
            <pc:docMk/>
            <pc:sldMk cId="3502856381" sldId="261"/>
            <ac:spMk id="20" creationId="{8A69B47D-6CA4-EB27-9083-20D58522F11F}"/>
          </ac:spMkLst>
        </pc:spChg>
        <pc:spChg chg="add mod">
          <ac:chgData name="Audrey De Dominicis" userId="e309085b-3cfa-479e-bc03-53b0de72e7ea" providerId="ADAL" clId="{5AF4F3AA-908A-4F6E-940A-CB009F3A2B6C}" dt="2024-03-04T13:56:54.275" v="1817" actId="1076"/>
          <ac:spMkLst>
            <pc:docMk/>
            <pc:sldMk cId="3502856381" sldId="261"/>
            <ac:spMk id="23" creationId="{49FBF5E7-D593-09D0-5DF4-27C1059486C5}"/>
          </ac:spMkLst>
        </pc:spChg>
        <pc:spChg chg="add mod">
          <ac:chgData name="Audrey De Dominicis" userId="e309085b-3cfa-479e-bc03-53b0de72e7ea" providerId="ADAL" clId="{5AF4F3AA-908A-4F6E-940A-CB009F3A2B6C}" dt="2024-03-04T13:57:55.006" v="1889" actId="1076"/>
          <ac:spMkLst>
            <pc:docMk/>
            <pc:sldMk cId="3502856381" sldId="261"/>
            <ac:spMk id="27" creationId="{898B7D8B-6265-50A3-D1F3-34ECF72607F5}"/>
          </ac:spMkLst>
        </pc:spChg>
        <pc:spChg chg="add mod">
          <ac:chgData name="Audrey De Dominicis" userId="e309085b-3cfa-479e-bc03-53b0de72e7ea" providerId="ADAL" clId="{5AF4F3AA-908A-4F6E-940A-CB009F3A2B6C}" dt="2024-03-04T14:00:29.006" v="1913" actId="1076"/>
          <ac:spMkLst>
            <pc:docMk/>
            <pc:sldMk cId="3502856381" sldId="261"/>
            <ac:spMk id="29" creationId="{BBB2A9CF-1E77-18BA-4E87-D551D1E47EF4}"/>
          </ac:spMkLst>
        </pc:spChg>
        <pc:spChg chg="add mod">
          <ac:chgData name="Audrey De Dominicis" userId="e309085b-3cfa-479e-bc03-53b0de72e7ea" providerId="ADAL" clId="{5AF4F3AA-908A-4F6E-940A-CB009F3A2B6C}" dt="2024-03-04T14:03:18.658" v="2027" actId="1076"/>
          <ac:spMkLst>
            <pc:docMk/>
            <pc:sldMk cId="3502856381" sldId="261"/>
            <ac:spMk id="30" creationId="{840ABFA0-5A97-6DDC-D51B-2A902DC8E76B}"/>
          </ac:spMkLst>
        </pc:spChg>
        <pc:spChg chg="add mod">
          <ac:chgData name="Audrey De Dominicis" userId="e309085b-3cfa-479e-bc03-53b0de72e7ea" providerId="ADAL" clId="{5AF4F3AA-908A-4F6E-940A-CB009F3A2B6C}" dt="2024-03-04T14:03:53.653" v="2062" actId="1076"/>
          <ac:spMkLst>
            <pc:docMk/>
            <pc:sldMk cId="3502856381" sldId="261"/>
            <ac:spMk id="31" creationId="{616FBCE8-675B-D17F-408A-379E4995263C}"/>
          </ac:spMkLst>
        </pc:spChg>
        <pc:graphicFrameChg chg="add mod ord modGraphic">
          <ac:chgData name="Audrey De Dominicis" userId="e309085b-3cfa-479e-bc03-53b0de72e7ea" providerId="ADAL" clId="{5AF4F3AA-908A-4F6E-940A-CB009F3A2B6C}" dt="2024-03-04T13:59:17.056" v="1898" actId="1076"/>
          <ac:graphicFrameMkLst>
            <pc:docMk/>
            <pc:sldMk cId="3502856381" sldId="261"/>
            <ac:graphicFrameMk id="4" creationId="{1A2F147D-14CE-0479-4B18-09988693B8EB}"/>
          </ac:graphicFrameMkLst>
        </pc:graphicFrameChg>
        <pc:cxnChg chg="add mod">
          <ac:chgData name="Audrey De Dominicis" userId="e309085b-3cfa-479e-bc03-53b0de72e7ea" providerId="ADAL" clId="{5AF4F3AA-908A-4F6E-940A-CB009F3A2B6C}" dt="2024-03-04T13:59:48.003" v="1904" actId="1076"/>
          <ac:cxnSpMkLst>
            <pc:docMk/>
            <pc:sldMk cId="3502856381" sldId="261"/>
            <ac:cxnSpMk id="16" creationId="{CB8E589A-CADF-7510-9E83-8C77FBCF8A11}"/>
          </ac:cxnSpMkLst>
        </pc:cxnChg>
        <pc:cxnChg chg="add mod">
          <ac:chgData name="Audrey De Dominicis" userId="e309085b-3cfa-479e-bc03-53b0de72e7ea" providerId="ADAL" clId="{5AF4F3AA-908A-4F6E-940A-CB009F3A2B6C}" dt="2024-03-04T13:59:50.864" v="1905" actId="1076"/>
          <ac:cxnSpMkLst>
            <pc:docMk/>
            <pc:sldMk cId="3502856381" sldId="261"/>
            <ac:cxnSpMk id="17" creationId="{87804332-EEB6-754A-885A-98D55E4C7DB9}"/>
          </ac:cxnSpMkLst>
        </pc:cxnChg>
        <pc:cxnChg chg="add mod">
          <ac:chgData name="Audrey De Dominicis" userId="e309085b-3cfa-479e-bc03-53b0de72e7ea" providerId="ADAL" clId="{5AF4F3AA-908A-4F6E-940A-CB009F3A2B6C}" dt="2024-03-04T14:00:02.408" v="1908" actId="1076"/>
          <ac:cxnSpMkLst>
            <pc:docMk/>
            <pc:sldMk cId="3502856381" sldId="261"/>
            <ac:cxnSpMk id="18" creationId="{1F78C4B9-ED84-AE8C-2179-BBE42DC6CBFF}"/>
          </ac:cxnSpMkLst>
        </pc:cxnChg>
        <pc:cxnChg chg="add mod">
          <ac:chgData name="Audrey De Dominicis" userId="e309085b-3cfa-479e-bc03-53b0de72e7ea" providerId="ADAL" clId="{5AF4F3AA-908A-4F6E-940A-CB009F3A2B6C}" dt="2024-03-04T13:59:54.917" v="1906" actId="1076"/>
          <ac:cxnSpMkLst>
            <pc:docMk/>
            <pc:sldMk cId="3502856381" sldId="261"/>
            <ac:cxnSpMk id="19" creationId="{8F27BEA4-295B-751F-E16E-F7EBB8F239BB}"/>
          </ac:cxnSpMkLst>
        </pc:cxnChg>
        <pc:cxnChg chg="add mod">
          <ac:chgData name="Audrey De Dominicis" userId="e309085b-3cfa-479e-bc03-53b0de72e7ea" providerId="ADAL" clId="{5AF4F3AA-908A-4F6E-940A-CB009F3A2B6C}" dt="2024-03-04T14:00:09.131" v="1910" actId="14100"/>
          <ac:cxnSpMkLst>
            <pc:docMk/>
            <pc:sldMk cId="3502856381" sldId="261"/>
            <ac:cxnSpMk id="22" creationId="{E6A267A1-4023-332E-2E67-1734E0407FA3}"/>
          </ac:cxnSpMkLst>
        </pc:cxnChg>
        <pc:cxnChg chg="add mod">
          <ac:chgData name="Audrey De Dominicis" userId="e309085b-3cfa-479e-bc03-53b0de72e7ea" providerId="ADAL" clId="{5AF4F3AA-908A-4F6E-940A-CB009F3A2B6C}" dt="2024-03-04T13:57:05.232" v="1821" actId="14100"/>
          <ac:cxnSpMkLst>
            <pc:docMk/>
            <pc:sldMk cId="3502856381" sldId="261"/>
            <ac:cxnSpMk id="24" creationId="{258ECE07-89FB-54AA-21B4-F7B52C2C8852}"/>
          </ac:cxnSpMkLst>
        </pc:cxnChg>
      </pc:sldChg>
      <pc:sldChg chg="addSp delSp modSp new mod modAnim">
        <pc:chgData name="Audrey De Dominicis" userId="e309085b-3cfa-479e-bc03-53b0de72e7ea" providerId="ADAL" clId="{5AF4F3AA-908A-4F6E-940A-CB009F3A2B6C}" dt="2024-03-20T04:13:57.191" v="4604" actId="20577"/>
        <pc:sldMkLst>
          <pc:docMk/>
          <pc:sldMk cId="2492656146" sldId="262"/>
        </pc:sldMkLst>
        <pc:spChg chg="mod">
          <ac:chgData name="Audrey De Dominicis" userId="e309085b-3cfa-479e-bc03-53b0de72e7ea" providerId="ADAL" clId="{5AF4F3AA-908A-4F6E-940A-CB009F3A2B6C}" dt="2024-03-20T04:13:57.191" v="4604" actId="20577"/>
          <ac:spMkLst>
            <pc:docMk/>
            <pc:sldMk cId="2492656146" sldId="262"/>
            <ac:spMk id="2" creationId="{72023B05-6B71-25D0-C7AC-74C22D2D7C3C}"/>
          </ac:spMkLst>
        </pc:spChg>
        <pc:spChg chg="del">
          <ac:chgData name="Audrey De Dominicis" userId="e309085b-3cfa-479e-bc03-53b0de72e7ea" providerId="ADAL" clId="{5AF4F3AA-908A-4F6E-940A-CB009F3A2B6C}" dt="2024-03-04T14:07:23.133" v="2067" actId="478"/>
          <ac:spMkLst>
            <pc:docMk/>
            <pc:sldMk cId="2492656146" sldId="262"/>
            <ac:spMk id="3" creationId="{D1F0A3A6-AEB7-9FAD-687F-A69AC1BA4A9B}"/>
          </ac:spMkLst>
        </pc:spChg>
        <pc:spChg chg="add del mod">
          <ac:chgData name="Audrey De Dominicis" userId="e309085b-3cfa-479e-bc03-53b0de72e7ea" providerId="ADAL" clId="{5AF4F3AA-908A-4F6E-940A-CB009F3A2B6C}" dt="2024-03-04T14:10:33.073" v="2108" actId="478"/>
          <ac:spMkLst>
            <pc:docMk/>
            <pc:sldMk cId="2492656146" sldId="262"/>
            <ac:spMk id="4" creationId="{CB4FC277-5127-4A88-7BA5-46AA3565E8C0}"/>
          </ac:spMkLst>
        </pc:spChg>
        <pc:spChg chg="add mod">
          <ac:chgData name="Audrey De Dominicis" userId="e309085b-3cfa-479e-bc03-53b0de72e7ea" providerId="ADAL" clId="{5AF4F3AA-908A-4F6E-940A-CB009F3A2B6C}" dt="2024-03-04T14:13:35.654" v="2244" actId="20577"/>
          <ac:spMkLst>
            <pc:docMk/>
            <pc:sldMk cId="2492656146" sldId="262"/>
            <ac:spMk id="6" creationId="{A7983FE8-98BC-29F3-17BB-C2CE1502E00C}"/>
          </ac:spMkLst>
        </pc:spChg>
        <pc:graphicFrameChg chg="add del mod">
          <ac:chgData name="Audrey De Dominicis" userId="e309085b-3cfa-479e-bc03-53b0de72e7ea" providerId="ADAL" clId="{5AF4F3AA-908A-4F6E-940A-CB009F3A2B6C}" dt="2024-03-04T14:10:34.108" v="2109" actId="478"/>
          <ac:graphicFrameMkLst>
            <pc:docMk/>
            <pc:sldMk cId="2492656146" sldId="262"/>
            <ac:graphicFrameMk id="5" creationId="{D1C4928D-FAE0-C5A7-CEE0-9BE9339FE876}"/>
          </ac:graphicFrameMkLst>
        </pc:graphicFrameChg>
      </pc:sldChg>
      <pc:sldChg chg="modSp add modAnim">
        <pc:chgData name="Audrey De Dominicis" userId="e309085b-3cfa-479e-bc03-53b0de72e7ea" providerId="ADAL" clId="{5AF4F3AA-908A-4F6E-940A-CB009F3A2B6C}" dt="2024-03-20T04:14:27.108" v="4608" actId="20577"/>
        <pc:sldMkLst>
          <pc:docMk/>
          <pc:sldMk cId="1676826765" sldId="263"/>
        </pc:sldMkLst>
        <pc:spChg chg="mod">
          <ac:chgData name="Audrey De Dominicis" userId="e309085b-3cfa-479e-bc03-53b0de72e7ea" providerId="ADAL" clId="{5AF4F3AA-908A-4F6E-940A-CB009F3A2B6C}" dt="2024-03-20T04:14:27.108" v="4608" actId="20577"/>
          <ac:spMkLst>
            <pc:docMk/>
            <pc:sldMk cId="1676826765" sldId="263"/>
            <ac:spMk id="4" creationId="{C881DD22-A6D4-30FB-661E-3CD6B136436E}"/>
          </ac:spMkLst>
        </pc:spChg>
      </pc:sldChg>
      <pc:sldChg chg="addSp delSp modSp new mod modAnim">
        <pc:chgData name="Audrey De Dominicis" userId="e309085b-3cfa-479e-bc03-53b0de72e7ea" providerId="ADAL" clId="{5AF4F3AA-908A-4F6E-940A-CB009F3A2B6C}" dt="2024-03-20T04:51:58.226" v="5794" actId="1076"/>
        <pc:sldMkLst>
          <pc:docMk/>
          <pc:sldMk cId="4083743801" sldId="264"/>
        </pc:sldMkLst>
        <pc:spChg chg="mod">
          <ac:chgData name="Audrey De Dominicis" userId="e309085b-3cfa-479e-bc03-53b0de72e7ea" providerId="ADAL" clId="{5AF4F3AA-908A-4F6E-940A-CB009F3A2B6C}" dt="2024-03-04T14:21:13.257" v="2310" actId="20577"/>
          <ac:spMkLst>
            <pc:docMk/>
            <pc:sldMk cId="4083743801" sldId="264"/>
            <ac:spMk id="2" creationId="{9D69BC75-9C37-E48E-9D35-8F82D335F8AC}"/>
          </ac:spMkLst>
        </pc:spChg>
        <pc:spChg chg="del">
          <ac:chgData name="Audrey De Dominicis" userId="e309085b-3cfa-479e-bc03-53b0de72e7ea" providerId="ADAL" clId="{5AF4F3AA-908A-4F6E-940A-CB009F3A2B6C}" dt="2024-03-04T14:20:45.599" v="2247" actId="478"/>
          <ac:spMkLst>
            <pc:docMk/>
            <pc:sldMk cId="4083743801" sldId="264"/>
            <ac:spMk id="3" creationId="{45978E7E-B87B-B762-ED6D-95B595E5F36E}"/>
          </ac:spMkLst>
        </pc:spChg>
        <pc:spChg chg="add mod">
          <ac:chgData name="Audrey De Dominicis" userId="e309085b-3cfa-479e-bc03-53b0de72e7ea" providerId="ADAL" clId="{5AF4F3AA-908A-4F6E-940A-CB009F3A2B6C}" dt="2024-03-20T04:51:58.226" v="5794" actId="1076"/>
          <ac:spMkLst>
            <pc:docMk/>
            <pc:sldMk cId="4083743801" sldId="264"/>
            <ac:spMk id="3" creationId="{74F2932E-CDDA-2291-923F-B917AC91DDF8}"/>
          </ac:spMkLst>
        </pc:spChg>
        <pc:spChg chg="add mod">
          <ac:chgData name="Audrey De Dominicis" userId="e309085b-3cfa-479e-bc03-53b0de72e7ea" providerId="ADAL" clId="{5AF4F3AA-908A-4F6E-940A-CB009F3A2B6C}" dt="2024-03-20T04:51:36.073" v="5793" actId="20577"/>
          <ac:spMkLst>
            <pc:docMk/>
            <pc:sldMk cId="4083743801" sldId="264"/>
            <ac:spMk id="4" creationId="{9FDB89FA-DF2A-2A81-5367-FA4AFFC0A88F}"/>
          </ac:spMkLst>
        </pc:spChg>
      </pc:sldChg>
      <pc:sldChg chg="addSp delSp modSp new mod modAnim">
        <pc:chgData name="Audrey De Dominicis" userId="e309085b-3cfa-479e-bc03-53b0de72e7ea" providerId="ADAL" clId="{5AF4F3AA-908A-4F6E-940A-CB009F3A2B6C}" dt="2024-03-18T16:10:59.480" v="2346" actId="20577"/>
        <pc:sldMkLst>
          <pc:docMk/>
          <pc:sldMk cId="2290136397" sldId="265"/>
        </pc:sldMkLst>
        <pc:spChg chg="mod">
          <ac:chgData name="Audrey De Dominicis" userId="e309085b-3cfa-479e-bc03-53b0de72e7ea" providerId="ADAL" clId="{5AF4F3AA-908A-4F6E-940A-CB009F3A2B6C}" dt="2024-03-04T14:21:46.863" v="2328" actId="20577"/>
          <ac:spMkLst>
            <pc:docMk/>
            <pc:sldMk cId="2290136397" sldId="265"/>
            <ac:spMk id="2" creationId="{C1D47E55-071F-72C6-53DB-7D9D955DBD69}"/>
          </ac:spMkLst>
        </pc:spChg>
        <pc:spChg chg="del">
          <ac:chgData name="Audrey De Dominicis" userId="e309085b-3cfa-479e-bc03-53b0de72e7ea" providerId="ADAL" clId="{5AF4F3AA-908A-4F6E-940A-CB009F3A2B6C}" dt="2024-03-04T14:21:31.474" v="2312" actId="478"/>
          <ac:spMkLst>
            <pc:docMk/>
            <pc:sldMk cId="2290136397" sldId="265"/>
            <ac:spMk id="3" creationId="{48E791CA-60D5-2328-3124-1075F811DD0A}"/>
          </ac:spMkLst>
        </pc:spChg>
        <pc:spChg chg="add mod">
          <ac:chgData name="Audrey De Dominicis" userId="e309085b-3cfa-479e-bc03-53b0de72e7ea" providerId="ADAL" clId="{5AF4F3AA-908A-4F6E-940A-CB009F3A2B6C}" dt="2024-03-18T16:10:59.480" v="2346" actId="20577"/>
          <ac:spMkLst>
            <pc:docMk/>
            <pc:sldMk cId="2290136397" sldId="265"/>
            <ac:spMk id="4" creationId="{E29468AD-6AF2-B243-38CB-E709984C10A6}"/>
          </ac:spMkLst>
        </pc:spChg>
      </pc:sldChg>
      <pc:sldChg chg="addSp delSp modSp new mod modAnim">
        <pc:chgData name="Audrey De Dominicis" userId="e309085b-3cfa-479e-bc03-53b0de72e7ea" providerId="ADAL" clId="{5AF4F3AA-908A-4F6E-940A-CB009F3A2B6C}" dt="2024-03-19T10:15:54.455" v="3546"/>
        <pc:sldMkLst>
          <pc:docMk/>
          <pc:sldMk cId="4286330781" sldId="266"/>
        </pc:sldMkLst>
        <pc:spChg chg="del">
          <ac:chgData name="Audrey De Dominicis" userId="e309085b-3cfa-479e-bc03-53b0de72e7ea" providerId="ADAL" clId="{5AF4F3AA-908A-4F6E-940A-CB009F3A2B6C}" dt="2024-03-19T09:56:32.160" v="2519"/>
          <ac:spMkLst>
            <pc:docMk/>
            <pc:sldMk cId="4286330781" sldId="266"/>
            <ac:spMk id="2" creationId="{559DAD13-7A62-DD71-0597-835D3878AAA2}"/>
          </ac:spMkLst>
        </pc:spChg>
        <pc:spChg chg="del mod">
          <ac:chgData name="Audrey De Dominicis" userId="e309085b-3cfa-479e-bc03-53b0de72e7ea" providerId="ADAL" clId="{5AF4F3AA-908A-4F6E-940A-CB009F3A2B6C}" dt="2024-03-19T09:57:12.920" v="2546" actId="478"/>
          <ac:spMkLst>
            <pc:docMk/>
            <pc:sldMk cId="4286330781" sldId="266"/>
            <ac:spMk id="3" creationId="{3B421B7E-C6B5-756E-625B-4C908F46AD3C}"/>
          </ac:spMkLst>
        </pc:spChg>
        <pc:spChg chg="add mod">
          <ac:chgData name="Audrey De Dominicis" userId="e309085b-3cfa-479e-bc03-53b0de72e7ea" providerId="ADAL" clId="{5AF4F3AA-908A-4F6E-940A-CB009F3A2B6C}" dt="2024-03-19T09:56:32.160" v="2519"/>
          <ac:spMkLst>
            <pc:docMk/>
            <pc:sldMk cId="4286330781" sldId="266"/>
            <ac:spMk id="4" creationId="{D01D8BDE-B9A6-2D3F-2ADA-C430811CFD03}"/>
          </ac:spMkLst>
        </pc:spChg>
        <pc:spChg chg="add del mod">
          <ac:chgData name="Audrey De Dominicis" userId="e309085b-3cfa-479e-bc03-53b0de72e7ea" providerId="ADAL" clId="{5AF4F3AA-908A-4F6E-940A-CB009F3A2B6C}" dt="2024-03-19T09:57:15.834" v="2548" actId="478"/>
          <ac:spMkLst>
            <pc:docMk/>
            <pc:sldMk cId="4286330781" sldId="266"/>
            <ac:spMk id="6" creationId="{D0986FE0-1A2E-2B9C-3870-49889FB08662}"/>
          </ac:spMkLst>
        </pc:spChg>
        <pc:spChg chg="add mod">
          <ac:chgData name="Audrey De Dominicis" userId="e309085b-3cfa-479e-bc03-53b0de72e7ea" providerId="ADAL" clId="{5AF4F3AA-908A-4F6E-940A-CB009F3A2B6C}" dt="2024-03-19T09:58:18.700" v="2638" actId="113"/>
          <ac:spMkLst>
            <pc:docMk/>
            <pc:sldMk cId="4286330781" sldId="266"/>
            <ac:spMk id="7" creationId="{A11A2BE7-54FD-DF6F-448A-A81656C1FA2F}"/>
          </ac:spMkLst>
        </pc:spChg>
        <pc:spChg chg="add mod">
          <ac:chgData name="Audrey De Dominicis" userId="e309085b-3cfa-479e-bc03-53b0de72e7ea" providerId="ADAL" clId="{5AF4F3AA-908A-4F6E-940A-CB009F3A2B6C}" dt="2024-03-19T09:58:32.891" v="2640" actId="14100"/>
          <ac:spMkLst>
            <pc:docMk/>
            <pc:sldMk cId="4286330781" sldId="266"/>
            <ac:spMk id="8" creationId="{D4A4C444-9CC2-DC6E-CC28-D3DBE1FB671D}"/>
          </ac:spMkLst>
        </pc:spChg>
        <pc:spChg chg="add mod">
          <ac:chgData name="Audrey De Dominicis" userId="e309085b-3cfa-479e-bc03-53b0de72e7ea" providerId="ADAL" clId="{5AF4F3AA-908A-4F6E-940A-CB009F3A2B6C}" dt="2024-03-19T09:59:37.915" v="2764" actId="1076"/>
          <ac:spMkLst>
            <pc:docMk/>
            <pc:sldMk cId="4286330781" sldId="266"/>
            <ac:spMk id="9" creationId="{25DC66D5-9D6E-D3E4-5CF7-17424215165E}"/>
          </ac:spMkLst>
        </pc:spChg>
        <pc:spChg chg="add mod">
          <ac:chgData name="Audrey De Dominicis" userId="e309085b-3cfa-479e-bc03-53b0de72e7ea" providerId="ADAL" clId="{5AF4F3AA-908A-4F6E-940A-CB009F3A2B6C}" dt="2024-03-19T09:59:45.219" v="2766" actId="1076"/>
          <ac:spMkLst>
            <pc:docMk/>
            <pc:sldMk cId="4286330781" sldId="266"/>
            <ac:spMk id="10" creationId="{FE72C8E7-DB05-EF9F-3BC1-0B613B924850}"/>
          </ac:spMkLst>
        </pc:spChg>
        <pc:spChg chg="add del mod">
          <ac:chgData name="Audrey De Dominicis" userId="e309085b-3cfa-479e-bc03-53b0de72e7ea" providerId="ADAL" clId="{5AF4F3AA-908A-4F6E-940A-CB009F3A2B6C}" dt="2024-03-19T09:59:50.117" v="2768" actId="478"/>
          <ac:spMkLst>
            <pc:docMk/>
            <pc:sldMk cId="4286330781" sldId="266"/>
            <ac:spMk id="11" creationId="{E6FAF9D6-64A1-8740-9803-0D38E450E84B}"/>
          </ac:spMkLst>
        </pc:spChg>
        <pc:spChg chg="add mod">
          <ac:chgData name="Audrey De Dominicis" userId="e309085b-3cfa-479e-bc03-53b0de72e7ea" providerId="ADAL" clId="{5AF4F3AA-908A-4F6E-940A-CB009F3A2B6C}" dt="2024-03-19T10:01:19.443" v="2879" actId="207"/>
          <ac:spMkLst>
            <pc:docMk/>
            <pc:sldMk cId="4286330781" sldId="266"/>
            <ac:spMk id="12" creationId="{29B79749-7C9D-6D6F-BE6E-CE6BB41A26DF}"/>
          </ac:spMkLst>
        </pc:spChg>
        <pc:spChg chg="add mod">
          <ac:chgData name="Audrey De Dominicis" userId="e309085b-3cfa-479e-bc03-53b0de72e7ea" providerId="ADAL" clId="{5AF4F3AA-908A-4F6E-940A-CB009F3A2B6C}" dt="2024-03-19T10:01:03.375" v="2875" actId="1076"/>
          <ac:spMkLst>
            <pc:docMk/>
            <pc:sldMk cId="4286330781" sldId="266"/>
            <ac:spMk id="13" creationId="{30217D2C-CA13-188A-DC37-F07290DF400E}"/>
          </ac:spMkLst>
        </pc:spChg>
        <pc:spChg chg="add mod">
          <ac:chgData name="Audrey De Dominicis" userId="e309085b-3cfa-479e-bc03-53b0de72e7ea" providerId="ADAL" clId="{5AF4F3AA-908A-4F6E-940A-CB009F3A2B6C}" dt="2024-03-19T10:10:26.016" v="2991" actId="115"/>
          <ac:spMkLst>
            <pc:docMk/>
            <pc:sldMk cId="4286330781" sldId="266"/>
            <ac:spMk id="14" creationId="{9BA20875-FCD0-D50A-1333-BCD0957CEF04}"/>
          </ac:spMkLst>
        </pc:spChg>
      </pc:sldChg>
      <pc:sldChg chg="addSp delSp modSp add mod modAnim">
        <pc:chgData name="Audrey De Dominicis" userId="e309085b-3cfa-479e-bc03-53b0de72e7ea" providerId="ADAL" clId="{5AF4F3AA-908A-4F6E-940A-CB009F3A2B6C}" dt="2024-03-19T10:16:16.560" v="3550"/>
        <pc:sldMkLst>
          <pc:docMk/>
          <pc:sldMk cId="3180645109" sldId="267"/>
        </pc:sldMkLst>
        <pc:spChg chg="mod">
          <ac:chgData name="Audrey De Dominicis" userId="e309085b-3cfa-479e-bc03-53b0de72e7ea" providerId="ADAL" clId="{5AF4F3AA-908A-4F6E-940A-CB009F3A2B6C}" dt="2024-03-19T10:11:33.509" v="3082" actId="113"/>
          <ac:spMkLst>
            <pc:docMk/>
            <pc:sldMk cId="3180645109" sldId="267"/>
            <ac:spMk id="7" creationId="{A11A2BE7-54FD-DF6F-448A-A81656C1FA2F}"/>
          </ac:spMkLst>
        </pc:spChg>
        <pc:spChg chg="mod">
          <ac:chgData name="Audrey De Dominicis" userId="e309085b-3cfa-479e-bc03-53b0de72e7ea" providerId="ADAL" clId="{5AF4F3AA-908A-4F6E-940A-CB009F3A2B6C}" dt="2024-03-19T10:12:59.725" v="3346" actId="14100"/>
          <ac:spMkLst>
            <pc:docMk/>
            <pc:sldMk cId="3180645109" sldId="267"/>
            <ac:spMk id="9" creationId="{25DC66D5-9D6E-D3E4-5CF7-17424215165E}"/>
          </ac:spMkLst>
        </pc:spChg>
        <pc:spChg chg="mod">
          <ac:chgData name="Audrey De Dominicis" userId="e309085b-3cfa-479e-bc03-53b0de72e7ea" providerId="ADAL" clId="{5AF4F3AA-908A-4F6E-940A-CB009F3A2B6C}" dt="2024-03-19T10:13:11.847" v="3348" actId="1076"/>
          <ac:spMkLst>
            <pc:docMk/>
            <pc:sldMk cId="3180645109" sldId="267"/>
            <ac:spMk id="10" creationId="{FE72C8E7-DB05-EF9F-3BC1-0B613B924850}"/>
          </ac:spMkLst>
        </pc:spChg>
        <pc:spChg chg="add del mod">
          <ac:chgData name="Audrey De Dominicis" userId="e309085b-3cfa-479e-bc03-53b0de72e7ea" providerId="ADAL" clId="{5AF4F3AA-908A-4F6E-940A-CB009F3A2B6C}" dt="2024-03-19T10:14:19.275" v="3423" actId="114"/>
          <ac:spMkLst>
            <pc:docMk/>
            <pc:sldMk cId="3180645109" sldId="267"/>
            <ac:spMk id="12" creationId="{29B79749-7C9D-6D6F-BE6E-CE6BB41A26DF}"/>
          </ac:spMkLst>
        </pc:spChg>
        <pc:spChg chg="mod">
          <ac:chgData name="Audrey De Dominicis" userId="e309085b-3cfa-479e-bc03-53b0de72e7ea" providerId="ADAL" clId="{5AF4F3AA-908A-4F6E-940A-CB009F3A2B6C}" dt="2024-03-19T10:14:15.885" v="3422" actId="1076"/>
          <ac:spMkLst>
            <pc:docMk/>
            <pc:sldMk cId="3180645109" sldId="267"/>
            <ac:spMk id="13" creationId="{30217D2C-CA13-188A-DC37-F07290DF400E}"/>
          </ac:spMkLst>
        </pc:spChg>
        <pc:spChg chg="mod">
          <ac:chgData name="Audrey De Dominicis" userId="e309085b-3cfa-479e-bc03-53b0de72e7ea" providerId="ADAL" clId="{5AF4F3AA-908A-4F6E-940A-CB009F3A2B6C}" dt="2024-03-19T10:15:29.480" v="3542" actId="122"/>
          <ac:spMkLst>
            <pc:docMk/>
            <pc:sldMk cId="3180645109" sldId="267"/>
            <ac:spMk id="14" creationId="{9BA20875-FCD0-D50A-1333-BCD0957CEF04}"/>
          </ac:spMkLst>
        </pc:spChg>
      </pc:sldChg>
      <pc:sldChg chg="addSp delSp modSp new mod modAnim">
        <pc:chgData name="Audrey De Dominicis" userId="e309085b-3cfa-479e-bc03-53b0de72e7ea" providerId="ADAL" clId="{5AF4F3AA-908A-4F6E-940A-CB009F3A2B6C}" dt="2024-03-19T10:27:03.957" v="4248"/>
        <pc:sldMkLst>
          <pc:docMk/>
          <pc:sldMk cId="1481018444" sldId="268"/>
        </pc:sldMkLst>
        <pc:spChg chg="del">
          <ac:chgData name="Audrey De Dominicis" userId="e309085b-3cfa-479e-bc03-53b0de72e7ea" providerId="ADAL" clId="{5AF4F3AA-908A-4F6E-940A-CB009F3A2B6C}" dt="2024-03-19T10:17:59.671" v="3552"/>
          <ac:spMkLst>
            <pc:docMk/>
            <pc:sldMk cId="1481018444" sldId="268"/>
            <ac:spMk id="2" creationId="{8D785085-6945-7028-DA2E-8F7BD0038C1D}"/>
          </ac:spMkLst>
        </pc:spChg>
        <pc:spChg chg="mod">
          <ac:chgData name="Audrey De Dominicis" userId="e309085b-3cfa-479e-bc03-53b0de72e7ea" providerId="ADAL" clId="{5AF4F3AA-908A-4F6E-940A-CB009F3A2B6C}" dt="2024-03-19T10:19:31.366" v="3720" actId="14100"/>
          <ac:spMkLst>
            <pc:docMk/>
            <pc:sldMk cId="1481018444" sldId="268"/>
            <ac:spMk id="3" creationId="{9647CEA7-9E0B-FAAB-CE07-2B21BC64A850}"/>
          </ac:spMkLst>
        </pc:spChg>
        <pc:spChg chg="add mod">
          <ac:chgData name="Audrey De Dominicis" userId="e309085b-3cfa-479e-bc03-53b0de72e7ea" providerId="ADAL" clId="{5AF4F3AA-908A-4F6E-940A-CB009F3A2B6C}" dt="2024-03-19T10:17:59.671" v="3552"/>
          <ac:spMkLst>
            <pc:docMk/>
            <pc:sldMk cId="1481018444" sldId="268"/>
            <ac:spMk id="4" creationId="{A967E71A-EDAC-3CCA-0AA8-6A6A4C2057E0}"/>
          </ac:spMkLst>
        </pc:spChg>
        <pc:spChg chg="add mod">
          <ac:chgData name="Audrey De Dominicis" userId="e309085b-3cfa-479e-bc03-53b0de72e7ea" providerId="ADAL" clId="{5AF4F3AA-908A-4F6E-940A-CB009F3A2B6C}" dt="2024-03-19T10:19:45.841" v="3723" actId="14100"/>
          <ac:spMkLst>
            <pc:docMk/>
            <pc:sldMk cId="1481018444" sldId="268"/>
            <ac:spMk id="5" creationId="{C8CDCAF7-14F4-1365-F9CB-2A556DD88D6F}"/>
          </ac:spMkLst>
        </pc:spChg>
        <pc:spChg chg="add mod">
          <ac:chgData name="Audrey De Dominicis" userId="e309085b-3cfa-479e-bc03-53b0de72e7ea" providerId="ADAL" clId="{5AF4F3AA-908A-4F6E-940A-CB009F3A2B6C}" dt="2024-03-19T10:26:59.235" v="4247" actId="20577"/>
          <ac:spMkLst>
            <pc:docMk/>
            <pc:sldMk cId="1481018444" sldId="268"/>
            <ac:spMk id="6" creationId="{A917E3C6-3806-30D2-E11F-D2D1801226E8}"/>
          </ac:spMkLst>
        </pc:spChg>
      </pc:sldChg>
      <pc:sldChg chg="addSp delSp modSp new mod">
        <pc:chgData name="Audrey De Dominicis" userId="e309085b-3cfa-479e-bc03-53b0de72e7ea" providerId="ADAL" clId="{5AF4F3AA-908A-4F6E-940A-CB009F3A2B6C}" dt="2024-03-20T04:15:05.887" v="4619" actId="20577"/>
        <pc:sldMkLst>
          <pc:docMk/>
          <pc:sldMk cId="3737638953" sldId="269"/>
        </pc:sldMkLst>
        <pc:spChg chg="del">
          <ac:chgData name="Audrey De Dominicis" userId="e309085b-3cfa-479e-bc03-53b0de72e7ea" providerId="ADAL" clId="{5AF4F3AA-908A-4F6E-940A-CB009F3A2B6C}" dt="2024-03-19T10:56:57.852" v="4250"/>
          <ac:spMkLst>
            <pc:docMk/>
            <pc:sldMk cId="3737638953" sldId="269"/>
            <ac:spMk id="2" creationId="{F681772C-500E-A3C2-5DAB-9012646B5598}"/>
          </ac:spMkLst>
        </pc:spChg>
        <pc:spChg chg="mod">
          <ac:chgData name="Audrey De Dominicis" userId="e309085b-3cfa-479e-bc03-53b0de72e7ea" providerId="ADAL" clId="{5AF4F3AA-908A-4F6E-940A-CB009F3A2B6C}" dt="2024-03-20T04:15:05.887" v="4619" actId="20577"/>
          <ac:spMkLst>
            <pc:docMk/>
            <pc:sldMk cId="3737638953" sldId="269"/>
            <ac:spMk id="3" creationId="{18536486-7243-FF28-D231-592D52462179}"/>
          </ac:spMkLst>
        </pc:spChg>
        <pc:spChg chg="add mod">
          <ac:chgData name="Audrey De Dominicis" userId="e309085b-3cfa-479e-bc03-53b0de72e7ea" providerId="ADAL" clId="{5AF4F3AA-908A-4F6E-940A-CB009F3A2B6C}" dt="2024-03-19T10:56:57.852" v="4250"/>
          <ac:spMkLst>
            <pc:docMk/>
            <pc:sldMk cId="3737638953" sldId="269"/>
            <ac:spMk id="4" creationId="{36450667-B022-F6B2-B5BD-ACB268B38F0E}"/>
          </ac:spMkLst>
        </pc:spChg>
      </pc:sldChg>
      <pc:sldChg chg="addSp delSp modSp new del mod">
        <pc:chgData name="Audrey De Dominicis" userId="e309085b-3cfa-479e-bc03-53b0de72e7ea" providerId="ADAL" clId="{5AF4F3AA-908A-4F6E-940A-CB009F3A2B6C}" dt="2024-03-20T04:26:46.757" v="4829" actId="2696"/>
        <pc:sldMkLst>
          <pc:docMk/>
          <pc:sldMk cId="2389503283" sldId="270"/>
        </pc:sldMkLst>
        <pc:spChg chg="del">
          <ac:chgData name="Audrey De Dominicis" userId="e309085b-3cfa-479e-bc03-53b0de72e7ea" providerId="ADAL" clId="{5AF4F3AA-908A-4F6E-940A-CB009F3A2B6C}" dt="2024-03-19T11:08:44.289" v="4334"/>
          <ac:spMkLst>
            <pc:docMk/>
            <pc:sldMk cId="2389503283" sldId="270"/>
            <ac:spMk id="2" creationId="{CDC9991A-778B-43CF-213B-88B1B27F0C0D}"/>
          </ac:spMkLst>
        </pc:spChg>
        <pc:spChg chg="del">
          <ac:chgData name="Audrey De Dominicis" userId="e309085b-3cfa-479e-bc03-53b0de72e7ea" providerId="ADAL" clId="{5AF4F3AA-908A-4F6E-940A-CB009F3A2B6C}" dt="2024-03-19T11:09:00.149" v="4335" actId="478"/>
          <ac:spMkLst>
            <pc:docMk/>
            <pc:sldMk cId="2389503283" sldId="270"/>
            <ac:spMk id="3" creationId="{D58F8B06-FFB8-967E-BA2F-EB2FFD09DF77}"/>
          </ac:spMkLst>
        </pc:spChg>
        <pc:spChg chg="add mod">
          <ac:chgData name="Audrey De Dominicis" userId="e309085b-3cfa-479e-bc03-53b0de72e7ea" providerId="ADAL" clId="{5AF4F3AA-908A-4F6E-940A-CB009F3A2B6C}" dt="2024-03-19T11:08:44.289" v="4334"/>
          <ac:spMkLst>
            <pc:docMk/>
            <pc:sldMk cId="2389503283" sldId="270"/>
            <ac:spMk id="4" creationId="{553AF974-2ADF-5F2D-40C9-56B89CD4C86F}"/>
          </ac:spMkLst>
        </pc:spChg>
        <pc:spChg chg="add del mod">
          <ac:chgData name="Audrey De Dominicis" userId="e309085b-3cfa-479e-bc03-53b0de72e7ea" providerId="ADAL" clId="{5AF4F3AA-908A-4F6E-940A-CB009F3A2B6C}" dt="2024-03-19T11:13:04.056" v="4345" actId="478"/>
          <ac:spMkLst>
            <pc:docMk/>
            <pc:sldMk cId="2389503283" sldId="270"/>
            <ac:spMk id="5" creationId="{B9922E1A-45A5-0A35-7CFD-FB275F3BE4F3}"/>
          </ac:spMkLst>
        </pc:spChg>
        <pc:spChg chg="add mod">
          <ac:chgData name="Audrey De Dominicis" userId="e309085b-3cfa-479e-bc03-53b0de72e7ea" providerId="ADAL" clId="{5AF4F3AA-908A-4F6E-940A-CB009F3A2B6C}" dt="2024-03-19T11:14:15.166" v="4369" actId="14100"/>
          <ac:spMkLst>
            <pc:docMk/>
            <pc:sldMk cId="2389503283" sldId="270"/>
            <ac:spMk id="6" creationId="{9F3FB85C-DEBF-4666-8B6E-8532E9A839B6}"/>
          </ac:spMkLst>
        </pc:spChg>
        <pc:spChg chg="add mod">
          <ac:chgData name="Audrey De Dominicis" userId="e309085b-3cfa-479e-bc03-53b0de72e7ea" providerId="ADAL" clId="{5AF4F3AA-908A-4F6E-940A-CB009F3A2B6C}" dt="2024-03-19T11:22:34.173" v="4373" actId="1582"/>
          <ac:spMkLst>
            <pc:docMk/>
            <pc:sldMk cId="2389503283" sldId="270"/>
            <ac:spMk id="7" creationId="{CB14037F-FDA8-7156-E6B9-5769B727A55C}"/>
          </ac:spMkLst>
        </pc:spChg>
        <pc:spChg chg="add del mod">
          <ac:chgData name="Audrey De Dominicis" userId="e309085b-3cfa-479e-bc03-53b0de72e7ea" providerId="ADAL" clId="{5AF4F3AA-908A-4F6E-940A-CB009F3A2B6C}" dt="2024-03-19T11:23:42.897" v="4379"/>
          <ac:spMkLst>
            <pc:docMk/>
            <pc:sldMk cId="2389503283" sldId="270"/>
            <ac:spMk id="10" creationId="{E9DA93C3-4E57-FED3-6213-6222499C28B1}"/>
          </ac:spMkLst>
        </pc:spChg>
        <pc:spChg chg="add mod">
          <ac:chgData name="Audrey De Dominicis" userId="e309085b-3cfa-479e-bc03-53b0de72e7ea" providerId="ADAL" clId="{5AF4F3AA-908A-4F6E-940A-CB009F3A2B6C}" dt="2024-03-20T04:16:27.832" v="4684" actId="20577"/>
          <ac:spMkLst>
            <pc:docMk/>
            <pc:sldMk cId="2389503283" sldId="270"/>
            <ac:spMk id="11" creationId="{4B6A6FF6-2EBA-B68D-81B3-5DB8610284FD}"/>
          </ac:spMkLst>
        </pc:spChg>
        <pc:cxnChg chg="add mod">
          <ac:chgData name="Audrey De Dominicis" userId="e309085b-3cfa-479e-bc03-53b0de72e7ea" providerId="ADAL" clId="{5AF4F3AA-908A-4F6E-940A-CB009F3A2B6C}" dt="2024-03-19T11:22:48.611" v="4376" actId="208"/>
          <ac:cxnSpMkLst>
            <pc:docMk/>
            <pc:sldMk cId="2389503283" sldId="270"/>
            <ac:cxnSpMk id="9" creationId="{DC7064F4-FB74-D711-3F1C-A7DD64B70330}"/>
          </ac:cxnSpMkLst>
        </pc:cxnChg>
      </pc:sldChg>
      <pc:sldChg chg="addSp delSp modSp new del mod delAnim modAnim">
        <pc:chgData name="Audrey De Dominicis" userId="e309085b-3cfa-479e-bc03-53b0de72e7ea" providerId="ADAL" clId="{5AF4F3AA-908A-4F6E-940A-CB009F3A2B6C}" dt="2024-03-20T04:27:01.341" v="4830" actId="2696"/>
        <pc:sldMkLst>
          <pc:docMk/>
          <pc:sldMk cId="3622941959" sldId="271"/>
        </pc:sldMkLst>
        <pc:spChg chg="del">
          <ac:chgData name="Audrey De Dominicis" userId="e309085b-3cfa-479e-bc03-53b0de72e7ea" providerId="ADAL" clId="{5AF4F3AA-908A-4F6E-940A-CB009F3A2B6C}" dt="2024-03-19T14:25:18.224" v="4494"/>
          <ac:spMkLst>
            <pc:docMk/>
            <pc:sldMk cId="3622941959" sldId="271"/>
            <ac:spMk id="2" creationId="{8E71DE09-C9CE-F22B-3070-B529D82FE0D5}"/>
          </ac:spMkLst>
        </pc:spChg>
        <pc:spChg chg="del">
          <ac:chgData name="Audrey De Dominicis" userId="e309085b-3cfa-479e-bc03-53b0de72e7ea" providerId="ADAL" clId="{5AF4F3AA-908A-4F6E-940A-CB009F3A2B6C}" dt="2024-03-19T14:25:31.258" v="4495" actId="478"/>
          <ac:spMkLst>
            <pc:docMk/>
            <pc:sldMk cId="3622941959" sldId="271"/>
            <ac:spMk id="3" creationId="{E1DBAA5D-A758-4A13-110F-C0450E9F3F34}"/>
          </ac:spMkLst>
        </pc:spChg>
        <pc:spChg chg="add mod">
          <ac:chgData name="Audrey De Dominicis" userId="e309085b-3cfa-479e-bc03-53b0de72e7ea" providerId="ADAL" clId="{5AF4F3AA-908A-4F6E-940A-CB009F3A2B6C}" dt="2024-03-19T14:25:45.326" v="4499" actId="20577"/>
          <ac:spMkLst>
            <pc:docMk/>
            <pc:sldMk cId="3622941959" sldId="271"/>
            <ac:spMk id="4" creationId="{B21453AA-2703-35F2-E560-CDDD341985D2}"/>
          </ac:spMkLst>
        </pc:spChg>
        <pc:spChg chg="add del mod">
          <ac:chgData name="Audrey De Dominicis" userId="e309085b-3cfa-479e-bc03-53b0de72e7ea" providerId="ADAL" clId="{5AF4F3AA-908A-4F6E-940A-CB009F3A2B6C}" dt="2024-03-20T04:12:45.235" v="4578" actId="478"/>
          <ac:spMkLst>
            <pc:docMk/>
            <pc:sldMk cId="3622941959" sldId="271"/>
            <ac:spMk id="5" creationId="{5341B340-ED2E-F5FD-795C-1315E7DE7A09}"/>
          </ac:spMkLst>
        </pc:spChg>
        <pc:spChg chg="add del mod">
          <ac:chgData name="Audrey De Dominicis" userId="e309085b-3cfa-479e-bc03-53b0de72e7ea" providerId="ADAL" clId="{5AF4F3AA-908A-4F6E-940A-CB009F3A2B6C}" dt="2024-03-20T04:12:47.376" v="4579" actId="478"/>
          <ac:spMkLst>
            <pc:docMk/>
            <pc:sldMk cId="3622941959" sldId="271"/>
            <ac:spMk id="6" creationId="{5FD713EE-15E4-517D-B9D2-FBDFCF6B4AAC}"/>
          </ac:spMkLst>
        </pc:spChg>
        <pc:spChg chg="add del mod">
          <ac:chgData name="Audrey De Dominicis" userId="e309085b-3cfa-479e-bc03-53b0de72e7ea" providerId="ADAL" clId="{5AF4F3AA-908A-4F6E-940A-CB009F3A2B6C}" dt="2024-03-20T04:12:50.645" v="4580" actId="478"/>
          <ac:spMkLst>
            <pc:docMk/>
            <pc:sldMk cId="3622941959" sldId="271"/>
            <ac:spMk id="7" creationId="{8B34A6B0-A39C-8169-97C9-3093E341C6A1}"/>
          </ac:spMkLst>
        </pc:spChg>
      </pc:sldChg>
      <pc:sldChg chg="addSp delSp modSp new mod">
        <pc:chgData name="Audrey De Dominicis" userId="e309085b-3cfa-479e-bc03-53b0de72e7ea" providerId="ADAL" clId="{5AF4F3AA-908A-4F6E-940A-CB009F3A2B6C}" dt="2024-03-20T04:21:57.858" v="4759" actId="20577"/>
        <pc:sldMkLst>
          <pc:docMk/>
          <pc:sldMk cId="2399264107" sldId="272"/>
        </pc:sldMkLst>
        <pc:spChg chg="del">
          <ac:chgData name="Audrey De Dominicis" userId="e309085b-3cfa-479e-bc03-53b0de72e7ea" providerId="ADAL" clId="{5AF4F3AA-908A-4F6E-940A-CB009F3A2B6C}" dt="2024-03-20T04:18:23.151" v="4698"/>
          <ac:spMkLst>
            <pc:docMk/>
            <pc:sldMk cId="2399264107" sldId="272"/>
            <ac:spMk id="2" creationId="{BB673740-9E7A-4755-9986-93DE70382C1F}"/>
          </ac:spMkLst>
        </pc:spChg>
        <pc:spChg chg="mod">
          <ac:chgData name="Audrey De Dominicis" userId="e309085b-3cfa-479e-bc03-53b0de72e7ea" providerId="ADAL" clId="{5AF4F3AA-908A-4F6E-940A-CB009F3A2B6C}" dt="2024-03-20T04:21:57.858" v="4759" actId="20577"/>
          <ac:spMkLst>
            <pc:docMk/>
            <pc:sldMk cId="2399264107" sldId="272"/>
            <ac:spMk id="3" creationId="{1F58335D-CCEB-4FF4-5073-D87A3BD9341C}"/>
          </ac:spMkLst>
        </pc:spChg>
        <pc:spChg chg="add mod">
          <ac:chgData name="Audrey De Dominicis" userId="e309085b-3cfa-479e-bc03-53b0de72e7ea" providerId="ADAL" clId="{5AF4F3AA-908A-4F6E-940A-CB009F3A2B6C}" dt="2024-03-20T04:18:23.151" v="4698"/>
          <ac:spMkLst>
            <pc:docMk/>
            <pc:sldMk cId="2399264107" sldId="272"/>
            <ac:spMk id="4" creationId="{5A6B3E52-3DEF-6B2E-60EE-4C0FBA1FDA99}"/>
          </ac:spMkLst>
        </pc:spChg>
      </pc:sldChg>
      <pc:sldChg chg="modSp new del mod">
        <pc:chgData name="Audrey De Dominicis" userId="e309085b-3cfa-479e-bc03-53b0de72e7ea" providerId="ADAL" clId="{5AF4F3AA-908A-4F6E-940A-CB009F3A2B6C}" dt="2024-03-20T04:26:40.139" v="4828" actId="2696"/>
        <pc:sldMkLst>
          <pc:docMk/>
          <pc:sldMk cId="1094948929" sldId="273"/>
        </pc:sldMkLst>
        <pc:spChg chg="mod">
          <ac:chgData name="Audrey De Dominicis" userId="e309085b-3cfa-479e-bc03-53b0de72e7ea" providerId="ADAL" clId="{5AF4F3AA-908A-4F6E-940A-CB009F3A2B6C}" dt="2024-03-20T04:26:29.577" v="4827" actId="20577"/>
          <ac:spMkLst>
            <pc:docMk/>
            <pc:sldMk cId="1094948929" sldId="273"/>
            <ac:spMk id="3" creationId="{A2CFF228-F3EC-D5F8-0C41-803E358EF6D6}"/>
          </ac:spMkLst>
        </pc:spChg>
      </pc:sldChg>
      <pc:sldChg chg="addSp modSp new mod">
        <pc:chgData name="Audrey De Dominicis" userId="e309085b-3cfa-479e-bc03-53b0de72e7ea" providerId="ADAL" clId="{5AF4F3AA-908A-4F6E-940A-CB009F3A2B6C}" dt="2024-03-20T04:44:12.256" v="5300" actId="20577"/>
        <pc:sldMkLst>
          <pc:docMk/>
          <pc:sldMk cId="1394360761" sldId="273"/>
        </pc:sldMkLst>
        <pc:spChg chg="mod">
          <ac:chgData name="Audrey De Dominicis" userId="e309085b-3cfa-479e-bc03-53b0de72e7ea" providerId="ADAL" clId="{5AF4F3AA-908A-4F6E-940A-CB009F3A2B6C}" dt="2024-03-20T04:29:10.658" v="4869" actId="20577"/>
          <ac:spMkLst>
            <pc:docMk/>
            <pc:sldMk cId="1394360761" sldId="273"/>
            <ac:spMk id="2" creationId="{9BFD6823-EAB1-8F63-6473-5836A32FAF97}"/>
          </ac:spMkLst>
        </pc:spChg>
        <pc:spChg chg="mod">
          <ac:chgData name="Audrey De Dominicis" userId="e309085b-3cfa-479e-bc03-53b0de72e7ea" providerId="ADAL" clId="{5AF4F3AA-908A-4F6E-940A-CB009F3A2B6C}" dt="2024-03-20T04:31:49.816" v="4933" actId="122"/>
          <ac:spMkLst>
            <pc:docMk/>
            <pc:sldMk cId="1394360761" sldId="273"/>
            <ac:spMk id="3" creationId="{D86A02B1-900A-29F3-7F3E-C265DDA02362}"/>
          </ac:spMkLst>
        </pc:spChg>
        <pc:spChg chg="add mod">
          <ac:chgData name="Audrey De Dominicis" userId="e309085b-3cfa-479e-bc03-53b0de72e7ea" providerId="ADAL" clId="{5AF4F3AA-908A-4F6E-940A-CB009F3A2B6C}" dt="2024-03-20T04:42:25.428" v="5070" actId="20577"/>
          <ac:spMkLst>
            <pc:docMk/>
            <pc:sldMk cId="1394360761" sldId="273"/>
            <ac:spMk id="4" creationId="{5C588E31-9C41-3D09-621B-87FBC92EE5B4}"/>
          </ac:spMkLst>
        </pc:spChg>
        <pc:spChg chg="add mod">
          <ac:chgData name="Audrey De Dominicis" userId="e309085b-3cfa-479e-bc03-53b0de72e7ea" providerId="ADAL" clId="{5AF4F3AA-908A-4F6E-940A-CB009F3A2B6C}" dt="2024-03-20T04:44:12.256" v="5300" actId="20577"/>
          <ac:spMkLst>
            <pc:docMk/>
            <pc:sldMk cId="1394360761" sldId="273"/>
            <ac:spMk id="5" creationId="{95B20EB2-2C59-B5E6-9D84-181F5F5F4FE4}"/>
          </ac:spMkLst>
        </pc:spChg>
      </pc:sldChg>
      <pc:sldChg chg="addSp delSp modSp new mod">
        <pc:chgData name="Audrey De Dominicis" userId="e309085b-3cfa-479e-bc03-53b0de72e7ea" providerId="ADAL" clId="{5AF4F3AA-908A-4F6E-940A-CB009F3A2B6C}" dt="2024-03-20T04:48:03.608" v="5650" actId="20577"/>
        <pc:sldMkLst>
          <pc:docMk/>
          <pc:sldMk cId="1972729571" sldId="274"/>
        </pc:sldMkLst>
        <pc:spChg chg="del">
          <ac:chgData name="Audrey De Dominicis" userId="e309085b-3cfa-479e-bc03-53b0de72e7ea" providerId="ADAL" clId="{5AF4F3AA-908A-4F6E-940A-CB009F3A2B6C}" dt="2024-03-20T04:44:51.020" v="5302"/>
          <ac:spMkLst>
            <pc:docMk/>
            <pc:sldMk cId="1972729571" sldId="274"/>
            <ac:spMk id="2" creationId="{8922DD31-2780-6021-825D-6E526CD86085}"/>
          </ac:spMkLst>
        </pc:spChg>
        <pc:spChg chg="mod">
          <ac:chgData name="Audrey De Dominicis" userId="e309085b-3cfa-479e-bc03-53b0de72e7ea" providerId="ADAL" clId="{5AF4F3AA-908A-4F6E-940A-CB009F3A2B6C}" dt="2024-03-20T04:48:03.608" v="5650" actId="20577"/>
          <ac:spMkLst>
            <pc:docMk/>
            <pc:sldMk cId="1972729571" sldId="274"/>
            <ac:spMk id="3" creationId="{85C41ED1-0DB2-72AD-B4B0-09DAC46DBD46}"/>
          </ac:spMkLst>
        </pc:spChg>
        <pc:spChg chg="add mod">
          <ac:chgData name="Audrey De Dominicis" userId="e309085b-3cfa-479e-bc03-53b0de72e7ea" providerId="ADAL" clId="{5AF4F3AA-908A-4F6E-940A-CB009F3A2B6C}" dt="2024-03-20T04:44:51.020" v="5302"/>
          <ac:spMkLst>
            <pc:docMk/>
            <pc:sldMk cId="1972729571" sldId="274"/>
            <ac:spMk id="4" creationId="{5AE8747B-2DAE-7F86-93DC-DF213323132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1E8A1-6DA8-4496-BCE8-03ED561CC4E5}"/>
              </a:ext>
            </a:extLst>
          </p:cNvPr>
          <p:cNvSpPr>
            <a:spLocks noGrp="1"/>
          </p:cNvSpPr>
          <p:nvPr>
            <p:ph type="ctrTitle"/>
          </p:nvPr>
        </p:nvSpPr>
        <p:spPr>
          <a:xfrm>
            <a:off x="838200" y="365760"/>
            <a:ext cx="10515600" cy="2890202"/>
          </a:xfrm>
        </p:spPr>
        <p:txBody>
          <a:bodyPr anchor="b">
            <a:normAutofit/>
          </a:bodyPr>
          <a:lstStyle>
            <a:lvl1pPr algn="l">
              <a:defRPr sz="6600"/>
            </a:lvl1pPr>
          </a:lstStyle>
          <a:p>
            <a:r>
              <a:rPr lang="en-US" dirty="0"/>
              <a:t>Click to edit Master title style</a:t>
            </a:r>
          </a:p>
        </p:txBody>
      </p:sp>
      <p:sp>
        <p:nvSpPr>
          <p:cNvPr id="3" name="Subtitle 2">
            <a:extLst>
              <a:ext uri="{FF2B5EF4-FFF2-40B4-BE49-F238E27FC236}">
                <a16:creationId xmlns:a16="http://schemas.microsoft.com/office/drawing/2014/main" id="{3EB24CCC-3D44-4BB5-AA35-A21607EF69A4}"/>
              </a:ext>
            </a:extLst>
          </p:cNvPr>
          <p:cNvSpPr>
            <a:spLocks noGrp="1"/>
          </p:cNvSpPr>
          <p:nvPr>
            <p:ph type="subTitle" idx="1"/>
          </p:nvPr>
        </p:nvSpPr>
        <p:spPr>
          <a:xfrm>
            <a:off x="838200" y="3506150"/>
            <a:ext cx="10515600" cy="2483488"/>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301F80F6-1855-44E9-BA95-5E00A06E786D}"/>
              </a:ext>
            </a:extLst>
          </p:cNvPr>
          <p:cNvSpPr>
            <a:spLocks noGrp="1"/>
          </p:cNvSpPr>
          <p:nvPr>
            <p:ph type="dt" sz="half" idx="10"/>
          </p:nvPr>
        </p:nvSpPr>
        <p:spPr/>
        <p:txBody>
          <a:bodyPr/>
          <a:lstStyle/>
          <a:p>
            <a:fld id="{FD2766A6-3C10-4AB8-86A1-BB1F0CDA7EFE}" type="datetimeFigureOut">
              <a:rPr lang="en-US" smtClean="0"/>
              <a:t>3/19/2024</a:t>
            </a:fld>
            <a:endParaRPr lang="en-US"/>
          </a:p>
        </p:txBody>
      </p:sp>
      <p:sp>
        <p:nvSpPr>
          <p:cNvPr id="5" name="Footer Placeholder 4">
            <a:extLst>
              <a:ext uri="{FF2B5EF4-FFF2-40B4-BE49-F238E27FC236}">
                <a16:creationId xmlns:a16="http://schemas.microsoft.com/office/drawing/2014/main" id="{873D7FFD-570A-4968-B943-AF87BB679D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CCE6A8-0665-4714-B241-6AFBA8C6F807}"/>
              </a:ext>
            </a:extLst>
          </p:cNvPr>
          <p:cNvSpPr>
            <a:spLocks noGrp="1"/>
          </p:cNvSpPr>
          <p:nvPr>
            <p:ph type="sldNum" sz="quarter" idx="12"/>
          </p:nvPr>
        </p:nvSpPr>
        <p:spPr/>
        <p:txBody>
          <a:bodyPr/>
          <a:lstStyle/>
          <a:p>
            <a:fld id="{D3060201-1C40-4B39-813D-5CD9493BAEED}" type="slidenum">
              <a:rPr lang="en-US" smtClean="0"/>
              <a:t>‹N›</a:t>
            </a:fld>
            <a:endParaRPr lang="en-US"/>
          </a:p>
        </p:txBody>
      </p:sp>
    </p:spTree>
    <p:extLst>
      <p:ext uri="{BB962C8B-B14F-4D97-AF65-F5344CB8AC3E}">
        <p14:creationId xmlns:p14="http://schemas.microsoft.com/office/powerpoint/2010/main" val="1592082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926EC-DC54-4882-9D58-F201EA25C4B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5804E7C-4CBA-49AF-B24C-1A1FF51C21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D3C727-C0C7-4BBA-9CF5-6C1FAC76B10C}"/>
              </a:ext>
            </a:extLst>
          </p:cNvPr>
          <p:cNvSpPr>
            <a:spLocks noGrp="1"/>
          </p:cNvSpPr>
          <p:nvPr>
            <p:ph type="dt" sz="half" idx="10"/>
          </p:nvPr>
        </p:nvSpPr>
        <p:spPr/>
        <p:txBody>
          <a:bodyPr/>
          <a:lstStyle/>
          <a:p>
            <a:fld id="{FD2766A6-3C10-4AB8-86A1-BB1F0CDA7EFE}" type="datetimeFigureOut">
              <a:rPr lang="en-US" smtClean="0"/>
              <a:t>3/19/2024</a:t>
            </a:fld>
            <a:endParaRPr lang="en-US"/>
          </a:p>
        </p:txBody>
      </p:sp>
      <p:sp>
        <p:nvSpPr>
          <p:cNvPr id="5" name="Footer Placeholder 4">
            <a:extLst>
              <a:ext uri="{FF2B5EF4-FFF2-40B4-BE49-F238E27FC236}">
                <a16:creationId xmlns:a16="http://schemas.microsoft.com/office/drawing/2014/main" id="{34603986-C5B4-4956-AC6F-4F36186B83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45F941-E847-4C51-97D6-21066B26EB26}"/>
              </a:ext>
            </a:extLst>
          </p:cNvPr>
          <p:cNvSpPr>
            <a:spLocks noGrp="1"/>
          </p:cNvSpPr>
          <p:nvPr>
            <p:ph type="sldNum" sz="quarter" idx="12"/>
          </p:nvPr>
        </p:nvSpPr>
        <p:spPr/>
        <p:txBody>
          <a:bodyPr/>
          <a:lstStyle/>
          <a:p>
            <a:fld id="{D3060201-1C40-4B39-813D-5CD9493BAEED}" type="slidenum">
              <a:rPr lang="en-US" smtClean="0"/>
              <a:t>‹N›</a:t>
            </a:fld>
            <a:endParaRPr lang="en-US"/>
          </a:p>
        </p:txBody>
      </p:sp>
    </p:spTree>
    <p:extLst>
      <p:ext uri="{BB962C8B-B14F-4D97-AF65-F5344CB8AC3E}">
        <p14:creationId xmlns:p14="http://schemas.microsoft.com/office/powerpoint/2010/main" val="2153468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0338D2-D9EE-4B67-97C1-08ABD574530B}"/>
              </a:ext>
            </a:extLst>
          </p:cNvPr>
          <p:cNvSpPr>
            <a:spLocks noGrp="1"/>
          </p:cNvSpPr>
          <p:nvPr>
            <p:ph type="title" orient="vert"/>
          </p:nvPr>
        </p:nvSpPr>
        <p:spPr>
          <a:xfrm>
            <a:off x="7353848" y="365125"/>
            <a:ext cx="3999952" cy="581183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274B1422-6C1E-4422-80E8-34B0092FBF05}"/>
              </a:ext>
            </a:extLst>
          </p:cNvPr>
          <p:cNvSpPr>
            <a:spLocks noGrp="1"/>
          </p:cNvSpPr>
          <p:nvPr>
            <p:ph type="body" orient="vert" idx="1"/>
          </p:nvPr>
        </p:nvSpPr>
        <p:spPr>
          <a:xfrm>
            <a:off x="838200" y="365125"/>
            <a:ext cx="626546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3C8B53C-3084-4BC0-A80E-DB41C04C6258}"/>
              </a:ext>
            </a:extLst>
          </p:cNvPr>
          <p:cNvSpPr>
            <a:spLocks noGrp="1"/>
          </p:cNvSpPr>
          <p:nvPr>
            <p:ph type="dt" sz="half" idx="10"/>
          </p:nvPr>
        </p:nvSpPr>
        <p:spPr/>
        <p:txBody>
          <a:bodyPr/>
          <a:lstStyle/>
          <a:p>
            <a:fld id="{FD2766A6-3C10-4AB8-86A1-BB1F0CDA7EFE}" type="datetimeFigureOut">
              <a:rPr lang="en-US" smtClean="0"/>
              <a:t>3/19/2024</a:t>
            </a:fld>
            <a:endParaRPr lang="en-US"/>
          </a:p>
        </p:txBody>
      </p:sp>
      <p:sp>
        <p:nvSpPr>
          <p:cNvPr id="5" name="Footer Placeholder 4">
            <a:extLst>
              <a:ext uri="{FF2B5EF4-FFF2-40B4-BE49-F238E27FC236}">
                <a16:creationId xmlns:a16="http://schemas.microsoft.com/office/drawing/2014/main" id="{8276BFDE-DC70-4A6E-90B8-337FC47254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C3578F-39AE-4F6F-9614-32EF672E616D}"/>
              </a:ext>
            </a:extLst>
          </p:cNvPr>
          <p:cNvSpPr>
            <a:spLocks noGrp="1"/>
          </p:cNvSpPr>
          <p:nvPr>
            <p:ph type="sldNum" sz="quarter" idx="12"/>
          </p:nvPr>
        </p:nvSpPr>
        <p:spPr/>
        <p:txBody>
          <a:bodyPr/>
          <a:lstStyle/>
          <a:p>
            <a:fld id="{D3060201-1C40-4B39-813D-5CD9493BAEED}" type="slidenum">
              <a:rPr lang="en-US" smtClean="0"/>
              <a:t>‹N›</a:t>
            </a:fld>
            <a:endParaRPr lang="en-US"/>
          </a:p>
        </p:txBody>
      </p:sp>
    </p:spTree>
    <p:extLst>
      <p:ext uri="{BB962C8B-B14F-4D97-AF65-F5344CB8AC3E}">
        <p14:creationId xmlns:p14="http://schemas.microsoft.com/office/powerpoint/2010/main" val="2240008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2A8A8-ECDA-4018-ABB4-CC22892BE8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90AE7C-51AF-4F0E-B5A3-8C7E1026C274}"/>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5F28C09-A717-49AB-B60E-433BC469258F}"/>
              </a:ext>
            </a:extLst>
          </p:cNvPr>
          <p:cNvSpPr>
            <a:spLocks noGrp="1"/>
          </p:cNvSpPr>
          <p:nvPr>
            <p:ph type="dt" sz="half" idx="10"/>
          </p:nvPr>
        </p:nvSpPr>
        <p:spPr/>
        <p:txBody>
          <a:bodyPr/>
          <a:lstStyle/>
          <a:p>
            <a:fld id="{FD2766A6-3C10-4AB8-86A1-BB1F0CDA7EFE}" type="datetimeFigureOut">
              <a:rPr lang="en-US" smtClean="0"/>
              <a:t>3/19/2024</a:t>
            </a:fld>
            <a:endParaRPr lang="en-US"/>
          </a:p>
        </p:txBody>
      </p:sp>
      <p:sp>
        <p:nvSpPr>
          <p:cNvPr id="5" name="Footer Placeholder 4">
            <a:extLst>
              <a:ext uri="{FF2B5EF4-FFF2-40B4-BE49-F238E27FC236}">
                <a16:creationId xmlns:a16="http://schemas.microsoft.com/office/drawing/2014/main" id="{1D11A47A-6E5A-4754-8B43-9CE556160B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ACA1EB-7AC7-4F86-90C0-AA980D887225}"/>
              </a:ext>
            </a:extLst>
          </p:cNvPr>
          <p:cNvSpPr>
            <a:spLocks noGrp="1"/>
          </p:cNvSpPr>
          <p:nvPr>
            <p:ph type="sldNum" sz="quarter" idx="12"/>
          </p:nvPr>
        </p:nvSpPr>
        <p:spPr/>
        <p:txBody>
          <a:bodyPr/>
          <a:lstStyle/>
          <a:p>
            <a:fld id="{D3060201-1C40-4B39-813D-5CD9493BAEED}" type="slidenum">
              <a:rPr lang="en-US" smtClean="0"/>
              <a:t>‹N›</a:t>
            </a:fld>
            <a:endParaRPr lang="en-US"/>
          </a:p>
        </p:txBody>
      </p:sp>
    </p:spTree>
    <p:extLst>
      <p:ext uri="{BB962C8B-B14F-4D97-AF65-F5344CB8AC3E}">
        <p14:creationId xmlns:p14="http://schemas.microsoft.com/office/powerpoint/2010/main" val="1204825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95957-C46F-4F17-BC8C-6507E676E916}"/>
              </a:ext>
            </a:extLst>
          </p:cNvPr>
          <p:cNvSpPr>
            <a:spLocks noGrp="1"/>
          </p:cNvSpPr>
          <p:nvPr>
            <p:ph type="title"/>
          </p:nvPr>
        </p:nvSpPr>
        <p:spPr>
          <a:xfrm>
            <a:off x="831850" y="365760"/>
            <a:ext cx="10515600" cy="3827868"/>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8D9661B-6633-4C8B-8B9C-E514DF851D3E}"/>
              </a:ext>
            </a:extLst>
          </p:cNvPr>
          <p:cNvSpPr>
            <a:spLocks noGrp="1"/>
          </p:cNvSpPr>
          <p:nvPr>
            <p:ph type="body" idx="1"/>
          </p:nvPr>
        </p:nvSpPr>
        <p:spPr>
          <a:xfrm>
            <a:off x="831850" y="4443817"/>
            <a:ext cx="10515600" cy="1645834"/>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4B6274BF-C1CD-4709-B0A0-E9407DBEA73C}"/>
              </a:ext>
            </a:extLst>
          </p:cNvPr>
          <p:cNvSpPr>
            <a:spLocks noGrp="1"/>
          </p:cNvSpPr>
          <p:nvPr>
            <p:ph type="dt" sz="half" idx="10"/>
          </p:nvPr>
        </p:nvSpPr>
        <p:spPr/>
        <p:txBody>
          <a:bodyPr/>
          <a:lstStyle/>
          <a:p>
            <a:fld id="{FD2766A6-3C10-4AB8-86A1-BB1F0CDA7EFE}" type="datetimeFigureOut">
              <a:rPr lang="en-US" smtClean="0"/>
              <a:t>3/19/2024</a:t>
            </a:fld>
            <a:endParaRPr lang="en-US"/>
          </a:p>
        </p:txBody>
      </p:sp>
      <p:sp>
        <p:nvSpPr>
          <p:cNvPr id="5" name="Footer Placeholder 4">
            <a:extLst>
              <a:ext uri="{FF2B5EF4-FFF2-40B4-BE49-F238E27FC236}">
                <a16:creationId xmlns:a16="http://schemas.microsoft.com/office/drawing/2014/main" id="{CC9ADB94-0A5B-4B56-B0B1-1FF5580A47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CA668A-35AE-4CDF-AC4C-2BEEA9EE80F8}"/>
              </a:ext>
            </a:extLst>
          </p:cNvPr>
          <p:cNvSpPr>
            <a:spLocks noGrp="1"/>
          </p:cNvSpPr>
          <p:nvPr>
            <p:ph type="sldNum" sz="quarter" idx="12"/>
          </p:nvPr>
        </p:nvSpPr>
        <p:spPr/>
        <p:txBody>
          <a:bodyPr/>
          <a:lstStyle/>
          <a:p>
            <a:fld id="{D3060201-1C40-4B39-813D-5CD9493BAEED}" type="slidenum">
              <a:rPr lang="en-US" smtClean="0"/>
              <a:t>‹N›</a:t>
            </a:fld>
            <a:endParaRPr lang="en-US"/>
          </a:p>
        </p:txBody>
      </p:sp>
    </p:spTree>
    <p:extLst>
      <p:ext uri="{BB962C8B-B14F-4D97-AF65-F5344CB8AC3E}">
        <p14:creationId xmlns:p14="http://schemas.microsoft.com/office/powerpoint/2010/main" val="3347305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7F1FD-0E96-4963-9F09-92861572BB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79E5F0-B650-4AFF-B90E-23B378684D66}"/>
              </a:ext>
            </a:extLst>
          </p:cNvPr>
          <p:cNvSpPr>
            <a:spLocks noGrp="1"/>
          </p:cNvSpPr>
          <p:nvPr>
            <p:ph sz="half" idx="1"/>
          </p:nvPr>
        </p:nvSpPr>
        <p:spPr>
          <a:xfrm>
            <a:off x="838200" y="1940876"/>
            <a:ext cx="5181600" cy="423608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82D1747B-302D-476E-8F4F-E4B114C6624E}"/>
              </a:ext>
            </a:extLst>
          </p:cNvPr>
          <p:cNvSpPr>
            <a:spLocks noGrp="1"/>
          </p:cNvSpPr>
          <p:nvPr>
            <p:ph sz="half" idx="2"/>
          </p:nvPr>
        </p:nvSpPr>
        <p:spPr>
          <a:xfrm>
            <a:off x="6172200" y="1940876"/>
            <a:ext cx="5181600" cy="42360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740577D-22F7-4958-BB3D-6C9265EA1964}"/>
              </a:ext>
            </a:extLst>
          </p:cNvPr>
          <p:cNvSpPr>
            <a:spLocks noGrp="1"/>
          </p:cNvSpPr>
          <p:nvPr>
            <p:ph type="dt" sz="half" idx="10"/>
          </p:nvPr>
        </p:nvSpPr>
        <p:spPr/>
        <p:txBody>
          <a:bodyPr/>
          <a:lstStyle/>
          <a:p>
            <a:fld id="{FD2766A6-3C10-4AB8-86A1-BB1F0CDA7EFE}" type="datetimeFigureOut">
              <a:rPr lang="en-US" smtClean="0"/>
              <a:t>3/19/2024</a:t>
            </a:fld>
            <a:endParaRPr lang="en-US"/>
          </a:p>
        </p:txBody>
      </p:sp>
      <p:sp>
        <p:nvSpPr>
          <p:cNvPr id="6" name="Footer Placeholder 5">
            <a:extLst>
              <a:ext uri="{FF2B5EF4-FFF2-40B4-BE49-F238E27FC236}">
                <a16:creationId xmlns:a16="http://schemas.microsoft.com/office/drawing/2014/main" id="{71EC5B46-A8FB-4683-9618-3F6E073839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7887BD-93E9-4181-9D7F-940C3E1730FF}"/>
              </a:ext>
            </a:extLst>
          </p:cNvPr>
          <p:cNvSpPr>
            <a:spLocks noGrp="1"/>
          </p:cNvSpPr>
          <p:nvPr>
            <p:ph type="sldNum" sz="quarter" idx="12"/>
          </p:nvPr>
        </p:nvSpPr>
        <p:spPr/>
        <p:txBody>
          <a:bodyPr/>
          <a:lstStyle/>
          <a:p>
            <a:fld id="{D3060201-1C40-4B39-813D-5CD9493BAEED}" type="slidenum">
              <a:rPr lang="en-US" smtClean="0"/>
              <a:t>‹N›</a:t>
            </a:fld>
            <a:endParaRPr lang="en-US"/>
          </a:p>
        </p:txBody>
      </p:sp>
    </p:spTree>
    <p:extLst>
      <p:ext uri="{BB962C8B-B14F-4D97-AF65-F5344CB8AC3E}">
        <p14:creationId xmlns:p14="http://schemas.microsoft.com/office/powerpoint/2010/main" val="1119189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63D79-FA27-4567-9032-AF722733E10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977C1BF-703F-4992-BB0C-EB1E579C7410}"/>
              </a:ext>
            </a:extLst>
          </p:cNvPr>
          <p:cNvSpPr>
            <a:spLocks noGrp="1"/>
          </p:cNvSpPr>
          <p:nvPr>
            <p:ph type="body" idx="1"/>
          </p:nvPr>
        </p:nvSpPr>
        <p:spPr>
          <a:xfrm>
            <a:off x="839788" y="1951823"/>
            <a:ext cx="5157787" cy="823912"/>
          </a:xfrm>
        </p:spPr>
        <p:txBody>
          <a:bodyPr anchor="b"/>
          <a:lstStyle>
            <a:lvl1pPr marL="0" indent="0">
              <a:buNone/>
              <a:defRPr lang="en-US" sz="2400" b="0" i="1" kern="120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2B2FCE1-6DC0-43B5-8016-89FD4AF5ABD2}"/>
              </a:ext>
            </a:extLst>
          </p:cNvPr>
          <p:cNvSpPr>
            <a:spLocks noGrp="1"/>
          </p:cNvSpPr>
          <p:nvPr>
            <p:ph sz="half" idx="2"/>
          </p:nvPr>
        </p:nvSpPr>
        <p:spPr>
          <a:xfrm>
            <a:off x="839788" y="2954741"/>
            <a:ext cx="5157787" cy="323492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162FED7A-67D0-43CC-889A-25F8849647F1}"/>
              </a:ext>
            </a:extLst>
          </p:cNvPr>
          <p:cNvSpPr>
            <a:spLocks noGrp="1"/>
          </p:cNvSpPr>
          <p:nvPr>
            <p:ph type="body" sz="quarter" idx="3"/>
          </p:nvPr>
        </p:nvSpPr>
        <p:spPr>
          <a:xfrm>
            <a:off x="6172200" y="1951823"/>
            <a:ext cx="5183188" cy="823912"/>
          </a:xfrm>
        </p:spPr>
        <p:txBody>
          <a:bodyPr anchor="b"/>
          <a:lstStyle>
            <a:lvl1pPr marL="0" indent="0">
              <a:buNone/>
              <a:defRPr lang="en-US" sz="2400" b="0" i="1" kern="120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731C176-48F2-44EC-B3A2-A144403D57FB}"/>
              </a:ext>
            </a:extLst>
          </p:cNvPr>
          <p:cNvSpPr>
            <a:spLocks noGrp="1"/>
          </p:cNvSpPr>
          <p:nvPr>
            <p:ph sz="quarter" idx="4"/>
          </p:nvPr>
        </p:nvSpPr>
        <p:spPr>
          <a:xfrm>
            <a:off x="6172200" y="2954741"/>
            <a:ext cx="5183188" cy="32349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9187B8-AC48-4FE7-8658-8A31E37311F6}"/>
              </a:ext>
            </a:extLst>
          </p:cNvPr>
          <p:cNvSpPr>
            <a:spLocks noGrp="1"/>
          </p:cNvSpPr>
          <p:nvPr>
            <p:ph type="dt" sz="half" idx="10"/>
          </p:nvPr>
        </p:nvSpPr>
        <p:spPr/>
        <p:txBody>
          <a:bodyPr/>
          <a:lstStyle/>
          <a:p>
            <a:fld id="{FD2766A6-3C10-4AB8-86A1-BB1F0CDA7EFE}" type="datetimeFigureOut">
              <a:rPr lang="en-US" smtClean="0"/>
              <a:t>3/19/2024</a:t>
            </a:fld>
            <a:endParaRPr lang="en-US"/>
          </a:p>
        </p:txBody>
      </p:sp>
      <p:sp>
        <p:nvSpPr>
          <p:cNvPr id="8" name="Footer Placeholder 7">
            <a:extLst>
              <a:ext uri="{FF2B5EF4-FFF2-40B4-BE49-F238E27FC236}">
                <a16:creationId xmlns:a16="http://schemas.microsoft.com/office/drawing/2014/main" id="{7CCAB465-E22E-45DC-89C9-406121BCED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2F9D1CF-F964-4405-8677-5F9E2A028785}"/>
              </a:ext>
            </a:extLst>
          </p:cNvPr>
          <p:cNvSpPr>
            <a:spLocks noGrp="1"/>
          </p:cNvSpPr>
          <p:nvPr>
            <p:ph type="sldNum" sz="quarter" idx="12"/>
          </p:nvPr>
        </p:nvSpPr>
        <p:spPr/>
        <p:txBody>
          <a:bodyPr/>
          <a:lstStyle/>
          <a:p>
            <a:fld id="{D3060201-1C40-4B39-813D-5CD9493BAEED}" type="slidenum">
              <a:rPr lang="en-US" smtClean="0"/>
              <a:t>‹N›</a:t>
            </a:fld>
            <a:endParaRPr lang="en-US"/>
          </a:p>
        </p:txBody>
      </p:sp>
    </p:spTree>
    <p:extLst>
      <p:ext uri="{BB962C8B-B14F-4D97-AF65-F5344CB8AC3E}">
        <p14:creationId xmlns:p14="http://schemas.microsoft.com/office/powerpoint/2010/main" val="438627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A3453-DD0F-41C0-8F4A-5DC343F5EB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04E6313-506F-4456-B3D9-D9655538F9FB}"/>
              </a:ext>
            </a:extLst>
          </p:cNvPr>
          <p:cNvSpPr>
            <a:spLocks noGrp="1"/>
          </p:cNvSpPr>
          <p:nvPr>
            <p:ph type="dt" sz="half" idx="10"/>
          </p:nvPr>
        </p:nvSpPr>
        <p:spPr/>
        <p:txBody>
          <a:bodyPr/>
          <a:lstStyle/>
          <a:p>
            <a:fld id="{FD2766A6-3C10-4AB8-86A1-BB1F0CDA7EFE}" type="datetimeFigureOut">
              <a:rPr lang="en-US" smtClean="0"/>
              <a:t>3/19/2024</a:t>
            </a:fld>
            <a:endParaRPr lang="en-US"/>
          </a:p>
        </p:txBody>
      </p:sp>
      <p:sp>
        <p:nvSpPr>
          <p:cNvPr id="4" name="Footer Placeholder 3">
            <a:extLst>
              <a:ext uri="{FF2B5EF4-FFF2-40B4-BE49-F238E27FC236}">
                <a16:creationId xmlns:a16="http://schemas.microsoft.com/office/drawing/2014/main" id="{E8F26068-7707-41EC-93EF-A24CAF8FFD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29C8A3C-8C01-4039-B47B-57D8497587A5}"/>
              </a:ext>
            </a:extLst>
          </p:cNvPr>
          <p:cNvSpPr>
            <a:spLocks noGrp="1"/>
          </p:cNvSpPr>
          <p:nvPr>
            <p:ph type="sldNum" sz="quarter" idx="12"/>
          </p:nvPr>
        </p:nvSpPr>
        <p:spPr/>
        <p:txBody>
          <a:bodyPr/>
          <a:lstStyle/>
          <a:p>
            <a:fld id="{D3060201-1C40-4B39-813D-5CD9493BAEED}" type="slidenum">
              <a:rPr lang="en-US" smtClean="0"/>
              <a:t>‹N›</a:t>
            </a:fld>
            <a:endParaRPr lang="en-US"/>
          </a:p>
        </p:txBody>
      </p:sp>
    </p:spTree>
    <p:extLst>
      <p:ext uri="{BB962C8B-B14F-4D97-AF65-F5344CB8AC3E}">
        <p14:creationId xmlns:p14="http://schemas.microsoft.com/office/powerpoint/2010/main" val="3526134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0892633-8C77-419D-B24D-2B3D44DBA556}"/>
              </a:ext>
            </a:extLst>
          </p:cNvPr>
          <p:cNvSpPr>
            <a:spLocks noGrp="1"/>
          </p:cNvSpPr>
          <p:nvPr>
            <p:ph type="dt" sz="half" idx="10"/>
          </p:nvPr>
        </p:nvSpPr>
        <p:spPr/>
        <p:txBody>
          <a:bodyPr/>
          <a:lstStyle/>
          <a:p>
            <a:fld id="{FD2766A6-3C10-4AB8-86A1-BB1F0CDA7EFE}" type="datetimeFigureOut">
              <a:rPr lang="en-US" smtClean="0"/>
              <a:t>3/19/2024</a:t>
            </a:fld>
            <a:endParaRPr lang="en-US"/>
          </a:p>
        </p:txBody>
      </p:sp>
      <p:sp>
        <p:nvSpPr>
          <p:cNvPr id="3" name="Footer Placeholder 2">
            <a:extLst>
              <a:ext uri="{FF2B5EF4-FFF2-40B4-BE49-F238E27FC236}">
                <a16:creationId xmlns:a16="http://schemas.microsoft.com/office/drawing/2014/main" id="{FD149D59-0A88-4A14-A740-4CCD9B52649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0A3DEF9-802F-444E-92D2-397862EEAB07}"/>
              </a:ext>
            </a:extLst>
          </p:cNvPr>
          <p:cNvSpPr>
            <a:spLocks noGrp="1"/>
          </p:cNvSpPr>
          <p:nvPr>
            <p:ph type="sldNum" sz="quarter" idx="12"/>
          </p:nvPr>
        </p:nvSpPr>
        <p:spPr/>
        <p:txBody>
          <a:bodyPr/>
          <a:lstStyle/>
          <a:p>
            <a:fld id="{D3060201-1C40-4B39-813D-5CD9493BAEED}" type="slidenum">
              <a:rPr lang="en-US" smtClean="0"/>
              <a:t>‹N›</a:t>
            </a:fld>
            <a:endParaRPr lang="en-US"/>
          </a:p>
        </p:txBody>
      </p:sp>
    </p:spTree>
    <p:extLst>
      <p:ext uri="{BB962C8B-B14F-4D97-AF65-F5344CB8AC3E}">
        <p14:creationId xmlns:p14="http://schemas.microsoft.com/office/powerpoint/2010/main" val="2602486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23C20-3881-4F15-94F7-9D7B9F9E357A}"/>
              </a:ext>
            </a:extLst>
          </p:cNvPr>
          <p:cNvSpPr>
            <a:spLocks noGrp="1"/>
          </p:cNvSpPr>
          <p:nvPr>
            <p:ph type="title"/>
          </p:nvPr>
        </p:nvSpPr>
        <p:spPr>
          <a:xfrm>
            <a:off x="839788" y="457200"/>
            <a:ext cx="4343400" cy="2971800"/>
          </a:xfrm>
        </p:spPr>
        <p:txBody>
          <a:bodyPr anchor="b">
            <a:noAutofit/>
          </a:bodyPr>
          <a:lstStyle>
            <a:lvl1pPr algn="l" defTabSz="914400" rtl="0" eaLnBrk="1" latinLnBrk="0" hangingPunct="1">
              <a:lnSpc>
                <a:spcPct val="100000"/>
              </a:lnSpc>
              <a:spcBef>
                <a:spcPct val="0"/>
              </a:spcBef>
              <a:buNone/>
              <a:defRPr lang="en-US" sz="5400" kern="1200" dirty="0">
                <a:gradFill>
                  <a:gsLst>
                    <a:gs pos="100000">
                      <a:schemeClr val="tx2"/>
                    </a:gs>
                    <a:gs pos="0">
                      <a:schemeClr val="accent1"/>
                    </a:gs>
                  </a:gsLst>
                  <a:lin ang="0" scaled="1"/>
                </a:gradFill>
                <a:latin typeface="Aharoni" panose="02010803020104030203" pitchFamily="2" charset="-79"/>
                <a:ea typeface="+mn-ea"/>
                <a:cs typeface="Angsana New" panose="02020603050405020304" pitchFamily="18" charset="-34"/>
              </a:defRPr>
            </a:lvl1pPr>
          </a:lstStyle>
          <a:p>
            <a:r>
              <a:rPr lang="en-US" dirty="0"/>
              <a:t>Click to edit Master title style</a:t>
            </a:r>
          </a:p>
        </p:txBody>
      </p:sp>
      <p:sp>
        <p:nvSpPr>
          <p:cNvPr id="3" name="Content Placeholder 2">
            <a:extLst>
              <a:ext uri="{FF2B5EF4-FFF2-40B4-BE49-F238E27FC236}">
                <a16:creationId xmlns:a16="http://schemas.microsoft.com/office/drawing/2014/main" id="{B268F40F-6C2A-48EC-8F16-DA179A1DA375}"/>
              </a:ext>
            </a:extLst>
          </p:cNvPr>
          <p:cNvSpPr>
            <a:spLocks noGrp="1"/>
          </p:cNvSpPr>
          <p:nvPr>
            <p:ph idx="1"/>
          </p:nvPr>
        </p:nvSpPr>
        <p:spPr>
          <a:xfrm>
            <a:off x="5554638" y="457201"/>
            <a:ext cx="5800749" cy="540385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56736B7E-D33D-48C7-97AC-5C0D9874FE53}"/>
              </a:ext>
            </a:extLst>
          </p:cNvPr>
          <p:cNvSpPr>
            <a:spLocks noGrp="1"/>
          </p:cNvSpPr>
          <p:nvPr>
            <p:ph type="body" sz="half" idx="2"/>
          </p:nvPr>
        </p:nvSpPr>
        <p:spPr>
          <a:xfrm>
            <a:off x="839788" y="3657600"/>
            <a:ext cx="4343400" cy="2211387"/>
          </a:xfrm>
        </p:spPr>
        <p:txBody>
          <a:bodyPr>
            <a:normAutofit/>
          </a:bodyPr>
          <a:lstStyle>
            <a:lvl1pPr marL="0" indent="0">
              <a:buNone/>
              <a:defRPr lang="en-US" sz="2400" i="1" kern="1200" dirty="0" smtClean="0">
                <a:solidFill>
                  <a:schemeClr val="tx2"/>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10000"/>
              </a:lnSpc>
              <a:spcBef>
                <a:spcPts val="1000"/>
              </a:spcBef>
              <a:buFont typeface="Arial" panose="020B0604020202020204" pitchFamily="34" charset="0"/>
              <a:buNone/>
            </a:pPr>
            <a:r>
              <a:rPr lang="en-US" dirty="0"/>
              <a:t>Click to edit Master text styles</a:t>
            </a:r>
          </a:p>
        </p:txBody>
      </p:sp>
      <p:sp>
        <p:nvSpPr>
          <p:cNvPr id="5" name="Date Placeholder 4">
            <a:extLst>
              <a:ext uri="{FF2B5EF4-FFF2-40B4-BE49-F238E27FC236}">
                <a16:creationId xmlns:a16="http://schemas.microsoft.com/office/drawing/2014/main" id="{E9149BC5-FF58-463A-B4FA-F0F912F1234F}"/>
              </a:ext>
            </a:extLst>
          </p:cNvPr>
          <p:cNvSpPr>
            <a:spLocks noGrp="1"/>
          </p:cNvSpPr>
          <p:nvPr>
            <p:ph type="dt" sz="half" idx="10"/>
          </p:nvPr>
        </p:nvSpPr>
        <p:spPr/>
        <p:txBody>
          <a:bodyPr/>
          <a:lstStyle/>
          <a:p>
            <a:fld id="{FD2766A6-3C10-4AB8-86A1-BB1F0CDA7EFE}" type="datetimeFigureOut">
              <a:rPr lang="en-US" smtClean="0"/>
              <a:t>3/19/2024</a:t>
            </a:fld>
            <a:endParaRPr lang="en-US"/>
          </a:p>
        </p:txBody>
      </p:sp>
      <p:sp>
        <p:nvSpPr>
          <p:cNvPr id="6" name="Footer Placeholder 5">
            <a:extLst>
              <a:ext uri="{FF2B5EF4-FFF2-40B4-BE49-F238E27FC236}">
                <a16:creationId xmlns:a16="http://schemas.microsoft.com/office/drawing/2014/main" id="{947072D7-4A2A-407F-A084-6AE8DD0016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D4C41C-C368-475C-BDC1-DC5B29C78005}"/>
              </a:ext>
            </a:extLst>
          </p:cNvPr>
          <p:cNvSpPr>
            <a:spLocks noGrp="1"/>
          </p:cNvSpPr>
          <p:nvPr>
            <p:ph type="sldNum" sz="quarter" idx="12"/>
          </p:nvPr>
        </p:nvSpPr>
        <p:spPr/>
        <p:txBody>
          <a:bodyPr/>
          <a:lstStyle/>
          <a:p>
            <a:fld id="{D3060201-1C40-4B39-813D-5CD9493BAEED}" type="slidenum">
              <a:rPr lang="en-US" smtClean="0"/>
              <a:t>‹N›</a:t>
            </a:fld>
            <a:endParaRPr lang="en-US"/>
          </a:p>
        </p:txBody>
      </p:sp>
    </p:spTree>
    <p:extLst>
      <p:ext uri="{BB962C8B-B14F-4D97-AF65-F5344CB8AC3E}">
        <p14:creationId xmlns:p14="http://schemas.microsoft.com/office/powerpoint/2010/main" val="2538074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F67B0-865B-44ED-9DFE-36C73B0C8B43}"/>
              </a:ext>
            </a:extLst>
          </p:cNvPr>
          <p:cNvSpPr>
            <a:spLocks noGrp="1"/>
          </p:cNvSpPr>
          <p:nvPr>
            <p:ph type="title"/>
          </p:nvPr>
        </p:nvSpPr>
        <p:spPr>
          <a:xfrm>
            <a:off x="839788" y="457200"/>
            <a:ext cx="4343400" cy="2971800"/>
          </a:xfrm>
        </p:spPr>
        <p:txBody>
          <a:bodyPr anchor="b">
            <a:noAutofit/>
          </a:bodyPr>
          <a:lstStyle>
            <a:lvl1pPr algn="l" defTabSz="914400" rtl="0" eaLnBrk="1" latinLnBrk="0" hangingPunct="1">
              <a:lnSpc>
                <a:spcPct val="100000"/>
              </a:lnSpc>
              <a:spcBef>
                <a:spcPct val="0"/>
              </a:spcBef>
              <a:buNone/>
              <a:defRPr lang="en-US" sz="5400" kern="1200" dirty="0">
                <a:gradFill>
                  <a:gsLst>
                    <a:gs pos="100000">
                      <a:schemeClr val="tx2"/>
                    </a:gs>
                    <a:gs pos="0">
                      <a:schemeClr val="accent1"/>
                    </a:gs>
                  </a:gsLst>
                  <a:lin ang="0" scaled="1"/>
                </a:gradFill>
                <a:latin typeface="Aharoni" panose="02010803020104030203" pitchFamily="2" charset="-79"/>
                <a:ea typeface="+mn-ea"/>
                <a:cs typeface="Angsana New" panose="02020603050405020304" pitchFamily="18" charset="-34"/>
              </a:defRPr>
            </a:lvl1pPr>
          </a:lstStyle>
          <a:p>
            <a:r>
              <a:rPr lang="en-US" dirty="0"/>
              <a:t>Click to edit Master title style</a:t>
            </a:r>
          </a:p>
        </p:txBody>
      </p:sp>
      <p:sp>
        <p:nvSpPr>
          <p:cNvPr id="3" name="Picture Placeholder 2">
            <a:extLst>
              <a:ext uri="{FF2B5EF4-FFF2-40B4-BE49-F238E27FC236}">
                <a16:creationId xmlns:a16="http://schemas.microsoft.com/office/drawing/2014/main" id="{B73C5CF7-138A-437C-9E0A-FF4179970319}"/>
              </a:ext>
            </a:extLst>
          </p:cNvPr>
          <p:cNvSpPr>
            <a:spLocks noGrp="1"/>
          </p:cNvSpPr>
          <p:nvPr>
            <p:ph type="pic" idx="1"/>
          </p:nvPr>
        </p:nvSpPr>
        <p:spPr>
          <a:xfrm>
            <a:off x="5561462" y="457201"/>
            <a:ext cx="5793925"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5117822-7770-4117-96A2-8D2FF0A01044}"/>
              </a:ext>
            </a:extLst>
          </p:cNvPr>
          <p:cNvSpPr>
            <a:spLocks noGrp="1"/>
          </p:cNvSpPr>
          <p:nvPr>
            <p:ph type="body" sz="half" idx="2"/>
          </p:nvPr>
        </p:nvSpPr>
        <p:spPr>
          <a:xfrm>
            <a:off x="839788" y="3664424"/>
            <a:ext cx="4343400" cy="2204564"/>
          </a:xfrm>
        </p:spPr>
        <p:txBody>
          <a:bodyPr>
            <a:normAutofit/>
          </a:bodyPr>
          <a:lstStyle>
            <a:lvl1pPr marL="0" indent="0">
              <a:buNone/>
              <a:defRPr lang="en-US" sz="2400" i="1" kern="1200" dirty="0" smtClean="0">
                <a:solidFill>
                  <a:schemeClr val="tx2"/>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10000"/>
              </a:lnSpc>
              <a:spcBef>
                <a:spcPts val="1000"/>
              </a:spcBef>
              <a:buFont typeface="Arial" panose="020B0604020202020204" pitchFamily="34" charset="0"/>
              <a:buNone/>
            </a:pPr>
            <a:r>
              <a:rPr lang="en-US" dirty="0"/>
              <a:t>Click to edit Master text styles</a:t>
            </a:r>
          </a:p>
        </p:txBody>
      </p:sp>
      <p:sp>
        <p:nvSpPr>
          <p:cNvPr id="5" name="Date Placeholder 4">
            <a:extLst>
              <a:ext uri="{FF2B5EF4-FFF2-40B4-BE49-F238E27FC236}">
                <a16:creationId xmlns:a16="http://schemas.microsoft.com/office/drawing/2014/main" id="{11295030-39C7-4814-A766-1A3E094EBA15}"/>
              </a:ext>
            </a:extLst>
          </p:cNvPr>
          <p:cNvSpPr>
            <a:spLocks noGrp="1"/>
          </p:cNvSpPr>
          <p:nvPr>
            <p:ph type="dt" sz="half" idx="10"/>
          </p:nvPr>
        </p:nvSpPr>
        <p:spPr/>
        <p:txBody>
          <a:bodyPr/>
          <a:lstStyle/>
          <a:p>
            <a:fld id="{FD2766A6-3C10-4AB8-86A1-BB1F0CDA7EFE}" type="datetimeFigureOut">
              <a:rPr lang="en-US" smtClean="0"/>
              <a:t>3/19/2024</a:t>
            </a:fld>
            <a:endParaRPr lang="en-US"/>
          </a:p>
        </p:txBody>
      </p:sp>
      <p:sp>
        <p:nvSpPr>
          <p:cNvPr id="6" name="Footer Placeholder 5">
            <a:extLst>
              <a:ext uri="{FF2B5EF4-FFF2-40B4-BE49-F238E27FC236}">
                <a16:creationId xmlns:a16="http://schemas.microsoft.com/office/drawing/2014/main" id="{B91F02CD-DC87-47B6-96C4-F6470B1D8F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CFF531-02C2-4C1D-A692-7040378066C7}"/>
              </a:ext>
            </a:extLst>
          </p:cNvPr>
          <p:cNvSpPr>
            <a:spLocks noGrp="1"/>
          </p:cNvSpPr>
          <p:nvPr>
            <p:ph type="sldNum" sz="quarter" idx="12"/>
          </p:nvPr>
        </p:nvSpPr>
        <p:spPr/>
        <p:txBody>
          <a:bodyPr/>
          <a:lstStyle/>
          <a:p>
            <a:fld id="{D3060201-1C40-4B39-813D-5CD9493BAEED}" type="slidenum">
              <a:rPr lang="en-US" smtClean="0"/>
              <a:t>‹N›</a:t>
            </a:fld>
            <a:endParaRPr lang="en-US"/>
          </a:p>
        </p:txBody>
      </p:sp>
    </p:spTree>
    <p:extLst>
      <p:ext uri="{BB962C8B-B14F-4D97-AF65-F5344CB8AC3E}">
        <p14:creationId xmlns:p14="http://schemas.microsoft.com/office/powerpoint/2010/main" val="3518353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6818BD-D734-48A1-8CC0-609D11E5560E}"/>
              </a:ext>
            </a:extLst>
          </p:cNvPr>
          <p:cNvSpPr>
            <a:spLocks noGrp="1"/>
          </p:cNvSpPr>
          <p:nvPr>
            <p:ph type="title"/>
          </p:nvPr>
        </p:nvSpPr>
        <p:spPr>
          <a:xfrm>
            <a:off x="838200" y="365125"/>
            <a:ext cx="10515600" cy="1325563"/>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F9D215A-D2A1-4903-A905-F8B06EF41B4F}"/>
              </a:ext>
            </a:extLst>
          </p:cNvPr>
          <p:cNvSpPr>
            <a:spLocks noGrp="1"/>
          </p:cNvSpPr>
          <p:nvPr>
            <p:ph type="body" idx="1"/>
          </p:nvPr>
        </p:nvSpPr>
        <p:spPr>
          <a:xfrm>
            <a:off x="838200" y="1940875"/>
            <a:ext cx="10515600" cy="423608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942B88A-7A1D-4AA1-8536-28DC13DBA5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D2766A6-3C10-4AB8-86A1-BB1F0CDA7EFE}" type="datetimeFigureOut">
              <a:rPr lang="en-US" smtClean="0"/>
              <a:pPr/>
              <a:t>3/19/2024</a:t>
            </a:fld>
            <a:endParaRPr lang="en-US" dirty="0"/>
          </a:p>
        </p:txBody>
      </p:sp>
      <p:sp>
        <p:nvSpPr>
          <p:cNvPr id="5" name="Footer Placeholder 4">
            <a:extLst>
              <a:ext uri="{FF2B5EF4-FFF2-40B4-BE49-F238E27FC236}">
                <a16:creationId xmlns:a16="http://schemas.microsoft.com/office/drawing/2014/main" id="{B37FE925-0C4B-4BAE-9799-3A9D46D920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7ADAD54-E5C5-4D48-8592-BB22F0A851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3060201-1C40-4B39-813D-5CD9493BAEED}" type="slidenum">
              <a:rPr lang="en-US" smtClean="0"/>
              <a:pPr/>
              <a:t>‹N›</a:t>
            </a:fld>
            <a:endParaRPr lang="en-US"/>
          </a:p>
        </p:txBody>
      </p:sp>
    </p:spTree>
    <p:extLst>
      <p:ext uri="{BB962C8B-B14F-4D97-AF65-F5344CB8AC3E}">
        <p14:creationId xmlns:p14="http://schemas.microsoft.com/office/powerpoint/2010/main" val="3385662207"/>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18" r:id="rId6"/>
    <p:sldLayoutId id="2147483714" r:id="rId7"/>
    <p:sldLayoutId id="2147483715" r:id="rId8"/>
    <p:sldLayoutId id="2147483716" r:id="rId9"/>
    <p:sldLayoutId id="2147483717" r:id="rId10"/>
    <p:sldLayoutId id="2147483719" r:id="rId11"/>
  </p:sldLayoutIdLst>
  <p:txStyles>
    <p:titleStyle>
      <a:lvl1pPr algn="l" defTabSz="914400" rtl="0" eaLnBrk="1" latinLnBrk="0" hangingPunct="1">
        <a:lnSpc>
          <a:spcPct val="100000"/>
        </a:lnSpc>
        <a:spcBef>
          <a:spcPct val="0"/>
        </a:spcBef>
        <a:buNone/>
        <a:defRPr lang="en-US" sz="5400" kern="1200" smtClean="0">
          <a:gradFill>
            <a:gsLst>
              <a:gs pos="100000">
                <a:schemeClr val="tx2"/>
              </a:gs>
              <a:gs pos="0">
                <a:schemeClr val="accent1"/>
              </a:gs>
            </a:gsLst>
            <a:lin ang="0" scaled="1"/>
          </a:gradFill>
          <a:latin typeface="Aharoni" panose="02010803020104030203" pitchFamily="2" charset="-79"/>
          <a:ea typeface="+mn-ea"/>
          <a:cs typeface="Angsana New" panose="02020603050405020304" pitchFamily="18" charset="-34"/>
        </a:defRPr>
      </a:lvl1pPr>
    </p:titleStyle>
    <p:bodyStyle>
      <a:lvl1pPr marL="228600" indent="-228600" algn="l" defTabSz="914400" rtl="0" eaLnBrk="1" latinLnBrk="0" hangingPunct="1">
        <a:lnSpc>
          <a:spcPct val="110000"/>
        </a:lnSpc>
        <a:spcBef>
          <a:spcPts val="1000"/>
        </a:spcBef>
        <a:buClr>
          <a:schemeClr val="tx2"/>
        </a:buClr>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Clr>
          <a:schemeClr val="tx2"/>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Clr>
          <a:schemeClr val="tx2"/>
        </a:buClr>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Clr>
          <a:schemeClr val="tx2"/>
        </a:buClr>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Clr>
          <a:schemeClr val="tx2"/>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A9B06D8-F0B8-433D-814C-0A14E9E87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902E3080-FA62-BF8F-8B4A-DE9EDC1EC87E}"/>
              </a:ext>
            </a:extLst>
          </p:cNvPr>
          <p:cNvSpPr>
            <a:spLocks noGrp="1"/>
          </p:cNvSpPr>
          <p:nvPr>
            <p:ph type="ctrTitle"/>
          </p:nvPr>
        </p:nvSpPr>
        <p:spPr>
          <a:xfrm>
            <a:off x="838200" y="1182313"/>
            <a:ext cx="7018651" cy="2504408"/>
          </a:xfrm>
        </p:spPr>
        <p:txBody>
          <a:bodyPr anchor="ctr">
            <a:normAutofit/>
          </a:bodyPr>
          <a:lstStyle/>
          <a:p>
            <a:r>
              <a:rPr lang="it-IT" dirty="0"/>
              <a:t>I BENI PUBBLICI</a:t>
            </a:r>
          </a:p>
        </p:txBody>
      </p:sp>
      <p:sp>
        <p:nvSpPr>
          <p:cNvPr id="3" name="Sottotitolo 2">
            <a:extLst>
              <a:ext uri="{FF2B5EF4-FFF2-40B4-BE49-F238E27FC236}">
                <a16:creationId xmlns:a16="http://schemas.microsoft.com/office/drawing/2014/main" id="{E8CA53C7-775D-6C8C-A47B-B65088B9FAB6}"/>
              </a:ext>
            </a:extLst>
          </p:cNvPr>
          <p:cNvSpPr>
            <a:spLocks noGrp="1"/>
          </p:cNvSpPr>
          <p:nvPr>
            <p:ph type="subTitle" idx="1"/>
          </p:nvPr>
        </p:nvSpPr>
        <p:spPr>
          <a:xfrm>
            <a:off x="838199" y="4164307"/>
            <a:ext cx="4097357" cy="2007894"/>
          </a:xfrm>
        </p:spPr>
        <p:txBody>
          <a:bodyPr>
            <a:normAutofit/>
          </a:bodyPr>
          <a:lstStyle/>
          <a:p>
            <a:r>
              <a:rPr lang="it-IT" sz="2200" dirty="0"/>
              <a:t>Corso di Politica Economica</a:t>
            </a:r>
          </a:p>
          <a:p>
            <a:r>
              <a:rPr lang="it-IT" sz="2200" dirty="0"/>
              <a:t>Prof. Marco Di Domizio</a:t>
            </a:r>
          </a:p>
          <a:p>
            <a:r>
              <a:rPr lang="it-IT" sz="2200" dirty="0"/>
              <a:t>Dott.ssa Audrey De Dominicis</a:t>
            </a:r>
          </a:p>
        </p:txBody>
      </p:sp>
      <p:pic>
        <p:nvPicPr>
          <p:cNvPr id="4" name="Picture 3">
            <a:extLst>
              <a:ext uri="{FF2B5EF4-FFF2-40B4-BE49-F238E27FC236}">
                <a16:creationId xmlns:a16="http://schemas.microsoft.com/office/drawing/2014/main" id="{4D676B69-DAE3-58D0-8EC1-944EF0DCFAF5}"/>
              </a:ext>
            </a:extLst>
          </p:cNvPr>
          <p:cNvPicPr>
            <a:picLocks noChangeAspect="1"/>
          </p:cNvPicPr>
          <p:nvPr/>
        </p:nvPicPr>
        <p:blipFill>
          <a:blip r:embed="rId2"/>
          <a:stretch>
            <a:fillRect/>
          </a:stretch>
        </p:blipFill>
        <p:spPr>
          <a:xfrm>
            <a:off x="8235424" y="4015115"/>
            <a:ext cx="3353344" cy="1827572"/>
          </a:xfrm>
          <a:prstGeom prst="rect">
            <a:avLst/>
          </a:prstGeom>
        </p:spPr>
      </p:pic>
      <p:pic>
        <p:nvPicPr>
          <p:cNvPr id="5" name="Picture 4">
            <a:extLst>
              <a:ext uri="{FF2B5EF4-FFF2-40B4-BE49-F238E27FC236}">
                <a16:creationId xmlns:a16="http://schemas.microsoft.com/office/drawing/2014/main" id="{215CABF7-0D82-1052-D9F7-2F1D4EEF1ABF}"/>
              </a:ext>
            </a:extLst>
          </p:cNvPr>
          <p:cNvPicPr>
            <a:picLocks noChangeAspect="1"/>
          </p:cNvPicPr>
          <p:nvPr/>
        </p:nvPicPr>
        <p:blipFill>
          <a:blip r:embed="rId3"/>
          <a:stretch>
            <a:fillRect/>
          </a:stretch>
        </p:blipFill>
        <p:spPr>
          <a:xfrm>
            <a:off x="8235424" y="1009489"/>
            <a:ext cx="3353344" cy="1827572"/>
          </a:xfrm>
          <a:prstGeom prst="rect">
            <a:avLst/>
          </a:prstGeom>
        </p:spPr>
      </p:pic>
    </p:spTree>
    <p:extLst>
      <p:ext uri="{BB962C8B-B14F-4D97-AF65-F5344CB8AC3E}">
        <p14:creationId xmlns:p14="http://schemas.microsoft.com/office/powerpoint/2010/main" val="22974542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023B05-6B71-25D0-C7AC-74C22D2D7C3C}"/>
              </a:ext>
            </a:extLst>
          </p:cNvPr>
          <p:cNvSpPr>
            <a:spLocks noGrp="1"/>
          </p:cNvSpPr>
          <p:nvPr>
            <p:ph type="title"/>
          </p:nvPr>
        </p:nvSpPr>
        <p:spPr/>
        <p:txBody>
          <a:bodyPr>
            <a:normAutofit fontScale="90000"/>
          </a:bodyPr>
          <a:lstStyle/>
          <a:p>
            <a:r>
              <a:rPr lang="it-IT" dirty="0"/>
              <a:t>CONDIZIONE DI SAMUELSON (1954)</a:t>
            </a:r>
          </a:p>
        </p:txBody>
      </p:sp>
      <p:sp>
        <p:nvSpPr>
          <p:cNvPr id="6" name="CasellaDiTesto 5">
            <a:extLst>
              <a:ext uri="{FF2B5EF4-FFF2-40B4-BE49-F238E27FC236}">
                <a16:creationId xmlns:a16="http://schemas.microsoft.com/office/drawing/2014/main" id="{A7983FE8-98BC-29F3-17BB-C2CE1502E00C}"/>
              </a:ext>
            </a:extLst>
          </p:cNvPr>
          <p:cNvSpPr txBox="1"/>
          <p:nvPr/>
        </p:nvSpPr>
        <p:spPr>
          <a:xfrm>
            <a:off x="1581334" y="2601082"/>
            <a:ext cx="8842826" cy="1569660"/>
          </a:xfrm>
          <a:prstGeom prst="rect">
            <a:avLst/>
          </a:prstGeom>
          <a:noFill/>
        </p:spPr>
        <p:txBody>
          <a:bodyPr wrap="square" rtlCol="0">
            <a:spAutoFit/>
          </a:bodyPr>
          <a:lstStyle/>
          <a:p>
            <a:pPr algn="ctr"/>
            <a:r>
              <a:rPr lang="it-IT" sz="3200" dirty="0"/>
              <a:t>Condizione che stabilisce l’ottimo ammontare di un bene pubblico prodotto ( e consumato) in una comunità di individui.</a:t>
            </a:r>
          </a:p>
        </p:txBody>
      </p:sp>
    </p:spTree>
    <p:extLst>
      <p:ext uri="{BB962C8B-B14F-4D97-AF65-F5344CB8AC3E}">
        <p14:creationId xmlns:p14="http://schemas.microsoft.com/office/powerpoint/2010/main" val="2492656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AB4831-B401-327D-9DC3-BE114C5DFFB3}"/>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21F47172-6452-160F-22AE-50EF1D4F59F6}"/>
              </a:ext>
            </a:extLst>
          </p:cNvPr>
          <p:cNvSpPr>
            <a:spLocks noGrp="1"/>
          </p:cNvSpPr>
          <p:nvPr>
            <p:ph type="title"/>
          </p:nvPr>
        </p:nvSpPr>
        <p:spPr/>
        <p:txBody>
          <a:bodyPr/>
          <a:lstStyle/>
          <a:p>
            <a:r>
              <a:rPr lang="it-IT" dirty="0"/>
              <a:t>CONDIZIONE DI SAMUELSON</a:t>
            </a:r>
          </a:p>
        </p:txBody>
      </p:sp>
      <p:sp>
        <p:nvSpPr>
          <p:cNvPr id="4" name="Rectangle 3">
            <a:extLst>
              <a:ext uri="{FF2B5EF4-FFF2-40B4-BE49-F238E27FC236}">
                <a16:creationId xmlns:a16="http://schemas.microsoft.com/office/drawing/2014/main" id="{C881DD22-A6D4-30FB-661E-3CD6B136436E}"/>
              </a:ext>
            </a:extLst>
          </p:cNvPr>
          <p:cNvSpPr txBox="1">
            <a:spLocks noChangeArrowheads="1"/>
          </p:cNvSpPr>
          <p:nvPr/>
        </p:nvSpPr>
        <p:spPr bwMode="auto">
          <a:xfrm>
            <a:off x="627961" y="2208848"/>
            <a:ext cx="10725839" cy="4284027"/>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110000"/>
              </a:lnSpc>
              <a:spcBef>
                <a:spcPts val="1000"/>
              </a:spcBef>
              <a:buClr>
                <a:schemeClr val="tx2"/>
              </a:buClr>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Clr>
                <a:schemeClr val="tx2"/>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Clr>
                <a:schemeClr val="tx2"/>
              </a:buClr>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Clr>
                <a:schemeClr val="tx2"/>
              </a:buClr>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Clr>
                <a:schemeClr val="tx2"/>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buNone/>
            </a:pPr>
            <a:r>
              <a:rPr lang="it-IT" altLang="en-US" sz="1800" dirty="0"/>
              <a:t>In presenza di bene pubblico, la condizione di efficienza allocativa richiede di eguagliare il saggio marginale di trasformazione tra bene pubblico e bene privato (ossia il prezzo relativo del bene pubblico in termini di bene privato) alla somma dei saggi marginali di sostituzione tra bene pubblico e bene privato degli n individui presenti. In termini formali, deve valere: </a:t>
            </a:r>
          </a:p>
          <a:p>
            <a:pPr>
              <a:buFontTx/>
              <a:buNone/>
            </a:pPr>
            <a:endParaRPr lang="it-IT" altLang="en-US" sz="1800" dirty="0"/>
          </a:p>
          <a:p>
            <a:pPr>
              <a:buFontTx/>
              <a:buNone/>
            </a:pPr>
            <a:endParaRPr lang="it-IT" altLang="en-US" sz="1800" dirty="0"/>
          </a:p>
          <a:p>
            <a:pPr>
              <a:buFontTx/>
              <a:buNone/>
            </a:pPr>
            <a:endParaRPr lang="it-IT" altLang="en-US" sz="1800" dirty="0"/>
          </a:p>
          <a:p>
            <a:pPr>
              <a:buFontTx/>
              <a:buNone/>
            </a:pPr>
            <a:r>
              <a:rPr lang="it-IT" altLang="en-US" sz="1800" dirty="0"/>
              <a:t>dove </a:t>
            </a:r>
            <a:r>
              <a:rPr lang="it-IT" altLang="en-US" sz="1800" i="1" dirty="0" err="1"/>
              <a:t>SMS</a:t>
            </a:r>
            <a:r>
              <a:rPr lang="it-IT" altLang="en-US" sz="1800" i="1" baseline="30000" dirty="0" err="1"/>
              <a:t>i</a:t>
            </a:r>
            <a:r>
              <a:rPr lang="it-IT" altLang="en-US" sz="1800" i="1" baseline="-25000" dirty="0" err="1"/>
              <a:t>gx</a:t>
            </a:r>
            <a:r>
              <a:rPr lang="it-IT" altLang="en-US" sz="1800" dirty="0"/>
              <a:t> indica il saggio marginale di sostituzione (in valore assoluto) tra bene pubblico e bene privato per l’individuo i, mentre p indica il prezzo relativo del bene pubblico in termini di bene privato, ossia il saggio marginale di trasformazione del bene pubblico in bene privato.</a:t>
            </a:r>
            <a:endParaRPr lang="en-US" altLang="en-US" sz="1800" dirty="0"/>
          </a:p>
        </p:txBody>
      </p:sp>
      <p:graphicFrame>
        <p:nvGraphicFramePr>
          <p:cNvPr id="5" name="Object 4">
            <a:extLst>
              <a:ext uri="{FF2B5EF4-FFF2-40B4-BE49-F238E27FC236}">
                <a16:creationId xmlns:a16="http://schemas.microsoft.com/office/drawing/2014/main" id="{78B793DD-D62F-4723-B058-12B8270117FE}"/>
              </a:ext>
            </a:extLst>
          </p:cNvPr>
          <p:cNvGraphicFramePr>
            <a:graphicFrameLocks noChangeAspect="1"/>
          </p:cNvGraphicFramePr>
          <p:nvPr/>
        </p:nvGraphicFramePr>
        <p:xfrm>
          <a:off x="4684209" y="3753320"/>
          <a:ext cx="2613342" cy="1195082"/>
        </p:xfrm>
        <a:graphic>
          <a:graphicData uri="http://schemas.openxmlformats.org/presentationml/2006/ole">
            <mc:AlternateContent xmlns:mc="http://schemas.openxmlformats.org/markup-compatibility/2006">
              <mc:Choice xmlns:v="urn:schemas-microsoft-com:vml" Requires="v">
                <p:oleObj name="Equation" r:id="rId2" imgW="952087" imgH="431613" progId="Equation.3">
                  <p:embed/>
                </p:oleObj>
              </mc:Choice>
              <mc:Fallback>
                <p:oleObj name="Equation" r:id="rId2" imgW="952087" imgH="431613" progId="Equation.3">
                  <p:embed/>
                  <p:pic>
                    <p:nvPicPr>
                      <p:cNvPr id="5" name="Object 4">
                        <a:extLst>
                          <a:ext uri="{FF2B5EF4-FFF2-40B4-BE49-F238E27FC236}">
                            <a16:creationId xmlns:a16="http://schemas.microsoft.com/office/drawing/2014/main" id="{78B793DD-D62F-4723-B058-12B8270117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4209" y="3753320"/>
                        <a:ext cx="2613342" cy="119508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676826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8536486-7243-FF28-D231-592D52462179}"/>
              </a:ext>
            </a:extLst>
          </p:cNvPr>
          <p:cNvSpPr>
            <a:spLocks noGrp="1"/>
          </p:cNvSpPr>
          <p:nvPr>
            <p:ph idx="1"/>
          </p:nvPr>
        </p:nvSpPr>
        <p:spPr/>
        <p:txBody>
          <a:bodyPr/>
          <a:lstStyle/>
          <a:p>
            <a:pPr marL="0" indent="0" algn="l">
              <a:buNone/>
            </a:pPr>
            <a:r>
              <a:rPr lang="it-IT" b="0" i="0" dirty="0">
                <a:solidFill>
                  <a:srgbClr val="0D0D0D"/>
                </a:solidFill>
                <a:effectLst/>
                <a:latin typeface="Söhne"/>
              </a:rPr>
              <a:t>La condizione di Samuelson, formulata dal premio Nobel Paul Samuelson nel 1954, riguarda la condizione di ottimo per l'allocazione di risorse nei casi in cui sono presenti beni pubblici.</a:t>
            </a:r>
          </a:p>
          <a:p>
            <a:pPr marL="0" indent="0" algn="l">
              <a:buNone/>
            </a:pPr>
            <a:r>
              <a:rPr lang="it-IT" b="0" i="0" dirty="0">
                <a:solidFill>
                  <a:srgbClr val="0D0D0D"/>
                </a:solidFill>
                <a:effectLst/>
                <a:latin typeface="Söhne"/>
              </a:rPr>
              <a:t>Essa afferma che un bene pubblico deve essere fornito fino al punto in cui il suo margine di beneficio marginale per la società sia uguale al margine di costo marginale della sua produzione. In altre parole, la somma dei benefici marginali per ogni individuo deve essere uguale al costo marginale della produzione del bene pubblico.</a:t>
            </a:r>
          </a:p>
          <a:p>
            <a:pPr marL="0" indent="0" algn="l">
              <a:buNone/>
            </a:pPr>
            <a:r>
              <a:rPr lang="it-IT" b="0" i="0" dirty="0">
                <a:solidFill>
                  <a:srgbClr val="0D0D0D"/>
                </a:solidFill>
                <a:effectLst/>
                <a:latin typeface="Söhne"/>
              </a:rPr>
              <a:t>Questa condizione riflette l'idea che </a:t>
            </a:r>
            <a:r>
              <a:rPr lang="it-IT" b="1" i="0" dirty="0">
                <a:solidFill>
                  <a:srgbClr val="0D0D0D"/>
                </a:solidFill>
                <a:effectLst/>
                <a:latin typeface="Söhne"/>
              </a:rPr>
              <a:t>il bene pubblico debba essere fornito fino a quando il beneficio sociale aggiuntivo derivante dalla sua produzione sia uguale al costo aggiuntivo di produrlo, garantendo così un'allocazione efficiente delle risorse</a:t>
            </a:r>
          </a:p>
          <a:p>
            <a:pPr marL="0" indent="0">
              <a:buNone/>
            </a:pPr>
            <a:endParaRPr lang="it-IT" dirty="0"/>
          </a:p>
        </p:txBody>
      </p:sp>
      <p:sp>
        <p:nvSpPr>
          <p:cNvPr id="4" name="Titolo 1">
            <a:extLst>
              <a:ext uri="{FF2B5EF4-FFF2-40B4-BE49-F238E27FC236}">
                <a16:creationId xmlns:a16="http://schemas.microsoft.com/office/drawing/2014/main" id="{36450667-B022-F6B2-B5BD-ACB268B38F0E}"/>
              </a:ext>
            </a:extLst>
          </p:cNvPr>
          <p:cNvSpPr>
            <a:spLocks noGrp="1"/>
          </p:cNvSpPr>
          <p:nvPr>
            <p:ph type="title"/>
          </p:nvPr>
        </p:nvSpPr>
        <p:spPr>
          <a:xfrm>
            <a:off x="838200" y="365125"/>
            <a:ext cx="10515600" cy="1325563"/>
          </a:xfrm>
        </p:spPr>
        <p:txBody>
          <a:bodyPr/>
          <a:lstStyle/>
          <a:p>
            <a:r>
              <a:rPr lang="it-IT" dirty="0"/>
              <a:t>CONDIZIONE DI SAMUELSON</a:t>
            </a:r>
          </a:p>
        </p:txBody>
      </p:sp>
    </p:spTree>
    <p:extLst>
      <p:ext uri="{BB962C8B-B14F-4D97-AF65-F5344CB8AC3E}">
        <p14:creationId xmlns:p14="http://schemas.microsoft.com/office/powerpoint/2010/main" val="3737638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Segnaposto contenuto 2">
                <a:extLst>
                  <a:ext uri="{FF2B5EF4-FFF2-40B4-BE49-F238E27FC236}">
                    <a16:creationId xmlns:a16="http://schemas.microsoft.com/office/drawing/2014/main" id="{1F58335D-CCEB-4FF4-5073-D87A3BD9341C}"/>
                  </a:ext>
                </a:extLst>
              </p:cNvPr>
              <p:cNvSpPr>
                <a:spLocks noGrp="1"/>
              </p:cNvSpPr>
              <p:nvPr>
                <p:ph idx="1"/>
              </p:nvPr>
            </p:nvSpPr>
            <p:spPr/>
            <p:txBody>
              <a:bodyPr>
                <a:normAutofit fontScale="92500" lnSpcReduction="10000"/>
              </a:bodyPr>
              <a:lstStyle/>
              <a:p>
                <a:pPr marL="0" indent="0">
                  <a:buNone/>
                </a:pPr>
                <a:r>
                  <a:rPr lang="it-IT" dirty="0"/>
                  <a:t>in caso di due beni privati (bene 1 e bene 2) la condizione di efficienza richiederebbe </a:t>
                </a:r>
              </a:p>
              <a:p>
                <a:pPr marL="0" indent="0">
                  <a:buNone/>
                </a:pPr>
                <a:endParaRPr lang="it-IT" dirty="0"/>
              </a:p>
              <a:p>
                <a:pPr marL="0" indent="0">
                  <a:buNone/>
                </a:pPr>
                <a14:m>
                  <m:oMathPara xmlns:m="http://schemas.openxmlformats.org/officeDocument/2006/math">
                    <m:oMathParaPr>
                      <m:jc m:val="centerGroup"/>
                    </m:oMathParaPr>
                    <m:oMath xmlns:m="http://schemas.openxmlformats.org/officeDocument/2006/math">
                      <m:sSubSup>
                        <m:sSubSupPr>
                          <m:ctrlPr>
                            <a:rPr lang="it-IT" i="1" smtClean="0">
                              <a:latin typeface="Cambria Math" panose="02040503050406030204" pitchFamily="18" charset="0"/>
                            </a:rPr>
                          </m:ctrlPr>
                        </m:sSubSupPr>
                        <m:e>
                          <m:r>
                            <a:rPr lang="it-IT" b="0" i="1" smtClean="0">
                              <a:latin typeface="Cambria Math" panose="02040503050406030204" pitchFamily="18" charset="0"/>
                            </a:rPr>
                            <m:t>𝑆𝑀𝑆</m:t>
                          </m:r>
                        </m:e>
                        <m:sub>
                          <m:r>
                            <a:rPr lang="it-IT" b="0" i="1" smtClean="0">
                              <a:latin typeface="Cambria Math" panose="02040503050406030204" pitchFamily="18" charset="0"/>
                            </a:rPr>
                            <m:t>1,2</m:t>
                          </m:r>
                        </m:sub>
                        <m:sup>
                          <m:r>
                            <a:rPr lang="it-IT" b="0" i="1" smtClean="0">
                              <a:latin typeface="Cambria Math" panose="02040503050406030204" pitchFamily="18" charset="0"/>
                            </a:rPr>
                            <m:t>𝑖</m:t>
                          </m:r>
                        </m:sup>
                      </m:sSubSup>
                      <m:r>
                        <a:rPr lang="it-IT" b="0" i="1" smtClean="0">
                          <a:latin typeface="Cambria Math" panose="02040503050406030204" pitchFamily="18" charset="0"/>
                        </a:rPr>
                        <m:t>=</m:t>
                      </m:r>
                      <m:f>
                        <m:fPr>
                          <m:ctrlPr>
                            <a:rPr lang="it-IT" b="0" i="1" smtClean="0">
                              <a:latin typeface="Cambria Math" panose="02040503050406030204" pitchFamily="18" charset="0"/>
                            </a:rPr>
                          </m:ctrlPr>
                        </m:fPr>
                        <m:num>
                          <m:sSub>
                            <m:sSubPr>
                              <m:ctrlPr>
                                <a:rPr lang="it-IT" b="0" i="1" smtClean="0">
                                  <a:latin typeface="Cambria Math" panose="02040503050406030204" pitchFamily="18" charset="0"/>
                                </a:rPr>
                              </m:ctrlPr>
                            </m:sSubPr>
                            <m:e>
                              <m:r>
                                <a:rPr lang="it-IT" b="0" i="1" smtClean="0">
                                  <a:latin typeface="Cambria Math" panose="02040503050406030204" pitchFamily="18" charset="0"/>
                                </a:rPr>
                                <m:t>𝑝</m:t>
                              </m:r>
                            </m:e>
                            <m:sub>
                              <m:r>
                                <a:rPr lang="it-IT" b="0" i="1" smtClean="0">
                                  <a:latin typeface="Cambria Math" panose="02040503050406030204" pitchFamily="18" charset="0"/>
                                </a:rPr>
                                <m:t>1</m:t>
                              </m:r>
                            </m:sub>
                          </m:sSub>
                        </m:num>
                        <m:den>
                          <m:sSub>
                            <m:sSubPr>
                              <m:ctrlPr>
                                <a:rPr lang="it-IT" b="0" i="1" smtClean="0">
                                  <a:latin typeface="Cambria Math" panose="02040503050406030204" pitchFamily="18" charset="0"/>
                                </a:rPr>
                              </m:ctrlPr>
                            </m:sSubPr>
                            <m:e>
                              <m:r>
                                <a:rPr lang="it-IT" b="0" i="1" smtClean="0">
                                  <a:latin typeface="Cambria Math" panose="02040503050406030204" pitchFamily="18" charset="0"/>
                                </a:rPr>
                                <m:t>𝑝</m:t>
                              </m:r>
                            </m:e>
                            <m:sub>
                              <m:r>
                                <a:rPr lang="it-IT" b="0" i="1" smtClean="0">
                                  <a:latin typeface="Cambria Math" panose="02040503050406030204" pitchFamily="18" charset="0"/>
                                </a:rPr>
                                <m:t>2</m:t>
                              </m:r>
                            </m:sub>
                          </m:sSub>
                        </m:den>
                      </m:f>
                    </m:oMath>
                  </m:oMathPara>
                </a14:m>
                <a:endParaRPr lang="it-IT" dirty="0"/>
              </a:p>
              <a:p>
                <a:pPr marL="0" indent="0">
                  <a:buNone/>
                </a:pPr>
                <a:r>
                  <a:rPr lang="it-IT" dirty="0"/>
                  <a:t>per tutti gli individui </a:t>
                </a:r>
              </a:p>
              <a:p>
                <a:pPr marL="0" indent="0">
                  <a:buNone/>
                </a:pPr>
                <a:endParaRPr lang="it-IT" dirty="0"/>
              </a:p>
              <a:p>
                <a:pPr marL="0" indent="0">
                  <a:buNone/>
                </a:pPr>
                <a:r>
                  <a:rPr lang="it-IT" dirty="0"/>
                  <a:t>nel caso di un bene pubblico, gli individui non possono consumare quantità diverse di bene pubblico, per cui non si può avere l’uguaglianza dei SMS</a:t>
                </a:r>
              </a:p>
              <a:p>
                <a:pPr marL="0" indent="0">
                  <a:buNone/>
                </a:pPr>
                <a:r>
                  <a:rPr lang="it-IT" dirty="0"/>
                  <a:t> la condizione di efficienza in caso di un bene pubblico, g, ed uno privato, x, </a:t>
                </a:r>
              </a:p>
              <a:p>
                <a:pPr marL="0" indent="0">
                  <a:buNone/>
                </a:pPr>
                <a14:m>
                  <m:oMathPara xmlns:m="http://schemas.openxmlformats.org/officeDocument/2006/math">
                    <m:oMathParaPr>
                      <m:jc m:val="centerGroup"/>
                    </m:oMathParaPr>
                    <m:oMath xmlns:m="http://schemas.openxmlformats.org/officeDocument/2006/math">
                      <m:nary>
                        <m:naryPr>
                          <m:chr m:val="∑"/>
                          <m:ctrlPr>
                            <a:rPr lang="it-IT" i="1" smtClean="0">
                              <a:latin typeface="Cambria Math" panose="02040503050406030204" pitchFamily="18" charset="0"/>
                            </a:rPr>
                          </m:ctrlPr>
                        </m:naryPr>
                        <m:sub>
                          <m:r>
                            <m:rPr>
                              <m:brk m:alnAt="23"/>
                            </m:rPr>
                            <a:rPr lang="it-IT" b="0" i="1" smtClean="0">
                              <a:latin typeface="Cambria Math" panose="02040503050406030204" pitchFamily="18" charset="0"/>
                            </a:rPr>
                            <m:t>𝑖</m:t>
                          </m:r>
                          <m:r>
                            <a:rPr lang="it-IT" b="0" i="1" smtClean="0">
                              <a:latin typeface="Cambria Math" panose="02040503050406030204" pitchFamily="18" charset="0"/>
                            </a:rPr>
                            <m:t>=1</m:t>
                          </m:r>
                        </m:sub>
                        <m:sup>
                          <m:r>
                            <a:rPr lang="it-IT" b="0" i="1" smtClean="0">
                              <a:latin typeface="Cambria Math" panose="02040503050406030204" pitchFamily="18" charset="0"/>
                            </a:rPr>
                            <m:t>𝑛</m:t>
                          </m:r>
                        </m:sup>
                        <m:e>
                          <m:sSubSup>
                            <m:sSubSupPr>
                              <m:ctrlPr>
                                <a:rPr lang="it-IT" i="1" smtClean="0">
                                  <a:latin typeface="Cambria Math" panose="02040503050406030204" pitchFamily="18" charset="0"/>
                                </a:rPr>
                              </m:ctrlPr>
                            </m:sSubSupPr>
                            <m:e>
                              <m:r>
                                <a:rPr lang="it-IT" b="0" i="1" smtClean="0">
                                  <a:latin typeface="Cambria Math" panose="02040503050406030204" pitchFamily="18" charset="0"/>
                                </a:rPr>
                                <m:t>𝑆𝑀𝑆</m:t>
                              </m:r>
                            </m:e>
                            <m:sub>
                              <m:r>
                                <a:rPr lang="it-IT" b="0" i="1" smtClean="0">
                                  <a:latin typeface="Cambria Math" panose="02040503050406030204" pitchFamily="18" charset="0"/>
                                </a:rPr>
                                <m:t>𝑔</m:t>
                              </m:r>
                              <m:r>
                                <a:rPr lang="it-IT" b="0" i="1" smtClean="0">
                                  <a:latin typeface="Cambria Math" panose="02040503050406030204" pitchFamily="18" charset="0"/>
                                </a:rPr>
                                <m:t>,</m:t>
                              </m:r>
                              <m:r>
                                <a:rPr lang="it-IT" b="0" i="1" smtClean="0">
                                  <a:latin typeface="Cambria Math" panose="02040503050406030204" pitchFamily="18" charset="0"/>
                                </a:rPr>
                                <m:t>𝑥</m:t>
                              </m:r>
                            </m:sub>
                            <m:sup>
                              <m:r>
                                <a:rPr lang="it-IT" b="0" i="1" smtClean="0">
                                  <a:latin typeface="Cambria Math" panose="02040503050406030204" pitchFamily="18" charset="0"/>
                                </a:rPr>
                                <m:t>𝑖</m:t>
                              </m:r>
                            </m:sup>
                          </m:sSubSup>
                          <m:r>
                            <a:rPr lang="it-IT" b="0" i="1" smtClean="0">
                              <a:latin typeface="Cambria Math" panose="02040503050406030204" pitchFamily="18" charset="0"/>
                            </a:rPr>
                            <m:t>=</m:t>
                          </m:r>
                          <m:f>
                            <m:fPr>
                              <m:ctrlPr>
                                <a:rPr lang="it-IT" b="0" i="1" smtClean="0">
                                  <a:latin typeface="Cambria Math" panose="02040503050406030204" pitchFamily="18" charset="0"/>
                                </a:rPr>
                              </m:ctrlPr>
                            </m:fPr>
                            <m:num>
                              <m:sSub>
                                <m:sSubPr>
                                  <m:ctrlPr>
                                    <a:rPr lang="it-IT" b="0" i="1" smtClean="0">
                                      <a:latin typeface="Cambria Math" panose="02040503050406030204" pitchFamily="18" charset="0"/>
                                    </a:rPr>
                                  </m:ctrlPr>
                                </m:sSubPr>
                                <m:e>
                                  <m:r>
                                    <a:rPr lang="it-IT" b="0" i="1" smtClean="0">
                                      <a:latin typeface="Cambria Math" panose="02040503050406030204" pitchFamily="18" charset="0"/>
                                    </a:rPr>
                                    <m:t>𝑝</m:t>
                                  </m:r>
                                </m:e>
                                <m:sub>
                                  <m:r>
                                    <a:rPr lang="it-IT" b="0" i="1" smtClean="0">
                                      <a:latin typeface="Cambria Math" panose="02040503050406030204" pitchFamily="18" charset="0"/>
                                    </a:rPr>
                                    <m:t>𝑔</m:t>
                                  </m:r>
                                </m:sub>
                              </m:sSub>
                            </m:num>
                            <m:den>
                              <m:sSub>
                                <m:sSubPr>
                                  <m:ctrlPr>
                                    <a:rPr lang="it-IT" b="0" i="1" smtClean="0">
                                      <a:latin typeface="Cambria Math" panose="02040503050406030204" pitchFamily="18" charset="0"/>
                                    </a:rPr>
                                  </m:ctrlPr>
                                </m:sSubPr>
                                <m:e>
                                  <m:r>
                                    <a:rPr lang="it-IT" b="0" i="1" smtClean="0">
                                      <a:latin typeface="Cambria Math" panose="02040503050406030204" pitchFamily="18" charset="0"/>
                                    </a:rPr>
                                    <m:t>𝑝</m:t>
                                  </m:r>
                                </m:e>
                                <m:sub>
                                  <m:r>
                                    <a:rPr lang="it-IT" b="0" i="1" smtClean="0">
                                      <a:latin typeface="Cambria Math" panose="02040503050406030204" pitchFamily="18" charset="0"/>
                                    </a:rPr>
                                    <m:t>𝑥</m:t>
                                  </m:r>
                                </m:sub>
                              </m:sSub>
                            </m:den>
                          </m:f>
                        </m:e>
                      </m:nary>
                    </m:oMath>
                  </m:oMathPara>
                </a14:m>
                <a:endParaRPr lang="it-IT" dirty="0"/>
              </a:p>
            </p:txBody>
          </p:sp>
        </mc:Choice>
        <mc:Fallback>
          <p:sp>
            <p:nvSpPr>
              <p:cNvPr id="3" name="Segnaposto contenuto 2">
                <a:extLst>
                  <a:ext uri="{FF2B5EF4-FFF2-40B4-BE49-F238E27FC236}">
                    <a16:creationId xmlns:a16="http://schemas.microsoft.com/office/drawing/2014/main" id="{1F58335D-CCEB-4FF4-5073-D87A3BD9341C}"/>
                  </a:ext>
                </a:extLst>
              </p:cNvPr>
              <p:cNvSpPr>
                <a:spLocks noGrp="1" noRot="1" noChangeAspect="1" noMove="1" noResize="1" noEditPoints="1" noAdjustHandles="1" noChangeArrowheads="1" noChangeShapeType="1" noTextEdit="1"/>
              </p:cNvSpPr>
              <p:nvPr>
                <p:ph idx="1"/>
              </p:nvPr>
            </p:nvSpPr>
            <p:spPr>
              <a:blipFill>
                <a:blip r:embed="rId2"/>
                <a:stretch>
                  <a:fillRect l="-580" t="-719"/>
                </a:stretch>
              </a:blipFill>
            </p:spPr>
            <p:txBody>
              <a:bodyPr/>
              <a:lstStyle/>
              <a:p>
                <a:r>
                  <a:rPr lang="it-IT">
                    <a:noFill/>
                  </a:rPr>
                  <a:t> </a:t>
                </a:r>
              </a:p>
            </p:txBody>
          </p:sp>
        </mc:Fallback>
      </mc:AlternateContent>
      <p:sp>
        <p:nvSpPr>
          <p:cNvPr id="4" name="Titolo 1">
            <a:extLst>
              <a:ext uri="{FF2B5EF4-FFF2-40B4-BE49-F238E27FC236}">
                <a16:creationId xmlns:a16="http://schemas.microsoft.com/office/drawing/2014/main" id="{5A6B3E52-3DEF-6B2E-60EE-4C0FBA1FDA99}"/>
              </a:ext>
            </a:extLst>
          </p:cNvPr>
          <p:cNvSpPr>
            <a:spLocks noGrp="1"/>
          </p:cNvSpPr>
          <p:nvPr>
            <p:ph type="title"/>
          </p:nvPr>
        </p:nvSpPr>
        <p:spPr>
          <a:xfrm>
            <a:off x="838200" y="365125"/>
            <a:ext cx="10515600" cy="1325563"/>
          </a:xfrm>
        </p:spPr>
        <p:txBody>
          <a:bodyPr/>
          <a:lstStyle/>
          <a:p>
            <a:r>
              <a:rPr lang="it-IT" dirty="0"/>
              <a:t>CONDIZIONE DI SAMUELSON</a:t>
            </a:r>
          </a:p>
        </p:txBody>
      </p:sp>
    </p:spTree>
    <p:extLst>
      <p:ext uri="{BB962C8B-B14F-4D97-AF65-F5344CB8AC3E}">
        <p14:creationId xmlns:p14="http://schemas.microsoft.com/office/powerpoint/2010/main" val="2399264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FD6823-EAB1-8F63-6473-5836A32FAF97}"/>
              </a:ext>
            </a:extLst>
          </p:cNvPr>
          <p:cNvSpPr>
            <a:spLocks noGrp="1"/>
          </p:cNvSpPr>
          <p:nvPr>
            <p:ph type="title"/>
          </p:nvPr>
        </p:nvSpPr>
        <p:spPr/>
        <p:txBody>
          <a:bodyPr>
            <a:normAutofit fontScale="90000"/>
          </a:bodyPr>
          <a:lstStyle/>
          <a:p>
            <a:r>
              <a:rPr lang="it-IT" dirty="0"/>
              <a:t>L’IMPOSTAZIONE DI LINDHAL (1919)</a:t>
            </a:r>
          </a:p>
        </p:txBody>
      </p:sp>
      <p:sp>
        <p:nvSpPr>
          <p:cNvPr id="3" name="Segnaposto contenuto 2">
            <a:extLst>
              <a:ext uri="{FF2B5EF4-FFF2-40B4-BE49-F238E27FC236}">
                <a16:creationId xmlns:a16="http://schemas.microsoft.com/office/drawing/2014/main" id="{D86A02B1-900A-29F3-7F3E-C265DDA02362}"/>
              </a:ext>
            </a:extLst>
          </p:cNvPr>
          <p:cNvSpPr>
            <a:spLocks noGrp="1"/>
          </p:cNvSpPr>
          <p:nvPr>
            <p:ph idx="1"/>
          </p:nvPr>
        </p:nvSpPr>
        <p:spPr>
          <a:xfrm>
            <a:off x="838200" y="1940875"/>
            <a:ext cx="10515600" cy="524029"/>
          </a:xfrm>
        </p:spPr>
        <p:txBody>
          <a:bodyPr/>
          <a:lstStyle/>
          <a:p>
            <a:pPr marL="0" indent="0" algn="ctr">
              <a:buNone/>
            </a:pPr>
            <a:r>
              <a:rPr lang="it-IT" dirty="0"/>
              <a:t>Qual è la quantità efficiente da produrre? E il suo prezzo?</a:t>
            </a:r>
          </a:p>
        </p:txBody>
      </p:sp>
      <p:sp>
        <p:nvSpPr>
          <p:cNvPr id="4" name="CasellaDiTesto 3">
            <a:extLst>
              <a:ext uri="{FF2B5EF4-FFF2-40B4-BE49-F238E27FC236}">
                <a16:creationId xmlns:a16="http://schemas.microsoft.com/office/drawing/2014/main" id="{5C588E31-9C41-3D09-621B-87FBC92EE5B4}"/>
              </a:ext>
            </a:extLst>
          </p:cNvPr>
          <p:cNvSpPr txBox="1"/>
          <p:nvPr/>
        </p:nvSpPr>
        <p:spPr>
          <a:xfrm>
            <a:off x="1722783" y="3008243"/>
            <a:ext cx="8735667" cy="646331"/>
          </a:xfrm>
          <a:prstGeom prst="rect">
            <a:avLst/>
          </a:prstGeom>
          <a:noFill/>
        </p:spPr>
        <p:txBody>
          <a:bodyPr wrap="square" rtlCol="0">
            <a:spAutoFit/>
          </a:bodyPr>
          <a:lstStyle/>
          <a:p>
            <a:r>
              <a:rPr lang="it-IT" dirty="0" err="1"/>
              <a:t>Lindhal</a:t>
            </a:r>
            <a:r>
              <a:rPr lang="it-IT" dirty="0"/>
              <a:t>, collegandosi a </a:t>
            </a:r>
            <a:r>
              <a:rPr lang="it-IT" dirty="0" err="1"/>
              <a:t>Wicksell</a:t>
            </a:r>
            <a:r>
              <a:rPr lang="it-IT" dirty="0"/>
              <a:t>, rintraccia una maniera per determinare in modo efficiente quantità e prezzo del bene pubblico: </a:t>
            </a:r>
          </a:p>
        </p:txBody>
      </p:sp>
      <p:sp>
        <p:nvSpPr>
          <p:cNvPr id="5" name="CasellaDiTesto 4">
            <a:extLst>
              <a:ext uri="{FF2B5EF4-FFF2-40B4-BE49-F238E27FC236}">
                <a16:creationId xmlns:a16="http://schemas.microsoft.com/office/drawing/2014/main" id="{95B20EB2-2C59-B5E6-9D84-181F5F5F4FE4}"/>
              </a:ext>
            </a:extLst>
          </p:cNvPr>
          <p:cNvSpPr txBox="1"/>
          <p:nvPr/>
        </p:nvSpPr>
        <p:spPr>
          <a:xfrm>
            <a:off x="1266825" y="4448834"/>
            <a:ext cx="9948863" cy="923330"/>
          </a:xfrm>
          <a:prstGeom prst="rect">
            <a:avLst/>
          </a:prstGeom>
          <a:noFill/>
        </p:spPr>
        <p:txBody>
          <a:bodyPr wrap="square" rtlCol="0">
            <a:spAutoFit/>
          </a:bodyPr>
          <a:lstStyle/>
          <a:p>
            <a:r>
              <a:rPr lang="it-IT" dirty="0"/>
              <a:t>1. Dapprima vanno trovate le domande ottimali degli individui;</a:t>
            </a:r>
          </a:p>
          <a:p>
            <a:r>
              <a:rPr lang="it-IT" dirty="0"/>
              <a:t>2. Si risolve il problema trovando lo schema di contribuzione che soddisfi la definizione di bene pubblico e quella di fattibilità dell’allocazione</a:t>
            </a:r>
          </a:p>
        </p:txBody>
      </p:sp>
    </p:spTree>
    <p:extLst>
      <p:ext uri="{BB962C8B-B14F-4D97-AF65-F5344CB8AC3E}">
        <p14:creationId xmlns:p14="http://schemas.microsoft.com/office/powerpoint/2010/main" val="1394360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5C41ED1-0DB2-72AD-B4B0-09DAC46DBD46}"/>
              </a:ext>
            </a:extLst>
          </p:cNvPr>
          <p:cNvSpPr>
            <a:spLocks noGrp="1"/>
          </p:cNvSpPr>
          <p:nvPr>
            <p:ph idx="1"/>
          </p:nvPr>
        </p:nvSpPr>
        <p:spPr/>
        <p:txBody>
          <a:bodyPr>
            <a:normAutofit/>
          </a:bodyPr>
          <a:lstStyle/>
          <a:p>
            <a:pPr marL="0" indent="0">
              <a:buNone/>
            </a:pPr>
            <a:r>
              <a:rPr lang="it-IT" sz="2800" dirty="0"/>
              <a:t>Come fare?</a:t>
            </a:r>
          </a:p>
          <a:p>
            <a:pPr marL="0" indent="0">
              <a:buNone/>
            </a:pPr>
            <a:r>
              <a:rPr lang="it-IT" sz="2800" dirty="0"/>
              <a:t>- Per ogni livello di produzione del bene pubblico si domanda ai cittadini quanto sarebbero disposti a pagare (in forma di tasse);</a:t>
            </a:r>
          </a:p>
          <a:p>
            <a:pPr marL="0" indent="0">
              <a:buNone/>
            </a:pPr>
            <a:r>
              <a:rPr lang="it-IT" sz="2800" dirty="0"/>
              <a:t>- Per ogni individuo viene individuata un’imposta personalizzata rispetto alle sue preferenze</a:t>
            </a:r>
          </a:p>
          <a:p>
            <a:pPr marL="0" indent="0">
              <a:buNone/>
            </a:pPr>
            <a:r>
              <a:rPr lang="it-IT" sz="2800" dirty="0"/>
              <a:t>- La sommatoria di queste quote corrisponde al complessivo del suo finanziamento. </a:t>
            </a:r>
          </a:p>
        </p:txBody>
      </p:sp>
      <p:sp>
        <p:nvSpPr>
          <p:cNvPr id="4" name="Titolo 1">
            <a:extLst>
              <a:ext uri="{FF2B5EF4-FFF2-40B4-BE49-F238E27FC236}">
                <a16:creationId xmlns:a16="http://schemas.microsoft.com/office/drawing/2014/main" id="{5AE8747B-2DAE-7F86-93DC-DF213323132F}"/>
              </a:ext>
            </a:extLst>
          </p:cNvPr>
          <p:cNvSpPr>
            <a:spLocks noGrp="1"/>
          </p:cNvSpPr>
          <p:nvPr>
            <p:ph type="title"/>
          </p:nvPr>
        </p:nvSpPr>
        <p:spPr>
          <a:xfrm>
            <a:off x="838200" y="365125"/>
            <a:ext cx="10515600" cy="1325563"/>
          </a:xfrm>
        </p:spPr>
        <p:txBody>
          <a:bodyPr>
            <a:normAutofit fontScale="90000"/>
          </a:bodyPr>
          <a:lstStyle/>
          <a:p>
            <a:r>
              <a:rPr lang="it-IT" dirty="0"/>
              <a:t>L’IMPOSTAZIONE DI LINDHAL (1919)</a:t>
            </a:r>
          </a:p>
        </p:txBody>
      </p:sp>
    </p:spTree>
    <p:extLst>
      <p:ext uri="{BB962C8B-B14F-4D97-AF65-F5344CB8AC3E}">
        <p14:creationId xmlns:p14="http://schemas.microsoft.com/office/powerpoint/2010/main" val="19727295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69BC75-9C37-E48E-9D35-8F82D335F8AC}"/>
              </a:ext>
            </a:extLst>
          </p:cNvPr>
          <p:cNvSpPr>
            <a:spLocks noGrp="1"/>
          </p:cNvSpPr>
          <p:nvPr>
            <p:ph type="title"/>
          </p:nvPr>
        </p:nvSpPr>
        <p:spPr/>
        <p:txBody>
          <a:bodyPr>
            <a:normAutofit fontScale="90000"/>
          </a:bodyPr>
          <a:lstStyle/>
          <a:p>
            <a:r>
              <a:rPr lang="it-IT" dirty="0"/>
              <a:t>Meccanismi di rivelazione delle preferenze individuali</a:t>
            </a:r>
          </a:p>
        </p:txBody>
      </p:sp>
      <p:sp>
        <p:nvSpPr>
          <p:cNvPr id="4" name="Rectangle 3">
            <a:extLst>
              <a:ext uri="{FF2B5EF4-FFF2-40B4-BE49-F238E27FC236}">
                <a16:creationId xmlns:a16="http://schemas.microsoft.com/office/drawing/2014/main" id="{9FDB89FA-DF2A-2A81-5367-FA4AFFC0A88F}"/>
              </a:ext>
            </a:extLst>
          </p:cNvPr>
          <p:cNvSpPr txBox="1">
            <a:spLocks noChangeArrowheads="1"/>
          </p:cNvSpPr>
          <p:nvPr/>
        </p:nvSpPr>
        <p:spPr bwMode="auto">
          <a:xfrm>
            <a:off x="647700" y="2273185"/>
            <a:ext cx="10896600" cy="4997947"/>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110000"/>
              </a:lnSpc>
              <a:spcBef>
                <a:spcPts val="1000"/>
              </a:spcBef>
              <a:buClr>
                <a:schemeClr val="tx2"/>
              </a:buClr>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Clr>
                <a:schemeClr val="tx2"/>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Clr>
                <a:schemeClr val="tx2"/>
              </a:buClr>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Clr>
                <a:schemeClr val="tx2"/>
              </a:buClr>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Clr>
                <a:schemeClr val="tx2"/>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pPr>
            <a:r>
              <a:rPr lang="it-IT" altLang="en-US" sz="1800" dirty="0"/>
              <a:t>Intervista diretta: </a:t>
            </a:r>
          </a:p>
          <a:p>
            <a:pPr lvl="1">
              <a:lnSpc>
                <a:spcPct val="80000"/>
              </a:lnSpc>
            </a:pPr>
            <a:r>
              <a:rPr lang="it-IT" altLang="en-US" sz="1600" dirty="0"/>
              <a:t>non attendibile per il </a:t>
            </a:r>
            <a:r>
              <a:rPr lang="it-IT" altLang="en-US" sz="1600" i="1" dirty="0"/>
              <a:t>free-riding</a:t>
            </a:r>
            <a:r>
              <a:rPr lang="it-IT" altLang="en-US" sz="1600" dirty="0"/>
              <a:t>.</a:t>
            </a:r>
          </a:p>
          <a:p>
            <a:pPr>
              <a:lnSpc>
                <a:spcPct val="80000"/>
              </a:lnSpc>
            </a:pPr>
            <a:r>
              <a:rPr lang="it-IT" altLang="en-US" sz="1800" dirty="0"/>
              <a:t>Asta alla </a:t>
            </a:r>
            <a:r>
              <a:rPr lang="it-IT" altLang="en-US" sz="1800" dirty="0" err="1"/>
              <a:t>Vickrey</a:t>
            </a:r>
            <a:r>
              <a:rPr lang="it-IT" altLang="en-US" sz="1800" dirty="0"/>
              <a:t>: </a:t>
            </a:r>
          </a:p>
          <a:p>
            <a:pPr lvl="1">
              <a:lnSpc>
                <a:spcPct val="80000"/>
              </a:lnSpc>
            </a:pPr>
            <a:r>
              <a:rPr lang="it-IT" altLang="en-US" sz="1600" dirty="0"/>
              <a:t>si aggiudica un bene colui il quale ha fatto l’offerta più alta (fra un insieme di offerte simultanee), ma al prezzo pari all’offerta immediatamente inferiore; in questo modo, ciascuno non ha incentivo a proporre meno di quanto sarebbe effettivamente disposto a pagare, perché così facendo non abbasserebbe quanto davvero pagherà, mentre abbasserebbe la probabilità di vincere l’asta. </a:t>
            </a:r>
          </a:p>
          <a:p>
            <a:pPr>
              <a:lnSpc>
                <a:spcPct val="80000"/>
              </a:lnSpc>
            </a:pPr>
            <a:r>
              <a:rPr lang="it-IT" altLang="en-US" sz="1800" dirty="0"/>
              <a:t>Il meccanismo di Clarke-Groves</a:t>
            </a:r>
          </a:p>
          <a:p>
            <a:pPr>
              <a:lnSpc>
                <a:spcPct val="80000"/>
              </a:lnSpc>
            </a:pPr>
            <a:r>
              <a:rPr lang="it-IT" altLang="en-US" dirty="0"/>
              <a:t>ad interviste o questionari (metodo di valutazione contingente, metodo della </a:t>
            </a:r>
            <a:r>
              <a:rPr lang="it-IT" altLang="en-US" i="1" dirty="0" err="1"/>
              <a:t>cojoint</a:t>
            </a:r>
            <a:r>
              <a:rPr lang="it-IT" altLang="en-US" i="1" dirty="0"/>
              <a:t> </a:t>
            </a:r>
            <a:r>
              <a:rPr lang="it-IT" altLang="en-US" i="1" dirty="0" err="1"/>
              <a:t>analysis</a:t>
            </a:r>
            <a:r>
              <a:rPr lang="it-IT" altLang="en-US" dirty="0"/>
              <a:t>, ecc.):</a:t>
            </a:r>
          </a:p>
          <a:p>
            <a:pPr lvl="1">
              <a:lnSpc>
                <a:spcPct val="80000"/>
              </a:lnSpc>
            </a:pPr>
            <a:r>
              <a:rPr lang="it-IT" altLang="en-US" sz="1600" dirty="0"/>
              <a:t>questi metodi permettono di stabilire se e quanto sia efficiente spendere per garantire i servizi derivanti da un bene pubblico. </a:t>
            </a:r>
            <a:endParaRPr lang="en-US" altLang="en-US" sz="1600" dirty="0"/>
          </a:p>
        </p:txBody>
      </p:sp>
      <p:sp>
        <p:nvSpPr>
          <p:cNvPr id="3" name="CasellaDiTesto 2">
            <a:extLst>
              <a:ext uri="{FF2B5EF4-FFF2-40B4-BE49-F238E27FC236}">
                <a16:creationId xmlns:a16="http://schemas.microsoft.com/office/drawing/2014/main" id="{74F2932E-CDDA-2291-923F-B917AC91DDF8}"/>
              </a:ext>
            </a:extLst>
          </p:cNvPr>
          <p:cNvSpPr txBox="1"/>
          <p:nvPr/>
        </p:nvSpPr>
        <p:spPr>
          <a:xfrm>
            <a:off x="647700" y="1797270"/>
            <a:ext cx="11158696" cy="369332"/>
          </a:xfrm>
          <a:prstGeom prst="rect">
            <a:avLst/>
          </a:prstGeom>
          <a:noFill/>
        </p:spPr>
        <p:txBody>
          <a:bodyPr wrap="none" rtlCol="0">
            <a:spAutoFit/>
          </a:bodyPr>
          <a:lstStyle/>
          <a:p>
            <a:r>
              <a:rPr lang="it-IT" dirty="0"/>
              <a:t>COME FARE PER CONOSCERE LE PREFERENZE DEGLI INDIVIDUI (come detto da Samuelson e </a:t>
            </a:r>
            <a:r>
              <a:rPr lang="it-IT" dirty="0" err="1"/>
              <a:t>Lindhal</a:t>
            </a:r>
            <a:r>
              <a:rPr lang="it-IT" dirty="0"/>
              <a:t>)?</a:t>
            </a:r>
          </a:p>
        </p:txBody>
      </p:sp>
    </p:spTree>
    <p:extLst>
      <p:ext uri="{BB962C8B-B14F-4D97-AF65-F5344CB8AC3E}">
        <p14:creationId xmlns:p14="http://schemas.microsoft.com/office/powerpoint/2010/main" val="4083743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500"/>
                                        <p:tgtEl>
                                          <p:spTgt spid="4">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fade">
                                      <p:cBhvr>
                                        <p:cTn id="18" dur="500"/>
                                        <p:tgtEl>
                                          <p:spTgt spid="4">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fade">
                                      <p:cBhvr>
                                        <p:cTn id="21" dur="500"/>
                                        <p:tgtEl>
                                          <p:spTgt spid="4">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4">
                                            <p:txEl>
                                              <p:pRg st="5" end="5"/>
                                            </p:txEl>
                                          </p:spTgt>
                                        </p:tgtEl>
                                        <p:attrNameLst>
                                          <p:attrName>style.visibility</p:attrName>
                                        </p:attrNameLst>
                                      </p:cBhvr>
                                      <p:to>
                                        <p:strVal val="visible"/>
                                      </p:to>
                                    </p:set>
                                    <p:animEffect transition="in" filter="fade">
                                      <p:cBhvr>
                                        <p:cTn id="26" dur="500"/>
                                        <p:tgtEl>
                                          <p:spTgt spid="4">
                                            <p:txEl>
                                              <p:pRg st="5" end="5"/>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4">
                                            <p:txEl>
                                              <p:pRg st="6" end="6"/>
                                            </p:txEl>
                                          </p:spTgt>
                                        </p:tgtEl>
                                        <p:attrNameLst>
                                          <p:attrName>style.visibility</p:attrName>
                                        </p:attrNameLst>
                                      </p:cBhvr>
                                      <p:to>
                                        <p:strVal val="visible"/>
                                      </p:to>
                                    </p:set>
                                    <p:animEffect transition="in" filter="fade">
                                      <p:cBhvr>
                                        <p:cTn id="29"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D47E55-071F-72C6-53DB-7D9D955DBD69}"/>
              </a:ext>
            </a:extLst>
          </p:cNvPr>
          <p:cNvSpPr>
            <a:spLocks noGrp="1"/>
          </p:cNvSpPr>
          <p:nvPr>
            <p:ph type="title"/>
          </p:nvPr>
        </p:nvSpPr>
        <p:spPr/>
        <p:txBody>
          <a:bodyPr/>
          <a:lstStyle/>
          <a:p>
            <a:r>
              <a:rPr lang="it-IT" dirty="0"/>
              <a:t>Common </a:t>
            </a:r>
            <a:r>
              <a:rPr lang="it-IT" dirty="0" err="1"/>
              <a:t>Goods</a:t>
            </a:r>
            <a:endParaRPr lang="it-IT" dirty="0"/>
          </a:p>
        </p:txBody>
      </p:sp>
      <p:sp>
        <p:nvSpPr>
          <p:cNvPr id="4" name="Rectangle 3">
            <a:extLst>
              <a:ext uri="{FF2B5EF4-FFF2-40B4-BE49-F238E27FC236}">
                <a16:creationId xmlns:a16="http://schemas.microsoft.com/office/drawing/2014/main" id="{E29468AD-6AF2-B243-38CB-E709984C10A6}"/>
              </a:ext>
            </a:extLst>
          </p:cNvPr>
          <p:cNvSpPr txBox="1">
            <a:spLocks noChangeArrowheads="1"/>
          </p:cNvSpPr>
          <p:nvPr/>
        </p:nvSpPr>
        <p:spPr bwMode="auto">
          <a:xfrm>
            <a:off x="838201" y="2140983"/>
            <a:ext cx="10515599" cy="4083547"/>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110000"/>
              </a:lnSpc>
              <a:spcBef>
                <a:spcPts val="1000"/>
              </a:spcBef>
              <a:buClr>
                <a:schemeClr val="tx2"/>
              </a:buClr>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Clr>
                <a:schemeClr val="tx2"/>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Clr>
                <a:schemeClr val="tx2"/>
              </a:buClr>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Clr>
                <a:schemeClr val="tx2"/>
              </a:buClr>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Clr>
                <a:schemeClr val="tx2"/>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09600" indent="-609600">
              <a:lnSpc>
                <a:spcPct val="80000"/>
              </a:lnSpc>
              <a:buNone/>
            </a:pPr>
            <a:r>
              <a:rPr lang="it-IT" altLang="en-US" dirty="0"/>
              <a:t>Per </a:t>
            </a:r>
            <a:r>
              <a:rPr lang="it-IT" altLang="en-US" i="1" dirty="0"/>
              <a:t>common-good</a:t>
            </a:r>
            <a:r>
              <a:rPr lang="it-IT" altLang="en-US" dirty="0"/>
              <a:t> intendiamo un bene che è non-escludibile ma rivale, ossia un bene il cui consumo è aperto a tutti, ma il cui stock viene progressivamente ridotto a causa della rivalità nel consumo. </a:t>
            </a:r>
          </a:p>
          <a:p>
            <a:pPr marL="609600" indent="-609600">
              <a:lnSpc>
                <a:spcPct val="80000"/>
              </a:lnSpc>
              <a:buNone/>
            </a:pPr>
            <a:endParaRPr lang="it-IT" altLang="en-US" dirty="0"/>
          </a:p>
          <a:p>
            <a:pPr marL="609600" indent="-609600">
              <a:lnSpc>
                <a:spcPct val="80000"/>
              </a:lnSpc>
              <a:buNone/>
            </a:pPr>
            <a:r>
              <a:rPr lang="it-IT" altLang="en-US" dirty="0"/>
              <a:t>Esempi concreti </a:t>
            </a:r>
            <a:r>
              <a:rPr lang="it-IT" altLang="en-US"/>
              <a:t>possono essere le </a:t>
            </a:r>
            <a:r>
              <a:rPr lang="it-IT" altLang="en-US" dirty="0"/>
              <a:t>erbe di un pascolo pubblico o anche le risorse ittiche di un lago. Chiunque può andare a pascolare o a pescare, ma l’erba (o il pesce) mangiato da un soggetto non può essere più mangiato da alcun altro. </a:t>
            </a:r>
          </a:p>
          <a:p>
            <a:pPr marL="609600" indent="-609600">
              <a:lnSpc>
                <a:spcPct val="80000"/>
              </a:lnSpc>
              <a:buNone/>
            </a:pPr>
            <a:endParaRPr lang="it-IT" altLang="en-US" dirty="0"/>
          </a:p>
          <a:p>
            <a:pPr marL="609600" indent="-609600">
              <a:lnSpc>
                <a:spcPct val="80000"/>
              </a:lnSpc>
              <a:buNone/>
            </a:pPr>
            <a:r>
              <a:rPr lang="it-IT" altLang="en-US" dirty="0"/>
              <a:t>E’ intuitivo che in questo caso l’individuo sarà portato a consumare il bene, senza preoccuparsi di quanto fanno gli altri e tuttavia nel momento in cui tutti procedono a consumare il bene, il consumo risulterà eccessivo rispetto all'ammontare che massimizza il benessere sociale.</a:t>
            </a:r>
          </a:p>
          <a:p>
            <a:pPr>
              <a:lnSpc>
                <a:spcPct val="80000"/>
              </a:lnSpc>
            </a:pPr>
            <a:endParaRPr lang="en-US" altLang="en-US" sz="1600" dirty="0"/>
          </a:p>
        </p:txBody>
      </p:sp>
    </p:spTree>
    <p:extLst>
      <p:ext uri="{BB962C8B-B14F-4D97-AF65-F5344CB8AC3E}">
        <p14:creationId xmlns:p14="http://schemas.microsoft.com/office/powerpoint/2010/main" val="2290136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9F9BF86-FE94-4517-B97D-026C7515E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Gioco da tavolo colorato">
            <a:extLst>
              <a:ext uri="{FF2B5EF4-FFF2-40B4-BE49-F238E27FC236}">
                <a16:creationId xmlns:a16="http://schemas.microsoft.com/office/drawing/2014/main" id="{B8ACE16A-F382-453E-5E81-31745FA911FB}"/>
              </a:ext>
            </a:extLst>
          </p:cNvPr>
          <p:cNvPicPr>
            <a:picLocks noChangeAspect="1"/>
          </p:cNvPicPr>
          <p:nvPr/>
        </p:nvPicPr>
        <p:blipFill rotWithShape="1">
          <a:blip r:embed="rId2"/>
          <a:srcRect b="15414"/>
          <a:stretch/>
        </p:blipFill>
        <p:spPr>
          <a:xfrm>
            <a:off x="21" y="11"/>
            <a:ext cx="12191979" cy="6857989"/>
          </a:xfrm>
          <a:prstGeom prst="rect">
            <a:avLst/>
          </a:prstGeom>
        </p:spPr>
      </p:pic>
      <p:sp>
        <p:nvSpPr>
          <p:cNvPr id="11" name="Rectangle 10">
            <a:extLst>
              <a:ext uri="{FF2B5EF4-FFF2-40B4-BE49-F238E27FC236}">
                <a16:creationId xmlns:a16="http://schemas.microsoft.com/office/drawing/2014/main" id="{F7C2A816-955C-4079-AAAB-066EBD4418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6" y="0"/>
            <a:ext cx="8543515" cy="6858000"/>
          </a:xfrm>
          <a:prstGeom prst="rect">
            <a:avLst/>
          </a:prstGeom>
          <a:gradFill flip="none" rotWithShape="1">
            <a:gsLst>
              <a:gs pos="0">
                <a:schemeClr val="tx2">
                  <a:lumMod val="50000"/>
                  <a:alpha val="0"/>
                </a:schemeClr>
              </a:gs>
              <a:gs pos="58000">
                <a:srgbClr val="0E0D12">
                  <a:alpha val="58000"/>
                </a:srgbClr>
              </a:gs>
              <a:gs pos="93000">
                <a:srgbClr val="000000">
                  <a:alpha val="58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D202AD19-D848-9C20-48C5-A9B4223480DF}"/>
              </a:ext>
            </a:extLst>
          </p:cNvPr>
          <p:cNvSpPr>
            <a:spLocks noGrp="1"/>
          </p:cNvSpPr>
          <p:nvPr>
            <p:ph type="title"/>
          </p:nvPr>
        </p:nvSpPr>
        <p:spPr>
          <a:xfrm>
            <a:off x="841248" y="914400"/>
            <a:ext cx="5915152" cy="3427867"/>
          </a:xfrm>
        </p:spPr>
        <p:txBody>
          <a:bodyPr vert="horz" lIns="91440" tIns="45720" rIns="91440" bIns="45720" rtlCol="0" anchor="t">
            <a:normAutofit fontScale="90000"/>
          </a:bodyPr>
          <a:lstStyle/>
          <a:p>
            <a:r>
              <a:rPr lang="en-US" sz="6600" dirty="0" err="1">
                <a:solidFill>
                  <a:srgbClr val="FFFFFF"/>
                </a:solidFill>
              </a:rPr>
              <a:t>Richiami</a:t>
            </a:r>
            <a:r>
              <a:rPr lang="en-US" sz="6600" dirty="0">
                <a:solidFill>
                  <a:srgbClr val="FFFFFF"/>
                </a:solidFill>
              </a:rPr>
              <a:t> di Teoria </a:t>
            </a:r>
            <a:r>
              <a:rPr lang="en-US" sz="6600" dirty="0" err="1">
                <a:solidFill>
                  <a:srgbClr val="FFFFFF"/>
                </a:solidFill>
              </a:rPr>
              <a:t>dei</a:t>
            </a:r>
            <a:r>
              <a:rPr lang="en-US" sz="6600" dirty="0">
                <a:solidFill>
                  <a:srgbClr val="FFFFFF"/>
                </a:solidFill>
              </a:rPr>
              <a:t> </a:t>
            </a:r>
            <a:r>
              <a:rPr lang="en-US" sz="6600" dirty="0" err="1">
                <a:solidFill>
                  <a:srgbClr val="FFFFFF"/>
                </a:solidFill>
              </a:rPr>
              <a:t>giochi</a:t>
            </a:r>
            <a:br>
              <a:rPr lang="en-US" sz="6600" dirty="0">
                <a:solidFill>
                  <a:srgbClr val="FFFFFF"/>
                </a:solidFill>
              </a:rPr>
            </a:br>
            <a:endParaRPr lang="en-US" sz="6600" dirty="0">
              <a:solidFill>
                <a:srgbClr val="FFFFFF"/>
              </a:solidFill>
            </a:endParaRPr>
          </a:p>
        </p:txBody>
      </p:sp>
      <p:sp>
        <p:nvSpPr>
          <p:cNvPr id="4" name="CasellaDiTesto 3">
            <a:extLst>
              <a:ext uri="{FF2B5EF4-FFF2-40B4-BE49-F238E27FC236}">
                <a16:creationId xmlns:a16="http://schemas.microsoft.com/office/drawing/2014/main" id="{8E4F74A4-13B3-8D6F-E51B-6C7179767FA6}"/>
              </a:ext>
            </a:extLst>
          </p:cNvPr>
          <p:cNvSpPr txBox="1"/>
          <p:nvPr/>
        </p:nvSpPr>
        <p:spPr>
          <a:xfrm>
            <a:off x="578655" y="3988324"/>
            <a:ext cx="5905206" cy="707886"/>
          </a:xfrm>
          <a:prstGeom prst="rect">
            <a:avLst/>
          </a:prstGeom>
          <a:noFill/>
        </p:spPr>
        <p:txBody>
          <a:bodyPr wrap="none" rtlCol="0">
            <a:spAutoFit/>
          </a:bodyPr>
          <a:lstStyle/>
          <a:p>
            <a:r>
              <a:rPr lang="en-US" sz="4000" dirty="0">
                <a:solidFill>
                  <a:srgbClr val="FFFFFF"/>
                </a:solidFill>
              </a:rPr>
              <a:t>-Slides Teoria </a:t>
            </a:r>
            <a:r>
              <a:rPr lang="en-US" sz="4000" dirty="0" err="1">
                <a:solidFill>
                  <a:srgbClr val="FFFFFF"/>
                </a:solidFill>
              </a:rPr>
              <a:t>dei</a:t>
            </a:r>
            <a:r>
              <a:rPr lang="en-US" sz="4000" dirty="0">
                <a:solidFill>
                  <a:srgbClr val="FFFFFF"/>
                </a:solidFill>
              </a:rPr>
              <a:t> </a:t>
            </a:r>
            <a:r>
              <a:rPr lang="en-US" sz="4000" dirty="0" err="1">
                <a:solidFill>
                  <a:srgbClr val="FFFFFF"/>
                </a:solidFill>
              </a:rPr>
              <a:t>giochi</a:t>
            </a:r>
            <a:r>
              <a:rPr lang="en-US" sz="4000" dirty="0">
                <a:solidFill>
                  <a:srgbClr val="FFFFFF"/>
                </a:solidFill>
              </a:rPr>
              <a:t>-</a:t>
            </a:r>
            <a:endParaRPr lang="it-IT" sz="4000" dirty="0"/>
          </a:p>
        </p:txBody>
      </p:sp>
    </p:spTree>
    <p:extLst>
      <p:ext uri="{BB962C8B-B14F-4D97-AF65-F5344CB8AC3E}">
        <p14:creationId xmlns:p14="http://schemas.microsoft.com/office/powerpoint/2010/main" val="3290501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28D672-6BEA-AFF1-12EE-9AC346BF3EC4}"/>
              </a:ext>
            </a:extLst>
          </p:cNvPr>
          <p:cNvSpPr>
            <a:spLocks noGrp="1"/>
          </p:cNvSpPr>
          <p:nvPr>
            <p:ph type="title"/>
          </p:nvPr>
        </p:nvSpPr>
        <p:spPr/>
        <p:txBody>
          <a:bodyPr>
            <a:normAutofit fontScale="90000"/>
          </a:bodyPr>
          <a:lstStyle/>
          <a:p>
            <a:r>
              <a:rPr lang="it-IT" dirty="0"/>
              <a:t>La definizione di bene pubblico e la tassonomia dei beni</a:t>
            </a:r>
          </a:p>
        </p:txBody>
      </p:sp>
      <p:sp>
        <p:nvSpPr>
          <p:cNvPr id="4" name="Rectangle 3">
            <a:extLst>
              <a:ext uri="{FF2B5EF4-FFF2-40B4-BE49-F238E27FC236}">
                <a16:creationId xmlns:a16="http://schemas.microsoft.com/office/drawing/2014/main" id="{4501AB08-DFF6-3ADE-DF09-DFAA130085FC}"/>
              </a:ext>
            </a:extLst>
          </p:cNvPr>
          <p:cNvSpPr>
            <a:spLocks noGrp="1" noChangeArrowheads="1"/>
          </p:cNvSpPr>
          <p:nvPr>
            <p:ph idx="1"/>
          </p:nvPr>
        </p:nvSpPr>
        <p:spPr bwMode="auto">
          <a:xfrm>
            <a:off x="838200" y="1941513"/>
            <a:ext cx="10515600" cy="4235450"/>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10000"/>
          </a:bodyPr>
          <a:lstStyle/>
          <a:p>
            <a:pPr algn="just" eaLnBrk="1" hangingPunct="1">
              <a:buFontTx/>
              <a:buNone/>
            </a:pPr>
            <a:r>
              <a:rPr lang="it-IT" altLang="en-US" sz="2800" dirty="0"/>
              <a:t>Un bene pubblico è un bene che gode simultaneamente di due caratteristiche: </a:t>
            </a:r>
          </a:p>
          <a:p>
            <a:pPr algn="just" eaLnBrk="1" hangingPunct="1">
              <a:buFontTx/>
              <a:buNone/>
            </a:pPr>
            <a:r>
              <a:rPr lang="it-IT" altLang="en-US" sz="2800" dirty="0"/>
              <a:t>(i)	è non-rivale nel consumo, </a:t>
            </a:r>
          </a:p>
          <a:p>
            <a:pPr algn="just" eaLnBrk="1" hangingPunct="1">
              <a:buFontTx/>
              <a:buNone/>
            </a:pPr>
            <a:r>
              <a:rPr lang="it-IT" altLang="en-US" sz="2800" dirty="0"/>
              <a:t>(ii)	è non-escludibile,</a:t>
            </a:r>
          </a:p>
          <a:p>
            <a:pPr algn="just" eaLnBrk="1" hangingPunct="1">
              <a:buFontTx/>
              <a:buNone/>
            </a:pPr>
            <a:endParaRPr lang="it-IT" altLang="en-US" sz="2800" dirty="0"/>
          </a:p>
          <a:p>
            <a:pPr algn="just" eaLnBrk="1" hangingPunct="1">
              <a:buFontTx/>
              <a:buNone/>
            </a:pPr>
            <a:r>
              <a:rPr lang="it-IT" altLang="en-US" sz="2600" dirty="0"/>
              <a:t>NON-RIVALE: può essere consumato contemporaneamente da più soggetti</a:t>
            </a:r>
          </a:p>
          <a:p>
            <a:pPr algn="just" eaLnBrk="1" hangingPunct="1">
              <a:buFontTx/>
              <a:buNone/>
            </a:pPr>
            <a:r>
              <a:rPr lang="it-IT" altLang="en-US" sz="2600" dirty="0"/>
              <a:t>NON-ESCLUDIBILE: non è possibile (o non è conveniente) escludere alcuno dal suo consumo, una volta che il bene sia stato prodotto</a:t>
            </a:r>
          </a:p>
        </p:txBody>
      </p:sp>
    </p:spTree>
    <p:extLst>
      <p:ext uri="{BB962C8B-B14F-4D97-AF65-F5344CB8AC3E}">
        <p14:creationId xmlns:p14="http://schemas.microsoft.com/office/powerpoint/2010/main" val="1073452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5">
            <a:extLst>
              <a:ext uri="{FF2B5EF4-FFF2-40B4-BE49-F238E27FC236}">
                <a16:creationId xmlns:a16="http://schemas.microsoft.com/office/drawing/2014/main" id="{D085AE3D-5F06-DFB3-25C4-CE06E499EE1F}"/>
              </a:ext>
            </a:extLst>
          </p:cNvPr>
          <p:cNvSpPr txBox="1">
            <a:spLocks noChangeArrowheads="1"/>
          </p:cNvSpPr>
          <p:nvPr/>
        </p:nvSpPr>
        <p:spPr bwMode="auto">
          <a:xfrm>
            <a:off x="1441768" y="4584700"/>
            <a:ext cx="84455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en-US" u="sng" dirty="0"/>
              <a:t>La natura di bene pubblico non ha nulla a che vedere col fatto che venga prodotto o offerto da enti pubblici</a:t>
            </a:r>
            <a:r>
              <a:rPr lang="it-IT" altLang="en-US" dirty="0"/>
              <a:t>: un bene pubblico può essere prodotto sia dallo stato, sia da privati.</a:t>
            </a:r>
            <a:endParaRPr lang="en-US" altLang="en-US" dirty="0"/>
          </a:p>
        </p:txBody>
      </p:sp>
      <p:sp>
        <p:nvSpPr>
          <p:cNvPr id="7" name="Titolo 1">
            <a:extLst>
              <a:ext uri="{FF2B5EF4-FFF2-40B4-BE49-F238E27FC236}">
                <a16:creationId xmlns:a16="http://schemas.microsoft.com/office/drawing/2014/main" id="{2F3A8D9C-AEE0-EF3D-BD75-725527894586}"/>
              </a:ext>
            </a:extLst>
          </p:cNvPr>
          <p:cNvSpPr>
            <a:spLocks noGrp="1"/>
          </p:cNvSpPr>
          <p:nvPr>
            <p:ph type="title"/>
          </p:nvPr>
        </p:nvSpPr>
        <p:spPr>
          <a:xfrm>
            <a:off x="838200" y="365125"/>
            <a:ext cx="10515600" cy="1325563"/>
          </a:xfrm>
        </p:spPr>
        <p:txBody>
          <a:bodyPr>
            <a:normAutofit fontScale="90000"/>
          </a:bodyPr>
          <a:lstStyle/>
          <a:p>
            <a:r>
              <a:rPr lang="it-IT" dirty="0"/>
              <a:t>La definizione di bene pubblico e la tassonomia dei beni</a:t>
            </a:r>
          </a:p>
        </p:txBody>
      </p:sp>
      <p:graphicFrame>
        <p:nvGraphicFramePr>
          <p:cNvPr id="8" name="Tabella 7">
            <a:extLst>
              <a:ext uri="{FF2B5EF4-FFF2-40B4-BE49-F238E27FC236}">
                <a16:creationId xmlns:a16="http://schemas.microsoft.com/office/drawing/2014/main" id="{658DBEBD-ABD8-6B74-6A7D-BEB0F0899472}"/>
              </a:ext>
            </a:extLst>
          </p:cNvPr>
          <p:cNvGraphicFramePr>
            <a:graphicFrameLocks noGrp="1"/>
          </p:cNvGraphicFramePr>
          <p:nvPr>
            <p:extLst>
              <p:ext uri="{D42A27DB-BD31-4B8C-83A1-F6EECF244321}">
                <p14:modId xmlns:p14="http://schemas.microsoft.com/office/powerpoint/2010/main" val="3464357852"/>
              </p:ext>
            </p:extLst>
          </p:nvPr>
        </p:nvGraphicFramePr>
        <p:xfrm>
          <a:off x="1759269" y="1783027"/>
          <a:ext cx="8127999" cy="2720622"/>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3195076747"/>
                    </a:ext>
                  </a:extLst>
                </a:gridCol>
                <a:gridCol w="2709333">
                  <a:extLst>
                    <a:ext uri="{9D8B030D-6E8A-4147-A177-3AD203B41FA5}">
                      <a16:colId xmlns:a16="http://schemas.microsoft.com/office/drawing/2014/main" val="2780169003"/>
                    </a:ext>
                  </a:extLst>
                </a:gridCol>
                <a:gridCol w="2709333">
                  <a:extLst>
                    <a:ext uri="{9D8B030D-6E8A-4147-A177-3AD203B41FA5}">
                      <a16:colId xmlns:a16="http://schemas.microsoft.com/office/drawing/2014/main" val="517168604"/>
                    </a:ext>
                  </a:extLst>
                </a:gridCol>
              </a:tblGrid>
              <a:tr h="903111">
                <a:tc>
                  <a:txBody>
                    <a:bodyPr/>
                    <a:lstStyle/>
                    <a:p>
                      <a:pPr algn="ctr"/>
                      <a:endParaRPr lang="it-IT" dirty="0"/>
                    </a:p>
                  </a:txBody>
                  <a:tcPr/>
                </a:tc>
                <a:tc>
                  <a:txBody>
                    <a:bodyPr/>
                    <a:lstStyle/>
                    <a:p>
                      <a:pPr algn="ctr"/>
                      <a:endParaRPr lang="it-IT" dirty="0"/>
                    </a:p>
                    <a:p>
                      <a:pPr algn="ctr"/>
                      <a:r>
                        <a:rPr lang="it-IT" dirty="0"/>
                        <a:t>RIVALE</a:t>
                      </a:r>
                    </a:p>
                  </a:txBody>
                  <a:tcPr/>
                </a:tc>
                <a:tc>
                  <a:txBody>
                    <a:bodyPr/>
                    <a:lstStyle/>
                    <a:p>
                      <a:pPr algn="ctr"/>
                      <a:endParaRPr lang="it-IT" dirty="0"/>
                    </a:p>
                    <a:p>
                      <a:pPr algn="ctr"/>
                      <a:r>
                        <a:rPr lang="it-IT" dirty="0"/>
                        <a:t>NON RIVALE</a:t>
                      </a:r>
                    </a:p>
                  </a:txBody>
                  <a:tcPr/>
                </a:tc>
                <a:extLst>
                  <a:ext uri="{0D108BD9-81ED-4DB2-BD59-A6C34878D82A}">
                    <a16:rowId xmlns:a16="http://schemas.microsoft.com/office/drawing/2014/main" val="3499726945"/>
                  </a:ext>
                </a:extLst>
              </a:tr>
              <a:tr h="903111">
                <a:tc>
                  <a:txBody>
                    <a:bodyPr/>
                    <a:lstStyle/>
                    <a:p>
                      <a:pPr algn="ctr"/>
                      <a:endParaRPr lang="it-IT" dirty="0"/>
                    </a:p>
                    <a:p>
                      <a:pPr algn="ctr"/>
                      <a:r>
                        <a:rPr lang="it-IT" dirty="0"/>
                        <a:t>ESCLUDIBILE</a:t>
                      </a:r>
                    </a:p>
                  </a:txBody>
                  <a:tcPr/>
                </a:tc>
                <a:tc>
                  <a:txBody>
                    <a:bodyPr/>
                    <a:lstStyle/>
                    <a:p>
                      <a:pPr algn="ctr"/>
                      <a:endParaRPr lang="it-IT" dirty="0"/>
                    </a:p>
                    <a:p>
                      <a:pPr algn="ctr"/>
                      <a:r>
                        <a:rPr lang="it-IT" dirty="0"/>
                        <a:t>Bene Privato</a:t>
                      </a:r>
                    </a:p>
                  </a:txBody>
                  <a:tcPr/>
                </a:tc>
                <a:tc>
                  <a:txBody>
                    <a:bodyPr/>
                    <a:lstStyle/>
                    <a:p>
                      <a:pPr algn="ctr"/>
                      <a:r>
                        <a:rPr lang="it-IT" dirty="0"/>
                        <a:t>Bene Tariffabile o Bene di Club</a:t>
                      </a:r>
                    </a:p>
                  </a:txBody>
                  <a:tcPr/>
                </a:tc>
                <a:extLst>
                  <a:ext uri="{0D108BD9-81ED-4DB2-BD59-A6C34878D82A}">
                    <a16:rowId xmlns:a16="http://schemas.microsoft.com/office/drawing/2014/main" val="4123978638"/>
                  </a:ext>
                </a:extLst>
              </a:tr>
              <a:tr h="903111">
                <a:tc>
                  <a:txBody>
                    <a:bodyPr/>
                    <a:lstStyle/>
                    <a:p>
                      <a:pPr algn="ctr"/>
                      <a:endParaRPr lang="it-IT" dirty="0"/>
                    </a:p>
                    <a:p>
                      <a:pPr algn="ctr"/>
                      <a:r>
                        <a:rPr lang="it-IT" dirty="0"/>
                        <a:t>NON ESCLUDIBILE</a:t>
                      </a:r>
                    </a:p>
                  </a:txBody>
                  <a:tcPr/>
                </a:tc>
                <a:tc>
                  <a:txBody>
                    <a:bodyPr/>
                    <a:lstStyle/>
                    <a:p>
                      <a:pPr algn="ctr"/>
                      <a:endParaRPr lang="it-IT" dirty="0"/>
                    </a:p>
                    <a:p>
                      <a:pPr algn="ctr"/>
                      <a:r>
                        <a:rPr lang="it-IT" dirty="0"/>
                        <a:t>Bene Comune (o </a:t>
                      </a:r>
                      <a:r>
                        <a:rPr lang="it-IT" i="1" dirty="0"/>
                        <a:t>Common Good</a:t>
                      </a:r>
                      <a:r>
                        <a:rPr lang="it-IT" dirty="0"/>
                        <a:t>)</a:t>
                      </a:r>
                    </a:p>
                  </a:txBody>
                  <a:tcPr/>
                </a:tc>
                <a:tc>
                  <a:txBody>
                    <a:bodyPr/>
                    <a:lstStyle/>
                    <a:p>
                      <a:pPr algn="ctr"/>
                      <a:endParaRPr lang="it-IT" dirty="0"/>
                    </a:p>
                    <a:p>
                      <a:pPr algn="ctr"/>
                      <a:r>
                        <a:rPr lang="it-IT" dirty="0"/>
                        <a:t>Bene Pubblico</a:t>
                      </a:r>
                    </a:p>
                  </a:txBody>
                  <a:tcPr/>
                </a:tc>
                <a:extLst>
                  <a:ext uri="{0D108BD9-81ED-4DB2-BD59-A6C34878D82A}">
                    <a16:rowId xmlns:a16="http://schemas.microsoft.com/office/drawing/2014/main" val="3593319254"/>
                  </a:ext>
                </a:extLst>
              </a:tr>
            </a:tbl>
          </a:graphicData>
        </a:graphic>
      </p:graphicFrame>
      <p:sp>
        <p:nvSpPr>
          <p:cNvPr id="2" name="Fumetto: ovale 1">
            <a:extLst>
              <a:ext uri="{FF2B5EF4-FFF2-40B4-BE49-F238E27FC236}">
                <a16:creationId xmlns:a16="http://schemas.microsoft.com/office/drawing/2014/main" id="{AB4142E0-5999-2376-41BF-BA082022932E}"/>
              </a:ext>
            </a:extLst>
          </p:cNvPr>
          <p:cNvSpPr/>
          <p:nvPr/>
        </p:nvSpPr>
        <p:spPr>
          <a:xfrm>
            <a:off x="9411682" y="4847422"/>
            <a:ext cx="2677099" cy="1905918"/>
          </a:xfrm>
          <a:prstGeom prst="wedgeEllipseCallout">
            <a:avLst>
              <a:gd name="adj1" fmla="val -42912"/>
              <a:gd name="adj2" fmla="val -133449"/>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Es. Pedaggio autostradale</a:t>
            </a:r>
          </a:p>
        </p:txBody>
      </p:sp>
      <p:sp>
        <p:nvSpPr>
          <p:cNvPr id="3" name="Fumetto: ovale 2">
            <a:extLst>
              <a:ext uri="{FF2B5EF4-FFF2-40B4-BE49-F238E27FC236}">
                <a16:creationId xmlns:a16="http://schemas.microsoft.com/office/drawing/2014/main" id="{778EFA44-11A1-5855-548A-4E3E6159435A}"/>
              </a:ext>
            </a:extLst>
          </p:cNvPr>
          <p:cNvSpPr/>
          <p:nvPr/>
        </p:nvSpPr>
        <p:spPr>
          <a:xfrm>
            <a:off x="2777103" y="5500688"/>
            <a:ext cx="2136419" cy="1236920"/>
          </a:xfrm>
          <a:prstGeom prst="wedgeEllipseCallout">
            <a:avLst>
              <a:gd name="adj1" fmla="val 46075"/>
              <a:gd name="adj2" fmla="val -156272"/>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Es. risorse ittiche</a:t>
            </a:r>
          </a:p>
        </p:txBody>
      </p:sp>
      <p:sp>
        <p:nvSpPr>
          <p:cNvPr id="4" name="Rettangolo 3">
            <a:extLst>
              <a:ext uri="{FF2B5EF4-FFF2-40B4-BE49-F238E27FC236}">
                <a16:creationId xmlns:a16="http://schemas.microsoft.com/office/drawing/2014/main" id="{046EDDF6-E5FD-E26E-AE54-446A3A65D298}"/>
              </a:ext>
            </a:extLst>
          </p:cNvPr>
          <p:cNvSpPr/>
          <p:nvPr/>
        </p:nvSpPr>
        <p:spPr>
          <a:xfrm>
            <a:off x="4913522" y="2842352"/>
            <a:ext cx="1696598" cy="586648"/>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Rettangolo 4">
            <a:extLst>
              <a:ext uri="{FF2B5EF4-FFF2-40B4-BE49-F238E27FC236}">
                <a16:creationId xmlns:a16="http://schemas.microsoft.com/office/drawing/2014/main" id="{E1E67353-DCAB-BD04-D074-8DEE0CB41E6F}"/>
              </a:ext>
            </a:extLst>
          </p:cNvPr>
          <p:cNvSpPr/>
          <p:nvPr/>
        </p:nvSpPr>
        <p:spPr>
          <a:xfrm>
            <a:off x="7715084" y="3795564"/>
            <a:ext cx="1696598" cy="586648"/>
          </a:xfrm>
          <a:prstGeom prst="rect">
            <a:avLst/>
          </a:prstGeom>
          <a:no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Rettangolo 8">
            <a:extLst>
              <a:ext uri="{FF2B5EF4-FFF2-40B4-BE49-F238E27FC236}">
                <a16:creationId xmlns:a16="http://schemas.microsoft.com/office/drawing/2014/main" id="{8F6469AB-BEAF-16C2-C4D2-02DEB816F410}"/>
              </a:ext>
            </a:extLst>
          </p:cNvPr>
          <p:cNvSpPr/>
          <p:nvPr/>
        </p:nvSpPr>
        <p:spPr>
          <a:xfrm>
            <a:off x="4804207" y="3901677"/>
            <a:ext cx="2038121" cy="586648"/>
          </a:xfrm>
          <a:prstGeom prst="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Rettangolo 10">
            <a:extLst>
              <a:ext uri="{FF2B5EF4-FFF2-40B4-BE49-F238E27FC236}">
                <a16:creationId xmlns:a16="http://schemas.microsoft.com/office/drawing/2014/main" id="{E3FCC224-2885-AFE2-9352-2F7557610938}"/>
              </a:ext>
            </a:extLst>
          </p:cNvPr>
          <p:cNvSpPr/>
          <p:nvPr/>
        </p:nvSpPr>
        <p:spPr>
          <a:xfrm>
            <a:off x="7229633" y="2682406"/>
            <a:ext cx="2534740" cy="746593"/>
          </a:xfrm>
          <a:prstGeom prst="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CasellaDiTesto 11">
            <a:extLst>
              <a:ext uri="{FF2B5EF4-FFF2-40B4-BE49-F238E27FC236}">
                <a16:creationId xmlns:a16="http://schemas.microsoft.com/office/drawing/2014/main" id="{1EB237F8-F3EF-76B0-0B5E-74D3994589A0}"/>
              </a:ext>
            </a:extLst>
          </p:cNvPr>
          <p:cNvSpPr txBox="1"/>
          <p:nvPr/>
        </p:nvSpPr>
        <p:spPr>
          <a:xfrm>
            <a:off x="10383886" y="2583696"/>
            <a:ext cx="1428789" cy="369332"/>
          </a:xfrm>
          <a:prstGeom prst="rect">
            <a:avLst/>
          </a:prstGeom>
          <a:noFill/>
        </p:spPr>
        <p:txBody>
          <a:bodyPr wrap="none" rtlCol="0">
            <a:spAutoFit/>
          </a:bodyPr>
          <a:lstStyle/>
          <a:p>
            <a:r>
              <a:rPr lang="it-IT" b="1" dirty="0">
                <a:solidFill>
                  <a:srgbClr val="FFC000"/>
                </a:solidFill>
              </a:rPr>
              <a:t>BENI MISTI</a:t>
            </a:r>
          </a:p>
        </p:txBody>
      </p:sp>
    </p:spTree>
    <p:extLst>
      <p:ext uri="{BB962C8B-B14F-4D97-AF65-F5344CB8AC3E}">
        <p14:creationId xmlns:p14="http://schemas.microsoft.com/office/powerpoint/2010/main" val="502894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500"/>
                                        <p:tgtEl>
                                          <p:spTgt spid="9"/>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fade">
                                      <p:cBhvr>
                                        <p:cTn id="40" dur="500"/>
                                        <p:tgtEl>
                                          <p:spTgt spid="11"/>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fade">
                                      <p:cBhvr>
                                        <p:cTn id="4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animBg="1"/>
      <p:bldP spid="3" grpId="0" animBg="1"/>
      <p:bldP spid="4" grpId="0" animBg="1"/>
      <p:bldP spid="5" grpId="0" animBg="1"/>
      <p:bldP spid="9" grpId="0" animBg="1"/>
      <p:bldP spid="11" grpId="0" animBg="1"/>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B0F300F-C637-56F1-968E-4166BF39918D}"/>
              </a:ext>
            </a:extLst>
          </p:cNvPr>
          <p:cNvSpPr>
            <a:spLocks noGrp="1"/>
          </p:cNvSpPr>
          <p:nvPr>
            <p:ph idx="1"/>
          </p:nvPr>
        </p:nvSpPr>
        <p:spPr>
          <a:xfrm>
            <a:off x="838200" y="1940875"/>
            <a:ext cx="10515600" cy="568645"/>
          </a:xfrm>
        </p:spPr>
        <p:txBody>
          <a:bodyPr/>
          <a:lstStyle/>
          <a:p>
            <a:pPr marL="0" indent="0">
              <a:buNone/>
            </a:pPr>
            <a:r>
              <a:rPr lang="it-IT" dirty="0"/>
              <a:t>Alcuni beni di cui la natura non è ben definita: danno problemi di </a:t>
            </a:r>
            <a:r>
              <a:rPr lang="it-IT" b="1" dirty="0"/>
              <a:t>congestione</a:t>
            </a:r>
          </a:p>
        </p:txBody>
      </p:sp>
      <p:sp>
        <p:nvSpPr>
          <p:cNvPr id="4" name="Titolo 1">
            <a:extLst>
              <a:ext uri="{FF2B5EF4-FFF2-40B4-BE49-F238E27FC236}">
                <a16:creationId xmlns:a16="http://schemas.microsoft.com/office/drawing/2014/main" id="{E7403D66-C10C-0080-6775-A55E73F70E56}"/>
              </a:ext>
            </a:extLst>
          </p:cNvPr>
          <p:cNvSpPr>
            <a:spLocks noGrp="1"/>
          </p:cNvSpPr>
          <p:nvPr>
            <p:ph type="title"/>
          </p:nvPr>
        </p:nvSpPr>
        <p:spPr>
          <a:xfrm>
            <a:off x="838200" y="365125"/>
            <a:ext cx="10515600" cy="1325563"/>
          </a:xfrm>
        </p:spPr>
        <p:txBody>
          <a:bodyPr>
            <a:normAutofit fontScale="90000"/>
          </a:bodyPr>
          <a:lstStyle/>
          <a:p>
            <a:r>
              <a:rPr lang="it-IT" dirty="0"/>
              <a:t>La definizione di bene pubblico e la tassonomia dei beni</a:t>
            </a:r>
          </a:p>
        </p:txBody>
      </p:sp>
      <p:sp>
        <p:nvSpPr>
          <p:cNvPr id="5" name="Rettangolo 4">
            <a:extLst>
              <a:ext uri="{FF2B5EF4-FFF2-40B4-BE49-F238E27FC236}">
                <a16:creationId xmlns:a16="http://schemas.microsoft.com/office/drawing/2014/main" id="{E3025A51-D273-3501-7422-906B6199B849}"/>
              </a:ext>
            </a:extLst>
          </p:cNvPr>
          <p:cNvSpPr/>
          <p:nvPr/>
        </p:nvSpPr>
        <p:spPr>
          <a:xfrm>
            <a:off x="8483600" y="1899920"/>
            <a:ext cx="1666240" cy="518160"/>
          </a:xfrm>
          <a:prstGeom prst="rect">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7" name="Connettore 2 6">
            <a:extLst>
              <a:ext uri="{FF2B5EF4-FFF2-40B4-BE49-F238E27FC236}">
                <a16:creationId xmlns:a16="http://schemas.microsoft.com/office/drawing/2014/main" id="{DF7FAB26-5BBA-0D56-0929-98B4372B1182}"/>
              </a:ext>
            </a:extLst>
          </p:cNvPr>
          <p:cNvCxnSpPr>
            <a:cxnSpLocks/>
          </p:cNvCxnSpPr>
          <p:nvPr/>
        </p:nvCxnSpPr>
        <p:spPr>
          <a:xfrm flipH="1">
            <a:off x="8483600" y="2402864"/>
            <a:ext cx="706996" cy="5844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CasellaDiTesto 7">
            <a:extLst>
              <a:ext uri="{FF2B5EF4-FFF2-40B4-BE49-F238E27FC236}">
                <a16:creationId xmlns:a16="http://schemas.microsoft.com/office/drawing/2014/main" id="{6C23CE24-085A-EEDE-04A7-6C3CD70F3BC6}"/>
              </a:ext>
            </a:extLst>
          </p:cNvPr>
          <p:cNvSpPr txBox="1"/>
          <p:nvPr/>
        </p:nvSpPr>
        <p:spPr>
          <a:xfrm>
            <a:off x="1802523" y="2690723"/>
            <a:ext cx="6571068" cy="1200329"/>
          </a:xfrm>
          <a:prstGeom prst="rect">
            <a:avLst/>
          </a:prstGeom>
          <a:noFill/>
        </p:spPr>
        <p:txBody>
          <a:bodyPr wrap="square" rtlCol="0">
            <a:spAutoFit/>
          </a:bodyPr>
          <a:lstStyle/>
          <a:p>
            <a:pPr algn="just"/>
            <a:r>
              <a:rPr lang="it-IT" dirty="0"/>
              <a:t>Situazione nella quale l’utilità che un individuo trae dal consumo di un bene o servizio dipende (negativamente) dal numero di persone che stanno contemporaneamente consumando quel medesimo bene. Es. piscina comunale</a:t>
            </a:r>
          </a:p>
        </p:txBody>
      </p:sp>
      <p:sp>
        <p:nvSpPr>
          <p:cNvPr id="9" name="CasellaDiTesto 8">
            <a:extLst>
              <a:ext uri="{FF2B5EF4-FFF2-40B4-BE49-F238E27FC236}">
                <a16:creationId xmlns:a16="http://schemas.microsoft.com/office/drawing/2014/main" id="{F9DE1A1D-952F-BEAF-DE73-7F3A52221F24}"/>
              </a:ext>
            </a:extLst>
          </p:cNvPr>
          <p:cNvSpPr txBox="1"/>
          <p:nvPr/>
        </p:nvSpPr>
        <p:spPr>
          <a:xfrm>
            <a:off x="2146037" y="4348481"/>
            <a:ext cx="7569957" cy="369332"/>
          </a:xfrm>
          <a:prstGeom prst="rect">
            <a:avLst/>
          </a:prstGeom>
          <a:noFill/>
        </p:spPr>
        <p:txBody>
          <a:bodyPr wrap="none" rtlCol="0">
            <a:spAutoFit/>
          </a:bodyPr>
          <a:lstStyle/>
          <a:p>
            <a:r>
              <a:rPr lang="it-IT" dirty="0"/>
              <a:t>Per i </a:t>
            </a:r>
            <a:r>
              <a:rPr lang="it-IT" b="1" dirty="0">
                <a:solidFill>
                  <a:srgbClr val="92D050"/>
                </a:solidFill>
              </a:rPr>
              <a:t>beni pubblici </a:t>
            </a:r>
            <a:r>
              <a:rPr lang="it-IT" dirty="0"/>
              <a:t>i diritti di proprietà non sono esattamente definibili</a:t>
            </a:r>
          </a:p>
        </p:txBody>
      </p:sp>
      <p:sp>
        <p:nvSpPr>
          <p:cNvPr id="10" name="Freccia angolare in su 9">
            <a:extLst>
              <a:ext uri="{FF2B5EF4-FFF2-40B4-BE49-F238E27FC236}">
                <a16:creationId xmlns:a16="http://schemas.microsoft.com/office/drawing/2014/main" id="{E97C7CDA-A8E3-3AC7-F405-52BAE7CBDD47}"/>
              </a:ext>
            </a:extLst>
          </p:cNvPr>
          <p:cNvSpPr/>
          <p:nvPr/>
        </p:nvSpPr>
        <p:spPr>
          <a:xfrm rot="5400000">
            <a:off x="5433684" y="4886481"/>
            <a:ext cx="850392" cy="731520"/>
          </a:xfrm>
          <a:prstGeom prst="ben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a:extLst>
              <a:ext uri="{FF2B5EF4-FFF2-40B4-BE49-F238E27FC236}">
                <a16:creationId xmlns:a16="http://schemas.microsoft.com/office/drawing/2014/main" id="{6CDD55EA-EF5B-C0FB-CA97-E0E5BCBBD6A6}"/>
              </a:ext>
            </a:extLst>
          </p:cNvPr>
          <p:cNvSpPr txBox="1"/>
          <p:nvPr/>
        </p:nvSpPr>
        <p:spPr>
          <a:xfrm>
            <a:off x="6539186" y="5201540"/>
            <a:ext cx="4170855" cy="1200329"/>
          </a:xfrm>
          <a:prstGeom prst="rect">
            <a:avLst/>
          </a:prstGeom>
          <a:noFill/>
        </p:spPr>
        <p:txBody>
          <a:bodyPr wrap="square" rtlCol="0">
            <a:spAutoFit/>
          </a:bodyPr>
          <a:lstStyle/>
          <a:p>
            <a:r>
              <a:rPr lang="it-IT" dirty="0"/>
              <a:t>Il loro utilizzo, infatti, è aperto a tutti e non è possibile evitare che qualcuno utilizzi tali beni anche senza pagarli (fenomeno del </a:t>
            </a:r>
            <a:r>
              <a:rPr lang="it-IT" b="1" dirty="0"/>
              <a:t>free riding</a:t>
            </a:r>
            <a:r>
              <a:rPr lang="it-IT" dirty="0"/>
              <a:t>)</a:t>
            </a:r>
          </a:p>
        </p:txBody>
      </p:sp>
      <p:sp>
        <p:nvSpPr>
          <p:cNvPr id="13" name="Fumetto: ovale 12">
            <a:extLst>
              <a:ext uri="{FF2B5EF4-FFF2-40B4-BE49-F238E27FC236}">
                <a16:creationId xmlns:a16="http://schemas.microsoft.com/office/drawing/2014/main" id="{AD4330F8-CF47-5FD0-3D32-1C0ACDAD0432}"/>
              </a:ext>
            </a:extLst>
          </p:cNvPr>
          <p:cNvSpPr/>
          <p:nvPr/>
        </p:nvSpPr>
        <p:spPr>
          <a:xfrm>
            <a:off x="838200" y="4827045"/>
            <a:ext cx="4577080" cy="1729729"/>
          </a:xfrm>
          <a:prstGeom prst="wedgeEllipseCallout">
            <a:avLst>
              <a:gd name="adj1" fmla="val 110297"/>
              <a:gd name="adj2" fmla="val 2674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dirty="0"/>
              <a:t>Situazione nella quale ciascun individuo pensa di poter consumare un bene o servizio senza pagare nulla.</a:t>
            </a:r>
          </a:p>
        </p:txBody>
      </p:sp>
      <p:cxnSp>
        <p:nvCxnSpPr>
          <p:cNvPr id="6" name="Connettore 2 5">
            <a:extLst>
              <a:ext uri="{FF2B5EF4-FFF2-40B4-BE49-F238E27FC236}">
                <a16:creationId xmlns:a16="http://schemas.microsoft.com/office/drawing/2014/main" id="{53C0A35D-93EF-E528-02BF-153FD2B1633F}"/>
              </a:ext>
            </a:extLst>
          </p:cNvPr>
          <p:cNvCxnSpPr>
            <a:stCxn id="5" idx="2"/>
          </p:cNvCxnSpPr>
          <p:nvPr/>
        </p:nvCxnSpPr>
        <p:spPr>
          <a:xfrm>
            <a:off x="9316720" y="2418080"/>
            <a:ext cx="466258" cy="5692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CasellaDiTesto 11">
            <a:extLst>
              <a:ext uri="{FF2B5EF4-FFF2-40B4-BE49-F238E27FC236}">
                <a16:creationId xmlns:a16="http://schemas.microsoft.com/office/drawing/2014/main" id="{B86AE8FF-2407-A979-0BB6-BF720FCEFC40}"/>
              </a:ext>
            </a:extLst>
          </p:cNvPr>
          <p:cNvSpPr txBox="1"/>
          <p:nvPr/>
        </p:nvSpPr>
        <p:spPr>
          <a:xfrm>
            <a:off x="9316720" y="3170639"/>
            <a:ext cx="2252924" cy="707886"/>
          </a:xfrm>
          <a:prstGeom prst="rect">
            <a:avLst/>
          </a:prstGeom>
          <a:noFill/>
        </p:spPr>
        <p:txBody>
          <a:bodyPr wrap="none" rtlCol="0">
            <a:spAutoFit/>
          </a:bodyPr>
          <a:lstStyle/>
          <a:p>
            <a:r>
              <a:rPr lang="it-IT" sz="2000" dirty="0"/>
              <a:t>BENI NON RIVALI</a:t>
            </a:r>
          </a:p>
          <a:p>
            <a:r>
              <a:rPr lang="it-IT" sz="2000" dirty="0">
                <a:ea typeface="Calibri" panose="020F0502020204030204" pitchFamily="34" charset="0"/>
                <a:cs typeface="Calibri" panose="020F0502020204030204" pitchFamily="34" charset="0"/>
              </a:rPr>
              <a:t>→ BENI RIVALI</a:t>
            </a:r>
            <a:endParaRPr lang="it-IT" sz="2000" dirty="0"/>
          </a:p>
        </p:txBody>
      </p:sp>
    </p:spTree>
    <p:extLst>
      <p:ext uri="{BB962C8B-B14F-4D97-AF65-F5344CB8AC3E}">
        <p14:creationId xmlns:p14="http://schemas.microsoft.com/office/powerpoint/2010/main" val="3496181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par>
                                <p:cTn id="13" presetID="10"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500"/>
                                        <p:tgtEl>
                                          <p:spTgt spid="12"/>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5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500"/>
                                        <p:tgtEl>
                                          <p:spTgt spid="10"/>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500"/>
                                        <p:tgtEl>
                                          <p:spTgt spid="11"/>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fade">
                                      <p:cBhvr>
                                        <p:cTn id="4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8" grpId="0"/>
      <p:bldP spid="9" grpId="0"/>
      <p:bldP spid="10" grpId="0" animBg="1"/>
      <p:bldP spid="11" grpId="0"/>
      <p:bldP spid="13" grpId="0" animBg="1"/>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id="{D01D8BDE-B9A6-2D3F-2ADA-C430811CFD03}"/>
              </a:ext>
            </a:extLst>
          </p:cNvPr>
          <p:cNvSpPr>
            <a:spLocks noGrp="1"/>
          </p:cNvSpPr>
          <p:nvPr>
            <p:ph type="title"/>
          </p:nvPr>
        </p:nvSpPr>
        <p:spPr>
          <a:xfrm>
            <a:off x="838200" y="365125"/>
            <a:ext cx="10515600" cy="1325563"/>
          </a:xfrm>
        </p:spPr>
        <p:txBody>
          <a:bodyPr>
            <a:normAutofit fontScale="90000"/>
          </a:bodyPr>
          <a:lstStyle/>
          <a:p>
            <a:r>
              <a:rPr lang="it-IT" dirty="0"/>
              <a:t>La definizione di bene pubblico e la tassonomia dei beni</a:t>
            </a:r>
          </a:p>
        </p:txBody>
      </p:sp>
      <p:sp>
        <p:nvSpPr>
          <p:cNvPr id="7" name="CasellaDiTesto 6">
            <a:extLst>
              <a:ext uri="{FF2B5EF4-FFF2-40B4-BE49-F238E27FC236}">
                <a16:creationId xmlns:a16="http://schemas.microsoft.com/office/drawing/2014/main" id="{A11A2BE7-54FD-DF6F-448A-A81656C1FA2F}"/>
              </a:ext>
            </a:extLst>
          </p:cNvPr>
          <p:cNvSpPr txBox="1"/>
          <p:nvPr/>
        </p:nvSpPr>
        <p:spPr>
          <a:xfrm>
            <a:off x="2765234" y="1994053"/>
            <a:ext cx="6503896" cy="369332"/>
          </a:xfrm>
          <a:prstGeom prst="rect">
            <a:avLst/>
          </a:prstGeom>
          <a:noFill/>
        </p:spPr>
        <p:txBody>
          <a:bodyPr wrap="none" rtlCol="0">
            <a:spAutoFit/>
          </a:bodyPr>
          <a:lstStyle/>
          <a:p>
            <a:r>
              <a:rPr lang="it-IT" dirty="0"/>
              <a:t>Perché è importante conoscere il fenomeno del </a:t>
            </a:r>
            <a:r>
              <a:rPr lang="it-IT" b="1" dirty="0"/>
              <a:t>free-riding</a:t>
            </a:r>
            <a:r>
              <a:rPr lang="it-IT" dirty="0"/>
              <a:t>?</a:t>
            </a:r>
          </a:p>
        </p:txBody>
      </p:sp>
      <p:sp>
        <p:nvSpPr>
          <p:cNvPr id="8" name="Freccia in giù 7">
            <a:extLst>
              <a:ext uri="{FF2B5EF4-FFF2-40B4-BE49-F238E27FC236}">
                <a16:creationId xmlns:a16="http://schemas.microsoft.com/office/drawing/2014/main" id="{D4A4C444-9CC2-DC6E-CC28-D3DBE1FB671D}"/>
              </a:ext>
            </a:extLst>
          </p:cNvPr>
          <p:cNvSpPr/>
          <p:nvPr/>
        </p:nvSpPr>
        <p:spPr>
          <a:xfrm>
            <a:off x="5552501" y="2456761"/>
            <a:ext cx="484632" cy="638979"/>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asellaDiTesto 8">
            <a:extLst>
              <a:ext uri="{FF2B5EF4-FFF2-40B4-BE49-F238E27FC236}">
                <a16:creationId xmlns:a16="http://schemas.microsoft.com/office/drawing/2014/main" id="{25DC66D5-9D6E-D3E4-5CF7-17424215165E}"/>
              </a:ext>
            </a:extLst>
          </p:cNvPr>
          <p:cNvSpPr txBox="1"/>
          <p:nvPr/>
        </p:nvSpPr>
        <p:spPr>
          <a:xfrm>
            <a:off x="1211745" y="3189116"/>
            <a:ext cx="9620391" cy="369332"/>
          </a:xfrm>
          <a:prstGeom prst="rect">
            <a:avLst/>
          </a:prstGeom>
          <a:noFill/>
        </p:spPr>
        <p:txBody>
          <a:bodyPr wrap="none" rtlCol="0">
            <a:spAutoFit/>
          </a:bodyPr>
          <a:lstStyle/>
          <a:p>
            <a:r>
              <a:rPr lang="it-IT" dirty="0"/>
              <a:t>Consideriamo gli individui come razionali: vogliono massimizzare la loro utilità individuale</a:t>
            </a:r>
          </a:p>
        </p:txBody>
      </p:sp>
      <p:sp>
        <p:nvSpPr>
          <p:cNvPr id="10" name="Freccia in giù 9">
            <a:extLst>
              <a:ext uri="{FF2B5EF4-FFF2-40B4-BE49-F238E27FC236}">
                <a16:creationId xmlns:a16="http://schemas.microsoft.com/office/drawing/2014/main" id="{FE72C8E7-DB05-EF9F-3BC1-0B613B924850}"/>
              </a:ext>
            </a:extLst>
          </p:cNvPr>
          <p:cNvSpPr/>
          <p:nvPr/>
        </p:nvSpPr>
        <p:spPr>
          <a:xfrm>
            <a:off x="5556228" y="3601981"/>
            <a:ext cx="484632" cy="638979"/>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CasellaDiTesto 11">
            <a:extLst>
              <a:ext uri="{FF2B5EF4-FFF2-40B4-BE49-F238E27FC236}">
                <a16:creationId xmlns:a16="http://schemas.microsoft.com/office/drawing/2014/main" id="{29B79749-7C9D-6D6F-BE6E-CE6BB41A26DF}"/>
              </a:ext>
            </a:extLst>
          </p:cNvPr>
          <p:cNvSpPr txBox="1"/>
          <p:nvPr/>
        </p:nvSpPr>
        <p:spPr>
          <a:xfrm>
            <a:off x="2063261" y="4284493"/>
            <a:ext cx="8065478" cy="369332"/>
          </a:xfrm>
          <a:prstGeom prst="rect">
            <a:avLst/>
          </a:prstGeom>
          <a:noFill/>
        </p:spPr>
        <p:txBody>
          <a:bodyPr wrap="none" rtlCol="0">
            <a:spAutoFit/>
          </a:bodyPr>
          <a:lstStyle/>
          <a:p>
            <a:r>
              <a:rPr lang="it-IT" dirty="0"/>
              <a:t>Trovano conveniente consumare il servizio o il </a:t>
            </a:r>
            <a:r>
              <a:rPr lang="it-IT" b="1" dirty="0">
                <a:solidFill>
                  <a:srgbClr val="92D050"/>
                </a:solidFill>
              </a:rPr>
              <a:t>bene pubblico </a:t>
            </a:r>
            <a:r>
              <a:rPr lang="it-IT" dirty="0"/>
              <a:t>senza pagare</a:t>
            </a:r>
          </a:p>
        </p:txBody>
      </p:sp>
      <p:sp>
        <p:nvSpPr>
          <p:cNvPr id="13" name="Freccia in giù 12">
            <a:extLst>
              <a:ext uri="{FF2B5EF4-FFF2-40B4-BE49-F238E27FC236}">
                <a16:creationId xmlns:a16="http://schemas.microsoft.com/office/drawing/2014/main" id="{30217D2C-CA13-188A-DC37-F07290DF400E}"/>
              </a:ext>
            </a:extLst>
          </p:cNvPr>
          <p:cNvSpPr/>
          <p:nvPr/>
        </p:nvSpPr>
        <p:spPr>
          <a:xfrm>
            <a:off x="5552501" y="4697358"/>
            <a:ext cx="484632" cy="638979"/>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CasellaDiTesto 13">
            <a:extLst>
              <a:ext uri="{FF2B5EF4-FFF2-40B4-BE49-F238E27FC236}">
                <a16:creationId xmlns:a16="http://schemas.microsoft.com/office/drawing/2014/main" id="{9BA20875-FCD0-D50A-1333-BCD0957CEF04}"/>
              </a:ext>
            </a:extLst>
          </p:cNvPr>
          <p:cNvSpPr txBox="1"/>
          <p:nvPr/>
        </p:nvSpPr>
        <p:spPr>
          <a:xfrm>
            <a:off x="3846495" y="5379870"/>
            <a:ext cx="4143570" cy="369332"/>
          </a:xfrm>
          <a:prstGeom prst="rect">
            <a:avLst/>
          </a:prstGeom>
          <a:noFill/>
        </p:spPr>
        <p:txBody>
          <a:bodyPr wrap="none" rtlCol="0">
            <a:spAutoFit/>
          </a:bodyPr>
          <a:lstStyle/>
          <a:p>
            <a:r>
              <a:rPr lang="it-IT" b="1" u="sng" dirty="0"/>
              <a:t>Risulterà non conveniente produrlo</a:t>
            </a:r>
          </a:p>
        </p:txBody>
      </p:sp>
    </p:spTree>
    <p:extLst>
      <p:ext uri="{BB962C8B-B14F-4D97-AF65-F5344CB8AC3E}">
        <p14:creationId xmlns:p14="http://schemas.microsoft.com/office/powerpoint/2010/main" val="4286330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500"/>
                                        <p:tgtEl>
                                          <p:spTgt spid="10"/>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5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p:bldP spid="10" grpId="0" animBg="1"/>
      <p:bldP spid="12" grpId="0"/>
      <p:bldP spid="13" grpId="0" animBg="1"/>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id="{D01D8BDE-B9A6-2D3F-2ADA-C430811CFD03}"/>
              </a:ext>
            </a:extLst>
          </p:cNvPr>
          <p:cNvSpPr>
            <a:spLocks noGrp="1"/>
          </p:cNvSpPr>
          <p:nvPr>
            <p:ph type="title"/>
          </p:nvPr>
        </p:nvSpPr>
        <p:spPr>
          <a:xfrm>
            <a:off x="838200" y="365125"/>
            <a:ext cx="10515600" cy="1325563"/>
          </a:xfrm>
        </p:spPr>
        <p:txBody>
          <a:bodyPr>
            <a:normAutofit fontScale="90000"/>
          </a:bodyPr>
          <a:lstStyle/>
          <a:p>
            <a:r>
              <a:rPr lang="it-IT" dirty="0"/>
              <a:t>La definizione di bene pubblico e la tassonomia dei beni</a:t>
            </a:r>
          </a:p>
        </p:txBody>
      </p:sp>
      <p:sp>
        <p:nvSpPr>
          <p:cNvPr id="7" name="CasellaDiTesto 6">
            <a:extLst>
              <a:ext uri="{FF2B5EF4-FFF2-40B4-BE49-F238E27FC236}">
                <a16:creationId xmlns:a16="http://schemas.microsoft.com/office/drawing/2014/main" id="{A11A2BE7-54FD-DF6F-448A-A81656C1FA2F}"/>
              </a:ext>
            </a:extLst>
          </p:cNvPr>
          <p:cNvSpPr txBox="1"/>
          <p:nvPr/>
        </p:nvSpPr>
        <p:spPr>
          <a:xfrm>
            <a:off x="2765234" y="1994053"/>
            <a:ext cx="7128362" cy="369332"/>
          </a:xfrm>
          <a:prstGeom prst="rect">
            <a:avLst/>
          </a:prstGeom>
          <a:noFill/>
        </p:spPr>
        <p:txBody>
          <a:bodyPr wrap="none" rtlCol="0">
            <a:spAutoFit/>
          </a:bodyPr>
          <a:lstStyle/>
          <a:p>
            <a:r>
              <a:rPr lang="it-IT" dirty="0"/>
              <a:t>Pertanto, il bene pubblico non sarà </a:t>
            </a:r>
            <a:r>
              <a:rPr lang="it-IT" b="1" dirty="0"/>
              <a:t>né prodotto</a:t>
            </a:r>
            <a:r>
              <a:rPr lang="it-IT" dirty="0"/>
              <a:t> e </a:t>
            </a:r>
            <a:r>
              <a:rPr lang="it-IT" b="1" dirty="0"/>
              <a:t>né consumato</a:t>
            </a:r>
            <a:r>
              <a:rPr lang="it-IT" dirty="0"/>
              <a:t>!</a:t>
            </a:r>
          </a:p>
        </p:txBody>
      </p:sp>
      <p:sp>
        <p:nvSpPr>
          <p:cNvPr id="8" name="Freccia in giù 7">
            <a:extLst>
              <a:ext uri="{FF2B5EF4-FFF2-40B4-BE49-F238E27FC236}">
                <a16:creationId xmlns:a16="http://schemas.microsoft.com/office/drawing/2014/main" id="{D4A4C444-9CC2-DC6E-CC28-D3DBE1FB671D}"/>
              </a:ext>
            </a:extLst>
          </p:cNvPr>
          <p:cNvSpPr/>
          <p:nvPr/>
        </p:nvSpPr>
        <p:spPr>
          <a:xfrm>
            <a:off x="5552501" y="2456761"/>
            <a:ext cx="484632" cy="638979"/>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asellaDiTesto 8">
            <a:extLst>
              <a:ext uri="{FF2B5EF4-FFF2-40B4-BE49-F238E27FC236}">
                <a16:creationId xmlns:a16="http://schemas.microsoft.com/office/drawing/2014/main" id="{25DC66D5-9D6E-D3E4-5CF7-17424215165E}"/>
              </a:ext>
            </a:extLst>
          </p:cNvPr>
          <p:cNvSpPr txBox="1"/>
          <p:nvPr/>
        </p:nvSpPr>
        <p:spPr>
          <a:xfrm>
            <a:off x="1211745" y="3189116"/>
            <a:ext cx="9772485" cy="646331"/>
          </a:xfrm>
          <a:prstGeom prst="rect">
            <a:avLst/>
          </a:prstGeom>
          <a:noFill/>
        </p:spPr>
        <p:txBody>
          <a:bodyPr wrap="square" rtlCol="0">
            <a:spAutoFit/>
          </a:bodyPr>
          <a:lstStyle/>
          <a:p>
            <a:r>
              <a:rPr lang="it-IT" dirty="0"/>
              <a:t>Tutti, invece, potrebbero stare meglio se il bene venisse prodotto e ciascuno si impegnasse a pagarne in parte il costo di produzione</a:t>
            </a:r>
          </a:p>
        </p:txBody>
      </p:sp>
      <p:sp>
        <p:nvSpPr>
          <p:cNvPr id="10" name="Freccia in giù 9">
            <a:extLst>
              <a:ext uri="{FF2B5EF4-FFF2-40B4-BE49-F238E27FC236}">
                <a16:creationId xmlns:a16="http://schemas.microsoft.com/office/drawing/2014/main" id="{FE72C8E7-DB05-EF9F-3BC1-0B613B924850}"/>
              </a:ext>
            </a:extLst>
          </p:cNvPr>
          <p:cNvSpPr/>
          <p:nvPr/>
        </p:nvSpPr>
        <p:spPr>
          <a:xfrm>
            <a:off x="5611368" y="3795828"/>
            <a:ext cx="484632" cy="638979"/>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CasellaDiTesto 11">
            <a:extLst>
              <a:ext uri="{FF2B5EF4-FFF2-40B4-BE49-F238E27FC236}">
                <a16:creationId xmlns:a16="http://schemas.microsoft.com/office/drawing/2014/main" id="{29B79749-7C9D-6D6F-BE6E-CE6BB41A26DF}"/>
              </a:ext>
            </a:extLst>
          </p:cNvPr>
          <p:cNvSpPr txBox="1"/>
          <p:nvPr/>
        </p:nvSpPr>
        <p:spPr>
          <a:xfrm>
            <a:off x="2722700" y="4453137"/>
            <a:ext cx="6628866" cy="369332"/>
          </a:xfrm>
          <a:prstGeom prst="rect">
            <a:avLst/>
          </a:prstGeom>
          <a:noFill/>
        </p:spPr>
        <p:txBody>
          <a:bodyPr wrap="none" rtlCol="0">
            <a:spAutoFit/>
          </a:bodyPr>
          <a:lstStyle/>
          <a:p>
            <a:r>
              <a:rPr lang="it-IT" i="1" dirty="0"/>
              <a:t>Cosa fa allora il policy maker per correggere tale inefficienza?</a:t>
            </a:r>
          </a:p>
        </p:txBody>
      </p:sp>
      <p:sp>
        <p:nvSpPr>
          <p:cNvPr id="13" name="Freccia in giù 12">
            <a:extLst>
              <a:ext uri="{FF2B5EF4-FFF2-40B4-BE49-F238E27FC236}">
                <a16:creationId xmlns:a16="http://schemas.microsoft.com/office/drawing/2014/main" id="{30217D2C-CA13-188A-DC37-F07290DF400E}"/>
              </a:ext>
            </a:extLst>
          </p:cNvPr>
          <p:cNvSpPr/>
          <p:nvPr/>
        </p:nvSpPr>
        <p:spPr>
          <a:xfrm>
            <a:off x="5612892" y="4840799"/>
            <a:ext cx="484632" cy="638979"/>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CasellaDiTesto 13">
            <a:extLst>
              <a:ext uri="{FF2B5EF4-FFF2-40B4-BE49-F238E27FC236}">
                <a16:creationId xmlns:a16="http://schemas.microsoft.com/office/drawing/2014/main" id="{9BA20875-FCD0-D50A-1333-BCD0957CEF04}"/>
              </a:ext>
            </a:extLst>
          </p:cNvPr>
          <p:cNvSpPr txBox="1"/>
          <p:nvPr/>
        </p:nvSpPr>
        <p:spPr>
          <a:xfrm>
            <a:off x="1686225" y="5651265"/>
            <a:ext cx="8941102" cy="646331"/>
          </a:xfrm>
          <a:prstGeom prst="rect">
            <a:avLst/>
          </a:prstGeom>
          <a:noFill/>
        </p:spPr>
        <p:txBody>
          <a:bodyPr wrap="none" rtlCol="0">
            <a:spAutoFit/>
          </a:bodyPr>
          <a:lstStyle/>
          <a:p>
            <a:r>
              <a:rPr lang="it-IT" b="1" u="sng" dirty="0"/>
              <a:t>Produrrà direttamente il bene pubblico facendo cadere sulla fiscalità generale </a:t>
            </a:r>
          </a:p>
          <a:p>
            <a:pPr algn="ctr"/>
            <a:r>
              <a:rPr lang="it-IT" b="1" u="sng" dirty="0"/>
              <a:t>il costo di tale produzione!</a:t>
            </a:r>
          </a:p>
        </p:txBody>
      </p:sp>
    </p:spTree>
    <p:extLst>
      <p:ext uri="{BB962C8B-B14F-4D97-AF65-F5344CB8AC3E}">
        <p14:creationId xmlns:p14="http://schemas.microsoft.com/office/powerpoint/2010/main" val="3180645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500"/>
                                        <p:tgtEl>
                                          <p:spTgt spid="10"/>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5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p:bldP spid="10" grpId="0" animBg="1"/>
      <p:bldP spid="12" grpId="0"/>
      <p:bldP spid="13" grpId="0" animBg="1"/>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647CEA7-9E0B-FAAB-CE07-2B21BC64A850}"/>
              </a:ext>
            </a:extLst>
          </p:cNvPr>
          <p:cNvSpPr>
            <a:spLocks noGrp="1"/>
          </p:cNvSpPr>
          <p:nvPr>
            <p:ph idx="1"/>
          </p:nvPr>
        </p:nvSpPr>
        <p:spPr>
          <a:xfrm>
            <a:off x="838200" y="1940876"/>
            <a:ext cx="10515600" cy="846392"/>
          </a:xfrm>
        </p:spPr>
        <p:txBody>
          <a:bodyPr/>
          <a:lstStyle/>
          <a:p>
            <a:r>
              <a:rPr lang="it-IT" dirty="0"/>
              <a:t>I vantaggi del bene pubblico sono indivisibili: ciascun individuo, quindi, consumerà in misura uguale agli altri.</a:t>
            </a:r>
          </a:p>
        </p:txBody>
      </p:sp>
      <p:sp>
        <p:nvSpPr>
          <p:cNvPr id="4" name="Titolo 1">
            <a:extLst>
              <a:ext uri="{FF2B5EF4-FFF2-40B4-BE49-F238E27FC236}">
                <a16:creationId xmlns:a16="http://schemas.microsoft.com/office/drawing/2014/main" id="{A967E71A-EDAC-3CCA-0AA8-6A6A4C2057E0}"/>
              </a:ext>
            </a:extLst>
          </p:cNvPr>
          <p:cNvSpPr>
            <a:spLocks noGrp="1"/>
          </p:cNvSpPr>
          <p:nvPr>
            <p:ph type="title"/>
          </p:nvPr>
        </p:nvSpPr>
        <p:spPr>
          <a:xfrm>
            <a:off x="838200" y="365125"/>
            <a:ext cx="10515600" cy="1325563"/>
          </a:xfrm>
        </p:spPr>
        <p:txBody>
          <a:bodyPr>
            <a:normAutofit fontScale="90000"/>
          </a:bodyPr>
          <a:lstStyle/>
          <a:p>
            <a:r>
              <a:rPr lang="it-IT" dirty="0"/>
              <a:t>La definizione di bene pubblico e la tassonomia dei beni</a:t>
            </a:r>
          </a:p>
        </p:txBody>
      </p:sp>
      <p:sp>
        <p:nvSpPr>
          <p:cNvPr id="5" name="Freccia in giù 4">
            <a:extLst>
              <a:ext uri="{FF2B5EF4-FFF2-40B4-BE49-F238E27FC236}">
                <a16:creationId xmlns:a16="http://schemas.microsoft.com/office/drawing/2014/main" id="{C8CDCAF7-14F4-1365-F9CB-2A556DD88D6F}"/>
              </a:ext>
            </a:extLst>
          </p:cNvPr>
          <p:cNvSpPr/>
          <p:nvPr/>
        </p:nvSpPr>
        <p:spPr>
          <a:xfrm>
            <a:off x="5409283" y="2787268"/>
            <a:ext cx="484632" cy="846392"/>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a:extLst>
              <a:ext uri="{FF2B5EF4-FFF2-40B4-BE49-F238E27FC236}">
                <a16:creationId xmlns:a16="http://schemas.microsoft.com/office/drawing/2014/main" id="{A917E3C6-3806-30D2-E11F-D2D1801226E8}"/>
              </a:ext>
            </a:extLst>
          </p:cNvPr>
          <p:cNvSpPr txBox="1"/>
          <p:nvPr/>
        </p:nvSpPr>
        <p:spPr>
          <a:xfrm>
            <a:off x="958467" y="4164376"/>
            <a:ext cx="10642983" cy="2308324"/>
          </a:xfrm>
          <a:prstGeom prst="rect">
            <a:avLst/>
          </a:prstGeom>
          <a:noFill/>
        </p:spPr>
        <p:txBody>
          <a:bodyPr wrap="square" rtlCol="0">
            <a:spAutoFit/>
          </a:bodyPr>
          <a:lstStyle/>
          <a:p>
            <a:r>
              <a:rPr lang="it-IT" dirty="0"/>
              <a:t>Domanda di mercato:</a:t>
            </a:r>
          </a:p>
          <a:p>
            <a:endParaRPr lang="it-IT" dirty="0"/>
          </a:p>
          <a:p>
            <a:pPr marL="285750" indent="-285750">
              <a:buFont typeface="Arial" panose="020B0604020202020204" pitchFamily="34" charset="0"/>
              <a:buChar char="•"/>
            </a:pPr>
            <a:r>
              <a:rPr lang="it-IT" dirty="0"/>
              <a:t>Per i </a:t>
            </a:r>
            <a:r>
              <a:rPr lang="it-IT" b="1" dirty="0"/>
              <a:t>beni privati</a:t>
            </a:r>
            <a:r>
              <a:rPr lang="it-IT" dirty="0"/>
              <a:t>: si sommano le quantità domandate dai singoli individui in corrispondenza di ogni possibile livello di prezzo </a:t>
            </a:r>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dirty="0"/>
              <a:t>Per i </a:t>
            </a:r>
            <a:r>
              <a:rPr lang="it-IT" b="1" dirty="0"/>
              <a:t>beni pubblici</a:t>
            </a:r>
            <a:r>
              <a:rPr lang="it-IT" dirty="0"/>
              <a:t>: per somma verticale, ossia in corrispondenza di ciascuna possibile quantità di bene pubblico, il prezzo risulta dalla somma del prezzo che ciascun individuo è disposto a pagare per consumare quella data quantità di bene pubblico addizionando i prezzi individuali.  </a:t>
            </a:r>
          </a:p>
        </p:txBody>
      </p:sp>
    </p:spTree>
    <p:extLst>
      <p:ext uri="{BB962C8B-B14F-4D97-AF65-F5344CB8AC3E}">
        <p14:creationId xmlns:p14="http://schemas.microsoft.com/office/powerpoint/2010/main" val="1481018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fade">
                                      <p:cBhvr>
                                        <p:cTn id="17" dur="5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fade">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3F4742-9C96-0E1C-F5E2-5D5AAE4EAEA0}"/>
              </a:ext>
            </a:extLst>
          </p:cNvPr>
          <p:cNvSpPr>
            <a:spLocks noGrp="1"/>
          </p:cNvSpPr>
          <p:nvPr>
            <p:ph type="title"/>
          </p:nvPr>
        </p:nvSpPr>
        <p:spPr/>
        <p:txBody>
          <a:bodyPr>
            <a:normAutofit fontScale="90000"/>
          </a:bodyPr>
          <a:lstStyle/>
          <a:p>
            <a:r>
              <a:rPr lang="it-IT" dirty="0"/>
              <a:t>L’inefficienza allocativa dei beni pubblici</a:t>
            </a:r>
          </a:p>
        </p:txBody>
      </p:sp>
      <p:graphicFrame>
        <p:nvGraphicFramePr>
          <p:cNvPr id="4" name="Segnaposto contenuto 3">
            <a:extLst>
              <a:ext uri="{FF2B5EF4-FFF2-40B4-BE49-F238E27FC236}">
                <a16:creationId xmlns:a16="http://schemas.microsoft.com/office/drawing/2014/main" id="{1A2F147D-14CE-0479-4B18-09988693B8EB}"/>
              </a:ext>
            </a:extLst>
          </p:cNvPr>
          <p:cNvGraphicFramePr>
            <a:graphicFrameLocks noGrp="1"/>
          </p:cNvGraphicFramePr>
          <p:nvPr>
            <p:ph idx="1"/>
            <p:extLst>
              <p:ext uri="{D42A27DB-BD31-4B8C-83A1-F6EECF244321}">
                <p14:modId xmlns:p14="http://schemas.microsoft.com/office/powerpoint/2010/main" val="3690030474"/>
              </p:ext>
            </p:extLst>
          </p:nvPr>
        </p:nvGraphicFramePr>
        <p:xfrm>
          <a:off x="2835268" y="2184048"/>
          <a:ext cx="6431280" cy="3078477"/>
        </p:xfrm>
        <a:graphic>
          <a:graphicData uri="http://schemas.openxmlformats.org/drawingml/2006/table">
            <a:tbl>
              <a:tblPr firstRow="1" bandRow="1">
                <a:tableStyleId>{7DF18680-E054-41AD-8BC1-D1AEF772440D}</a:tableStyleId>
              </a:tblPr>
              <a:tblGrid>
                <a:gridCol w="2143760">
                  <a:extLst>
                    <a:ext uri="{9D8B030D-6E8A-4147-A177-3AD203B41FA5}">
                      <a16:colId xmlns:a16="http://schemas.microsoft.com/office/drawing/2014/main" val="1226863502"/>
                    </a:ext>
                  </a:extLst>
                </a:gridCol>
                <a:gridCol w="2143760">
                  <a:extLst>
                    <a:ext uri="{9D8B030D-6E8A-4147-A177-3AD203B41FA5}">
                      <a16:colId xmlns:a16="http://schemas.microsoft.com/office/drawing/2014/main" val="3095275519"/>
                    </a:ext>
                  </a:extLst>
                </a:gridCol>
                <a:gridCol w="2143760">
                  <a:extLst>
                    <a:ext uri="{9D8B030D-6E8A-4147-A177-3AD203B41FA5}">
                      <a16:colId xmlns:a16="http://schemas.microsoft.com/office/drawing/2014/main" val="3853516077"/>
                    </a:ext>
                  </a:extLst>
                </a:gridCol>
              </a:tblGrid>
              <a:tr h="1026159">
                <a:tc>
                  <a:txBody>
                    <a:bodyPr/>
                    <a:lstStyle/>
                    <a:p>
                      <a:pPr algn="ctr"/>
                      <a:endParaRPr lang="it-IT" dirty="0">
                        <a:solidFill>
                          <a:schemeClr val="tx1"/>
                        </a:solidFill>
                      </a:endParaRPr>
                    </a:p>
                  </a:txBody>
                  <a:tcPr/>
                </a:tc>
                <a:tc>
                  <a:txBody>
                    <a:bodyPr/>
                    <a:lstStyle/>
                    <a:p>
                      <a:pPr algn="ctr"/>
                      <a:endParaRPr lang="it-IT" dirty="0">
                        <a:solidFill>
                          <a:schemeClr val="tx1"/>
                        </a:solidFill>
                      </a:endParaRPr>
                    </a:p>
                    <a:p>
                      <a:pPr algn="ctr"/>
                      <a:r>
                        <a:rPr lang="it-IT" dirty="0">
                          <a:solidFill>
                            <a:schemeClr val="tx1"/>
                          </a:solidFill>
                        </a:rPr>
                        <a:t>Contribuisce</a:t>
                      </a:r>
                    </a:p>
                  </a:txBody>
                  <a:tcPr/>
                </a:tc>
                <a:tc>
                  <a:txBody>
                    <a:bodyPr/>
                    <a:lstStyle/>
                    <a:p>
                      <a:pPr algn="ctr"/>
                      <a:endParaRPr lang="it-IT" dirty="0">
                        <a:solidFill>
                          <a:schemeClr val="tx1"/>
                        </a:solidFill>
                      </a:endParaRPr>
                    </a:p>
                    <a:p>
                      <a:pPr algn="ctr"/>
                      <a:r>
                        <a:rPr lang="it-IT" dirty="0">
                          <a:solidFill>
                            <a:schemeClr val="tx1"/>
                          </a:solidFill>
                        </a:rPr>
                        <a:t>Non contribuisce</a:t>
                      </a:r>
                    </a:p>
                  </a:txBody>
                  <a:tcPr/>
                </a:tc>
                <a:extLst>
                  <a:ext uri="{0D108BD9-81ED-4DB2-BD59-A6C34878D82A}">
                    <a16:rowId xmlns:a16="http://schemas.microsoft.com/office/drawing/2014/main" val="3017015260"/>
                  </a:ext>
                </a:extLst>
              </a:tr>
              <a:tr h="1026159">
                <a:tc>
                  <a:txBody>
                    <a:bodyPr/>
                    <a:lstStyle/>
                    <a:p>
                      <a:pPr algn="ctr"/>
                      <a:endParaRPr lang="it-IT" b="1" dirty="0">
                        <a:solidFill>
                          <a:schemeClr val="tx1"/>
                        </a:solidFill>
                      </a:endParaRPr>
                    </a:p>
                    <a:p>
                      <a:pPr algn="ctr"/>
                      <a:r>
                        <a:rPr lang="it-IT" b="1" dirty="0">
                          <a:solidFill>
                            <a:schemeClr val="tx1"/>
                          </a:solidFill>
                        </a:rPr>
                        <a:t>Contribuisce</a:t>
                      </a:r>
                    </a:p>
                  </a:txBody>
                  <a:tcPr/>
                </a:tc>
                <a:tc>
                  <a:txBody>
                    <a:bodyPr/>
                    <a:lstStyle/>
                    <a:p>
                      <a:pPr algn="ctr"/>
                      <a:endParaRPr lang="it-IT" dirty="0">
                        <a:solidFill>
                          <a:schemeClr val="tx1"/>
                        </a:solidFill>
                      </a:endParaRPr>
                    </a:p>
                  </a:txBody>
                  <a:tcPr/>
                </a:tc>
                <a:tc>
                  <a:txBody>
                    <a:bodyPr/>
                    <a:lstStyle/>
                    <a:p>
                      <a:pPr algn="ctr"/>
                      <a:endParaRPr lang="it-IT" dirty="0">
                        <a:solidFill>
                          <a:schemeClr val="tx1"/>
                        </a:solidFill>
                      </a:endParaRPr>
                    </a:p>
                  </a:txBody>
                  <a:tcPr/>
                </a:tc>
                <a:extLst>
                  <a:ext uri="{0D108BD9-81ED-4DB2-BD59-A6C34878D82A}">
                    <a16:rowId xmlns:a16="http://schemas.microsoft.com/office/drawing/2014/main" val="504319467"/>
                  </a:ext>
                </a:extLst>
              </a:tr>
              <a:tr h="1026159">
                <a:tc>
                  <a:txBody>
                    <a:bodyPr/>
                    <a:lstStyle/>
                    <a:p>
                      <a:pPr algn="ctr"/>
                      <a:endParaRPr lang="it-IT" b="1" dirty="0">
                        <a:solidFill>
                          <a:schemeClr val="tx1"/>
                        </a:solidFill>
                      </a:endParaRPr>
                    </a:p>
                    <a:p>
                      <a:pPr algn="ctr"/>
                      <a:r>
                        <a:rPr lang="it-IT" b="1" dirty="0">
                          <a:solidFill>
                            <a:schemeClr val="tx1"/>
                          </a:solidFill>
                        </a:rPr>
                        <a:t>Non contribuisce</a:t>
                      </a:r>
                    </a:p>
                  </a:txBody>
                  <a:tcPr/>
                </a:tc>
                <a:tc>
                  <a:txBody>
                    <a:bodyPr/>
                    <a:lstStyle/>
                    <a:p>
                      <a:pPr algn="ctr"/>
                      <a:endParaRPr lang="it-IT" dirty="0">
                        <a:solidFill>
                          <a:schemeClr val="tx1"/>
                        </a:solidFill>
                      </a:endParaRPr>
                    </a:p>
                  </a:txBody>
                  <a:tcPr/>
                </a:tc>
                <a:tc>
                  <a:txBody>
                    <a:bodyPr/>
                    <a:lstStyle/>
                    <a:p>
                      <a:pPr algn="ctr"/>
                      <a:endParaRPr lang="it-IT" dirty="0">
                        <a:solidFill>
                          <a:schemeClr val="tx1"/>
                        </a:solidFill>
                      </a:endParaRPr>
                    </a:p>
                  </a:txBody>
                  <a:tcPr/>
                </a:tc>
                <a:extLst>
                  <a:ext uri="{0D108BD9-81ED-4DB2-BD59-A6C34878D82A}">
                    <a16:rowId xmlns:a16="http://schemas.microsoft.com/office/drawing/2014/main" val="3350315523"/>
                  </a:ext>
                </a:extLst>
              </a:tr>
            </a:tbl>
          </a:graphicData>
        </a:graphic>
      </p:graphicFrame>
      <p:sp>
        <p:nvSpPr>
          <p:cNvPr id="5" name="CasellaDiTesto 4">
            <a:extLst>
              <a:ext uri="{FF2B5EF4-FFF2-40B4-BE49-F238E27FC236}">
                <a16:creationId xmlns:a16="http://schemas.microsoft.com/office/drawing/2014/main" id="{227C8383-C91D-12B6-A679-BC7CACF223BA}"/>
              </a:ext>
            </a:extLst>
          </p:cNvPr>
          <p:cNvSpPr txBox="1"/>
          <p:nvPr/>
        </p:nvSpPr>
        <p:spPr>
          <a:xfrm>
            <a:off x="6666185" y="1526453"/>
            <a:ext cx="832536" cy="369332"/>
          </a:xfrm>
          <a:prstGeom prst="rect">
            <a:avLst/>
          </a:prstGeom>
          <a:noFill/>
        </p:spPr>
        <p:txBody>
          <a:bodyPr wrap="none" rtlCol="0">
            <a:spAutoFit/>
          </a:bodyPr>
          <a:lstStyle/>
          <a:p>
            <a:r>
              <a:rPr lang="it-IT" b="1" dirty="0"/>
              <a:t>Jason</a:t>
            </a:r>
          </a:p>
        </p:txBody>
      </p:sp>
      <p:sp>
        <p:nvSpPr>
          <p:cNvPr id="6" name="CasellaDiTesto 5">
            <a:extLst>
              <a:ext uri="{FF2B5EF4-FFF2-40B4-BE49-F238E27FC236}">
                <a16:creationId xmlns:a16="http://schemas.microsoft.com/office/drawing/2014/main" id="{7BE47C33-5A3F-B256-79F8-120512128F53}"/>
              </a:ext>
            </a:extLst>
          </p:cNvPr>
          <p:cNvSpPr txBox="1"/>
          <p:nvPr/>
        </p:nvSpPr>
        <p:spPr>
          <a:xfrm>
            <a:off x="1393803" y="4046656"/>
            <a:ext cx="1033296" cy="369332"/>
          </a:xfrm>
          <a:prstGeom prst="rect">
            <a:avLst/>
          </a:prstGeom>
          <a:noFill/>
        </p:spPr>
        <p:txBody>
          <a:bodyPr wrap="none" rtlCol="0">
            <a:spAutoFit/>
          </a:bodyPr>
          <a:lstStyle/>
          <a:p>
            <a:r>
              <a:rPr lang="it-IT" b="1" dirty="0"/>
              <a:t>Richard</a:t>
            </a:r>
          </a:p>
        </p:txBody>
      </p:sp>
      <p:sp>
        <p:nvSpPr>
          <p:cNvPr id="7" name="CasellaDiTesto 6">
            <a:extLst>
              <a:ext uri="{FF2B5EF4-FFF2-40B4-BE49-F238E27FC236}">
                <a16:creationId xmlns:a16="http://schemas.microsoft.com/office/drawing/2014/main" id="{C9B45FC1-4219-8DCF-E7CF-6BBDBD04762B}"/>
              </a:ext>
            </a:extLst>
          </p:cNvPr>
          <p:cNvSpPr txBox="1"/>
          <p:nvPr/>
        </p:nvSpPr>
        <p:spPr>
          <a:xfrm>
            <a:off x="6524391" y="4852847"/>
            <a:ext cx="588623" cy="369332"/>
          </a:xfrm>
          <a:prstGeom prst="rect">
            <a:avLst/>
          </a:prstGeom>
          <a:noFill/>
        </p:spPr>
        <p:txBody>
          <a:bodyPr wrap="none" rtlCol="0">
            <a:spAutoFit/>
          </a:bodyPr>
          <a:lstStyle/>
          <a:p>
            <a:r>
              <a:rPr lang="it-IT" dirty="0"/>
              <a:t>600</a:t>
            </a:r>
          </a:p>
        </p:txBody>
      </p:sp>
      <p:sp>
        <p:nvSpPr>
          <p:cNvPr id="8" name="CasellaDiTesto 7">
            <a:extLst>
              <a:ext uri="{FF2B5EF4-FFF2-40B4-BE49-F238E27FC236}">
                <a16:creationId xmlns:a16="http://schemas.microsoft.com/office/drawing/2014/main" id="{4EF0FFE5-8BA5-8089-F40B-B5866123F34D}"/>
              </a:ext>
            </a:extLst>
          </p:cNvPr>
          <p:cNvSpPr txBox="1"/>
          <p:nvPr/>
        </p:nvSpPr>
        <p:spPr>
          <a:xfrm>
            <a:off x="7155507" y="3177671"/>
            <a:ext cx="588623" cy="369332"/>
          </a:xfrm>
          <a:prstGeom prst="rect">
            <a:avLst/>
          </a:prstGeom>
          <a:noFill/>
        </p:spPr>
        <p:txBody>
          <a:bodyPr wrap="none" rtlCol="0">
            <a:spAutoFit/>
          </a:bodyPr>
          <a:lstStyle/>
          <a:p>
            <a:r>
              <a:rPr lang="it-IT" dirty="0"/>
              <a:t>600</a:t>
            </a:r>
          </a:p>
        </p:txBody>
      </p:sp>
      <p:sp>
        <p:nvSpPr>
          <p:cNvPr id="9" name="CasellaDiTesto 8">
            <a:extLst>
              <a:ext uri="{FF2B5EF4-FFF2-40B4-BE49-F238E27FC236}">
                <a16:creationId xmlns:a16="http://schemas.microsoft.com/office/drawing/2014/main" id="{AE199227-84B9-9B0D-084A-5F38A0C60BE5}"/>
              </a:ext>
            </a:extLst>
          </p:cNvPr>
          <p:cNvSpPr txBox="1"/>
          <p:nvPr/>
        </p:nvSpPr>
        <p:spPr>
          <a:xfrm>
            <a:off x="8718310" y="4852847"/>
            <a:ext cx="588623" cy="369332"/>
          </a:xfrm>
          <a:prstGeom prst="rect">
            <a:avLst/>
          </a:prstGeom>
          <a:noFill/>
        </p:spPr>
        <p:txBody>
          <a:bodyPr wrap="none" rtlCol="0">
            <a:spAutoFit/>
          </a:bodyPr>
          <a:lstStyle/>
          <a:p>
            <a:r>
              <a:rPr lang="it-IT" dirty="0"/>
              <a:t>700</a:t>
            </a:r>
          </a:p>
        </p:txBody>
      </p:sp>
      <p:sp>
        <p:nvSpPr>
          <p:cNvPr id="10" name="CasellaDiTesto 9">
            <a:extLst>
              <a:ext uri="{FF2B5EF4-FFF2-40B4-BE49-F238E27FC236}">
                <a16:creationId xmlns:a16="http://schemas.microsoft.com/office/drawing/2014/main" id="{A9E6046A-2B44-4DDF-7CC0-1C110CB5822D}"/>
              </a:ext>
            </a:extLst>
          </p:cNvPr>
          <p:cNvSpPr txBox="1"/>
          <p:nvPr/>
        </p:nvSpPr>
        <p:spPr>
          <a:xfrm>
            <a:off x="8603321" y="3851451"/>
            <a:ext cx="723275" cy="369332"/>
          </a:xfrm>
          <a:prstGeom prst="rect">
            <a:avLst/>
          </a:prstGeom>
          <a:noFill/>
        </p:spPr>
        <p:txBody>
          <a:bodyPr wrap="none" rtlCol="0">
            <a:spAutoFit/>
          </a:bodyPr>
          <a:lstStyle/>
          <a:p>
            <a:r>
              <a:rPr lang="it-IT" dirty="0"/>
              <a:t>1200</a:t>
            </a:r>
          </a:p>
        </p:txBody>
      </p:sp>
      <p:sp>
        <p:nvSpPr>
          <p:cNvPr id="11" name="CasellaDiTesto 10">
            <a:extLst>
              <a:ext uri="{FF2B5EF4-FFF2-40B4-BE49-F238E27FC236}">
                <a16:creationId xmlns:a16="http://schemas.microsoft.com/office/drawing/2014/main" id="{351E987B-7214-B032-F42B-CB4485BBF80D}"/>
              </a:ext>
            </a:extLst>
          </p:cNvPr>
          <p:cNvSpPr txBox="1"/>
          <p:nvPr/>
        </p:nvSpPr>
        <p:spPr>
          <a:xfrm>
            <a:off x="6506836" y="3861990"/>
            <a:ext cx="588623" cy="369332"/>
          </a:xfrm>
          <a:prstGeom prst="rect">
            <a:avLst/>
          </a:prstGeom>
          <a:noFill/>
        </p:spPr>
        <p:txBody>
          <a:bodyPr wrap="none" rtlCol="0">
            <a:spAutoFit/>
          </a:bodyPr>
          <a:lstStyle/>
          <a:p>
            <a:r>
              <a:rPr lang="it-IT" dirty="0"/>
              <a:t>900</a:t>
            </a:r>
          </a:p>
        </p:txBody>
      </p:sp>
      <p:sp>
        <p:nvSpPr>
          <p:cNvPr id="12" name="CasellaDiTesto 11">
            <a:extLst>
              <a:ext uri="{FF2B5EF4-FFF2-40B4-BE49-F238E27FC236}">
                <a16:creationId xmlns:a16="http://schemas.microsoft.com/office/drawing/2014/main" id="{0E356066-A182-28BA-9157-0418F258BB04}"/>
              </a:ext>
            </a:extLst>
          </p:cNvPr>
          <p:cNvSpPr txBox="1"/>
          <p:nvPr/>
        </p:nvSpPr>
        <p:spPr>
          <a:xfrm>
            <a:off x="4982609" y="3172163"/>
            <a:ext cx="588623" cy="369332"/>
          </a:xfrm>
          <a:prstGeom prst="rect">
            <a:avLst/>
          </a:prstGeom>
          <a:noFill/>
        </p:spPr>
        <p:txBody>
          <a:bodyPr wrap="none" rtlCol="0">
            <a:spAutoFit/>
          </a:bodyPr>
          <a:lstStyle/>
          <a:p>
            <a:r>
              <a:rPr lang="it-IT" dirty="0"/>
              <a:t>900</a:t>
            </a:r>
          </a:p>
        </p:txBody>
      </p:sp>
      <p:sp>
        <p:nvSpPr>
          <p:cNvPr id="13" name="CasellaDiTesto 12">
            <a:extLst>
              <a:ext uri="{FF2B5EF4-FFF2-40B4-BE49-F238E27FC236}">
                <a16:creationId xmlns:a16="http://schemas.microsoft.com/office/drawing/2014/main" id="{16108494-5DCD-0745-0B1F-750B60EC1033}"/>
              </a:ext>
            </a:extLst>
          </p:cNvPr>
          <p:cNvSpPr txBox="1"/>
          <p:nvPr/>
        </p:nvSpPr>
        <p:spPr>
          <a:xfrm>
            <a:off x="4941926" y="4220783"/>
            <a:ext cx="723275" cy="369332"/>
          </a:xfrm>
          <a:prstGeom prst="rect">
            <a:avLst/>
          </a:prstGeom>
          <a:noFill/>
        </p:spPr>
        <p:txBody>
          <a:bodyPr wrap="none" rtlCol="0">
            <a:spAutoFit/>
          </a:bodyPr>
          <a:lstStyle/>
          <a:p>
            <a:r>
              <a:rPr lang="it-IT" dirty="0"/>
              <a:t>1200</a:t>
            </a:r>
          </a:p>
        </p:txBody>
      </p:sp>
      <p:sp>
        <p:nvSpPr>
          <p:cNvPr id="14" name="CasellaDiTesto 13">
            <a:extLst>
              <a:ext uri="{FF2B5EF4-FFF2-40B4-BE49-F238E27FC236}">
                <a16:creationId xmlns:a16="http://schemas.microsoft.com/office/drawing/2014/main" id="{70A5C9CF-587D-F095-FE97-7B0B25711BAE}"/>
              </a:ext>
            </a:extLst>
          </p:cNvPr>
          <p:cNvSpPr txBox="1"/>
          <p:nvPr/>
        </p:nvSpPr>
        <p:spPr>
          <a:xfrm>
            <a:off x="7155507" y="4220783"/>
            <a:ext cx="588623" cy="369332"/>
          </a:xfrm>
          <a:prstGeom prst="rect">
            <a:avLst/>
          </a:prstGeom>
          <a:noFill/>
        </p:spPr>
        <p:txBody>
          <a:bodyPr wrap="none" rtlCol="0">
            <a:spAutoFit/>
          </a:bodyPr>
          <a:lstStyle/>
          <a:p>
            <a:r>
              <a:rPr lang="it-IT" dirty="0"/>
              <a:t>700</a:t>
            </a:r>
          </a:p>
        </p:txBody>
      </p:sp>
      <p:cxnSp>
        <p:nvCxnSpPr>
          <p:cNvPr id="16" name="Connettore diritto 15">
            <a:extLst>
              <a:ext uri="{FF2B5EF4-FFF2-40B4-BE49-F238E27FC236}">
                <a16:creationId xmlns:a16="http://schemas.microsoft.com/office/drawing/2014/main" id="{CB8E589A-CADF-7510-9E83-8C77FBCF8A11}"/>
              </a:ext>
            </a:extLst>
          </p:cNvPr>
          <p:cNvCxnSpPr/>
          <p:nvPr/>
        </p:nvCxnSpPr>
        <p:spPr>
          <a:xfrm>
            <a:off x="5139640" y="4579563"/>
            <a:ext cx="48833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 name="Connettore diritto 16">
            <a:extLst>
              <a:ext uri="{FF2B5EF4-FFF2-40B4-BE49-F238E27FC236}">
                <a16:creationId xmlns:a16="http://schemas.microsoft.com/office/drawing/2014/main" id="{87804332-EEB6-754A-885A-98D55E4C7DB9}"/>
              </a:ext>
            </a:extLst>
          </p:cNvPr>
          <p:cNvCxnSpPr/>
          <p:nvPr/>
        </p:nvCxnSpPr>
        <p:spPr>
          <a:xfrm>
            <a:off x="7255793" y="4579563"/>
            <a:ext cx="48833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8" name="Connettore diritto 17">
            <a:extLst>
              <a:ext uri="{FF2B5EF4-FFF2-40B4-BE49-F238E27FC236}">
                <a16:creationId xmlns:a16="http://schemas.microsoft.com/office/drawing/2014/main" id="{1F78C4B9-ED84-AE8C-2179-BBE42DC6CBFF}"/>
              </a:ext>
            </a:extLst>
          </p:cNvPr>
          <p:cNvCxnSpPr/>
          <p:nvPr/>
        </p:nvCxnSpPr>
        <p:spPr>
          <a:xfrm>
            <a:off x="8768452" y="5222179"/>
            <a:ext cx="48833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Connettore diritto 18">
            <a:extLst>
              <a:ext uri="{FF2B5EF4-FFF2-40B4-BE49-F238E27FC236}">
                <a16:creationId xmlns:a16="http://schemas.microsoft.com/office/drawing/2014/main" id="{8F27BEA4-295B-751F-E16E-F7EBB8F239BB}"/>
              </a:ext>
            </a:extLst>
          </p:cNvPr>
          <p:cNvCxnSpPr/>
          <p:nvPr/>
        </p:nvCxnSpPr>
        <p:spPr>
          <a:xfrm>
            <a:off x="8718310" y="4210231"/>
            <a:ext cx="488337"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0" name="Rettangolo 19">
            <a:extLst>
              <a:ext uri="{FF2B5EF4-FFF2-40B4-BE49-F238E27FC236}">
                <a16:creationId xmlns:a16="http://schemas.microsoft.com/office/drawing/2014/main" id="{8A69B47D-6CA4-EB27-9083-20D58522F11F}"/>
              </a:ext>
            </a:extLst>
          </p:cNvPr>
          <p:cNvSpPr/>
          <p:nvPr/>
        </p:nvSpPr>
        <p:spPr>
          <a:xfrm>
            <a:off x="7141295" y="4256884"/>
            <a:ext cx="2268894" cy="1121547"/>
          </a:xfrm>
          <a:prstGeom prst="rect">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22" name="Connettore 2 21">
            <a:extLst>
              <a:ext uri="{FF2B5EF4-FFF2-40B4-BE49-F238E27FC236}">
                <a16:creationId xmlns:a16="http://schemas.microsoft.com/office/drawing/2014/main" id="{E6A267A1-4023-332E-2E67-1734E0407FA3}"/>
              </a:ext>
            </a:extLst>
          </p:cNvPr>
          <p:cNvCxnSpPr>
            <a:cxnSpLocks/>
          </p:cNvCxnSpPr>
          <p:nvPr/>
        </p:nvCxnSpPr>
        <p:spPr>
          <a:xfrm flipV="1">
            <a:off x="9460331" y="4720436"/>
            <a:ext cx="1146709" cy="3170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CasellaDiTesto 22">
            <a:extLst>
              <a:ext uri="{FF2B5EF4-FFF2-40B4-BE49-F238E27FC236}">
                <a16:creationId xmlns:a16="http://schemas.microsoft.com/office/drawing/2014/main" id="{49FBF5E7-D593-09D0-5DF4-27C1059486C5}"/>
              </a:ext>
            </a:extLst>
          </p:cNvPr>
          <p:cNvSpPr txBox="1"/>
          <p:nvPr/>
        </p:nvSpPr>
        <p:spPr>
          <a:xfrm>
            <a:off x="10017760" y="4280144"/>
            <a:ext cx="2061783" cy="369332"/>
          </a:xfrm>
          <a:prstGeom prst="rect">
            <a:avLst/>
          </a:prstGeom>
          <a:noFill/>
        </p:spPr>
        <p:txBody>
          <a:bodyPr wrap="none" rtlCol="0">
            <a:spAutoFit/>
          </a:bodyPr>
          <a:lstStyle/>
          <a:p>
            <a:r>
              <a:rPr lang="it-IT" dirty="0"/>
              <a:t>Equilibrio di Nash</a:t>
            </a:r>
          </a:p>
        </p:txBody>
      </p:sp>
      <p:cxnSp>
        <p:nvCxnSpPr>
          <p:cNvPr id="24" name="Connettore 2 23">
            <a:extLst>
              <a:ext uri="{FF2B5EF4-FFF2-40B4-BE49-F238E27FC236}">
                <a16:creationId xmlns:a16="http://schemas.microsoft.com/office/drawing/2014/main" id="{258ECE07-89FB-54AA-21B4-F7B52C2C8852}"/>
              </a:ext>
            </a:extLst>
          </p:cNvPr>
          <p:cNvCxnSpPr>
            <a:cxnSpLocks/>
          </p:cNvCxnSpPr>
          <p:nvPr/>
        </p:nvCxnSpPr>
        <p:spPr>
          <a:xfrm>
            <a:off x="11047392" y="4613757"/>
            <a:ext cx="1259" cy="15127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CasellaDiTesto 26">
            <a:extLst>
              <a:ext uri="{FF2B5EF4-FFF2-40B4-BE49-F238E27FC236}">
                <a16:creationId xmlns:a16="http://schemas.microsoft.com/office/drawing/2014/main" id="{898B7D8B-6265-50A3-D1F3-34ECF72607F5}"/>
              </a:ext>
            </a:extLst>
          </p:cNvPr>
          <p:cNvSpPr txBox="1"/>
          <p:nvPr/>
        </p:nvSpPr>
        <p:spPr>
          <a:xfrm>
            <a:off x="5020428" y="6205929"/>
            <a:ext cx="6844438" cy="369332"/>
          </a:xfrm>
          <a:prstGeom prst="rect">
            <a:avLst/>
          </a:prstGeom>
          <a:noFill/>
        </p:spPr>
        <p:txBody>
          <a:bodyPr wrap="none" rtlCol="0">
            <a:spAutoFit/>
          </a:bodyPr>
          <a:lstStyle/>
          <a:p>
            <a:r>
              <a:rPr lang="it-IT" dirty="0"/>
              <a:t>Come dilemma del prigioniero: </a:t>
            </a:r>
            <a:r>
              <a:rPr lang="it-IT" b="1" dirty="0"/>
              <a:t>esito socialmente inefficiente</a:t>
            </a:r>
          </a:p>
        </p:txBody>
      </p:sp>
      <p:sp>
        <p:nvSpPr>
          <p:cNvPr id="29" name="Freccia in su 28">
            <a:extLst>
              <a:ext uri="{FF2B5EF4-FFF2-40B4-BE49-F238E27FC236}">
                <a16:creationId xmlns:a16="http://schemas.microsoft.com/office/drawing/2014/main" id="{BBB2A9CF-1E77-18BA-4E87-D551D1E47EF4}"/>
              </a:ext>
            </a:extLst>
          </p:cNvPr>
          <p:cNvSpPr/>
          <p:nvPr/>
        </p:nvSpPr>
        <p:spPr>
          <a:xfrm rot="16200000">
            <a:off x="4185916" y="5879592"/>
            <a:ext cx="484632" cy="978408"/>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 name="CasellaDiTesto 29">
            <a:extLst>
              <a:ext uri="{FF2B5EF4-FFF2-40B4-BE49-F238E27FC236}">
                <a16:creationId xmlns:a16="http://schemas.microsoft.com/office/drawing/2014/main" id="{840ABFA0-5A97-6DDC-D51B-2A902DC8E76B}"/>
              </a:ext>
            </a:extLst>
          </p:cNvPr>
          <p:cNvSpPr txBox="1"/>
          <p:nvPr/>
        </p:nvSpPr>
        <p:spPr>
          <a:xfrm>
            <a:off x="722643" y="5907130"/>
            <a:ext cx="3479184" cy="923330"/>
          </a:xfrm>
          <a:prstGeom prst="rect">
            <a:avLst/>
          </a:prstGeom>
          <a:noFill/>
        </p:spPr>
        <p:txBody>
          <a:bodyPr wrap="square" rtlCol="0">
            <a:spAutoFit/>
          </a:bodyPr>
          <a:lstStyle/>
          <a:p>
            <a:pPr algn="ctr"/>
            <a:r>
              <a:rPr lang="it-IT" dirty="0"/>
              <a:t>I beni pubblici implicano l’inefficienza allocativa del meccanismo di mercato</a:t>
            </a:r>
          </a:p>
        </p:txBody>
      </p:sp>
      <p:sp>
        <p:nvSpPr>
          <p:cNvPr id="31" name="CasellaDiTesto 30">
            <a:extLst>
              <a:ext uri="{FF2B5EF4-FFF2-40B4-BE49-F238E27FC236}">
                <a16:creationId xmlns:a16="http://schemas.microsoft.com/office/drawing/2014/main" id="{616FBCE8-675B-D17F-408A-379E4995263C}"/>
              </a:ext>
            </a:extLst>
          </p:cNvPr>
          <p:cNvSpPr txBox="1"/>
          <p:nvPr/>
        </p:nvSpPr>
        <p:spPr>
          <a:xfrm>
            <a:off x="657883" y="1711119"/>
            <a:ext cx="3094309" cy="369332"/>
          </a:xfrm>
          <a:prstGeom prst="rect">
            <a:avLst/>
          </a:prstGeom>
          <a:noFill/>
        </p:spPr>
        <p:txBody>
          <a:bodyPr wrap="none" rtlCol="0">
            <a:spAutoFit/>
          </a:bodyPr>
          <a:lstStyle/>
          <a:p>
            <a:r>
              <a:rPr lang="it-IT" dirty="0"/>
              <a:t>Es. acquisto di un televisore</a:t>
            </a:r>
          </a:p>
        </p:txBody>
      </p:sp>
    </p:spTree>
    <p:extLst>
      <p:ext uri="{BB962C8B-B14F-4D97-AF65-F5344CB8AC3E}">
        <p14:creationId xmlns:p14="http://schemas.microsoft.com/office/powerpoint/2010/main" val="3502856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500"/>
                                        <p:tgtEl>
                                          <p:spTgt spid="20"/>
                                        </p:tgtEl>
                                      </p:cBhvr>
                                    </p:animEffect>
                                  </p:childTnLst>
                                </p:cTn>
                              </p:par>
                              <p:par>
                                <p:cTn id="28" presetID="10" presetClass="entr" presetSubtype="0" fill="hold"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fade">
                                      <p:cBhvr>
                                        <p:cTn id="30" dur="500"/>
                                        <p:tgtEl>
                                          <p:spTgt spid="22"/>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3"/>
                                        </p:tgtEl>
                                        <p:attrNameLst>
                                          <p:attrName>style.visibility</p:attrName>
                                        </p:attrNameLst>
                                      </p:cBhvr>
                                      <p:to>
                                        <p:strVal val="visible"/>
                                      </p:to>
                                    </p:set>
                                    <p:animEffect transition="in" filter="fade">
                                      <p:cBhvr>
                                        <p:cTn id="33" dur="500"/>
                                        <p:tgtEl>
                                          <p:spTgt spid="23"/>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fade">
                                      <p:cBhvr>
                                        <p:cTn id="38" dur="500"/>
                                        <p:tgtEl>
                                          <p:spTgt spid="24"/>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fade">
                                      <p:cBhvr>
                                        <p:cTn id="41" dur="500"/>
                                        <p:tgtEl>
                                          <p:spTgt spid="27"/>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30"/>
                                        </p:tgtEl>
                                        <p:attrNameLst>
                                          <p:attrName>style.visibility</p:attrName>
                                        </p:attrNameLst>
                                      </p:cBhvr>
                                      <p:to>
                                        <p:strVal val="visible"/>
                                      </p:to>
                                    </p:set>
                                    <p:animEffect transition="in" filter="fade">
                                      <p:cBhvr>
                                        <p:cTn id="46"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3" grpId="0"/>
      <p:bldP spid="27" grpId="0"/>
      <p:bldP spid="30" grpId="0"/>
    </p:bldLst>
  </p:timing>
</p:sld>
</file>

<file path=ppt/theme/theme1.xml><?xml version="1.0" encoding="utf-8"?>
<a:theme xmlns:a="http://schemas.openxmlformats.org/drawingml/2006/main" name="FadeVTI">
  <a:themeElements>
    <a:clrScheme name="gradient">
      <a:dk1>
        <a:sysClr val="windowText" lastClr="000000"/>
      </a:dk1>
      <a:lt1>
        <a:sysClr val="window" lastClr="FFFFFF"/>
      </a:lt1>
      <a:dk2>
        <a:srgbClr val="203040"/>
      </a:dk2>
      <a:lt2>
        <a:srgbClr val="ECF0F0"/>
      </a:lt2>
      <a:accent1>
        <a:srgbClr val="00BAC8"/>
      </a:accent1>
      <a:accent2>
        <a:srgbClr val="794DFF"/>
      </a:accent2>
      <a:accent3>
        <a:srgbClr val="00D17D"/>
      </a:accent3>
      <a:accent4>
        <a:srgbClr val="E69500"/>
      </a:accent4>
      <a:accent5>
        <a:srgbClr val="FE5D21"/>
      </a:accent5>
      <a:accent6>
        <a:srgbClr val="DA2A69"/>
      </a:accent6>
      <a:hlink>
        <a:srgbClr val="3E8FF1"/>
      </a:hlink>
      <a:folHlink>
        <a:srgbClr val="939393"/>
      </a:folHlink>
    </a:clrScheme>
    <a:fontScheme name="Custom 49">
      <a:majorFont>
        <a:latin typeface="Aharon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deVTI" id="{1194088A-B135-4437-9FD8-7466BBC13A13}" vid="{B787DE2F-1995-45D8-A8E2-6B5CC521AC55}"/>
    </a:ext>
  </a:extLst>
</a:theme>
</file>

<file path=docProps/app.xml><?xml version="1.0" encoding="utf-8"?>
<Properties xmlns="http://schemas.openxmlformats.org/officeDocument/2006/extended-properties" xmlns:vt="http://schemas.openxmlformats.org/officeDocument/2006/docPropsVTypes">
  <TotalTime>1259</TotalTime>
  <Words>1330</Words>
  <Application>Microsoft Office PowerPoint</Application>
  <PresentationFormat>Widescreen</PresentationFormat>
  <Paragraphs>128</Paragraphs>
  <Slides>17</Slides>
  <Notes>0</Notes>
  <HiddenSlides>0</HiddenSlides>
  <MMClips>0</MMClips>
  <ScaleCrop>false</ScaleCrop>
  <HeadingPairs>
    <vt:vector size="8" baseType="variant">
      <vt:variant>
        <vt:lpstr>Caratteri utilizzati</vt:lpstr>
      </vt:variant>
      <vt:variant>
        <vt:i4>6</vt:i4>
      </vt:variant>
      <vt:variant>
        <vt:lpstr>Tema</vt:lpstr>
      </vt:variant>
      <vt:variant>
        <vt:i4>1</vt:i4>
      </vt:variant>
      <vt:variant>
        <vt:lpstr>Server OLE incorporati</vt:lpstr>
      </vt:variant>
      <vt:variant>
        <vt:i4>1</vt:i4>
      </vt:variant>
      <vt:variant>
        <vt:lpstr>Titoli diapositive</vt:lpstr>
      </vt:variant>
      <vt:variant>
        <vt:i4>17</vt:i4>
      </vt:variant>
    </vt:vector>
  </HeadingPairs>
  <TitlesOfParts>
    <vt:vector size="25" baseType="lpstr">
      <vt:lpstr>Aharoni</vt:lpstr>
      <vt:lpstr>Arial</vt:lpstr>
      <vt:lpstr>Avenir Next LT Pro</vt:lpstr>
      <vt:lpstr>Calibri</vt:lpstr>
      <vt:lpstr>Cambria Math</vt:lpstr>
      <vt:lpstr>Söhne</vt:lpstr>
      <vt:lpstr>FadeVTI</vt:lpstr>
      <vt:lpstr>Equation</vt:lpstr>
      <vt:lpstr>I BENI PUBBLICI</vt:lpstr>
      <vt:lpstr>Richiami di Teoria dei giochi </vt:lpstr>
      <vt:lpstr>La definizione di bene pubblico e la tassonomia dei beni</vt:lpstr>
      <vt:lpstr>La definizione di bene pubblico e la tassonomia dei beni</vt:lpstr>
      <vt:lpstr>La definizione di bene pubblico e la tassonomia dei beni</vt:lpstr>
      <vt:lpstr>La definizione di bene pubblico e la tassonomia dei beni</vt:lpstr>
      <vt:lpstr>La definizione di bene pubblico e la tassonomia dei beni</vt:lpstr>
      <vt:lpstr>La definizione di bene pubblico e la tassonomia dei beni</vt:lpstr>
      <vt:lpstr>L’inefficienza allocativa dei beni pubblici</vt:lpstr>
      <vt:lpstr>CONDIZIONE DI SAMUELSON (1954)</vt:lpstr>
      <vt:lpstr>CONDIZIONE DI SAMUELSON</vt:lpstr>
      <vt:lpstr>CONDIZIONE DI SAMUELSON</vt:lpstr>
      <vt:lpstr>CONDIZIONE DI SAMUELSON</vt:lpstr>
      <vt:lpstr>L’IMPOSTAZIONE DI LINDHAL (1919)</vt:lpstr>
      <vt:lpstr>L’IMPOSTAZIONE DI LINDHAL (1919)</vt:lpstr>
      <vt:lpstr>Meccanismi di rivelazione delle preferenze individuali</vt:lpstr>
      <vt:lpstr>Common Goods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BENI PUBBLICI</dc:title>
  <dc:creator>Audrey De Dominicis</dc:creator>
  <cp:lastModifiedBy>Audrey De Dominicis</cp:lastModifiedBy>
  <cp:revision>1</cp:revision>
  <dcterms:created xsi:type="dcterms:W3CDTF">2024-03-04T10:10:42Z</dcterms:created>
  <dcterms:modified xsi:type="dcterms:W3CDTF">2024-03-20T04:52:07Z</dcterms:modified>
</cp:coreProperties>
</file>