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5486"/>
    <a:srgbClr val="F9D075"/>
    <a:srgbClr val="62C7D8"/>
    <a:srgbClr val="964D49"/>
    <a:srgbClr val="B8A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51"/>
  </p:normalViewPr>
  <p:slideViewPr>
    <p:cSldViewPr snapToGrid="0">
      <p:cViewPr>
        <p:scale>
          <a:sx n="80" d="100"/>
          <a:sy n="80" d="100"/>
        </p:scale>
        <p:origin x="696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9C6E3C-1B7A-19A8-3A3C-C0D50F745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F24EB80-6E08-D9CF-2F0C-E569A30DA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0E5C78-3B6B-125B-C777-E6146EB1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036F61-67C2-BD24-69F5-755B0E5B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064D58-F61C-A6EA-3341-8119355B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58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51ECF5-1059-E0D7-751E-F12CA5449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07F1E2C-3B06-D08A-B8D7-F7732D2BF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F146F6-3026-3758-9EB9-2317818C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026AAA-3F76-86ED-EC37-E616DD30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DBF8CD-46AB-171A-1500-2A4444C0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641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BA12C8D-7902-F5B0-7E6F-7FA984113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4EE5DE-B2D8-1DEA-654A-421015FBC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65CB5C-B6C3-DF27-1A5D-B23587CE5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D05E21-1831-2F33-0A64-0F2330A1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CA18A5-167D-61A1-1D50-E1F576AE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42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919124-2108-88FA-2157-F6CE9D0C2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66D89B-E44D-0986-C420-198DE437D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3B1884-1492-3B96-0C92-469437F3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CFCD67-D0E8-F70E-BF24-0F5E6AD55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53115D-B56D-1268-1ADE-59A47DAF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35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9DD2C-D834-51CD-F97B-8BA78770A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1F122F-12CB-46D1-5813-E668EC306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6AF596-CBD3-D67C-61B4-AA0FAB2E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9E6F3A-D22A-56F8-5A2F-AE08E03A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8751EE-029C-2E44-171C-AF00EB3A6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73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355163-73B6-17A7-3205-1F9942AD1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5F9EAE-9D29-956D-FF8C-5A43FA094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14CA7D-53F4-8EFD-47C5-D03816A1C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6F0E593-B3A8-ED2C-85E5-49780B5F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22F5F0-C4B2-2AF9-92C9-36EC60D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20EC01-502B-78F6-E55B-B226142D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90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7B30C3-07AF-2F5B-5140-CC89B2195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F7A626-B885-8513-47A4-AB51192A7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B5B6E4-E13D-92D2-BD12-9D4557294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7002E91-771C-26FE-AE49-6DAB1B618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445469-8AA0-C016-7D6A-5966F3823E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6A8164C-77BD-86B3-3D4D-86DB3DEA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21EA279-3A1E-ACFC-7939-4891234A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E4CDC55-098C-3D13-7354-368EFB8D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284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017E2-7270-2558-E2E7-7B1F49A94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8C83E5D-B4E3-1B16-D237-B779202B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AF4C1D-93E9-9191-C1E3-7C047B9B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E40DE6-0C97-57AC-5CE1-9E39686B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218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73204AA-866C-04FC-DF52-D67DF0DF2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ECCF80-E0AD-459A-B8F4-3F05CA5D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64D78AF-ACBF-B369-4299-92C1F6ECB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97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03173C-EC2F-EE99-4EEC-5B472F816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6EEBB3-4670-7DD4-2E79-DB2719FBC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4CB670-D6B1-6F88-95CB-3396A1F07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029929-06EE-4A74-C47D-C628F6B8F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1916BD-BDD2-CF05-E9F1-C17A4B330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103A0A-B1D1-8BED-FDEA-34DD00E4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492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763741-076D-5D77-A38C-5EE759145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A9B168C-D725-6731-29ED-E1F550E6B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5A7F1A-07DE-FEE1-EE92-7E765A7FA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9271B12-9D57-AF77-12C6-6354C77AC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B0C83A-360D-95B4-7123-7FB8655C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DA1357C-CF5D-BC81-6AE7-B3725845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85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37EFA7F-87B7-299A-0E1C-D21D1E9F7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798F73-CB14-331C-0472-0D290A7DD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DBC5FD-46AB-DF63-4F36-18A94FBE3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B1EF9-5D9C-2E40-BB75-65646B541A34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BE8CD5-0731-E4A1-3FED-ABF04FAF3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84DFCB-DE44-C346-BAFF-46C69A1D0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6CB10-73A9-3C41-9F8A-C3E9EE62D6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041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CFB468-0762-D0D9-9EB6-B2407CC95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E581EF5-6CCF-1A79-835F-176DF71BB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139" y="889508"/>
            <a:ext cx="3505841" cy="4743196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629B17EF-80B2-5AF5-436F-584D82892F5B}"/>
              </a:ext>
            </a:extLst>
          </p:cNvPr>
          <p:cNvSpPr txBox="1"/>
          <p:nvPr/>
        </p:nvSpPr>
        <p:spPr>
          <a:xfrm>
            <a:off x="5212080" y="969264"/>
            <a:ext cx="554970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Amanda D. </a:t>
            </a:r>
            <a:r>
              <a:rPr lang="it-IT" sz="2000" b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Lotz</a:t>
            </a:r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analizza la trasformazione della televisione statunitense passando dalla </a:t>
            </a:r>
            <a:r>
              <a:rPr lang="it-IT" sz="2000" b="1" dirty="0">
                <a:solidFill>
                  <a:srgbClr val="62C7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Era</a:t>
            </a:r>
            <a:r>
              <a:rPr lang="it-IT" sz="2000" dirty="0">
                <a:solidFill>
                  <a:srgbClr val="62C7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(dominata da pochi canali generalisti e da modelli industriali rigidi), alla </a:t>
            </a:r>
            <a:r>
              <a:rPr lang="it-IT" sz="2000" b="1" dirty="0" err="1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Multichannel</a:t>
            </a:r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Era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(con l’arrivo del cavo, dei nuovi network e del VCR), fino alla </a:t>
            </a:r>
            <a:r>
              <a:rPr lang="it-IT" sz="2000" b="1" dirty="0">
                <a:solidFill>
                  <a:srgbClr val="9C54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Post-Network Era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caratterizzata da streaming, fruizione on-demand e audience personalizzate.</a:t>
            </a:r>
          </a:p>
          <a:p>
            <a:b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suo lavoro mostra come cambiamenti tecnologici, economici e industriali abbiano modificato: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modo in cui la TV viene prodotta,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modo in cui viene distribuita,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il modo in cui gli spettatori la guardano.</a:t>
            </a:r>
          </a:p>
          <a:p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5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27A36C-0A69-FE5D-D198-D4FCBA29FE5F}"/>
              </a:ext>
            </a:extLst>
          </p:cNvPr>
          <p:cNvSpPr txBox="1"/>
          <p:nvPr/>
        </p:nvSpPr>
        <p:spPr>
          <a:xfrm>
            <a:off x="332509" y="277091"/>
            <a:ext cx="601287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62C7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Era </a:t>
            </a:r>
          </a:p>
          <a:p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(circa 1950–metà 1980s)</a:t>
            </a:r>
          </a:p>
          <a:p>
            <a:endParaRPr lang="it-IT" sz="20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Dominio dei “Big Three”: ABC, CBS, NBC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oligopolistico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 regolazione pubblica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Scarsa concorrenza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Trasmissione terrestre, spettro limitato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Assenza di registrazione domestica (fino agli anni ’80)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Pubblico </a:t>
            </a:r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audience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generalista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 passiva, tutte le famiglie guardano gli stessi programmi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Ricerca del “</a:t>
            </a:r>
            <a:r>
              <a:rPr lang="it-IT" sz="20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lowest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common denominator”</a:t>
            </a:r>
          </a:p>
          <a:p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C854C9B-1F48-71FC-E8CE-49EC92A975ED}"/>
              </a:ext>
            </a:extLst>
          </p:cNvPr>
          <p:cNvSpPr txBox="1"/>
          <p:nvPr/>
        </p:nvSpPr>
        <p:spPr>
          <a:xfrm>
            <a:off x="6583198" y="1261976"/>
            <a:ext cx="509947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Programmazione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Centralità del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palinsesto lineare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 time come fulcro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Messa in onda settimanale → ritualità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economico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Finanziamento quasi interamente tramite </a:t>
            </a:r>
            <a:r>
              <a:rPr lang="it-IT" sz="1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pubblicità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Necessità di attirare “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demographics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ampi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 televisivi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Procedurali, sitcom, soap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Formulaicità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episodi autoconclusivi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Narrazione conservativa e poco rischiosa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Ruolo dello spettatore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Passivo, non seleziona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 controllo sul tempo di visione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142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8F22CC-A53B-D8CC-ADE0-2D6850C96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672D8EC-2BFF-2B62-B406-7ED56301AC88}"/>
              </a:ext>
            </a:extLst>
          </p:cNvPr>
          <p:cNvSpPr txBox="1"/>
          <p:nvPr/>
        </p:nvSpPr>
        <p:spPr>
          <a:xfrm>
            <a:off x="377952" y="249299"/>
            <a:ext cx="571804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Transizione Multicanale </a:t>
            </a:r>
          </a:p>
          <a:p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(metà ‘80–tardi ‘90)</a:t>
            </a:r>
            <a:endParaRPr lang="it-IT" sz="2000" i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Arrivo di FOX (1986), WB e UPN (1995)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Ingresso della </a:t>
            </a:r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cable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(HBO, Showtime, MTV, CNN)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Aumento della competizione tra canali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Espansione del </a:t>
            </a:r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cavo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della TV satellitare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Diffusione del VCR → possibilità di registrare e rivedere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 forme di visione “time-</a:t>
            </a:r>
            <a:r>
              <a:rPr lang="it-IT" sz="20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shifted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Segmentazione: i canali si rivolgono a </a:t>
            </a:r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nicchie specifiche</a:t>
            </a: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Targetizzazione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(giovani, femminile, afroamericano, “upper </a:t>
            </a:r>
            <a:r>
              <a:rPr lang="it-IT" sz="20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140B277-D037-5005-72B5-3D1E7A7335E4}"/>
              </a:ext>
            </a:extLst>
          </p:cNvPr>
          <p:cNvSpPr txBox="1"/>
          <p:nvPr/>
        </p:nvSpPr>
        <p:spPr>
          <a:xfrm>
            <a:off x="6473952" y="990642"/>
            <a:ext cx="57180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Programmazione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 forme di “branding televisivo” (HBO, FOX)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Nascita di fasce tematiche (Must-See TV, TGIF)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Inizio della costruzione di identità di canale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964D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economico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 </a:t>
            </a:r>
            <a:r>
              <a:rPr lang="it-IT" sz="1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pubblicità + abbonamento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Cable premium (HBO/Showtime) = revenue non legata al mass audience → possibilità di contenuti più rischiosi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964D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 televisivi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 sperimentazioni narrative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Hill Street Blues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Twin </a:t>
            </a:r>
            <a:r>
              <a:rPr lang="it-IT" sz="1800" i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Peaks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X-Files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Buffy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Hybrid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genre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serialità più complessa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Ruolo dello spettatore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 ad avere </a:t>
            </a:r>
            <a:r>
              <a:rPr lang="it-IT" sz="1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scelta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Può registrare, ritardare, rivedere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Comportamento più attivo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382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297754-5A7D-76EC-AAEC-4E80C9A76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ECDA722-23F6-A668-09E2-55AD7B41873C}"/>
              </a:ext>
            </a:extLst>
          </p:cNvPr>
          <p:cNvSpPr txBox="1"/>
          <p:nvPr/>
        </p:nvSpPr>
        <p:spPr>
          <a:xfrm>
            <a:off x="292608" y="310896"/>
            <a:ext cx="580339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9C54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Post-Network Era </a:t>
            </a:r>
          </a:p>
          <a:p>
            <a:r>
              <a:rPr lang="it-IT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(primi 2000s–oggi)</a:t>
            </a:r>
          </a:p>
          <a:p>
            <a:endParaRPr lang="it-IT" sz="20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del modello broadcast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Convergenza tra TV, Internet, piattaforme on demand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Emergere di operatori come Netflix, Amazon, Hulu, Disney+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DVR, streaming, broadband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Accesso mobile → TV non più legata al televisore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Visione asincrona come norma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la carte audience” → pubblico costruito episodio per episodio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Comportamenti multipiattaforma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Fan culture, </a:t>
            </a:r>
            <a:r>
              <a:rPr lang="it-IT" sz="20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binge-watching</a:t>
            </a:r>
            <a:r>
              <a:rPr lang="it-IT" sz="2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community online</a:t>
            </a:r>
          </a:p>
          <a:p>
            <a:endParaRPr lang="it-IT" sz="20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344BDB7-7219-6152-D040-2A0603BBAE82}"/>
              </a:ext>
            </a:extLst>
          </p:cNvPr>
          <p:cNvSpPr txBox="1"/>
          <p:nvPr/>
        </p:nvSpPr>
        <p:spPr>
          <a:xfrm>
            <a:off x="6096000" y="772561"/>
            <a:ext cx="611257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Programmazione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 palinsesto alla </a:t>
            </a:r>
            <a:r>
              <a:rPr lang="it-IT" sz="18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fruizione su richiesta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 model settimanale </a:t>
            </a:r>
            <a:r>
              <a:rPr lang="it-IT" sz="18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binge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drop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Contenuti sempre disponibili (library economy)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economico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Modelli </a:t>
            </a:r>
            <a:r>
              <a:rPr lang="it-IT" sz="1800" b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subscription-based</a:t>
            </a: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Data-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driven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programming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Diminuzione del ruolo della pubblicità nel premium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 televisivi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TV (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Mittell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archi lunghi, serialità forte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Narrative puzzle, storytelling ad alta densità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Anti-eroi, narrazioni adulte, autorialità (HBO, Showtime, FX)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b="1" dirty="0">
                <a:solidFill>
                  <a:srgbClr val="F9D0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Ruolo dello spettatore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Attivo, curatore, selezionatore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Partecipa alla costruzione del significato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Attività 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paratestuale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forum, 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recap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teorie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 di fare </a:t>
            </a:r>
            <a:r>
              <a:rPr lang="it-IT" sz="18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binge</a:t>
            </a:r>
            <a:r>
              <a:rPr lang="it-IT" sz="18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di riscrivere la temporalità della serie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03735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578</Words>
  <Application>Microsoft Macintosh PowerPoint</Application>
  <PresentationFormat>Widescreen</PresentationFormat>
  <Paragraphs>110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De Nicola</dc:creator>
  <cp:lastModifiedBy>Alberto De Nicola</cp:lastModifiedBy>
  <cp:revision>1</cp:revision>
  <dcterms:created xsi:type="dcterms:W3CDTF">2025-12-03T10:41:02Z</dcterms:created>
  <dcterms:modified xsi:type="dcterms:W3CDTF">2025-12-03T12:28:57Z</dcterms:modified>
</cp:coreProperties>
</file>