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8" r:id="rId3"/>
    <p:sldId id="269" r:id="rId4"/>
    <p:sldId id="270" r:id="rId5"/>
    <p:sldId id="271" r:id="rId6"/>
    <p:sldId id="272" r:id="rId7"/>
    <p:sldId id="273" r:id="rId8"/>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2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64363B6-DDB2-45AC-A3E2-ADC822704BC7}" v="12" dt="2022-07-18T21:28:02.27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8" autoAdjust="0"/>
    <p:restoredTop sz="94660"/>
  </p:normalViewPr>
  <p:slideViewPr>
    <p:cSldViewPr snapToGrid="0" showGuides="1">
      <p:cViewPr varScale="1">
        <p:scale>
          <a:sx n="55" d="100"/>
          <a:sy n="55" d="100"/>
        </p:scale>
        <p:origin x="67" y="21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 Id="rId1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ecilia Paolini" userId="5f1327291e59a3b7" providerId="LiveId" clId="{53AE00C7-7A76-45E9-8576-95BBD9F71634}"/>
    <pc:docChg chg="undo custSel addSld delSld modSld sldOrd">
      <pc:chgData name="Cecilia Paolini" userId="5f1327291e59a3b7" providerId="LiveId" clId="{53AE00C7-7A76-45E9-8576-95BBD9F71634}" dt="2022-05-24T13:59:45.294" v="777" actId="255"/>
      <pc:docMkLst>
        <pc:docMk/>
      </pc:docMkLst>
      <pc:sldChg chg="modSp mod">
        <pc:chgData name="Cecilia Paolini" userId="5f1327291e59a3b7" providerId="LiveId" clId="{53AE00C7-7A76-45E9-8576-95BBD9F71634}" dt="2022-05-24T13:25:50.503" v="119" actId="5793"/>
        <pc:sldMkLst>
          <pc:docMk/>
          <pc:sldMk cId="2288057901" sldId="256"/>
        </pc:sldMkLst>
        <pc:spChg chg="mod">
          <ac:chgData name="Cecilia Paolini" userId="5f1327291e59a3b7" providerId="LiveId" clId="{53AE00C7-7A76-45E9-8576-95BBD9F71634}" dt="2022-05-24T13:25:34.513" v="97" actId="20577"/>
          <ac:spMkLst>
            <pc:docMk/>
            <pc:sldMk cId="2288057901" sldId="256"/>
            <ac:spMk id="2" creationId="{357A8576-6A82-4B04-1860-0BBEA58CD7C8}"/>
          </ac:spMkLst>
        </pc:spChg>
        <pc:spChg chg="mod">
          <ac:chgData name="Cecilia Paolini" userId="5f1327291e59a3b7" providerId="LiveId" clId="{53AE00C7-7A76-45E9-8576-95BBD9F71634}" dt="2022-05-24T13:25:50.503" v="119" actId="5793"/>
          <ac:spMkLst>
            <pc:docMk/>
            <pc:sldMk cId="2288057901" sldId="256"/>
            <ac:spMk id="6" creationId="{73D65DFE-B5CC-1CC2-3D3D-2F61A7938C63}"/>
          </ac:spMkLst>
        </pc:spChg>
      </pc:sldChg>
      <pc:sldChg chg="del">
        <pc:chgData name="Cecilia Paolini" userId="5f1327291e59a3b7" providerId="LiveId" clId="{53AE00C7-7A76-45E9-8576-95BBD9F71634}" dt="2022-05-24T13:26:15.682" v="120" actId="47"/>
        <pc:sldMkLst>
          <pc:docMk/>
          <pc:sldMk cId="3507655295" sldId="257"/>
        </pc:sldMkLst>
      </pc:sldChg>
      <pc:sldChg chg="addSp delSp modSp new mod setBg">
        <pc:chgData name="Cecilia Paolini" userId="5f1327291e59a3b7" providerId="LiveId" clId="{53AE00C7-7A76-45E9-8576-95BBD9F71634}" dt="2022-05-24T13:28:04.108" v="224" actId="27636"/>
        <pc:sldMkLst>
          <pc:docMk/>
          <pc:sldMk cId="3584098227" sldId="257"/>
        </pc:sldMkLst>
        <pc:spChg chg="mod">
          <ac:chgData name="Cecilia Paolini" userId="5f1327291e59a3b7" providerId="LiveId" clId="{53AE00C7-7A76-45E9-8576-95BBD9F71634}" dt="2022-05-24T13:28:04.108" v="224" actId="27636"/>
          <ac:spMkLst>
            <pc:docMk/>
            <pc:sldMk cId="3584098227" sldId="257"/>
            <ac:spMk id="2" creationId="{62D050AF-8211-1E65-914D-A87772D4D0A2}"/>
          </ac:spMkLst>
        </pc:spChg>
        <pc:spChg chg="del mod">
          <ac:chgData name="Cecilia Paolini" userId="5f1327291e59a3b7" providerId="LiveId" clId="{53AE00C7-7A76-45E9-8576-95BBD9F71634}" dt="2022-05-24T13:27:27.206" v="147" actId="478"/>
          <ac:spMkLst>
            <pc:docMk/>
            <pc:sldMk cId="3584098227" sldId="257"/>
            <ac:spMk id="3" creationId="{618E74C3-5ED7-EA5B-C2A2-9B624BAE8676}"/>
          </ac:spMkLst>
        </pc:spChg>
        <pc:spChg chg="add">
          <ac:chgData name="Cecilia Paolini" userId="5f1327291e59a3b7" providerId="LiveId" clId="{53AE00C7-7A76-45E9-8576-95BBD9F71634}" dt="2022-05-24T13:27:04.980" v="143" actId="26606"/>
          <ac:spMkLst>
            <pc:docMk/>
            <pc:sldMk cId="3584098227" sldId="257"/>
            <ac:spMk id="10" creationId="{87CC2527-562A-4F69-B487-4371E5B243E7}"/>
          </ac:spMkLst>
        </pc:spChg>
        <pc:picChg chg="add mod ord">
          <ac:chgData name="Cecilia Paolini" userId="5f1327291e59a3b7" providerId="LiveId" clId="{53AE00C7-7A76-45E9-8576-95BBD9F71634}" dt="2022-05-24T13:27:22.209" v="146" actId="14100"/>
          <ac:picMkLst>
            <pc:docMk/>
            <pc:sldMk cId="3584098227" sldId="257"/>
            <ac:picMk id="5" creationId="{7F349E7C-8A2B-D561-4D76-E91B07F22FE7}"/>
          </ac:picMkLst>
        </pc:picChg>
        <pc:cxnChg chg="add">
          <ac:chgData name="Cecilia Paolini" userId="5f1327291e59a3b7" providerId="LiveId" clId="{53AE00C7-7A76-45E9-8576-95BBD9F71634}" dt="2022-05-24T13:27:04.980" v="143" actId="26606"/>
          <ac:cxnSpMkLst>
            <pc:docMk/>
            <pc:sldMk cId="3584098227" sldId="257"/>
            <ac:cxnSpMk id="12" creationId="{BCDAEC91-5BCE-4B55-9CC0-43EF94CB734B}"/>
          </ac:cxnSpMkLst>
        </pc:cxnChg>
      </pc:sldChg>
      <pc:sldChg chg="del">
        <pc:chgData name="Cecilia Paolini" userId="5f1327291e59a3b7" providerId="LiveId" clId="{53AE00C7-7A76-45E9-8576-95BBD9F71634}" dt="2022-05-24T13:26:18.073" v="121" actId="47"/>
        <pc:sldMkLst>
          <pc:docMk/>
          <pc:sldMk cId="56065989" sldId="258"/>
        </pc:sldMkLst>
      </pc:sldChg>
      <pc:sldChg chg="addSp modSp new mod setBg">
        <pc:chgData name="Cecilia Paolini" userId="5f1327291e59a3b7" providerId="LiveId" clId="{53AE00C7-7A76-45E9-8576-95BBD9F71634}" dt="2022-05-24T13:30:51.086" v="290" actId="20577"/>
        <pc:sldMkLst>
          <pc:docMk/>
          <pc:sldMk cId="4159773633" sldId="258"/>
        </pc:sldMkLst>
        <pc:spChg chg="add mod">
          <ac:chgData name="Cecilia Paolini" userId="5f1327291e59a3b7" providerId="LiveId" clId="{53AE00C7-7A76-45E9-8576-95BBD9F71634}" dt="2022-05-24T13:30:51.086" v="290" actId="20577"/>
          <ac:spMkLst>
            <pc:docMk/>
            <pc:sldMk cId="4159773633" sldId="258"/>
            <ac:spMk id="6" creationId="{0ED08023-FCB9-1995-3CE3-7F5E2D0EE3AB}"/>
          </ac:spMkLst>
        </pc:spChg>
        <pc:spChg chg="add">
          <ac:chgData name="Cecilia Paolini" userId="5f1327291e59a3b7" providerId="LiveId" clId="{53AE00C7-7A76-45E9-8576-95BBD9F71634}" dt="2022-05-24T13:30:30.887" v="285" actId="26606"/>
          <ac:spMkLst>
            <pc:docMk/>
            <pc:sldMk cId="4159773633" sldId="258"/>
            <ac:spMk id="11" creationId="{38468727-63BE-4191-B4A6-C30C82C0E986}"/>
          </ac:spMkLst>
        </pc:spChg>
        <pc:spChg chg="add">
          <ac:chgData name="Cecilia Paolini" userId="5f1327291e59a3b7" providerId="LiveId" clId="{53AE00C7-7A76-45E9-8576-95BBD9F71634}" dt="2022-05-24T13:30:30.887" v="285" actId="26606"/>
          <ac:spMkLst>
            <pc:docMk/>
            <pc:sldMk cId="4159773633" sldId="258"/>
            <ac:spMk id="13" creationId="{9D355BB6-1BB8-4828-B246-CFB31742D7B8}"/>
          </ac:spMkLst>
        </pc:spChg>
        <pc:spChg chg="add">
          <ac:chgData name="Cecilia Paolini" userId="5f1327291e59a3b7" providerId="LiveId" clId="{53AE00C7-7A76-45E9-8576-95BBD9F71634}" dt="2022-05-24T13:30:30.887" v="285" actId="26606"/>
          <ac:spMkLst>
            <pc:docMk/>
            <pc:sldMk cId="4159773633" sldId="258"/>
            <ac:spMk id="15" creationId="{CA52A9B9-B2B3-46F0-9D53-0EFF9905BF8F}"/>
          </ac:spMkLst>
        </pc:spChg>
        <pc:picChg chg="add mod ord">
          <ac:chgData name="Cecilia Paolini" userId="5f1327291e59a3b7" providerId="LiveId" clId="{53AE00C7-7A76-45E9-8576-95BBD9F71634}" dt="2022-05-24T13:30:30.887" v="285" actId="26606"/>
          <ac:picMkLst>
            <pc:docMk/>
            <pc:sldMk cId="4159773633" sldId="258"/>
            <ac:picMk id="3" creationId="{C6E0DB78-D66F-0F17-E9AB-6B77531EF248}"/>
          </ac:picMkLst>
        </pc:picChg>
        <pc:picChg chg="add mod ord">
          <ac:chgData name="Cecilia Paolini" userId="5f1327291e59a3b7" providerId="LiveId" clId="{53AE00C7-7A76-45E9-8576-95BBD9F71634}" dt="2022-05-24T13:30:30.887" v="285" actId="26606"/>
          <ac:picMkLst>
            <pc:docMk/>
            <pc:sldMk cId="4159773633" sldId="258"/>
            <ac:picMk id="5" creationId="{DFEE7BAF-518E-00FC-5E7F-5661B79C282E}"/>
          </ac:picMkLst>
        </pc:picChg>
      </pc:sldChg>
      <pc:sldChg chg="del">
        <pc:chgData name="Cecilia Paolini" userId="5f1327291e59a3b7" providerId="LiveId" clId="{53AE00C7-7A76-45E9-8576-95BBD9F71634}" dt="2022-05-24T13:26:18.406" v="122" actId="47"/>
        <pc:sldMkLst>
          <pc:docMk/>
          <pc:sldMk cId="437777414" sldId="259"/>
        </pc:sldMkLst>
      </pc:sldChg>
      <pc:sldChg chg="addSp delSp modSp new mod ord setBg setClrOvrMap">
        <pc:chgData name="Cecilia Paolini" userId="5f1327291e59a3b7" providerId="LiveId" clId="{53AE00C7-7A76-45E9-8576-95BBD9F71634}" dt="2022-05-24T13:36:49.985" v="447"/>
        <pc:sldMkLst>
          <pc:docMk/>
          <pc:sldMk cId="2742194965" sldId="259"/>
        </pc:sldMkLst>
        <pc:spChg chg="add mod">
          <ac:chgData name="Cecilia Paolini" userId="5f1327291e59a3b7" providerId="LiveId" clId="{53AE00C7-7A76-45E9-8576-95BBD9F71634}" dt="2022-05-24T13:35:47.957" v="386" actId="1076"/>
          <ac:spMkLst>
            <pc:docMk/>
            <pc:sldMk cId="2742194965" sldId="259"/>
            <ac:spMk id="4" creationId="{E8869FE7-2E94-6224-F504-C3E1A9D7F787}"/>
          </ac:spMkLst>
        </pc:spChg>
        <pc:spChg chg="add mod">
          <ac:chgData name="Cecilia Paolini" userId="5f1327291e59a3b7" providerId="LiveId" clId="{53AE00C7-7A76-45E9-8576-95BBD9F71634}" dt="2022-05-24T13:36:42.666" v="445" actId="121"/>
          <ac:spMkLst>
            <pc:docMk/>
            <pc:sldMk cId="2742194965" sldId="259"/>
            <ac:spMk id="5" creationId="{F674128D-5EE4-5E28-0558-AF41B099CD13}"/>
          </ac:spMkLst>
        </pc:spChg>
        <pc:spChg chg="add del">
          <ac:chgData name="Cecilia Paolini" userId="5f1327291e59a3b7" providerId="LiveId" clId="{53AE00C7-7A76-45E9-8576-95BBD9F71634}" dt="2022-05-24T13:35:42.176" v="385" actId="26606"/>
          <ac:spMkLst>
            <pc:docMk/>
            <pc:sldMk cId="2742194965" sldId="259"/>
            <ac:spMk id="9" creationId="{B849539B-3694-4E8A-A991-D68126CF3390}"/>
          </ac:spMkLst>
        </pc:spChg>
        <pc:picChg chg="add mod">
          <ac:chgData name="Cecilia Paolini" userId="5f1327291e59a3b7" providerId="LiveId" clId="{53AE00C7-7A76-45E9-8576-95BBD9F71634}" dt="2022-05-24T13:35:42.176" v="385" actId="26606"/>
          <ac:picMkLst>
            <pc:docMk/>
            <pc:sldMk cId="2742194965" sldId="259"/>
            <ac:picMk id="2" creationId="{F505AA27-8F25-6C2D-CE1C-3EA20E5DF7B5}"/>
          </ac:picMkLst>
        </pc:picChg>
        <pc:picChg chg="add mod">
          <ac:chgData name="Cecilia Paolini" userId="5f1327291e59a3b7" providerId="LiveId" clId="{53AE00C7-7A76-45E9-8576-95BBD9F71634}" dt="2022-05-24T13:35:42.176" v="385" actId="26606"/>
          <ac:picMkLst>
            <pc:docMk/>
            <pc:sldMk cId="2742194965" sldId="259"/>
            <ac:picMk id="3" creationId="{16EDE911-9365-B5E2-7204-219446A53C38}"/>
          </ac:picMkLst>
        </pc:picChg>
        <pc:cxnChg chg="add del">
          <ac:chgData name="Cecilia Paolini" userId="5f1327291e59a3b7" providerId="LiveId" clId="{53AE00C7-7A76-45E9-8576-95BBD9F71634}" dt="2022-05-24T13:35:42.176" v="385" actId="26606"/>
          <ac:cxnSpMkLst>
            <pc:docMk/>
            <pc:sldMk cId="2742194965" sldId="259"/>
            <ac:cxnSpMk id="11" creationId="{1AA718E0-F8D2-4975-85FE-D33E8A7B9176}"/>
          </ac:cxnSpMkLst>
        </pc:cxnChg>
      </pc:sldChg>
      <pc:sldChg chg="addSp modSp new mod ord">
        <pc:chgData name="Cecilia Paolini" userId="5f1327291e59a3b7" providerId="LiveId" clId="{53AE00C7-7A76-45E9-8576-95BBD9F71634}" dt="2022-05-24T13:38:53.283" v="521" actId="1076"/>
        <pc:sldMkLst>
          <pc:docMk/>
          <pc:sldMk cId="1032003237" sldId="260"/>
        </pc:sldMkLst>
        <pc:spChg chg="add mod">
          <ac:chgData name="Cecilia Paolini" userId="5f1327291e59a3b7" providerId="LiveId" clId="{53AE00C7-7A76-45E9-8576-95BBD9F71634}" dt="2022-05-24T13:38:53.283" v="521" actId="1076"/>
          <ac:spMkLst>
            <pc:docMk/>
            <pc:sldMk cId="1032003237" sldId="260"/>
            <ac:spMk id="4" creationId="{D2D57541-FE94-6C5B-8B4D-C86F8CEBA980}"/>
          </ac:spMkLst>
        </pc:spChg>
        <pc:picChg chg="add mod">
          <ac:chgData name="Cecilia Paolini" userId="5f1327291e59a3b7" providerId="LiveId" clId="{53AE00C7-7A76-45E9-8576-95BBD9F71634}" dt="2022-05-24T13:38:45.918" v="518" actId="1076"/>
          <ac:picMkLst>
            <pc:docMk/>
            <pc:sldMk cId="1032003237" sldId="260"/>
            <ac:picMk id="2" creationId="{D6F817D6-6033-08C3-2E32-A84D5D7D7178}"/>
          </ac:picMkLst>
        </pc:picChg>
        <pc:picChg chg="add mod">
          <ac:chgData name="Cecilia Paolini" userId="5f1327291e59a3b7" providerId="LiveId" clId="{53AE00C7-7A76-45E9-8576-95BBD9F71634}" dt="2022-05-24T13:38:50.807" v="520" actId="14100"/>
          <ac:picMkLst>
            <pc:docMk/>
            <pc:sldMk cId="1032003237" sldId="260"/>
            <ac:picMk id="3" creationId="{27070EBC-F3EA-0E6E-1EDD-B6EDDBEB573B}"/>
          </ac:picMkLst>
        </pc:picChg>
      </pc:sldChg>
      <pc:sldChg chg="del">
        <pc:chgData name="Cecilia Paolini" userId="5f1327291e59a3b7" providerId="LiveId" clId="{53AE00C7-7A76-45E9-8576-95BBD9F71634}" dt="2022-05-24T13:26:18.807" v="123" actId="47"/>
        <pc:sldMkLst>
          <pc:docMk/>
          <pc:sldMk cId="4113601109" sldId="260"/>
        </pc:sldMkLst>
      </pc:sldChg>
      <pc:sldChg chg="addSp modSp new mod">
        <pc:chgData name="Cecilia Paolini" userId="5f1327291e59a3b7" providerId="LiveId" clId="{53AE00C7-7A76-45E9-8576-95BBD9F71634}" dt="2022-05-24T13:41:15.105" v="571" actId="14100"/>
        <pc:sldMkLst>
          <pc:docMk/>
          <pc:sldMk cId="66001220" sldId="261"/>
        </pc:sldMkLst>
        <pc:spChg chg="add mod">
          <ac:chgData name="Cecilia Paolini" userId="5f1327291e59a3b7" providerId="LiveId" clId="{53AE00C7-7A76-45E9-8576-95BBD9F71634}" dt="2022-05-24T13:40:56.649" v="569" actId="255"/>
          <ac:spMkLst>
            <pc:docMk/>
            <pc:sldMk cId="66001220" sldId="261"/>
            <ac:spMk id="6" creationId="{0D6179C5-A366-8F51-ECE1-FC2AB50C8D41}"/>
          </ac:spMkLst>
        </pc:spChg>
        <pc:picChg chg="add mod">
          <ac:chgData name="Cecilia Paolini" userId="5f1327291e59a3b7" providerId="LiveId" clId="{53AE00C7-7A76-45E9-8576-95BBD9F71634}" dt="2022-05-24T13:41:15.105" v="571" actId="14100"/>
          <ac:picMkLst>
            <pc:docMk/>
            <pc:sldMk cId="66001220" sldId="261"/>
            <ac:picMk id="3" creationId="{99F7C0B3-CADB-8724-0AD8-737405E28E52}"/>
          </ac:picMkLst>
        </pc:picChg>
        <pc:picChg chg="add mod">
          <ac:chgData name="Cecilia Paolini" userId="5f1327291e59a3b7" providerId="LiveId" clId="{53AE00C7-7A76-45E9-8576-95BBD9F71634}" dt="2022-05-24T13:41:07.097" v="570" actId="14100"/>
          <ac:picMkLst>
            <pc:docMk/>
            <pc:sldMk cId="66001220" sldId="261"/>
            <ac:picMk id="5" creationId="{DBF3C232-7685-B4C6-D729-130C5EA5739D}"/>
          </ac:picMkLst>
        </pc:picChg>
      </pc:sldChg>
      <pc:sldChg chg="del">
        <pc:chgData name="Cecilia Paolini" userId="5f1327291e59a3b7" providerId="LiveId" clId="{53AE00C7-7A76-45E9-8576-95BBD9F71634}" dt="2022-05-24T13:26:19.172" v="124" actId="47"/>
        <pc:sldMkLst>
          <pc:docMk/>
          <pc:sldMk cId="3107029467" sldId="261"/>
        </pc:sldMkLst>
      </pc:sldChg>
      <pc:sldChg chg="del">
        <pc:chgData name="Cecilia Paolini" userId="5f1327291e59a3b7" providerId="LiveId" clId="{53AE00C7-7A76-45E9-8576-95BBD9F71634}" dt="2022-05-24T13:26:19.524" v="125" actId="47"/>
        <pc:sldMkLst>
          <pc:docMk/>
          <pc:sldMk cId="3065296037" sldId="262"/>
        </pc:sldMkLst>
      </pc:sldChg>
      <pc:sldChg chg="addSp modSp new mod setBg">
        <pc:chgData name="Cecilia Paolini" userId="5f1327291e59a3b7" providerId="LiveId" clId="{53AE00C7-7A76-45E9-8576-95BBD9F71634}" dt="2022-05-24T13:42:34.975" v="601" actId="255"/>
        <pc:sldMkLst>
          <pc:docMk/>
          <pc:sldMk cId="4035082502" sldId="262"/>
        </pc:sldMkLst>
        <pc:spChg chg="add mod">
          <ac:chgData name="Cecilia Paolini" userId="5f1327291e59a3b7" providerId="LiveId" clId="{53AE00C7-7A76-45E9-8576-95BBD9F71634}" dt="2022-05-24T13:42:34.975" v="601" actId="255"/>
          <ac:spMkLst>
            <pc:docMk/>
            <pc:sldMk cId="4035082502" sldId="262"/>
            <ac:spMk id="4" creationId="{8BD90FE3-B70B-5854-5004-514DC8BFF500}"/>
          </ac:spMkLst>
        </pc:spChg>
        <pc:picChg chg="add mod ord">
          <ac:chgData name="Cecilia Paolini" userId="5f1327291e59a3b7" providerId="LiveId" clId="{53AE00C7-7A76-45E9-8576-95BBD9F71634}" dt="2022-05-24T13:42:13.271" v="598" actId="26606"/>
          <ac:picMkLst>
            <pc:docMk/>
            <pc:sldMk cId="4035082502" sldId="262"/>
            <ac:picMk id="3" creationId="{DED8F5AC-6014-52D9-F348-9746B52F7F3D}"/>
          </ac:picMkLst>
        </pc:picChg>
        <pc:cxnChg chg="add">
          <ac:chgData name="Cecilia Paolini" userId="5f1327291e59a3b7" providerId="LiveId" clId="{53AE00C7-7A76-45E9-8576-95BBD9F71634}" dt="2022-05-24T13:42:13.271" v="598" actId="26606"/>
          <ac:cxnSpMkLst>
            <pc:docMk/>
            <pc:sldMk cId="4035082502" sldId="262"/>
            <ac:cxnSpMk id="9" creationId="{A7F400EE-A8A5-48AF-B4D6-291B52C6F0B0}"/>
          </ac:cxnSpMkLst>
        </pc:cxnChg>
      </pc:sldChg>
      <pc:sldChg chg="addSp modSp new mod">
        <pc:chgData name="Cecilia Paolini" userId="5f1327291e59a3b7" providerId="LiveId" clId="{53AE00C7-7A76-45E9-8576-95BBD9F71634}" dt="2022-05-24T13:48:35.753" v="669" actId="1076"/>
        <pc:sldMkLst>
          <pc:docMk/>
          <pc:sldMk cId="2333187321" sldId="263"/>
        </pc:sldMkLst>
        <pc:spChg chg="add mod">
          <ac:chgData name="Cecilia Paolini" userId="5f1327291e59a3b7" providerId="LiveId" clId="{53AE00C7-7A76-45E9-8576-95BBD9F71634}" dt="2022-05-24T13:48:29.603" v="667" actId="255"/>
          <ac:spMkLst>
            <pc:docMk/>
            <pc:sldMk cId="2333187321" sldId="263"/>
            <ac:spMk id="3" creationId="{A105D1ED-C873-D542-6398-3CF8EC28D26A}"/>
          </ac:spMkLst>
        </pc:spChg>
        <pc:picChg chg="add mod">
          <ac:chgData name="Cecilia Paolini" userId="5f1327291e59a3b7" providerId="LiveId" clId="{53AE00C7-7A76-45E9-8576-95BBD9F71634}" dt="2022-05-24T13:48:35.753" v="669" actId="1076"/>
          <ac:picMkLst>
            <pc:docMk/>
            <pc:sldMk cId="2333187321" sldId="263"/>
            <ac:picMk id="2" creationId="{0B09DB28-B66B-6959-B9A7-BB4C912EBFD5}"/>
          </ac:picMkLst>
        </pc:picChg>
      </pc:sldChg>
      <pc:sldChg chg="del">
        <pc:chgData name="Cecilia Paolini" userId="5f1327291e59a3b7" providerId="LiveId" clId="{53AE00C7-7A76-45E9-8576-95BBD9F71634}" dt="2022-05-24T13:26:19.840" v="126" actId="47"/>
        <pc:sldMkLst>
          <pc:docMk/>
          <pc:sldMk cId="3052574884" sldId="263"/>
        </pc:sldMkLst>
      </pc:sldChg>
      <pc:sldChg chg="del">
        <pc:chgData name="Cecilia Paolini" userId="5f1327291e59a3b7" providerId="LiveId" clId="{53AE00C7-7A76-45E9-8576-95BBD9F71634}" dt="2022-05-24T13:26:20.220" v="127" actId="47"/>
        <pc:sldMkLst>
          <pc:docMk/>
          <pc:sldMk cId="2279019784" sldId="264"/>
        </pc:sldMkLst>
      </pc:sldChg>
      <pc:sldChg chg="addSp modSp new mod">
        <pc:chgData name="Cecilia Paolini" userId="5f1327291e59a3b7" providerId="LiveId" clId="{53AE00C7-7A76-45E9-8576-95BBD9F71634}" dt="2022-05-24T13:50:15.449" v="720" actId="255"/>
        <pc:sldMkLst>
          <pc:docMk/>
          <pc:sldMk cId="3141726930" sldId="264"/>
        </pc:sldMkLst>
        <pc:spChg chg="add mod">
          <ac:chgData name="Cecilia Paolini" userId="5f1327291e59a3b7" providerId="LiveId" clId="{53AE00C7-7A76-45E9-8576-95BBD9F71634}" dt="2022-05-24T13:50:15.449" v="720" actId="255"/>
          <ac:spMkLst>
            <pc:docMk/>
            <pc:sldMk cId="3141726930" sldId="264"/>
            <ac:spMk id="3" creationId="{04A0A5B8-B448-DCC1-B2DB-6082C0FFC884}"/>
          </ac:spMkLst>
        </pc:spChg>
        <pc:picChg chg="add mod">
          <ac:chgData name="Cecilia Paolini" userId="5f1327291e59a3b7" providerId="LiveId" clId="{53AE00C7-7A76-45E9-8576-95BBD9F71634}" dt="2022-05-24T13:49:41.840" v="672" actId="1076"/>
          <ac:picMkLst>
            <pc:docMk/>
            <pc:sldMk cId="3141726930" sldId="264"/>
            <ac:picMk id="2" creationId="{EC17BE8C-F436-140C-1CA8-DD383130978D}"/>
          </ac:picMkLst>
        </pc:picChg>
      </pc:sldChg>
      <pc:sldChg chg="addSp modSp new mod">
        <pc:chgData name="Cecilia Paolini" userId="5f1327291e59a3b7" providerId="LiveId" clId="{53AE00C7-7A76-45E9-8576-95BBD9F71634}" dt="2022-05-24T13:59:45.294" v="777" actId="255"/>
        <pc:sldMkLst>
          <pc:docMk/>
          <pc:sldMk cId="3088342223" sldId="265"/>
        </pc:sldMkLst>
        <pc:spChg chg="add mod">
          <ac:chgData name="Cecilia Paolini" userId="5f1327291e59a3b7" providerId="LiveId" clId="{53AE00C7-7A76-45E9-8576-95BBD9F71634}" dt="2022-05-24T13:59:45.294" v="777" actId="255"/>
          <ac:spMkLst>
            <pc:docMk/>
            <pc:sldMk cId="3088342223" sldId="265"/>
            <ac:spMk id="3" creationId="{DB178DAD-616E-9EE8-DD04-5CD9BDBDDF3E}"/>
          </ac:spMkLst>
        </pc:spChg>
        <pc:picChg chg="add mod">
          <ac:chgData name="Cecilia Paolini" userId="5f1327291e59a3b7" providerId="LiveId" clId="{53AE00C7-7A76-45E9-8576-95BBD9F71634}" dt="2022-05-24T13:58:10.810" v="725" actId="1076"/>
          <ac:picMkLst>
            <pc:docMk/>
            <pc:sldMk cId="3088342223" sldId="265"/>
            <ac:picMk id="2" creationId="{F8FCF8FB-853F-1BFC-C11F-9953D565BDF3}"/>
          </ac:picMkLst>
        </pc:picChg>
      </pc:sldChg>
      <pc:sldChg chg="del">
        <pc:chgData name="Cecilia Paolini" userId="5f1327291e59a3b7" providerId="LiveId" clId="{53AE00C7-7A76-45E9-8576-95BBD9F71634}" dt="2022-05-24T13:26:20.527" v="128" actId="47"/>
        <pc:sldMkLst>
          <pc:docMk/>
          <pc:sldMk cId="3423905334" sldId="265"/>
        </pc:sldMkLst>
      </pc:sldChg>
      <pc:sldChg chg="del">
        <pc:chgData name="Cecilia Paolini" userId="5f1327291e59a3b7" providerId="LiveId" clId="{53AE00C7-7A76-45E9-8576-95BBD9F71634}" dt="2022-05-24T13:26:21.081" v="129" actId="47"/>
        <pc:sldMkLst>
          <pc:docMk/>
          <pc:sldMk cId="1967208388" sldId="266"/>
        </pc:sldMkLst>
      </pc:sldChg>
      <pc:sldChg chg="del">
        <pc:chgData name="Cecilia Paolini" userId="5f1327291e59a3b7" providerId="LiveId" clId="{53AE00C7-7A76-45E9-8576-95BBD9F71634}" dt="2022-05-24T13:26:21.275" v="130" actId="47"/>
        <pc:sldMkLst>
          <pc:docMk/>
          <pc:sldMk cId="2583890592" sldId="267"/>
        </pc:sldMkLst>
      </pc:sldChg>
      <pc:sldChg chg="del">
        <pc:chgData name="Cecilia Paolini" userId="5f1327291e59a3b7" providerId="LiveId" clId="{53AE00C7-7A76-45E9-8576-95BBD9F71634}" dt="2022-05-24T13:26:21.476" v="131" actId="47"/>
        <pc:sldMkLst>
          <pc:docMk/>
          <pc:sldMk cId="3176215699" sldId="268"/>
        </pc:sldMkLst>
      </pc:sldChg>
      <pc:sldChg chg="del">
        <pc:chgData name="Cecilia Paolini" userId="5f1327291e59a3b7" providerId="LiveId" clId="{53AE00C7-7A76-45E9-8576-95BBD9F71634}" dt="2022-05-24T13:26:21.660" v="132" actId="47"/>
        <pc:sldMkLst>
          <pc:docMk/>
          <pc:sldMk cId="2816926233" sldId="269"/>
        </pc:sldMkLst>
      </pc:sldChg>
      <pc:sldChg chg="del">
        <pc:chgData name="Cecilia Paolini" userId="5f1327291e59a3b7" providerId="LiveId" clId="{53AE00C7-7A76-45E9-8576-95BBD9F71634}" dt="2022-05-24T13:26:21.863" v="133" actId="47"/>
        <pc:sldMkLst>
          <pc:docMk/>
          <pc:sldMk cId="2016711337" sldId="270"/>
        </pc:sldMkLst>
      </pc:sldChg>
      <pc:sldChg chg="del">
        <pc:chgData name="Cecilia Paolini" userId="5f1327291e59a3b7" providerId="LiveId" clId="{53AE00C7-7A76-45E9-8576-95BBD9F71634}" dt="2022-05-24T13:26:22.399" v="134" actId="47"/>
        <pc:sldMkLst>
          <pc:docMk/>
          <pc:sldMk cId="1250748047" sldId="271"/>
        </pc:sldMkLst>
      </pc:sldChg>
    </pc:docChg>
  </pc:docChgLst>
  <pc:docChgLst>
    <pc:chgData name="Cecilia Paolini" userId="5f1327291e59a3b7" providerId="LiveId" clId="{82723187-F572-4948-93D0-BE66D449E768}"/>
    <pc:docChg chg="modSld">
      <pc:chgData name="Cecilia Paolini" userId="5f1327291e59a3b7" providerId="LiveId" clId="{82723187-F572-4948-93D0-BE66D449E768}" dt="2022-04-26T16:07:46.724" v="14" actId="1036"/>
      <pc:docMkLst>
        <pc:docMk/>
      </pc:docMkLst>
      <pc:sldChg chg="modSp mod">
        <pc:chgData name="Cecilia Paolini" userId="5f1327291e59a3b7" providerId="LiveId" clId="{82723187-F572-4948-93D0-BE66D449E768}" dt="2022-04-26T16:07:46.724" v="14" actId="1036"/>
        <pc:sldMkLst>
          <pc:docMk/>
          <pc:sldMk cId="3107029467" sldId="261"/>
        </pc:sldMkLst>
        <pc:spChg chg="mod">
          <ac:chgData name="Cecilia Paolini" userId="5f1327291e59a3b7" providerId="LiveId" clId="{82723187-F572-4948-93D0-BE66D449E768}" dt="2022-04-26T16:06:25.042" v="6" actId="121"/>
          <ac:spMkLst>
            <pc:docMk/>
            <pc:sldMk cId="3107029467" sldId="261"/>
            <ac:spMk id="9" creationId="{8A921FDE-9F52-B649-C5B7-4D8BC80FE7D1}"/>
          </ac:spMkLst>
        </pc:spChg>
        <pc:spChg chg="mod">
          <ac:chgData name="Cecilia Paolini" userId="5f1327291e59a3b7" providerId="LiveId" clId="{82723187-F572-4948-93D0-BE66D449E768}" dt="2022-04-26T16:06:26.609" v="7" actId="120"/>
          <ac:spMkLst>
            <pc:docMk/>
            <pc:sldMk cId="3107029467" sldId="261"/>
            <ac:spMk id="12" creationId="{0E1F77E3-615C-AFEE-9900-9E0AF3E7917B}"/>
          </ac:spMkLst>
        </pc:spChg>
        <pc:picChg chg="mod">
          <ac:chgData name="Cecilia Paolini" userId="5f1327291e59a3b7" providerId="LiveId" clId="{82723187-F572-4948-93D0-BE66D449E768}" dt="2022-04-26T16:06:11.991" v="3" actId="1076"/>
          <ac:picMkLst>
            <pc:docMk/>
            <pc:sldMk cId="3107029467" sldId="261"/>
            <ac:picMk id="3" creationId="{FED72382-6DA3-3FB3-13AB-483223CC482A}"/>
          </ac:picMkLst>
        </pc:picChg>
        <pc:picChg chg="mod">
          <ac:chgData name="Cecilia Paolini" userId="5f1327291e59a3b7" providerId="LiveId" clId="{82723187-F572-4948-93D0-BE66D449E768}" dt="2022-04-26T16:07:46.724" v="14" actId="1036"/>
          <ac:picMkLst>
            <pc:docMk/>
            <pc:sldMk cId="3107029467" sldId="261"/>
            <ac:picMk id="5" creationId="{34476022-41F9-C0F4-916B-8AD557DCBD9F}"/>
          </ac:picMkLst>
        </pc:picChg>
      </pc:sldChg>
    </pc:docChg>
  </pc:docChgLst>
  <pc:docChgLst>
    <pc:chgData name="Cecilia Paolini" userId="5f1327291e59a3b7" providerId="LiveId" clId="{764363B6-DDB2-45AC-A3E2-ADC822704BC7}"/>
    <pc:docChg chg="undo custSel addSld delSld modSld sldOrd">
      <pc:chgData name="Cecilia Paolini" userId="5f1327291e59a3b7" providerId="LiveId" clId="{764363B6-DDB2-45AC-A3E2-ADC822704BC7}" dt="2022-07-21T04:13:11.883" v="337" actId="47"/>
      <pc:docMkLst>
        <pc:docMk/>
      </pc:docMkLst>
      <pc:sldChg chg="modSp mod">
        <pc:chgData name="Cecilia Paolini" userId="5f1327291e59a3b7" providerId="LiveId" clId="{764363B6-DDB2-45AC-A3E2-ADC822704BC7}" dt="2022-07-18T13:43:49.413" v="171" actId="20577"/>
        <pc:sldMkLst>
          <pc:docMk/>
          <pc:sldMk cId="2288057901" sldId="256"/>
        </pc:sldMkLst>
        <pc:spChg chg="mod">
          <ac:chgData name="Cecilia Paolini" userId="5f1327291e59a3b7" providerId="LiveId" clId="{764363B6-DDB2-45AC-A3E2-ADC822704BC7}" dt="2022-07-18T13:43:49.413" v="171" actId="20577"/>
          <ac:spMkLst>
            <pc:docMk/>
            <pc:sldMk cId="2288057901" sldId="256"/>
            <ac:spMk id="2" creationId="{357A8576-6A82-4B04-1860-0BBEA58CD7C8}"/>
          </ac:spMkLst>
        </pc:spChg>
        <pc:spChg chg="mod">
          <ac:chgData name="Cecilia Paolini" userId="5f1327291e59a3b7" providerId="LiveId" clId="{764363B6-DDB2-45AC-A3E2-ADC822704BC7}" dt="2022-07-18T13:39:49.139" v="29" actId="20577"/>
          <ac:spMkLst>
            <pc:docMk/>
            <pc:sldMk cId="2288057901" sldId="256"/>
            <ac:spMk id="6" creationId="{73D65DFE-B5CC-1CC2-3D3D-2F61A7938C63}"/>
          </ac:spMkLst>
        </pc:spChg>
      </pc:sldChg>
      <pc:sldChg chg="addSp delSp modSp new mod setBg">
        <pc:chgData name="Cecilia Paolini" userId="5f1327291e59a3b7" providerId="LiveId" clId="{764363B6-DDB2-45AC-A3E2-ADC822704BC7}" dt="2022-07-18T14:09:55.634" v="213" actId="14100"/>
        <pc:sldMkLst>
          <pc:docMk/>
          <pc:sldMk cId="2455834253" sldId="257"/>
        </pc:sldMkLst>
        <pc:spChg chg="add del">
          <ac:chgData name="Cecilia Paolini" userId="5f1327291e59a3b7" providerId="LiveId" clId="{764363B6-DDB2-45AC-A3E2-ADC822704BC7}" dt="2022-07-18T14:08:45.122" v="205" actId="26606"/>
          <ac:spMkLst>
            <pc:docMk/>
            <pc:sldMk cId="2455834253" sldId="257"/>
            <ac:spMk id="8" creationId="{32BC26D8-82FB-445E-AA49-62A77D7C1EE0}"/>
          </ac:spMkLst>
        </pc:spChg>
        <pc:spChg chg="add del">
          <ac:chgData name="Cecilia Paolini" userId="5f1327291e59a3b7" providerId="LiveId" clId="{764363B6-DDB2-45AC-A3E2-ADC822704BC7}" dt="2022-07-18T14:08:45.122" v="205" actId="26606"/>
          <ac:spMkLst>
            <pc:docMk/>
            <pc:sldMk cId="2455834253" sldId="257"/>
            <ac:spMk id="10" creationId="{CB44330D-EA18-4254-AA95-EB49948539B8}"/>
          </ac:spMkLst>
        </pc:spChg>
        <pc:picChg chg="add mod">
          <ac:chgData name="Cecilia Paolini" userId="5f1327291e59a3b7" providerId="LiveId" clId="{764363B6-DDB2-45AC-A3E2-ADC822704BC7}" dt="2022-07-18T14:09:17.445" v="210" actId="1076"/>
          <ac:picMkLst>
            <pc:docMk/>
            <pc:sldMk cId="2455834253" sldId="257"/>
            <ac:picMk id="3" creationId="{ECB29612-2C99-45BD-E152-D7DBCE8D1726}"/>
          </ac:picMkLst>
        </pc:picChg>
        <pc:picChg chg="add mod">
          <ac:chgData name="Cecilia Paolini" userId="5f1327291e59a3b7" providerId="LiveId" clId="{764363B6-DDB2-45AC-A3E2-ADC822704BC7}" dt="2022-07-18T14:09:55.634" v="213" actId="14100"/>
          <ac:picMkLst>
            <pc:docMk/>
            <pc:sldMk cId="2455834253" sldId="257"/>
            <ac:picMk id="5" creationId="{84AD9B7A-9615-F536-FF81-955A2AC72A54}"/>
          </ac:picMkLst>
        </pc:picChg>
      </pc:sldChg>
      <pc:sldChg chg="delSp del mod">
        <pc:chgData name="Cecilia Paolini" userId="5f1327291e59a3b7" providerId="LiveId" clId="{764363B6-DDB2-45AC-A3E2-ADC822704BC7}" dt="2022-07-18T13:39:56.391" v="31" actId="47"/>
        <pc:sldMkLst>
          <pc:docMk/>
          <pc:sldMk cId="3584098227" sldId="257"/>
        </pc:sldMkLst>
        <pc:picChg chg="del">
          <ac:chgData name="Cecilia Paolini" userId="5f1327291e59a3b7" providerId="LiveId" clId="{764363B6-DDB2-45AC-A3E2-ADC822704BC7}" dt="2022-07-18T13:39:53.259" v="30" actId="478"/>
          <ac:picMkLst>
            <pc:docMk/>
            <pc:sldMk cId="3584098227" sldId="257"/>
            <ac:picMk id="5" creationId="{7F349E7C-8A2B-D561-4D76-E91B07F22FE7}"/>
          </ac:picMkLst>
        </pc:picChg>
      </pc:sldChg>
      <pc:sldChg chg="addSp modSp new mod ord setBg">
        <pc:chgData name="Cecilia Paolini" userId="5f1327291e59a3b7" providerId="LiveId" clId="{764363B6-DDB2-45AC-A3E2-ADC822704BC7}" dt="2022-07-18T14:01:51.883" v="190"/>
        <pc:sldMkLst>
          <pc:docMk/>
          <pc:sldMk cId="1626378320" sldId="258"/>
        </pc:sldMkLst>
        <pc:spChg chg="add">
          <ac:chgData name="Cecilia Paolini" userId="5f1327291e59a3b7" providerId="LiveId" clId="{764363B6-DDB2-45AC-A3E2-ADC822704BC7}" dt="2022-07-18T13:50:40.674" v="177" actId="26606"/>
          <ac:spMkLst>
            <pc:docMk/>
            <pc:sldMk cId="1626378320" sldId="258"/>
            <ac:spMk id="7" creationId="{42A4FC2C-047E-45A5-965D-8E1E3BF09BC6}"/>
          </ac:spMkLst>
        </pc:spChg>
        <pc:picChg chg="add mod">
          <ac:chgData name="Cecilia Paolini" userId="5f1327291e59a3b7" providerId="LiveId" clId="{764363B6-DDB2-45AC-A3E2-ADC822704BC7}" dt="2022-07-18T13:50:40.674" v="177" actId="26606"/>
          <ac:picMkLst>
            <pc:docMk/>
            <pc:sldMk cId="1626378320" sldId="258"/>
            <ac:picMk id="2" creationId="{4DAA7699-78F8-16CF-AE63-648C62ED4F55}"/>
          </ac:picMkLst>
        </pc:picChg>
      </pc:sldChg>
      <pc:sldChg chg="del">
        <pc:chgData name="Cecilia Paolini" userId="5f1327291e59a3b7" providerId="LiveId" clId="{764363B6-DDB2-45AC-A3E2-ADC822704BC7}" dt="2022-07-18T13:39:58.645" v="34" actId="47"/>
        <pc:sldMkLst>
          <pc:docMk/>
          <pc:sldMk cId="4159773633" sldId="258"/>
        </pc:sldMkLst>
      </pc:sldChg>
      <pc:sldChg chg="addSp delSp modSp new mod ord">
        <pc:chgData name="Cecilia Paolini" userId="5f1327291e59a3b7" providerId="LiveId" clId="{764363B6-DDB2-45AC-A3E2-ADC822704BC7}" dt="2022-07-18T21:47:21.760" v="336" actId="1076"/>
        <pc:sldMkLst>
          <pc:docMk/>
          <pc:sldMk cId="1351762004" sldId="259"/>
        </pc:sldMkLst>
        <pc:picChg chg="add del mod">
          <ac:chgData name="Cecilia Paolini" userId="5f1327291e59a3b7" providerId="LiveId" clId="{764363B6-DDB2-45AC-A3E2-ADC822704BC7}" dt="2022-07-18T21:46:55.525" v="329" actId="478"/>
          <ac:picMkLst>
            <pc:docMk/>
            <pc:sldMk cId="1351762004" sldId="259"/>
            <ac:picMk id="3" creationId="{72A5E8F0-EBF5-E4B7-FFF6-94B3AA99F92D}"/>
          </ac:picMkLst>
        </pc:picChg>
        <pc:picChg chg="add mod">
          <ac:chgData name="Cecilia Paolini" userId="5f1327291e59a3b7" providerId="LiveId" clId="{764363B6-DDB2-45AC-A3E2-ADC822704BC7}" dt="2022-07-18T21:47:03.946" v="331" actId="1076"/>
          <ac:picMkLst>
            <pc:docMk/>
            <pc:sldMk cId="1351762004" sldId="259"/>
            <ac:picMk id="5" creationId="{9FFC8A87-DB1D-43DC-EA54-802634C779AE}"/>
          </ac:picMkLst>
        </pc:picChg>
        <pc:picChg chg="add mod">
          <ac:chgData name="Cecilia Paolini" userId="5f1327291e59a3b7" providerId="LiveId" clId="{764363B6-DDB2-45AC-A3E2-ADC822704BC7}" dt="2022-07-18T21:47:21.760" v="336" actId="1076"/>
          <ac:picMkLst>
            <pc:docMk/>
            <pc:sldMk cId="1351762004" sldId="259"/>
            <ac:picMk id="7" creationId="{825803B7-6070-41C2-BBCC-62729C68F1C4}"/>
          </ac:picMkLst>
        </pc:picChg>
      </pc:sldChg>
      <pc:sldChg chg="del">
        <pc:chgData name="Cecilia Paolini" userId="5f1327291e59a3b7" providerId="LiveId" clId="{764363B6-DDB2-45AC-A3E2-ADC822704BC7}" dt="2022-07-18T13:39:58.036" v="33" actId="47"/>
        <pc:sldMkLst>
          <pc:docMk/>
          <pc:sldMk cId="2742194965" sldId="259"/>
        </pc:sldMkLst>
      </pc:sldChg>
      <pc:sldChg chg="del">
        <pc:chgData name="Cecilia Paolini" userId="5f1327291e59a3b7" providerId="LiveId" clId="{764363B6-DDB2-45AC-A3E2-ADC822704BC7}" dt="2022-07-18T13:39:57.183" v="32" actId="47"/>
        <pc:sldMkLst>
          <pc:docMk/>
          <pc:sldMk cId="1032003237" sldId="260"/>
        </pc:sldMkLst>
      </pc:sldChg>
      <pc:sldChg chg="new del ord">
        <pc:chgData name="Cecilia Paolini" userId="5f1327291e59a3b7" providerId="LiveId" clId="{764363B6-DDB2-45AC-A3E2-ADC822704BC7}" dt="2022-07-18T14:17:59.276" v="214" actId="47"/>
        <pc:sldMkLst>
          <pc:docMk/>
          <pc:sldMk cId="3781624759" sldId="260"/>
        </pc:sldMkLst>
      </pc:sldChg>
      <pc:sldChg chg="addSp modSp new mod ord">
        <pc:chgData name="Cecilia Paolini" userId="5f1327291e59a3b7" providerId="LiveId" clId="{764363B6-DDB2-45AC-A3E2-ADC822704BC7}" dt="2022-07-18T14:04:41.210" v="201" actId="1076"/>
        <pc:sldMkLst>
          <pc:docMk/>
          <pc:sldMk cId="43697361" sldId="261"/>
        </pc:sldMkLst>
        <pc:picChg chg="add mod">
          <ac:chgData name="Cecilia Paolini" userId="5f1327291e59a3b7" providerId="LiveId" clId="{764363B6-DDB2-45AC-A3E2-ADC822704BC7}" dt="2022-07-18T14:04:41.210" v="201" actId="1076"/>
          <ac:picMkLst>
            <pc:docMk/>
            <pc:sldMk cId="43697361" sldId="261"/>
            <ac:picMk id="3" creationId="{97232198-991F-19C6-18E6-F04C0C83DDD0}"/>
          </ac:picMkLst>
        </pc:picChg>
        <pc:picChg chg="add mod">
          <ac:chgData name="Cecilia Paolini" userId="5f1327291e59a3b7" providerId="LiveId" clId="{764363B6-DDB2-45AC-A3E2-ADC822704BC7}" dt="2022-07-18T14:04:04.276" v="198" actId="1076"/>
          <ac:picMkLst>
            <pc:docMk/>
            <pc:sldMk cId="43697361" sldId="261"/>
            <ac:picMk id="5" creationId="{6ECA1753-0F70-B20C-8ED2-640DD84D44D0}"/>
          </ac:picMkLst>
        </pc:picChg>
      </pc:sldChg>
      <pc:sldChg chg="del">
        <pc:chgData name="Cecilia Paolini" userId="5f1327291e59a3b7" providerId="LiveId" clId="{764363B6-DDB2-45AC-A3E2-ADC822704BC7}" dt="2022-07-18T13:39:59.245" v="35" actId="47"/>
        <pc:sldMkLst>
          <pc:docMk/>
          <pc:sldMk cId="66001220" sldId="261"/>
        </pc:sldMkLst>
      </pc:sldChg>
      <pc:sldChg chg="addSp modSp new mod">
        <pc:chgData name="Cecilia Paolini" userId="5f1327291e59a3b7" providerId="LiveId" clId="{764363B6-DDB2-45AC-A3E2-ADC822704BC7}" dt="2022-07-18T14:21:07.982" v="231" actId="1076"/>
        <pc:sldMkLst>
          <pc:docMk/>
          <pc:sldMk cId="3728482913" sldId="262"/>
        </pc:sldMkLst>
        <pc:picChg chg="add mod modCrop">
          <ac:chgData name="Cecilia Paolini" userId="5f1327291e59a3b7" providerId="LiveId" clId="{764363B6-DDB2-45AC-A3E2-ADC822704BC7}" dt="2022-07-18T14:21:04.745" v="230" actId="1076"/>
          <ac:picMkLst>
            <pc:docMk/>
            <pc:sldMk cId="3728482913" sldId="262"/>
            <ac:picMk id="2" creationId="{553D237C-02A5-4022-160B-7C32C7840BB9}"/>
          </ac:picMkLst>
        </pc:picChg>
        <pc:picChg chg="add mod modCrop">
          <ac:chgData name="Cecilia Paolini" userId="5f1327291e59a3b7" providerId="LiveId" clId="{764363B6-DDB2-45AC-A3E2-ADC822704BC7}" dt="2022-07-18T14:21:07.982" v="231" actId="1076"/>
          <ac:picMkLst>
            <pc:docMk/>
            <pc:sldMk cId="3728482913" sldId="262"/>
            <ac:picMk id="3" creationId="{FD6AC6F1-9395-1166-8695-398A03B6DA96}"/>
          </ac:picMkLst>
        </pc:picChg>
      </pc:sldChg>
      <pc:sldChg chg="del">
        <pc:chgData name="Cecilia Paolini" userId="5f1327291e59a3b7" providerId="LiveId" clId="{764363B6-DDB2-45AC-A3E2-ADC822704BC7}" dt="2022-07-18T13:39:59.902" v="36" actId="47"/>
        <pc:sldMkLst>
          <pc:docMk/>
          <pc:sldMk cId="4035082502" sldId="262"/>
        </pc:sldMkLst>
      </pc:sldChg>
      <pc:sldChg chg="del">
        <pc:chgData name="Cecilia Paolini" userId="5f1327291e59a3b7" providerId="LiveId" clId="{764363B6-DDB2-45AC-A3E2-ADC822704BC7}" dt="2022-07-18T13:40:00.455" v="37" actId="47"/>
        <pc:sldMkLst>
          <pc:docMk/>
          <pc:sldMk cId="2333187321" sldId="263"/>
        </pc:sldMkLst>
      </pc:sldChg>
      <pc:sldChg chg="addSp delSp modSp new mod setBg">
        <pc:chgData name="Cecilia Paolini" userId="5f1327291e59a3b7" providerId="LiveId" clId="{764363B6-DDB2-45AC-A3E2-ADC822704BC7}" dt="2022-07-18T21:29:45.209" v="284" actId="1076"/>
        <pc:sldMkLst>
          <pc:docMk/>
          <pc:sldMk cId="3795292106" sldId="263"/>
        </pc:sldMkLst>
        <pc:spChg chg="add del">
          <ac:chgData name="Cecilia Paolini" userId="5f1327291e59a3b7" providerId="LiveId" clId="{764363B6-DDB2-45AC-A3E2-ADC822704BC7}" dt="2022-07-18T21:28:33.710" v="266" actId="26606"/>
          <ac:spMkLst>
            <pc:docMk/>
            <pc:sldMk cId="3795292106" sldId="263"/>
            <ac:spMk id="13" creationId="{9527FCEA-6143-4C5E-8C45-8AC9237ADE89}"/>
          </ac:spMkLst>
        </pc:spChg>
        <pc:spChg chg="add del">
          <ac:chgData name="Cecilia Paolini" userId="5f1327291e59a3b7" providerId="LiveId" clId="{764363B6-DDB2-45AC-A3E2-ADC822704BC7}" dt="2022-07-18T21:28:33.710" v="266" actId="26606"/>
          <ac:spMkLst>
            <pc:docMk/>
            <pc:sldMk cId="3795292106" sldId="263"/>
            <ac:spMk id="15" creationId="{1A9F23AD-7A55-49F3-A3EC-743F47F36B0E}"/>
          </ac:spMkLst>
        </pc:spChg>
        <pc:spChg chg="add del">
          <ac:chgData name="Cecilia Paolini" userId="5f1327291e59a3b7" providerId="LiveId" clId="{764363B6-DDB2-45AC-A3E2-ADC822704BC7}" dt="2022-07-18T21:28:33.710" v="266" actId="26606"/>
          <ac:spMkLst>
            <pc:docMk/>
            <pc:sldMk cId="3795292106" sldId="263"/>
            <ac:spMk id="17" creationId="{D7D9F91F-72C9-4DB9-ABD0-A8180D8262D5}"/>
          </ac:spMkLst>
        </pc:spChg>
        <pc:spChg chg="add del">
          <ac:chgData name="Cecilia Paolini" userId="5f1327291e59a3b7" providerId="LiveId" clId="{764363B6-DDB2-45AC-A3E2-ADC822704BC7}" dt="2022-07-18T21:28:33.710" v="266" actId="26606"/>
          <ac:spMkLst>
            <pc:docMk/>
            <pc:sldMk cId="3795292106" sldId="263"/>
            <ac:spMk id="19" creationId="{BE016956-CE9F-4946-8834-A8BC3529D0F6}"/>
          </ac:spMkLst>
        </pc:spChg>
        <pc:spChg chg="add del">
          <ac:chgData name="Cecilia Paolini" userId="5f1327291e59a3b7" providerId="LiveId" clId="{764363B6-DDB2-45AC-A3E2-ADC822704BC7}" dt="2022-07-18T21:28:37.347" v="268" actId="26606"/>
          <ac:spMkLst>
            <pc:docMk/>
            <pc:sldMk cId="3795292106" sldId="263"/>
            <ac:spMk id="21" creationId="{7F23EF37-19EC-4973-A7AF-4BBF68646D7D}"/>
          </ac:spMkLst>
        </pc:spChg>
        <pc:spChg chg="add del">
          <ac:chgData name="Cecilia Paolini" userId="5f1327291e59a3b7" providerId="LiveId" clId="{764363B6-DDB2-45AC-A3E2-ADC822704BC7}" dt="2022-07-18T21:28:41.617" v="270" actId="26606"/>
          <ac:spMkLst>
            <pc:docMk/>
            <pc:sldMk cId="3795292106" sldId="263"/>
            <ac:spMk id="23" creationId="{42A4FC2C-047E-45A5-965D-8E1E3BF09BC6}"/>
          </ac:spMkLst>
        </pc:spChg>
        <pc:spChg chg="add del">
          <ac:chgData name="Cecilia Paolini" userId="5f1327291e59a3b7" providerId="LiveId" clId="{764363B6-DDB2-45AC-A3E2-ADC822704BC7}" dt="2022-07-18T21:28:54.467" v="273" actId="26606"/>
          <ac:spMkLst>
            <pc:docMk/>
            <pc:sldMk cId="3795292106" sldId="263"/>
            <ac:spMk id="25" creationId="{7F23EF37-19EC-4973-A7AF-4BBF68646D7D}"/>
          </ac:spMkLst>
        </pc:spChg>
        <pc:spChg chg="add">
          <ac:chgData name="Cecilia Paolini" userId="5f1327291e59a3b7" providerId="LiveId" clId="{764363B6-DDB2-45AC-A3E2-ADC822704BC7}" dt="2022-07-18T21:28:54.467" v="273" actId="26606"/>
          <ac:spMkLst>
            <pc:docMk/>
            <pc:sldMk cId="3795292106" sldId="263"/>
            <ac:spMk id="30" creationId="{9527FCEA-6143-4C5E-8C45-8AC9237ADE89}"/>
          </ac:spMkLst>
        </pc:spChg>
        <pc:spChg chg="add">
          <ac:chgData name="Cecilia Paolini" userId="5f1327291e59a3b7" providerId="LiveId" clId="{764363B6-DDB2-45AC-A3E2-ADC822704BC7}" dt="2022-07-18T21:28:54.467" v="273" actId="26606"/>
          <ac:spMkLst>
            <pc:docMk/>
            <pc:sldMk cId="3795292106" sldId="263"/>
            <ac:spMk id="32" creationId="{1A9F23AD-7A55-49F3-A3EC-743F47F36B0E}"/>
          </ac:spMkLst>
        </pc:spChg>
        <pc:spChg chg="add">
          <ac:chgData name="Cecilia Paolini" userId="5f1327291e59a3b7" providerId="LiveId" clId="{764363B6-DDB2-45AC-A3E2-ADC822704BC7}" dt="2022-07-18T21:28:54.467" v="273" actId="26606"/>
          <ac:spMkLst>
            <pc:docMk/>
            <pc:sldMk cId="3795292106" sldId="263"/>
            <ac:spMk id="34" creationId="{D7D9F91F-72C9-4DB9-ABD0-A8180D8262D5}"/>
          </ac:spMkLst>
        </pc:spChg>
        <pc:spChg chg="add">
          <ac:chgData name="Cecilia Paolini" userId="5f1327291e59a3b7" providerId="LiveId" clId="{764363B6-DDB2-45AC-A3E2-ADC822704BC7}" dt="2022-07-18T21:28:54.467" v="273" actId="26606"/>
          <ac:spMkLst>
            <pc:docMk/>
            <pc:sldMk cId="3795292106" sldId="263"/>
            <ac:spMk id="36" creationId="{BE016956-CE9F-4946-8834-A8BC3529D0F6}"/>
          </ac:spMkLst>
        </pc:spChg>
        <pc:picChg chg="add mod ord">
          <ac:chgData name="Cecilia Paolini" userId="5f1327291e59a3b7" providerId="LiveId" clId="{764363B6-DDB2-45AC-A3E2-ADC822704BC7}" dt="2022-07-18T21:29:38.708" v="283" actId="1076"/>
          <ac:picMkLst>
            <pc:docMk/>
            <pc:sldMk cId="3795292106" sldId="263"/>
            <ac:picMk id="2" creationId="{71DD5063-4FC4-78FA-BF3B-5A49D3E080CE}"/>
          </ac:picMkLst>
        </pc:picChg>
        <pc:picChg chg="add mod ord">
          <ac:chgData name="Cecilia Paolini" userId="5f1327291e59a3b7" providerId="LiveId" clId="{764363B6-DDB2-45AC-A3E2-ADC822704BC7}" dt="2022-07-18T21:29:45.209" v="284" actId="1076"/>
          <ac:picMkLst>
            <pc:docMk/>
            <pc:sldMk cId="3795292106" sldId="263"/>
            <ac:picMk id="4" creationId="{6B3F7F6F-0EB2-3A81-2225-D44A193957FF}"/>
          </ac:picMkLst>
        </pc:picChg>
        <pc:picChg chg="add del mod">
          <ac:chgData name="Cecilia Paolini" userId="5f1327291e59a3b7" providerId="LiveId" clId="{764363B6-DDB2-45AC-A3E2-ADC822704BC7}" dt="2022-07-18T21:22:20.087" v="247" actId="21"/>
          <ac:picMkLst>
            <pc:docMk/>
            <pc:sldMk cId="3795292106" sldId="263"/>
            <ac:picMk id="6" creationId="{A7C153A6-D160-C558-95AE-FDE8BD8286DC}"/>
          </ac:picMkLst>
        </pc:picChg>
        <pc:picChg chg="add mod ord">
          <ac:chgData name="Cecilia Paolini" userId="5f1327291e59a3b7" providerId="LiveId" clId="{764363B6-DDB2-45AC-A3E2-ADC822704BC7}" dt="2022-07-18T21:29:11.267" v="277" actId="14100"/>
          <ac:picMkLst>
            <pc:docMk/>
            <pc:sldMk cId="3795292106" sldId="263"/>
            <ac:picMk id="8" creationId="{10AD8E25-0063-0B8B-0953-80E01200863E}"/>
          </ac:picMkLst>
        </pc:picChg>
      </pc:sldChg>
      <pc:sldChg chg="del">
        <pc:chgData name="Cecilia Paolini" userId="5f1327291e59a3b7" providerId="LiveId" clId="{764363B6-DDB2-45AC-A3E2-ADC822704BC7}" dt="2022-07-18T13:40:00.934" v="38" actId="47"/>
        <pc:sldMkLst>
          <pc:docMk/>
          <pc:sldMk cId="3141726930" sldId="264"/>
        </pc:sldMkLst>
      </pc:sldChg>
      <pc:sldChg chg="addSp modSp new mod">
        <pc:chgData name="Cecilia Paolini" userId="5f1327291e59a3b7" providerId="LiveId" clId="{764363B6-DDB2-45AC-A3E2-ADC822704BC7}" dt="2022-07-18T21:22:32.278" v="251" actId="1076"/>
        <pc:sldMkLst>
          <pc:docMk/>
          <pc:sldMk cId="3514964949" sldId="264"/>
        </pc:sldMkLst>
        <pc:picChg chg="add mod">
          <ac:chgData name="Cecilia Paolini" userId="5f1327291e59a3b7" providerId="LiveId" clId="{764363B6-DDB2-45AC-A3E2-ADC822704BC7}" dt="2022-07-18T21:22:32.278" v="251" actId="1076"/>
          <ac:picMkLst>
            <pc:docMk/>
            <pc:sldMk cId="3514964949" sldId="264"/>
            <ac:picMk id="2" creationId="{1CF72632-2FC9-3D8E-91F7-F8E30175C5A1}"/>
          </ac:picMkLst>
        </pc:picChg>
      </pc:sldChg>
      <pc:sldChg chg="del">
        <pc:chgData name="Cecilia Paolini" userId="5f1327291e59a3b7" providerId="LiveId" clId="{764363B6-DDB2-45AC-A3E2-ADC822704BC7}" dt="2022-07-18T13:40:01.940" v="39" actId="47"/>
        <pc:sldMkLst>
          <pc:docMk/>
          <pc:sldMk cId="3088342223" sldId="265"/>
        </pc:sldMkLst>
      </pc:sldChg>
      <pc:sldChg chg="addSp modSp new mod ord">
        <pc:chgData name="Cecilia Paolini" userId="5f1327291e59a3b7" providerId="LiveId" clId="{764363B6-DDB2-45AC-A3E2-ADC822704BC7}" dt="2022-07-18T21:35:13.823" v="298"/>
        <pc:sldMkLst>
          <pc:docMk/>
          <pc:sldMk cId="3682957263" sldId="265"/>
        </pc:sldMkLst>
        <pc:picChg chg="add mod">
          <ac:chgData name="Cecilia Paolini" userId="5f1327291e59a3b7" providerId="LiveId" clId="{764363B6-DDB2-45AC-A3E2-ADC822704BC7}" dt="2022-07-18T21:35:08.697" v="296" actId="14100"/>
          <ac:picMkLst>
            <pc:docMk/>
            <pc:sldMk cId="3682957263" sldId="265"/>
            <ac:picMk id="3" creationId="{7C0B2C04-D476-7F53-30F2-F31AE01CED8E}"/>
          </ac:picMkLst>
        </pc:picChg>
      </pc:sldChg>
      <pc:sldChg chg="addSp modSp new mod ord">
        <pc:chgData name="Cecilia Paolini" userId="5f1327291e59a3b7" providerId="LiveId" clId="{764363B6-DDB2-45AC-A3E2-ADC822704BC7}" dt="2022-07-18T21:35:30.432" v="304" actId="14100"/>
        <pc:sldMkLst>
          <pc:docMk/>
          <pc:sldMk cId="2889891282" sldId="266"/>
        </pc:sldMkLst>
        <pc:picChg chg="add mod">
          <ac:chgData name="Cecilia Paolini" userId="5f1327291e59a3b7" providerId="LiveId" clId="{764363B6-DDB2-45AC-A3E2-ADC822704BC7}" dt="2022-07-18T21:35:30.432" v="304" actId="14100"/>
          <ac:picMkLst>
            <pc:docMk/>
            <pc:sldMk cId="2889891282" sldId="266"/>
            <ac:picMk id="3" creationId="{9A36CF0A-FE58-8F29-C04F-CBB351D04DD4}"/>
          </ac:picMkLst>
        </pc:picChg>
      </pc:sldChg>
      <pc:sldChg chg="addSp modSp new mod ord">
        <pc:chgData name="Cecilia Paolini" userId="5f1327291e59a3b7" providerId="LiveId" clId="{764363B6-DDB2-45AC-A3E2-ADC822704BC7}" dt="2022-07-18T21:36:19.041" v="310" actId="14100"/>
        <pc:sldMkLst>
          <pc:docMk/>
          <pc:sldMk cId="253021466" sldId="267"/>
        </pc:sldMkLst>
        <pc:picChg chg="add mod">
          <ac:chgData name="Cecilia Paolini" userId="5f1327291e59a3b7" providerId="LiveId" clId="{764363B6-DDB2-45AC-A3E2-ADC822704BC7}" dt="2022-07-18T21:36:19.041" v="310" actId="14100"/>
          <ac:picMkLst>
            <pc:docMk/>
            <pc:sldMk cId="253021466" sldId="267"/>
            <ac:picMk id="3" creationId="{CA6D34B1-CF39-19A9-A501-28AB3F4CF773}"/>
          </ac:picMkLst>
        </pc:picChg>
      </pc:sldChg>
      <pc:sldChg chg="addSp delSp modSp new mod setBg">
        <pc:chgData name="Cecilia Paolini" userId="5f1327291e59a3b7" providerId="LiveId" clId="{764363B6-DDB2-45AC-A3E2-ADC822704BC7}" dt="2022-07-18T21:37:16.495" v="317" actId="26606"/>
        <pc:sldMkLst>
          <pc:docMk/>
          <pc:sldMk cId="868288167" sldId="268"/>
        </pc:sldMkLst>
        <pc:spChg chg="add del">
          <ac:chgData name="Cecilia Paolini" userId="5f1327291e59a3b7" providerId="LiveId" clId="{764363B6-DDB2-45AC-A3E2-ADC822704BC7}" dt="2022-07-18T21:37:16.495" v="317" actId="26606"/>
          <ac:spMkLst>
            <pc:docMk/>
            <pc:sldMk cId="868288167" sldId="268"/>
            <ac:spMk id="8" creationId="{01D0AF59-99C3-4251-AB9A-C966C6AD4400}"/>
          </ac:spMkLst>
        </pc:spChg>
        <pc:spChg chg="add del">
          <ac:chgData name="Cecilia Paolini" userId="5f1327291e59a3b7" providerId="LiveId" clId="{764363B6-DDB2-45AC-A3E2-ADC822704BC7}" dt="2022-07-18T21:37:16.495" v="317" actId="26606"/>
          <ac:spMkLst>
            <pc:docMk/>
            <pc:sldMk cId="868288167" sldId="268"/>
            <ac:spMk id="10" creationId="{1855405F-37A2-4869-9154-F8BE3BECE6C3}"/>
          </ac:spMkLst>
        </pc:spChg>
        <pc:picChg chg="add mod">
          <ac:chgData name="Cecilia Paolini" userId="5f1327291e59a3b7" providerId="LiveId" clId="{764363B6-DDB2-45AC-A3E2-ADC822704BC7}" dt="2022-07-18T21:37:16.495" v="317" actId="26606"/>
          <ac:picMkLst>
            <pc:docMk/>
            <pc:sldMk cId="868288167" sldId="268"/>
            <ac:picMk id="3" creationId="{961C5DCB-C67E-02F8-44E4-AF73830C14A3}"/>
          </ac:picMkLst>
        </pc:picChg>
      </pc:sldChg>
      <pc:sldChg chg="addSp modSp new mod">
        <pc:chgData name="Cecilia Paolini" userId="5f1327291e59a3b7" providerId="LiveId" clId="{764363B6-DDB2-45AC-A3E2-ADC822704BC7}" dt="2022-07-18T21:41:42.720" v="325" actId="1076"/>
        <pc:sldMkLst>
          <pc:docMk/>
          <pc:sldMk cId="2228157747" sldId="269"/>
        </pc:sldMkLst>
        <pc:picChg chg="add mod">
          <ac:chgData name="Cecilia Paolini" userId="5f1327291e59a3b7" providerId="LiveId" clId="{764363B6-DDB2-45AC-A3E2-ADC822704BC7}" dt="2022-07-18T21:41:42.720" v="325" actId="1076"/>
          <ac:picMkLst>
            <pc:docMk/>
            <pc:sldMk cId="2228157747" sldId="269"/>
            <ac:picMk id="2" creationId="{868A5FBD-8651-C4EA-0E73-67EFEE26F28B}"/>
          </ac:picMkLst>
        </pc:picChg>
        <pc:picChg chg="add mod">
          <ac:chgData name="Cecilia Paolini" userId="5f1327291e59a3b7" providerId="LiveId" clId="{764363B6-DDB2-45AC-A3E2-ADC822704BC7}" dt="2022-07-18T21:41:38.598" v="324" actId="14100"/>
          <ac:picMkLst>
            <pc:docMk/>
            <pc:sldMk cId="2228157747" sldId="269"/>
            <ac:picMk id="3" creationId="{B8302D9C-9FA6-9E45-D7EF-A6578C681273}"/>
          </ac:picMkLst>
        </pc:picChg>
      </pc:sldChg>
      <pc:sldChg chg="addSp modSp new del mod">
        <pc:chgData name="Cecilia Paolini" userId="5f1327291e59a3b7" providerId="LiveId" clId="{764363B6-DDB2-45AC-A3E2-ADC822704BC7}" dt="2022-07-21T04:13:11.883" v="337" actId="47"/>
        <pc:sldMkLst>
          <pc:docMk/>
          <pc:sldMk cId="3292833898" sldId="270"/>
        </pc:sldMkLst>
        <pc:picChg chg="add mod">
          <ac:chgData name="Cecilia Paolini" userId="5f1327291e59a3b7" providerId="LiveId" clId="{764363B6-DDB2-45AC-A3E2-ADC822704BC7}" dt="2022-07-18T21:45:56.139" v="328" actId="962"/>
          <ac:picMkLst>
            <pc:docMk/>
            <pc:sldMk cId="3292833898" sldId="270"/>
            <ac:picMk id="3" creationId="{91501648-6588-01AC-3CBB-DB76BA586364}"/>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2945F71-9FEA-D9F5-6354-9244933E583D}"/>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458F7BD3-C064-4BB9-F930-F58A72A6DA1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EB6347F7-0E81-73D0-8163-566DF5BD7315}"/>
              </a:ext>
            </a:extLst>
          </p:cNvPr>
          <p:cNvSpPr>
            <a:spLocks noGrp="1"/>
          </p:cNvSpPr>
          <p:nvPr>
            <p:ph type="dt" sz="half" idx="10"/>
          </p:nvPr>
        </p:nvSpPr>
        <p:spPr/>
        <p:txBody>
          <a:bodyPr/>
          <a:lstStyle/>
          <a:p>
            <a:fld id="{C90EB02F-4AD8-4734-A02A-7604E010704A}" type="datetimeFigureOut">
              <a:rPr lang="it-IT" smtClean="0"/>
              <a:t>04/08/2023</a:t>
            </a:fld>
            <a:endParaRPr lang="it-IT"/>
          </a:p>
        </p:txBody>
      </p:sp>
      <p:sp>
        <p:nvSpPr>
          <p:cNvPr id="5" name="Segnaposto piè di pagina 4">
            <a:extLst>
              <a:ext uri="{FF2B5EF4-FFF2-40B4-BE49-F238E27FC236}">
                <a16:creationId xmlns:a16="http://schemas.microsoft.com/office/drawing/2014/main" id="{66B22CE3-9557-981D-A3A3-9F8162BE2A04}"/>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FDD58B6A-5819-11FC-7052-C69BE3F709E9}"/>
              </a:ext>
            </a:extLst>
          </p:cNvPr>
          <p:cNvSpPr>
            <a:spLocks noGrp="1"/>
          </p:cNvSpPr>
          <p:nvPr>
            <p:ph type="sldNum" sz="quarter" idx="12"/>
          </p:nvPr>
        </p:nvSpPr>
        <p:spPr/>
        <p:txBody>
          <a:bodyPr/>
          <a:lstStyle/>
          <a:p>
            <a:fld id="{9B48277D-F2E7-429D-B300-C0178CAEFE44}" type="slidenum">
              <a:rPr lang="it-IT" smtClean="0"/>
              <a:t>‹N›</a:t>
            </a:fld>
            <a:endParaRPr lang="it-IT"/>
          </a:p>
        </p:txBody>
      </p:sp>
    </p:spTree>
    <p:extLst>
      <p:ext uri="{BB962C8B-B14F-4D97-AF65-F5344CB8AC3E}">
        <p14:creationId xmlns:p14="http://schemas.microsoft.com/office/powerpoint/2010/main" val="8443742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B9709C9-1E88-1D74-D962-8978B3A213B5}"/>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58A470A3-4F76-AB87-35B2-43A8486BB54C}"/>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53087D7C-B51E-6064-236D-DB915D2103B8}"/>
              </a:ext>
            </a:extLst>
          </p:cNvPr>
          <p:cNvSpPr>
            <a:spLocks noGrp="1"/>
          </p:cNvSpPr>
          <p:nvPr>
            <p:ph type="dt" sz="half" idx="10"/>
          </p:nvPr>
        </p:nvSpPr>
        <p:spPr/>
        <p:txBody>
          <a:bodyPr/>
          <a:lstStyle/>
          <a:p>
            <a:fld id="{C90EB02F-4AD8-4734-A02A-7604E010704A}" type="datetimeFigureOut">
              <a:rPr lang="it-IT" smtClean="0"/>
              <a:t>04/08/2023</a:t>
            </a:fld>
            <a:endParaRPr lang="it-IT"/>
          </a:p>
        </p:txBody>
      </p:sp>
      <p:sp>
        <p:nvSpPr>
          <p:cNvPr id="5" name="Segnaposto piè di pagina 4">
            <a:extLst>
              <a:ext uri="{FF2B5EF4-FFF2-40B4-BE49-F238E27FC236}">
                <a16:creationId xmlns:a16="http://schemas.microsoft.com/office/drawing/2014/main" id="{A27C22FC-3A83-69C6-AE76-D54702B38ACF}"/>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E93AFBCE-D99C-4C4A-6720-2D904471D8F9}"/>
              </a:ext>
            </a:extLst>
          </p:cNvPr>
          <p:cNvSpPr>
            <a:spLocks noGrp="1"/>
          </p:cNvSpPr>
          <p:nvPr>
            <p:ph type="sldNum" sz="quarter" idx="12"/>
          </p:nvPr>
        </p:nvSpPr>
        <p:spPr/>
        <p:txBody>
          <a:bodyPr/>
          <a:lstStyle/>
          <a:p>
            <a:fld id="{9B48277D-F2E7-429D-B300-C0178CAEFE44}" type="slidenum">
              <a:rPr lang="it-IT" smtClean="0"/>
              <a:t>‹N›</a:t>
            </a:fld>
            <a:endParaRPr lang="it-IT"/>
          </a:p>
        </p:txBody>
      </p:sp>
    </p:spTree>
    <p:extLst>
      <p:ext uri="{BB962C8B-B14F-4D97-AF65-F5344CB8AC3E}">
        <p14:creationId xmlns:p14="http://schemas.microsoft.com/office/powerpoint/2010/main" val="24183388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2ACFEF57-608E-E051-7790-4B0CC32F853E}"/>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5FF0E90F-C340-91FC-4F96-3B131461C061}"/>
              </a:ext>
            </a:extLst>
          </p:cNvPr>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96FBDA93-ECC9-C7D4-C592-9FC8219A4FBB}"/>
              </a:ext>
            </a:extLst>
          </p:cNvPr>
          <p:cNvSpPr>
            <a:spLocks noGrp="1"/>
          </p:cNvSpPr>
          <p:nvPr>
            <p:ph type="dt" sz="half" idx="10"/>
          </p:nvPr>
        </p:nvSpPr>
        <p:spPr/>
        <p:txBody>
          <a:bodyPr/>
          <a:lstStyle/>
          <a:p>
            <a:fld id="{C90EB02F-4AD8-4734-A02A-7604E010704A}" type="datetimeFigureOut">
              <a:rPr lang="it-IT" smtClean="0"/>
              <a:t>04/08/2023</a:t>
            </a:fld>
            <a:endParaRPr lang="it-IT"/>
          </a:p>
        </p:txBody>
      </p:sp>
      <p:sp>
        <p:nvSpPr>
          <p:cNvPr id="5" name="Segnaposto piè di pagina 4">
            <a:extLst>
              <a:ext uri="{FF2B5EF4-FFF2-40B4-BE49-F238E27FC236}">
                <a16:creationId xmlns:a16="http://schemas.microsoft.com/office/drawing/2014/main" id="{291C3C70-ABE1-99F4-3F4C-F0A94FD11AEE}"/>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EEA20730-5E24-6E0C-35EA-00FFB160F7EB}"/>
              </a:ext>
            </a:extLst>
          </p:cNvPr>
          <p:cNvSpPr>
            <a:spLocks noGrp="1"/>
          </p:cNvSpPr>
          <p:nvPr>
            <p:ph type="sldNum" sz="quarter" idx="12"/>
          </p:nvPr>
        </p:nvSpPr>
        <p:spPr/>
        <p:txBody>
          <a:bodyPr/>
          <a:lstStyle/>
          <a:p>
            <a:fld id="{9B48277D-F2E7-429D-B300-C0178CAEFE44}" type="slidenum">
              <a:rPr lang="it-IT" smtClean="0"/>
              <a:t>‹N›</a:t>
            </a:fld>
            <a:endParaRPr lang="it-IT"/>
          </a:p>
        </p:txBody>
      </p:sp>
    </p:spTree>
    <p:extLst>
      <p:ext uri="{BB962C8B-B14F-4D97-AF65-F5344CB8AC3E}">
        <p14:creationId xmlns:p14="http://schemas.microsoft.com/office/powerpoint/2010/main" val="37031740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54DF575-5D72-F78B-28FA-40C1FECCF96F}"/>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6B5AADD1-E56B-D077-9118-26ED2A690C68}"/>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A39C5C8C-F791-B3D6-A8BE-58E8213B8A1A}"/>
              </a:ext>
            </a:extLst>
          </p:cNvPr>
          <p:cNvSpPr>
            <a:spLocks noGrp="1"/>
          </p:cNvSpPr>
          <p:nvPr>
            <p:ph type="dt" sz="half" idx="10"/>
          </p:nvPr>
        </p:nvSpPr>
        <p:spPr/>
        <p:txBody>
          <a:bodyPr/>
          <a:lstStyle/>
          <a:p>
            <a:fld id="{C90EB02F-4AD8-4734-A02A-7604E010704A}" type="datetimeFigureOut">
              <a:rPr lang="it-IT" smtClean="0"/>
              <a:t>04/08/2023</a:t>
            </a:fld>
            <a:endParaRPr lang="it-IT"/>
          </a:p>
        </p:txBody>
      </p:sp>
      <p:sp>
        <p:nvSpPr>
          <p:cNvPr id="5" name="Segnaposto piè di pagina 4">
            <a:extLst>
              <a:ext uri="{FF2B5EF4-FFF2-40B4-BE49-F238E27FC236}">
                <a16:creationId xmlns:a16="http://schemas.microsoft.com/office/drawing/2014/main" id="{3338D772-40B4-9EF0-2D2C-DDB0CAE81C5C}"/>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D56D8875-1A2D-8EC9-9951-9D1852F59BFA}"/>
              </a:ext>
            </a:extLst>
          </p:cNvPr>
          <p:cNvSpPr>
            <a:spLocks noGrp="1"/>
          </p:cNvSpPr>
          <p:nvPr>
            <p:ph type="sldNum" sz="quarter" idx="12"/>
          </p:nvPr>
        </p:nvSpPr>
        <p:spPr/>
        <p:txBody>
          <a:bodyPr/>
          <a:lstStyle/>
          <a:p>
            <a:fld id="{9B48277D-F2E7-429D-B300-C0178CAEFE44}" type="slidenum">
              <a:rPr lang="it-IT" smtClean="0"/>
              <a:t>‹N›</a:t>
            </a:fld>
            <a:endParaRPr lang="it-IT"/>
          </a:p>
        </p:txBody>
      </p:sp>
    </p:spTree>
    <p:extLst>
      <p:ext uri="{BB962C8B-B14F-4D97-AF65-F5344CB8AC3E}">
        <p14:creationId xmlns:p14="http://schemas.microsoft.com/office/powerpoint/2010/main" val="28993447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F38654D-5DFB-BA22-1C82-49A7A7145C72}"/>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74D9C79C-D8BC-EE89-55B3-CDA17E7972D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id="{B03156D3-6E0B-AEC8-84AE-84D0BC535536}"/>
              </a:ext>
            </a:extLst>
          </p:cNvPr>
          <p:cNvSpPr>
            <a:spLocks noGrp="1"/>
          </p:cNvSpPr>
          <p:nvPr>
            <p:ph type="dt" sz="half" idx="10"/>
          </p:nvPr>
        </p:nvSpPr>
        <p:spPr/>
        <p:txBody>
          <a:bodyPr/>
          <a:lstStyle/>
          <a:p>
            <a:fld id="{C90EB02F-4AD8-4734-A02A-7604E010704A}" type="datetimeFigureOut">
              <a:rPr lang="it-IT" smtClean="0"/>
              <a:t>04/08/2023</a:t>
            </a:fld>
            <a:endParaRPr lang="it-IT"/>
          </a:p>
        </p:txBody>
      </p:sp>
      <p:sp>
        <p:nvSpPr>
          <p:cNvPr id="5" name="Segnaposto piè di pagina 4">
            <a:extLst>
              <a:ext uri="{FF2B5EF4-FFF2-40B4-BE49-F238E27FC236}">
                <a16:creationId xmlns:a16="http://schemas.microsoft.com/office/drawing/2014/main" id="{AEE831EC-C0BE-E845-F92F-C92F58AB6343}"/>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85740FF8-B18D-271B-FC40-DB108087031C}"/>
              </a:ext>
            </a:extLst>
          </p:cNvPr>
          <p:cNvSpPr>
            <a:spLocks noGrp="1"/>
          </p:cNvSpPr>
          <p:nvPr>
            <p:ph type="sldNum" sz="quarter" idx="12"/>
          </p:nvPr>
        </p:nvSpPr>
        <p:spPr/>
        <p:txBody>
          <a:bodyPr/>
          <a:lstStyle/>
          <a:p>
            <a:fld id="{9B48277D-F2E7-429D-B300-C0178CAEFE44}" type="slidenum">
              <a:rPr lang="it-IT" smtClean="0"/>
              <a:t>‹N›</a:t>
            </a:fld>
            <a:endParaRPr lang="it-IT"/>
          </a:p>
        </p:txBody>
      </p:sp>
    </p:spTree>
    <p:extLst>
      <p:ext uri="{BB962C8B-B14F-4D97-AF65-F5344CB8AC3E}">
        <p14:creationId xmlns:p14="http://schemas.microsoft.com/office/powerpoint/2010/main" val="5824508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701D422-CC7F-8B0D-38BC-3DC1305A5EF2}"/>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27E7CB66-B462-514E-134C-F3E72AF9D001}"/>
              </a:ext>
            </a:extLst>
          </p:cNvPr>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8512F69C-45FC-BC0C-9AE9-FBA1FB9E4753}"/>
              </a:ext>
            </a:extLst>
          </p:cNvPr>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7F27BAF5-83A2-A00D-0C7A-8D4899186D71}"/>
              </a:ext>
            </a:extLst>
          </p:cNvPr>
          <p:cNvSpPr>
            <a:spLocks noGrp="1"/>
          </p:cNvSpPr>
          <p:nvPr>
            <p:ph type="dt" sz="half" idx="10"/>
          </p:nvPr>
        </p:nvSpPr>
        <p:spPr/>
        <p:txBody>
          <a:bodyPr/>
          <a:lstStyle/>
          <a:p>
            <a:fld id="{C90EB02F-4AD8-4734-A02A-7604E010704A}" type="datetimeFigureOut">
              <a:rPr lang="it-IT" smtClean="0"/>
              <a:t>04/08/2023</a:t>
            </a:fld>
            <a:endParaRPr lang="it-IT"/>
          </a:p>
        </p:txBody>
      </p:sp>
      <p:sp>
        <p:nvSpPr>
          <p:cNvPr id="6" name="Segnaposto piè di pagina 5">
            <a:extLst>
              <a:ext uri="{FF2B5EF4-FFF2-40B4-BE49-F238E27FC236}">
                <a16:creationId xmlns:a16="http://schemas.microsoft.com/office/drawing/2014/main" id="{43039A1F-3FF1-6C00-4492-2B59E839ABAD}"/>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8D4DEE1C-9228-5375-EB5A-96F3C7B9DC1C}"/>
              </a:ext>
            </a:extLst>
          </p:cNvPr>
          <p:cNvSpPr>
            <a:spLocks noGrp="1"/>
          </p:cNvSpPr>
          <p:nvPr>
            <p:ph type="sldNum" sz="quarter" idx="12"/>
          </p:nvPr>
        </p:nvSpPr>
        <p:spPr/>
        <p:txBody>
          <a:bodyPr/>
          <a:lstStyle/>
          <a:p>
            <a:fld id="{9B48277D-F2E7-429D-B300-C0178CAEFE44}" type="slidenum">
              <a:rPr lang="it-IT" smtClean="0"/>
              <a:t>‹N›</a:t>
            </a:fld>
            <a:endParaRPr lang="it-IT"/>
          </a:p>
        </p:txBody>
      </p:sp>
    </p:spTree>
    <p:extLst>
      <p:ext uri="{BB962C8B-B14F-4D97-AF65-F5344CB8AC3E}">
        <p14:creationId xmlns:p14="http://schemas.microsoft.com/office/powerpoint/2010/main" val="5240370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CD7E1B4-1C29-BA7E-89D2-A2C5BDA1E366}"/>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A2F82DB3-9032-9AB8-95E8-152F8B1E3A0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id="{D52DCAEA-C7A9-1F6D-97E8-490F5B90162A}"/>
              </a:ext>
            </a:extLst>
          </p:cNvPr>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BC425493-478B-20F4-8F85-87529A16457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id="{2089391C-CA3F-64AD-2C84-45CB7560B7AD}"/>
              </a:ext>
            </a:extLst>
          </p:cNvPr>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A9F6E9F7-99B2-D4B6-5D99-AF3C85E97232}"/>
              </a:ext>
            </a:extLst>
          </p:cNvPr>
          <p:cNvSpPr>
            <a:spLocks noGrp="1"/>
          </p:cNvSpPr>
          <p:nvPr>
            <p:ph type="dt" sz="half" idx="10"/>
          </p:nvPr>
        </p:nvSpPr>
        <p:spPr/>
        <p:txBody>
          <a:bodyPr/>
          <a:lstStyle/>
          <a:p>
            <a:fld id="{C90EB02F-4AD8-4734-A02A-7604E010704A}" type="datetimeFigureOut">
              <a:rPr lang="it-IT" smtClean="0"/>
              <a:t>04/08/2023</a:t>
            </a:fld>
            <a:endParaRPr lang="it-IT"/>
          </a:p>
        </p:txBody>
      </p:sp>
      <p:sp>
        <p:nvSpPr>
          <p:cNvPr id="8" name="Segnaposto piè di pagina 7">
            <a:extLst>
              <a:ext uri="{FF2B5EF4-FFF2-40B4-BE49-F238E27FC236}">
                <a16:creationId xmlns:a16="http://schemas.microsoft.com/office/drawing/2014/main" id="{231155A4-F76D-E161-2792-0EDC99BE0C4E}"/>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7EA5F769-7439-1F35-32BB-3435E583B35E}"/>
              </a:ext>
            </a:extLst>
          </p:cNvPr>
          <p:cNvSpPr>
            <a:spLocks noGrp="1"/>
          </p:cNvSpPr>
          <p:nvPr>
            <p:ph type="sldNum" sz="quarter" idx="12"/>
          </p:nvPr>
        </p:nvSpPr>
        <p:spPr/>
        <p:txBody>
          <a:bodyPr/>
          <a:lstStyle/>
          <a:p>
            <a:fld id="{9B48277D-F2E7-429D-B300-C0178CAEFE44}" type="slidenum">
              <a:rPr lang="it-IT" smtClean="0"/>
              <a:t>‹N›</a:t>
            </a:fld>
            <a:endParaRPr lang="it-IT"/>
          </a:p>
        </p:txBody>
      </p:sp>
    </p:spTree>
    <p:extLst>
      <p:ext uri="{BB962C8B-B14F-4D97-AF65-F5344CB8AC3E}">
        <p14:creationId xmlns:p14="http://schemas.microsoft.com/office/powerpoint/2010/main" val="7340861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756603C-7547-362A-7A3F-5326B2C30404}"/>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85A3561B-456E-114F-B408-526686101210}"/>
              </a:ext>
            </a:extLst>
          </p:cNvPr>
          <p:cNvSpPr>
            <a:spLocks noGrp="1"/>
          </p:cNvSpPr>
          <p:nvPr>
            <p:ph type="dt" sz="half" idx="10"/>
          </p:nvPr>
        </p:nvSpPr>
        <p:spPr/>
        <p:txBody>
          <a:bodyPr/>
          <a:lstStyle/>
          <a:p>
            <a:fld id="{C90EB02F-4AD8-4734-A02A-7604E010704A}" type="datetimeFigureOut">
              <a:rPr lang="it-IT" smtClean="0"/>
              <a:t>04/08/2023</a:t>
            </a:fld>
            <a:endParaRPr lang="it-IT"/>
          </a:p>
        </p:txBody>
      </p:sp>
      <p:sp>
        <p:nvSpPr>
          <p:cNvPr id="4" name="Segnaposto piè di pagina 3">
            <a:extLst>
              <a:ext uri="{FF2B5EF4-FFF2-40B4-BE49-F238E27FC236}">
                <a16:creationId xmlns:a16="http://schemas.microsoft.com/office/drawing/2014/main" id="{75D5EBD4-B64E-CFBC-E279-9DA1C74DE9E1}"/>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45B4920E-3545-16A3-AF01-19F12035C700}"/>
              </a:ext>
            </a:extLst>
          </p:cNvPr>
          <p:cNvSpPr>
            <a:spLocks noGrp="1"/>
          </p:cNvSpPr>
          <p:nvPr>
            <p:ph type="sldNum" sz="quarter" idx="12"/>
          </p:nvPr>
        </p:nvSpPr>
        <p:spPr/>
        <p:txBody>
          <a:bodyPr/>
          <a:lstStyle/>
          <a:p>
            <a:fld id="{9B48277D-F2E7-429D-B300-C0178CAEFE44}" type="slidenum">
              <a:rPr lang="it-IT" smtClean="0"/>
              <a:t>‹N›</a:t>
            </a:fld>
            <a:endParaRPr lang="it-IT"/>
          </a:p>
        </p:txBody>
      </p:sp>
    </p:spTree>
    <p:extLst>
      <p:ext uri="{BB962C8B-B14F-4D97-AF65-F5344CB8AC3E}">
        <p14:creationId xmlns:p14="http://schemas.microsoft.com/office/powerpoint/2010/main" val="33080956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572D042C-3997-7FBB-1461-9FC75924E21F}"/>
              </a:ext>
            </a:extLst>
          </p:cNvPr>
          <p:cNvSpPr>
            <a:spLocks noGrp="1"/>
          </p:cNvSpPr>
          <p:nvPr>
            <p:ph type="dt" sz="half" idx="10"/>
          </p:nvPr>
        </p:nvSpPr>
        <p:spPr/>
        <p:txBody>
          <a:bodyPr/>
          <a:lstStyle/>
          <a:p>
            <a:fld id="{C90EB02F-4AD8-4734-A02A-7604E010704A}" type="datetimeFigureOut">
              <a:rPr lang="it-IT" smtClean="0"/>
              <a:t>04/08/2023</a:t>
            </a:fld>
            <a:endParaRPr lang="it-IT"/>
          </a:p>
        </p:txBody>
      </p:sp>
      <p:sp>
        <p:nvSpPr>
          <p:cNvPr id="3" name="Segnaposto piè di pagina 2">
            <a:extLst>
              <a:ext uri="{FF2B5EF4-FFF2-40B4-BE49-F238E27FC236}">
                <a16:creationId xmlns:a16="http://schemas.microsoft.com/office/drawing/2014/main" id="{7210A966-9D07-38CA-7C51-A2EC2F1A5909}"/>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081AC78E-E1C6-1E31-8BC5-413926A18A1E}"/>
              </a:ext>
            </a:extLst>
          </p:cNvPr>
          <p:cNvSpPr>
            <a:spLocks noGrp="1"/>
          </p:cNvSpPr>
          <p:nvPr>
            <p:ph type="sldNum" sz="quarter" idx="12"/>
          </p:nvPr>
        </p:nvSpPr>
        <p:spPr/>
        <p:txBody>
          <a:bodyPr/>
          <a:lstStyle/>
          <a:p>
            <a:fld id="{9B48277D-F2E7-429D-B300-C0178CAEFE44}" type="slidenum">
              <a:rPr lang="it-IT" smtClean="0"/>
              <a:t>‹N›</a:t>
            </a:fld>
            <a:endParaRPr lang="it-IT"/>
          </a:p>
        </p:txBody>
      </p:sp>
    </p:spTree>
    <p:extLst>
      <p:ext uri="{BB962C8B-B14F-4D97-AF65-F5344CB8AC3E}">
        <p14:creationId xmlns:p14="http://schemas.microsoft.com/office/powerpoint/2010/main" val="11807714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77A051E-E5B5-CD51-06F6-270DDD963C65}"/>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70A798EE-CEA0-0F76-C00F-688E2664C85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6597EE01-B28C-E0ED-4272-2308EA6254D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C5279872-E741-E25F-8E88-34937F7A7842}"/>
              </a:ext>
            </a:extLst>
          </p:cNvPr>
          <p:cNvSpPr>
            <a:spLocks noGrp="1"/>
          </p:cNvSpPr>
          <p:nvPr>
            <p:ph type="dt" sz="half" idx="10"/>
          </p:nvPr>
        </p:nvSpPr>
        <p:spPr/>
        <p:txBody>
          <a:bodyPr/>
          <a:lstStyle/>
          <a:p>
            <a:fld id="{C90EB02F-4AD8-4734-A02A-7604E010704A}" type="datetimeFigureOut">
              <a:rPr lang="it-IT" smtClean="0"/>
              <a:t>04/08/2023</a:t>
            </a:fld>
            <a:endParaRPr lang="it-IT"/>
          </a:p>
        </p:txBody>
      </p:sp>
      <p:sp>
        <p:nvSpPr>
          <p:cNvPr id="6" name="Segnaposto piè di pagina 5">
            <a:extLst>
              <a:ext uri="{FF2B5EF4-FFF2-40B4-BE49-F238E27FC236}">
                <a16:creationId xmlns:a16="http://schemas.microsoft.com/office/drawing/2014/main" id="{1A2ADD5F-4F0F-41BF-B760-8682A4D0C6C1}"/>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044D49FC-6EB8-07D3-A72C-1FCC9B069959}"/>
              </a:ext>
            </a:extLst>
          </p:cNvPr>
          <p:cNvSpPr>
            <a:spLocks noGrp="1"/>
          </p:cNvSpPr>
          <p:nvPr>
            <p:ph type="sldNum" sz="quarter" idx="12"/>
          </p:nvPr>
        </p:nvSpPr>
        <p:spPr/>
        <p:txBody>
          <a:bodyPr/>
          <a:lstStyle/>
          <a:p>
            <a:fld id="{9B48277D-F2E7-429D-B300-C0178CAEFE44}" type="slidenum">
              <a:rPr lang="it-IT" smtClean="0"/>
              <a:t>‹N›</a:t>
            </a:fld>
            <a:endParaRPr lang="it-IT"/>
          </a:p>
        </p:txBody>
      </p:sp>
    </p:spTree>
    <p:extLst>
      <p:ext uri="{BB962C8B-B14F-4D97-AF65-F5344CB8AC3E}">
        <p14:creationId xmlns:p14="http://schemas.microsoft.com/office/powerpoint/2010/main" val="25710500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DE9829E-FECA-C5A3-CDC2-E6EBEB4785B2}"/>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DD1942E4-04F0-C163-7DEA-B8257392EAA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DE74330B-A833-B374-83F2-C36D71732EC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27BDBD52-75CA-492B-F0E8-EA6ECFEA1129}"/>
              </a:ext>
            </a:extLst>
          </p:cNvPr>
          <p:cNvSpPr>
            <a:spLocks noGrp="1"/>
          </p:cNvSpPr>
          <p:nvPr>
            <p:ph type="dt" sz="half" idx="10"/>
          </p:nvPr>
        </p:nvSpPr>
        <p:spPr/>
        <p:txBody>
          <a:bodyPr/>
          <a:lstStyle/>
          <a:p>
            <a:fld id="{C90EB02F-4AD8-4734-A02A-7604E010704A}" type="datetimeFigureOut">
              <a:rPr lang="it-IT" smtClean="0"/>
              <a:t>04/08/2023</a:t>
            </a:fld>
            <a:endParaRPr lang="it-IT"/>
          </a:p>
        </p:txBody>
      </p:sp>
      <p:sp>
        <p:nvSpPr>
          <p:cNvPr id="6" name="Segnaposto piè di pagina 5">
            <a:extLst>
              <a:ext uri="{FF2B5EF4-FFF2-40B4-BE49-F238E27FC236}">
                <a16:creationId xmlns:a16="http://schemas.microsoft.com/office/drawing/2014/main" id="{0733491A-4AFA-A7D7-8813-0C6976A4B527}"/>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17B8376C-3F77-D7E6-EEEF-85FAB08CD225}"/>
              </a:ext>
            </a:extLst>
          </p:cNvPr>
          <p:cNvSpPr>
            <a:spLocks noGrp="1"/>
          </p:cNvSpPr>
          <p:nvPr>
            <p:ph type="sldNum" sz="quarter" idx="12"/>
          </p:nvPr>
        </p:nvSpPr>
        <p:spPr/>
        <p:txBody>
          <a:bodyPr/>
          <a:lstStyle/>
          <a:p>
            <a:fld id="{9B48277D-F2E7-429D-B300-C0178CAEFE44}" type="slidenum">
              <a:rPr lang="it-IT" smtClean="0"/>
              <a:t>‹N›</a:t>
            </a:fld>
            <a:endParaRPr lang="it-IT"/>
          </a:p>
        </p:txBody>
      </p:sp>
    </p:spTree>
    <p:extLst>
      <p:ext uri="{BB962C8B-B14F-4D97-AF65-F5344CB8AC3E}">
        <p14:creationId xmlns:p14="http://schemas.microsoft.com/office/powerpoint/2010/main" val="14477207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837C2EFF-17B6-7516-B34E-D381394D683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A0569D4E-1A46-0C0B-6F3C-D6641747632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3F20C574-A17B-173A-05ED-DB77E31F9E3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90EB02F-4AD8-4734-A02A-7604E010704A}" type="datetimeFigureOut">
              <a:rPr lang="it-IT" smtClean="0"/>
              <a:t>04/08/2023</a:t>
            </a:fld>
            <a:endParaRPr lang="it-IT"/>
          </a:p>
        </p:txBody>
      </p:sp>
      <p:sp>
        <p:nvSpPr>
          <p:cNvPr id="5" name="Segnaposto piè di pagina 4">
            <a:extLst>
              <a:ext uri="{FF2B5EF4-FFF2-40B4-BE49-F238E27FC236}">
                <a16:creationId xmlns:a16="http://schemas.microsoft.com/office/drawing/2014/main" id="{6F278A67-372B-FE5B-DBD7-0DAE87B586B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id="{C245E440-68CF-D306-5855-07C1439D87E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48277D-F2E7-429D-B300-C0178CAEFE44}" type="slidenum">
              <a:rPr lang="it-IT" smtClean="0"/>
              <a:t>‹N›</a:t>
            </a:fld>
            <a:endParaRPr lang="it-IT"/>
          </a:p>
        </p:txBody>
      </p:sp>
    </p:spTree>
    <p:extLst>
      <p:ext uri="{BB962C8B-B14F-4D97-AF65-F5344CB8AC3E}">
        <p14:creationId xmlns:p14="http://schemas.microsoft.com/office/powerpoint/2010/main" val="10297218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57A8576-6A82-4B04-1860-0BBEA58CD7C8}"/>
              </a:ext>
            </a:extLst>
          </p:cNvPr>
          <p:cNvSpPr>
            <a:spLocks noGrp="1"/>
          </p:cNvSpPr>
          <p:nvPr>
            <p:ph type="ctrTitle"/>
          </p:nvPr>
        </p:nvSpPr>
        <p:spPr>
          <a:xfrm>
            <a:off x="6096000" y="1290953"/>
            <a:ext cx="6096000" cy="3443068"/>
          </a:xfrm>
        </p:spPr>
        <p:txBody>
          <a:bodyPr vert="horz" lIns="91440" tIns="45720" rIns="91440" bIns="45720" rtlCol="0" anchor="b">
            <a:normAutofit/>
          </a:bodyPr>
          <a:lstStyle/>
          <a:p>
            <a:r>
              <a:rPr lang="en-US" sz="2600" kern="1200" dirty="0">
                <a:solidFill>
                  <a:schemeClr val="tx1"/>
                </a:solidFill>
                <a:latin typeface="Times New Roman" panose="02020603050405020304" pitchFamily="18" charset="0"/>
                <a:cs typeface="Times New Roman" panose="02020603050405020304" pitchFamily="18" charset="0"/>
              </a:rPr>
              <a:t>DIAGNOSTICA PER I BENI CULTURALI</a:t>
            </a:r>
            <a:br>
              <a:rPr lang="en-US" sz="2600" kern="1200" dirty="0">
                <a:solidFill>
                  <a:schemeClr val="tx1"/>
                </a:solidFill>
                <a:latin typeface="Times New Roman" panose="02020603050405020304" pitchFamily="18" charset="0"/>
                <a:cs typeface="Times New Roman" panose="02020603050405020304" pitchFamily="18" charset="0"/>
              </a:rPr>
            </a:br>
            <a:br>
              <a:rPr lang="en-US" sz="2600" kern="1200" dirty="0">
                <a:solidFill>
                  <a:schemeClr val="tx1"/>
                </a:solidFill>
                <a:latin typeface="Times New Roman" panose="02020603050405020304" pitchFamily="18" charset="0"/>
                <a:cs typeface="Times New Roman" panose="02020603050405020304" pitchFamily="18" charset="0"/>
              </a:rPr>
            </a:br>
            <a:br>
              <a:rPr lang="en-US" sz="2600" kern="1200" dirty="0">
                <a:solidFill>
                  <a:schemeClr val="tx1"/>
                </a:solidFill>
                <a:latin typeface="Times New Roman" panose="02020603050405020304" pitchFamily="18" charset="0"/>
                <a:cs typeface="Times New Roman" panose="02020603050405020304" pitchFamily="18" charset="0"/>
              </a:rPr>
            </a:br>
            <a:r>
              <a:rPr lang="en-US" sz="2600" kern="1200" dirty="0">
                <a:solidFill>
                  <a:schemeClr val="tx1"/>
                </a:solidFill>
                <a:latin typeface="Times New Roman" panose="02020603050405020304" pitchFamily="18" charset="0"/>
                <a:cs typeface="Times New Roman" panose="02020603050405020304" pitchFamily="18" charset="0"/>
              </a:rPr>
              <a:t>MEDIA, ARTI, CULTURE (LM-65)</a:t>
            </a:r>
            <a:br>
              <a:rPr lang="en-US" sz="2600" kern="1200" dirty="0">
                <a:solidFill>
                  <a:schemeClr val="tx1"/>
                </a:solidFill>
                <a:latin typeface="Times New Roman" panose="02020603050405020304" pitchFamily="18" charset="0"/>
                <a:cs typeface="Times New Roman" panose="02020603050405020304" pitchFamily="18" charset="0"/>
              </a:rPr>
            </a:br>
            <a:br>
              <a:rPr lang="en-US" sz="2600" kern="1200" dirty="0">
                <a:solidFill>
                  <a:schemeClr val="tx1"/>
                </a:solidFill>
                <a:latin typeface="Times New Roman" panose="02020603050405020304" pitchFamily="18" charset="0"/>
                <a:cs typeface="Times New Roman" panose="02020603050405020304" pitchFamily="18" charset="0"/>
              </a:rPr>
            </a:br>
            <a:r>
              <a:rPr lang="en-US" sz="2600" kern="1200" dirty="0" err="1">
                <a:solidFill>
                  <a:schemeClr val="tx1"/>
                </a:solidFill>
                <a:latin typeface="Times New Roman" panose="02020603050405020304" pitchFamily="18" charset="0"/>
                <a:cs typeface="Times New Roman" panose="02020603050405020304" pitchFamily="18" charset="0"/>
              </a:rPr>
              <a:t>Università</a:t>
            </a:r>
            <a:r>
              <a:rPr lang="en-US" sz="2600" kern="1200" dirty="0">
                <a:solidFill>
                  <a:schemeClr val="tx1"/>
                </a:solidFill>
                <a:latin typeface="Times New Roman" panose="02020603050405020304" pitchFamily="18" charset="0"/>
                <a:cs typeface="Times New Roman" panose="02020603050405020304" pitchFamily="18" charset="0"/>
              </a:rPr>
              <a:t> di Teramo</a:t>
            </a:r>
          </a:p>
        </p:txBody>
      </p:sp>
      <p:sp>
        <p:nvSpPr>
          <p:cNvPr id="3" name="Sottotitolo 2">
            <a:extLst>
              <a:ext uri="{FF2B5EF4-FFF2-40B4-BE49-F238E27FC236}">
                <a16:creationId xmlns:a16="http://schemas.microsoft.com/office/drawing/2014/main" id="{FF99F7C7-9135-F3DD-06FF-52960E97AF13}"/>
              </a:ext>
            </a:extLst>
          </p:cNvPr>
          <p:cNvSpPr>
            <a:spLocks noGrp="1"/>
          </p:cNvSpPr>
          <p:nvPr>
            <p:ph type="subTitle" idx="1"/>
          </p:nvPr>
        </p:nvSpPr>
        <p:spPr>
          <a:xfrm>
            <a:off x="194840" y="4462581"/>
            <a:ext cx="4272564" cy="766381"/>
          </a:xfrm>
        </p:spPr>
        <p:txBody>
          <a:bodyPr vert="horz" lIns="91440" tIns="45720" rIns="91440" bIns="45720" rtlCol="0">
            <a:noAutofit/>
          </a:bodyPr>
          <a:lstStyle/>
          <a:p>
            <a:pPr algn="l"/>
            <a:r>
              <a:rPr lang="en-US" sz="2000" kern="1200" dirty="0">
                <a:solidFill>
                  <a:schemeClr val="tx1"/>
                </a:solidFill>
                <a:latin typeface="Times New Roman" panose="02020603050405020304" pitchFamily="18" charset="0"/>
                <a:cs typeface="Times New Roman" panose="02020603050405020304" pitchFamily="18" charset="0"/>
              </a:rPr>
              <a:t>Cecilia Paolini</a:t>
            </a:r>
          </a:p>
          <a:p>
            <a:pPr algn="l"/>
            <a:r>
              <a:rPr lang="en-US" sz="2000" kern="1200" dirty="0" err="1">
                <a:solidFill>
                  <a:schemeClr val="tx1"/>
                </a:solidFill>
                <a:latin typeface="Times New Roman" panose="02020603050405020304" pitchFamily="18" charset="0"/>
                <a:cs typeface="Times New Roman" panose="02020603050405020304" pitchFamily="18" charset="0"/>
              </a:rPr>
              <a:t>Università</a:t>
            </a:r>
            <a:r>
              <a:rPr lang="en-US" sz="2000" kern="1200" dirty="0">
                <a:solidFill>
                  <a:schemeClr val="tx1"/>
                </a:solidFill>
                <a:latin typeface="Times New Roman" panose="02020603050405020304" pitchFamily="18" charset="0"/>
                <a:cs typeface="Times New Roman" panose="02020603050405020304" pitchFamily="18" charset="0"/>
              </a:rPr>
              <a:t> di Teramo</a:t>
            </a:r>
          </a:p>
          <a:p>
            <a:pPr algn="l"/>
            <a:endParaRPr lang="en-US" sz="2000" kern="1200" dirty="0">
              <a:solidFill>
                <a:schemeClr val="tx1"/>
              </a:solidFill>
              <a:latin typeface="Times New Roman" panose="02020603050405020304" pitchFamily="18" charset="0"/>
              <a:cs typeface="Times New Roman" panose="02020603050405020304" pitchFamily="18" charset="0"/>
            </a:endParaRPr>
          </a:p>
          <a:p>
            <a:pPr algn="l"/>
            <a:endParaRPr lang="en-US" sz="2000" kern="1200" dirty="0">
              <a:solidFill>
                <a:schemeClr val="tx1"/>
              </a:solidFill>
              <a:latin typeface="Times New Roman" panose="02020603050405020304" pitchFamily="18" charset="0"/>
              <a:cs typeface="Times New Roman" panose="02020603050405020304" pitchFamily="18" charset="0"/>
            </a:endParaRPr>
          </a:p>
        </p:txBody>
      </p:sp>
      <p:sp>
        <p:nvSpPr>
          <p:cNvPr id="10" name="Freeform: Shape 9">
            <a:extLst>
              <a:ext uri="{FF2B5EF4-FFF2-40B4-BE49-F238E27FC236}">
                <a16:creationId xmlns:a16="http://schemas.microsoft.com/office/drawing/2014/main" id="{A655A132-543A-420C-B045-863DB1829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532876" cy="1290953"/>
          </a:xfrm>
          <a:custGeom>
            <a:avLst/>
            <a:gdLst>
              <a:gd name="connsiteX0" fmla="*/ 0 w 5532876"/>
              <a:gd name="connsiteY0" fmla="*/ 0 h 1290953"/>
              <a:gd name="connsiteX1" fmla="*/ 5532876 w 5532876"/>
              <a:gd name="connsiteY1" fmla="*/ 0 h 1290953"/>
              <a:gd name="connsiteX2" fmla="*/ 4936972 w 5532876"/>
              <a:gd name="connsiteY2" fmla="*/ 1290953 h 1290953"/>
              <a:gd name="connsiteX3" fmla="*/ 0 w 5532876"/>
              <a:gd name="connsiteY3" fmla="*/ 1290953 h 1290953"/>
            </a:gdLst>
            <a:ahLst/>
            <a:cxnLst>
              <a:cxn ang="0">
                <a:pos x="connsiteX0" y="connsiteY0"/>
              </a:cxn>
              <a:cxn ang="0">
                <a:pos x="connsiteX1" y="connsiteY1"/>
              </a:cxn>
              <a:cxn ang="0">
                <a:pos x="connsiteX2" y="connsiteY2"/>
              </a:cxn>
              <a:cxn ang="0">
                <a:pos x="connsiteX3" y="connsiteY3"/>
              </a:cxn>
            </a:cxnLst>
            <a:rect l="l" t="t" r="r" b="b"/>
            <a:pathLst>
              <a:path w="5532876" h="1290953">
                <a:moveTo>
                  <a:pt x="0" y="0"/>
                </a:moveTo>
                <a:lnTo>
                  <a:pt x="5532876" y="0"/>
                </a:lnTo>
                <a:lnTo>
                  <a:pt x="4936972" y="1290953"/>
                </a:lnTo>
                <a:lnTo>
                  <a:pt x="0" y="1290953"/>
                </a:lnTo>
                <a:close/>
              </a:path>
            </a:pathLst>
          </a:cu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Freeform: Shape 11">
            <a:extLst>
              <a:ext uri="{FF2B5EF4-FFF2-40B4-BE49-F238E27FC236}">
                <a16:creationId xmlns:a16="http://schemas.microsoft.com/office/drawing/2014/main" id="{C8908FA0-651E-4684-866E-0B2BAA88B3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097841" y="1"/>
            <a:ext cx="7094159" cy="1290953"/>
          </a:xfrm>
          <a:custGeom>
            <a:avLst/>
            <a:gdLst>
              <a:gd name="connsiteX0" fmla="*/ 595904 w 7094159"/>
              <a:gd name="connsiteY0" fmla="*/ 0 h 1290953"/>
              <a:gd name="connsiteX1" fmla="*/ 7094159 w 7094159"/>
              <a:gd name="connsiteY1" fmla="*/ 0 h 1290953"/>
              <a:gd name="connsiteX2" fmla="*/ 7094159 w 7094159"/>
              <a:gd name="connsiteY2" fmla="*/ 1290553 h 1290953"/>
              <a:gd name="connsiteX3" fmla="*/ 5920618 w 7094159"/>
              <a:gd name="connsiteY3" fmla="*/ 1290553 h 1290953"/>
              <a:gd name="connsiteX4" fmla="*/ 5920618 w 7094159"/>
              <a:gd name="connsiteY4" fmla="*/ 1290953 h 1290953"/>
              <a:gd name="connsiteX5" fmla="*/ 2729248 w 7094159"/>
              <a:gd name="connsiteY5" fmla="*/ 1290953 h 1290953"/>
              <a:gd name="connsiteX6" fmla="*/ 2574303 w 7094159"/>
              <a:gd name="connsiteY6" fmla="*/ 1290953 h 1290953"/>
              <a:gd name="connsiteX7" fmla="*/ 0 w 7094159"/>
              <a:gd name="connsiteY7" fmla="*/ 1290953 h 12909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094159" h="1290953">
                <a:moveTo>
                  <a:pt x="595904" y="0"/>
                </a:moveTo>
                <a:lnTo>
                  <a:pt x="7094159" y="0"/>
                </a:lnTo>
                <a:lnTo>
                  <a:pt x="7094159" y="1290553"/>
                </a:lnTo>
                <a:lnTo>
                  <a:pt x="5920618" y="1290553"/>
                </a:lnTo>
                <a:lnTo>
                  <a:pt x="5920618" y="1290953"/>
                </a:lnTo>
                <a:lnTo>
                  <a:pt x="2729248" y="1290953"/>
                </a:lnTo>
                <a:lnTo>
                  <a:pt x="2574303" y="1290953"/>
                </a:lnTo>
                <a:lnTo>
                  <a:pt x="0" y="1290953"/>
                </a:lnTo>
                <a:close/>
              </a:path>
            </a:pathLst>
          </a:custGeom>
          <a:solidFill>
            <a:srgbClr val="7F7F7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4" name="Immagine 3">
            <a:extLst>
              <a:ext uri="{FF2B5EF4-FFF2-40B4-BE49-F238E27FC236}">
                <a16:creationId xmlns:a16="http://schemas.microsoft.com/office/drawing/2014/main" id="{C1C9FD5B-792D-1E8F-9037-5B4216EB016A}"/>
              </a:ext>
            </a:extLst>
          </p:cNvPr>
          <p:cNvPicPr>
            <a:picLocks noChangeAspect="1"/>
          </p:cNvPicPr>
          <p:nvPr/>
        </p:nvPicPr>
        <p:blipFill>
          <a:blip r:embed="rId2"/>
          <a:stretch>
            <a:fillRect/>
          </a:stretch>
        </p:blipFill>
        <p:spPr>
          <a:xfrm>
            <a:off x="154455" y="5647259"/>
            <a:ext cx="2158238" cy="1013584"/>
          </a:xfrm>
          <a:prstGeom prst="rect">
            <a:avLst/>
          </a:prstGeom>
        </p:spPr>
      </p:pic>
      <p:sp>
        <p:nvSpPr>
          <p:cNvPr id="14" name="Freeform: Shape 13">
            <a:extLst>
              <a:ext uri="{FF2B5EF4-FFF2-40B4-BE49-F238E27FC236}">
                <a16:creationId xmlns:a16="http://schemas.microsoft.com/office/drawing/2014/main" id="{6D774DE7-7E08-4AD4-A4B9-E7758DECB2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22116" y="5450103"/>
            <a:ext cx="5569884" cy="1407897"/>
          </a:xfrm>
          <a:custGeom>
            <a:avLst/>
            <a:gdLst>
              <a:gd name="connsiteX0" fmla="*/ 652041 w 5569884"/>
              <a:gd name="connsiteY0" fmla="*/ 0 h 1407897"/>
              <a:gd name="connsiteX1" fmla="*/ 5569884 w 5569884"/>
              <a:gd name="connsiteY1" fmla="*/ 0 h 1407897"/>
              <a:gd name="connsiteX2" fmla="*/ 5569884 w 5569884"/>
              <a:gd name="connsiteY2" fmla="*/ 1407897 h 1407897"/>
              <a:gd name="connsiteX3" fmla="*/ 0 w 5569884"/>
              <a:gd name="connsiteY3" fmla="*/ 1407897 h 1407897"/>
            </a:gdLst>
            <a:ahLst/>
            <a:cxnLst>
              <a:cxn ang="0">
                <a:pos x="connsiteX0" y="connsiteY0"/>
              </a:cxn>
              <a:cxn ang="0">
                <a:pos x="connsiteX1" y="connsiteY1"/>
              </a:cxn>
              <a:cxn ang="0">
                <a:pos x="connsiteX2" y="connsiteY2"/>
              </a:cxn>
              <a:cxn ang="0">
                <a:pos x="connsiteX3" y="connsiteY3"/>
              </a:cxn>
            </a:cxnLst>
            <a:rect l="l" t="t" r="r" b="b"/>
            <a:pathLst>
              <a:path w="5569884" h="1407897">
                <a:moveTo>
                  <a:pt x="652041" y="0"/>
                </a:moveTo>
                <a:lnTo>
                  <a:pt x="5569884" y="0"/>
                </a:lnTo>
                <a:lnTo>
                  <a:pt x="5569884" y="1407897"/>
                </a:lnTo>
                <a:lnTo>
                  <a:pt x="0" y="1407897"/>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Freeform: Shape 15">
            <a:extLst>
              <a:ext uri="{FF2B5EF4-FFF2-40B4-BE49-F238E27FC236}">
                <a16:creationId xmlns:a16="http://schemas.microsoft.com/office/drawing/2014/main" id="{2366A95B-DCA5-4A24-84FD-B90CDBC590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450103"/>
            <a:ext cx="7114535" cy="1407897"/>
          </a:xfrm>
          <a:custGeom>
            <a:avLst/>
            <a:gdLst>
              <a:gd name="connsiteX0" fmla="*/ 0 w 7114535"/>
              <a:gd name="connsiteY0" fmla="*/ 0 h 1407897"/>
              <a:gd name="connsiteX1" fmla="*/ 1189345 w 7114535"/>
              <a:gd name="connsiteY1" fmla="*/ 0 h 1407897"/>
              <a:gd name="connsiteX2" fmla="*/ 7114535 w 7114535"/>
              <a:gd name="connsiteY2" fmla="*/ 0 h 1407897"/>
              <a:gd name="connsiteX3" fmla="*/ 6462495 w 7114535"/>
              <a:gd name="connsiteY3" fmla="*/ 1407897 h 1407897"/>
              <a:gd name="connsiteX4" fmla="*/ 0 w 7114535"/>
              <a:gd name="connsiteY4" fmla="*/ 1407897 h 14078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114535" h="1407897">
                <a:moveTo>
                  <a:pt x="0" y="0"/>
                </a:moveTo>
                <a:lnTo>
                  <a:pt x="1189345" y="0"/>
                </a:lnTo>
                <a:lnTo>
                  <a:pt x="7114535" y="0"/>
                </a:lnTo>
                <a:lnTo>
                  <a:pt x="6462495" y="1407897"/>
                </a:lnTo>
                <a:lnTo>
                  <a:pt x="0" y="1407897"/>
                </a:lnTo>
                <a:close/>
              </a:path>
            </a:pathLst>
          </a:custGeom>
          <a:solidFill>
            <a:srgbClr val="7F7F7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 name="CasellaDiTesto 4">
            <a:extLst>
              <a:ext uri="{FF2B5EF4-FFF2-40B4-BE49-F238E27FC236}">
                <a16:creationId xmlns:a16="http://schemas.microsoft.com/office/drawing/2014/main" id="{B4037A1E-1DA2-C593-507F-E3C014E53FA0}"/>
              </a:ext>
            </a:extLst>
          </p:cNvPr>
          <p:cNvSpPr txBox="1"/>
          <p:nvPr/>
        </p:nvSpPr>
        <p:spPr>
          <a:xfrm>
            <a:off x="1009829" y="6527140"/>
            <a:ext cx="5406469" cy="661720"/>
          </a:xfrm>
          <a:prstGeom prst="rect">
            <a:avLst/>
          </a:prstGeom>
          <a:noFill/>
        </p:spPr>
        <p:txBody>
          <a:bodyPr wrap="square" rtlCol="0">
            <a:spAutoFit/>
          </a:bodyPr>
          <a:lstStyle/>
          <a:p>
            <a:pPr>
              <a:spcAft>
                <a:spcPts val="600"/>
              </a:spcAft>
            </a:pPr>
            <a:r>
              <a:rPr lang="it-IT" sz="1400" b="1" i="1" dirty="0">
                <a:solidFill>
                  <a:srgbClr val="000000"/>
                </a:solidFill>
                <a:latin typeface="Times New Roman" panose="02020603050405020304" pitchFamily="18" charset="0"/>
                <a:ea typeface="Times New Roman" panose="02020603050405020304" pitchFamily="18" charset="0"/>
              </a:rPr>
              <a:t>Dipartimento</a:t>
            </a:r>
            <a:r>
              <a:rPr lang="it-IT" sz="1400" b="1" i="1" dirty="0">
                <a:solidFill>
                  <a:srgbClr val="000000"/>
                </a:solidFill>
                <a:effectLst/>
                <a:latin typeface="Times New Roman" panose="02020603050405020304" pitchFamily="18" charset="0"/>
                <a:ea typeface="Times New Roman" panose="02020603050405020304" pitchFamily="18" charset="0"/>
              </a:rPr>
              <a:t> di Scienze della Comunicazione</a:t>
            </a:r>
            <a:endParaRPr lang="it-IT" sz="1400" dirty="0">
              <a:effectLst/>
              <a:latin typeface="Times New Roman" panose="02020603050405020304" pitchFamily="18" charset="0"/>
              <a:ea typeface="Times New Roman" panose="02020603050405020304" pitchFamily="18" charset="0"/>
            </a:endParaRPr>
          </a:p>
          <a:p>
            <a:pPr>
              <a:spcAft>
                <a:spcPts val="600"/>
              </a:spcAft>
            </a:pPr>
            <a:endParaRPr lang="it-IT" dirty="0"/>
          </a:p>
        </p:txBody>
      </p:sp>
      <p:sp>
        <p:nvSpPr>
          <p:cNvPr id="6" name="CasellaDiTesto 5">
            <a:extLst>
              <a:ext uri="{FF2B5EF4-FFF2-40B4-BE49-F238E27FC236}">
                <a16:creationId xmlns:a16="http://schemas.microsoft.com/office/drawing/2014/main" id="{73D65DFE-B5CC-1CC2-3D3D-2F61A7938C63}"/>
              </a:ext>
            </a:extLst>
          </p:cNvPr>
          <p:cNvSpPr txBox="1"/>
          <p:nvPr/>
        </p:nvSpPr>
        <p:spPr>
          <a:xfrm>
            <a:off x="7400924" y="5450103"/>
            <a:ext cx="4386263" cy="1738938"/>
          </a:xfrm>
          <a:prstGeom prst="rect">
            <a:avLst/>
          </a:prstGeom>
          <a:noFill/>
        </p:spPr>
        <p:txBody>
          <a:bodyPr wrap="square" rtlCol="0">
            <a:spAutoFit/>
          </a:bodyPr>
          <a:lstStyle/>
          <a:p>
            <a:pPr algn="ctr"/>
            <a:endParaRPr lang="en-US" sz="1100" i="1" kern="1200" dirty="0">
              <a:solidFill>
                <a:schemeClr val="tx1"/>
              </a:solidFill>
              <a:latin typeface="Times New Roman" panose="02020603050405020304" pitchFamily="18" charset="0"/>
              <a:cs typeface="Times New Roman" panose="02020603050405020304" pitchFamily="18" charset="0"/>
            </a:endParaRPr>
          </a:p>
          <a:p>
            <a:pPr algn="ctr"/>
            <a:r>
              <a:rPr lang="en-US" sz="2400" i="1" kern="1200">
                <a:solidFill>
                  <a:schemeClr val="tx1"/>
                </a:solidFill>
                <a:latin typeface="Times New Roman" panose="02020603050405020304" pitchFamily="18" charset="0"/>
                <a:cs typeface="Times New Roman" panose="02020603050405020304" pitchFamily="18" charset="0"/>
              </a:rPr>
              <a:t>I </a:t>
            </a:r>
            <a:r>
              <a:rPr lang="en-US" sz="2400" i="1" kern="1200" dirty="0" err="1">
                <a:solidFill>
                  <a:schemeClr val="tx1"/>
                </a:solidFill>
                <a:latin typeface="Times New Roman" panose="02020603050405020304" pitchFamily="18" charset="0"/>
                <a:cs typeface="Times New Roman" panose="02020603050405020304" pitchFamily="18" charset="0"/>
              </a:rPr>
              <a:t>Lezione</a:t>
            </a:r>
            <a:endParaRPr lang="en-US" sz="2400" i="1" kern="1200" dirty="0">
              <a:solidFill>
                <a:schemeClr val="tx1"/>
              </a:solidFill>
              <a:latin typeface="Times New Roman" panose="02020603050405020304" pitchFamily="18" charset="0"/>
              <a:cs typeface="Times New Roman" panose="02020603050405020304" pitchFamily="18" charset="0"/>
            </a:endParaRPr>
          </a:p>
          <a:p>
            <a:pPr algn="ctr"/>
            <a:r>
              <a:rPr lang="en-US" sz="2400" i="1" kern="1200" dirty="0">
                <a:solidFill>
                  <a:schemeClr val="tx1"/>
                </a:solidFill>
                <a:latin typeface="Times New Roman" panose="02020603050405020304" pitchFamily="18" charset="0"/>
                <a:cs typeface="Times New Roman" panose="02020603050405020304" pitchFamily="18" charset="0"/>
              </a:rPr>
              <a:t>PROGETTAZIONE DELLA CAMPAGNA DIAGNOSTICA</a:t>
            </a:r>
          </a:p>
          <a:p>
            <a:endParaRPr lang="it-IT" sz="2400" dirty="0"/>
          </a:p>
        </p:txBody>
      </p:sp>
    </p:spTree>
    <p:extLst>
      <p:ext uri="{BB962C8B-B14F-4D97-AF65-F5344CB8AC3E}">
        <p14:creationId xmlns:p14="http://schemas.microsoft.com/office/powerpoint/2010/main" val="22880579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id="{A655A132-543A-420C-B045-863DB1829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532876" cy="1290953"/>
          </a:xfrm>
          <a:custGeom>
            <a:avLst/>
            <a:gdLst>
              <a:gd name="connsiteX0" fmla="*/ 0 w 5532876"/>
              <a:gd name="connsiteY0" fmla="*/ 0 h 1290953"/>
              <a:gd name="connsiteX1" fmla="*/ 5532876 w 5532876"/>
              <a:gd name="connsiteY1" fmla="*/ 0 h 1290953"/>
              <a:gd name="connsiteX2" fmla="*/ 4936972 w 5532876"/>
              <a:gd name="connsiteY2" fmla="*/ 1290953 h 1290953"/>
              <a:gd name="connsiteX3" fmla="*/ 0 w 5532876"/>
              <a:gd name="connsiteY3" fmla="*/ 1290953 h 1290953"/>
            </a:gdLst>
            <a:ahLst/>
            <a:cxnLst>
              <a:cxn ang="0">
                <a:pos x="connsiteX0" y="connsiteY0"/>
              </a:cxn>
              <a:cxn ang="0">
                <a:pos x="connsiteX1" y="connsiteY1"/>
              </a:cxn>
              <a:cxn ang="0">
                <a:pos x="connsiteX2" y="connsiteY2"/>
              </a:cxn>
              <a:cxn ang="0">
                <a:pos x="connsiteX3" y="connsiteY3"/>
              </a:cxn>
            </a:cxnLst>
            <a:rect l="l" t="t" r="r" b="b"/>
            <a:pathLst>
              <a:path w="5532876" h="1290953">
                <a:moveTo>
                  <a:pt x="0" y="0"/>
                </a:moveTo>
                <a:lnTo>
                  <a:pt x="5532876" y="0"/>
                </a:lnTo>
                <a:lnTo>
                  <a:pt x="4936972" y="1290953"/>
                </a:lnTo>
                <a:lnTo>
                  <a:pt x="0" y="1290953"/>
                </a:lnTo>
                <a:close/>
              </a:path>
            </a:pathLst>
          </a:cu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Freeform: Shape 11">
            <a:extLst>
              <a:ext uri="{FF2B5EF4-FFF2-40B4-BE49-F238E27FC236}">
                <a16:creationId xmlns:a16="http://schemas.microsoft.com/office/drawing/2014/main" id="{C8908FA0-651E-4684-866E-0B2BAA88B3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097841" y="1"/>
            <a:ext cx="7094159" cy="1290953"/>
          </a:xfrm>
          <a:custGeom>
            <a:avLst/>
            <a:gdLst>
              <a:gd name="connsiteX0" fmla="*/ 595904 w 7094159"/>
              <a:gd name="connsiteY0" fmla="*/ 0 h 1290953"/>
              <a:gd name="connsiteX1" fmla="*/ 7094159 w 7094159"/>
              <a:gd name="connsiteY1" fmla="*/ 0 h 1290953"/>
              <a:gd name="connsiteX2" fmla="*/ 7094159 w 7094159"/>
              <a:gd name="connsiteY2" fmla="*/ 1290553 h 1290953"/>
              <a:gd name="connsiteX3" fmla="*/ 5920618 w 7094159"/>
              <a:gd name="connsiteY3" fmla="*/ 1290553 h 1290953"/>
              <a:gd name="connsiteX4" fmla="*/ 5920618 w 7094159"/>
              <a:gd name="connsiteY4" fmla="*/ 1290953 h 1290953"/>
              <a:gd name="connsiteX5" fmla="*/ 2729248 w 7094159"/>
              <a:gd name="connsiteY5" fmla="*/ 1290953 h 1290953"/>
              <a:gd name="connsiteX6" fmla="*/ 2574303 w 7094159"/>
              <a:gd name="connsiteY6" fmla="*/ 1290953 h 1290953"/>
              <a:gd name="connsiteX7" fmla="*/ 0 w 7094159"/>
              <a:gd name="connsiteY7" fmla="*/ 1290953 h 12909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094159" h="1290953">
                <a:moveTo>
                  <a:pt x="595904" y="0"/>
                </a:moveTo>
                <a:lnTo>
                  <a:pt x="7094159" y="0"/>
                </a:lnTo>
                <a:lnTo>
                  <a:pt x="7094159" y="1290553"/>
                </a:lnTo>
                <a:lnTo>
                  <a:pt x="5920618" y="1290553"/>
                </a:lnTo>
                <a:lnTo>
                  <a:pt x="5920618" y="1290953"/>
                </a:lnTo>
                <a:lnTo>
                  <a:pt x="2729248" y="1290953"/>
                </a:lnTo>
                <a:lnTo>
                  <a:pt x="2574303" y="1290953"/>
                </a:lnTo>
                <a:lnTo>
                  <a:pt x="0" y="1290953"/>
                </a:lnTo>
                <a:close/>
              </a:path>
            </a:pathLst>
          </a:custGeom>
          <a:solidFill>
            <a:srgbClr val="7F7F7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4" name="Immagine 3">
            <a:extLst>
              <a:ext uri="{FF2B5EF4-FFF2-40B4-BE49-F238E27FC236}">
                <a16:creationId xmlns:a16="http://schemas.microsoft.com/office/drawing/2014/main" id="{C1C9FD5B-792D-1E8F-9037-5B4216EB016A}"/>
              </a:ext>
            </a:extLst>
          </p:cNvPr>
          <p:cNvPicPr>
            <a:picLocks noChangeAspect="1"/>
          </p:cNvPicPr>
          <p:nvPr/>
        </p:nvPicPr>
        <p:blipFill>
          <a:blip r:embed="rId2"/>
          <a:stretch>
            <a:fillRect/>
          </a:stretch>
        </p:blipFill>
        <p:spPr>
          <a:xfrm>
            <a:off x="154455" y="5647259"/>
            <a:ext cx="2158238" cy="1013584"/>
          </a:xfrm>
          <a:prstGeom prst="rect">
            <a:avLst/>
          </a:prstGeom>
        </p:spPr>
      </p:pic>
      <p:sp>
        <p:nvSpPr>
          <p:cNvPr id="14" name="Freeform: Shape 13">
            <a:extLst>
              <a:ext uri="{FF2B5EF4-FFF2-40B4-BE49-F238E27FC236}">
                <a16:creationId xmlns:a16="http://schemas.microsoft.com/office/drawing/2014/main" id="{6D774DE7-7E08-4AD4-A4B9-E7758DECB2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22116" y="5450103"/>
            <a:ext cx="5569884" cy="1407897"/>
          </a:xfrm>
          <a:custGeom>
            <a:avLst/>
            <a:gdLst>
              <a:gd name="connsiteX0" fmla="*/ 652041 w 5569884"/>
              <a:gd name="connsiteY0" fmla="*/ 0 h 1407897"/>
              <a:gd name="connsiteX1" fmla="*/ 5569884 w 5569884"/>
              <a:gd name="connsiteY1" fmla="*/ 0 h 1407897"/>
              <a:gd name="connsiteX2" fmla="*/ 5569884 w 5569884"/>
              <a:gd name="connsiteY2" fmla="*/ 1407897 h 1407897"/>
              <a:gd name="connsiteX3" fmla="*/ 0 w 5569884"/>
              <a:gd name="connsiteY3" fmla="*/ 1407897 h 1407897"/>
            </a:gdLst>
            <a:ahLst/>
            <a:cxnLst>
              <a:cxn ang="0">
                <a:pos x="connsiteX0" y="connsiteY0"/>
              </a:cxn>
              <a:cxn ang="0">
                <a:pos x="connsiteX1" y="connsiteY1"/>
              </a:cxn>
              <a:cxn ang="0">
                <a:pos x="connsiteX2" y="connsiteY2"/>
              </a:cxn>
              <a:cxn ang="0">
                <a:pos x="connsiteX3" y="connsiteY3"/>
              </a:cxn>
            </a:cxnLst>
            <a:rect l="l" t="t" r="r" b="b"/>
            <a:pathLst>
              <a:path w="5569884" h="1407897">
                <a:moveTo>
                  <a:pt x="652041" y="0"/>
                </a:moveTo>
                <a:lnTo>
                  <a:pt x="5569884" y="0"/>
                </a:lnTo>
                <a:lnTo>
                  <a:pt x="5569884" y="1407897"/>
                </a:lnTo>
                <a:lnTo>
                  <a:pt x="0" y="1407897"/>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Freeform: Shape 15">
            <a:extLst>
              <a:ext uri="{FF2B5EF4-FFF2-40B4-BE49-F238E27FC236}">
                <a16:creationId xmlns:a16="http://schemas.microsoft.com/office/drawing/2014/main" id="{2366A95B-DCA5-4A24-84FD-B90CDBC590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450103"/>
            <a:ext cx="7114535" cy="1407897"/>
          </a:xfrm>
          <a:custGeom>
            <a:avLst/>
            <a:gdLst>
              <a:gd name="connsiteX0" fmla="*/ 0 w 7114535"/>
              <a:gd name="connsiteY0" fmla="*/ 0 h 1407897"/>
              <a:gd name="connsiteX1" fmla="*/ 1189345 w 7114535"/>
              <a:gd name="connsiteY1" fmla="*/ 0 h 1407897"/>
              <a:gd name="connsiteX2" fmla="*/ 7114535 w 7114535"/>
              <a:gd name="connsiteY2" fmla="*/ 0 h 1407897"/>
              <a:gd name="connsiteX3" fmla="*/ 6462495 w 7114535"/>
              <a:gd name="connsiteY3" fmla="*/ 1407897 h 1407897"/>
              <a:gd name="connsiteX4" fmla="*/ 0 w 7114535"/>
              <a:gd name="connsiteY4" fmla="*/ 1407897 h 14078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114535" h="1407897">
                <a:moveTo>
                  <a:pt x="0" y="0"/>
                </a:moveTo>
                <a:lnTo>
                  <a:pt x="1189345" y="0"/>
                </a:lnTo>
                <a:lnTo>
                  <a:pt x="7114535" y="0"/>
                </a:lnTo>
                <a:lnTo>
                  <a:pt x="6462495" y="1407897"/>
                </a:lnTo>
                <a:lnTo>
                  <a:pt x="0" y="1407897"/>
                </a:lnTo>
                <a:close/>
              </a:path>
            </a:pathLst>
          </a:custGeom>
          <a:solidFill>
            <a:srgbClr val="7F7F7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 name="CasellaDiTesto 4">
            <a:extLst>
              <a:ext uri="{FF2B5EF4-FFF2-40B4-BE49-F238E27FC236}">
                <a16:creationId xmlns:a16="http://schemas.microsoft.com/office/drawing/2014/main" id="{B4037A1E-1DA2-C593-507F-E3C014E53FA0}"/>
              </a:ext>
            </a:extLst>
          </p:cNvPr>
          <p:cNvSpPr txBox="1"/>
          <p:nvPr/>
        </p:nvSpPr>
        <p:spPr>
          <a:xfrm>
            <a:off x="1009829" y="6527140"/>
            <a:ext cx="5086171" cy="661720"/>
          </a:xfrm>
          <a:prstGeom prst="rect">
            <a:avLst/>
          </a:prstGeom>
          <a:noFill/>
        </p:spPr>
        <p:txBody>
          <a:bodyPr wrap="square" rtlCol="0">
            <a:spAutoFit/>
          </a:bodyPr>
          <a:lstStyle/>
          <a:p>
            <a:pPr>
              <a:spcAft>
                <a:spcPts val="600"/>
              </a:spcAft>
            </a:pPr>
            <a:r>
              <a:rPr lang="it-IT" sz="1400" b="1" i="1" dirty="0">
                <a:solidFill>
                  <a:srgbClr val="000000"/>
                </a:solidFill>
                <a:effectLst/>
                <a:latin typeface="Times New Roman" panose="02020603050405020304" pitchFamily="18" charset="0"/>
                <a:ea typeface="Times New Roman" panose="02020603050405020304" pitchFamily="18" charset="0"/>
              </a:rPr>
              <a:t>Dipartimento di Scienze della Comunicazione</a:t>
            </a:r>
            <a:endParaRPr lang="it-IT" sz="1400" dirty="0">
              <a:effectLst/>
              <a:latin typeface="Times New Roman" panose="02020603050405020304" pitchFamily="18" charset="0"/>
              <a:ea typeface="Times New Roman" panose="02020603050405020304" pitchFamily="18" charset="0"/>
            </a:endParaRPr>
          </a:p>
          <a:p>
            <a:pPr>
              <a:spcAft>
                <a:spcPts val="600"/>
              </a:spcAft>
            </a:pPr>
            <a:endParaRPr lang="it-IT" dirty="0"/>
          </a:p>
        </p:txBody>
      </p:sp>
      <p:sp>
        <p:nvSpPr>
          <p:cNvPr id="2" name="CasellaDiTesto 1">
            <a:extLst>
              <a:ext uri="{FF2B5EF4-FFF2-40B4-BE49-F238E27FC236}">
                <a16:creationId xmlns:a16="http://schemas.microsoft.com/office/drawing/2014/main" id="{6EDF36F1-27BF-C943-96BD-09E2A7A7392F}"/>
              </a:ext>
            </a:extLst>
          </p:cNvPr>
          <p:cNvSpPr txBox="1"/>
          <p:nvPr/>
        </p:nvSpPr>
        <p:spPr>
          <a:xfrm>
            <a:off x="6238068" y="178231"/>
            <a:ext cx="5680129" cy="1077218"/>
          </a:xfrm>
          <a:prstGeom prst="rect">
            <a:avLst/>
          </a:prstGeom>
          <a:noFill/>
        </p:spPr>
        <p:txBody>
          <a:bodyPr wrap="square" rtlCol="0">
            <a:spAutoFit/>
          </a:bodyPr>
          <a:lstStyle/>
          <a:p>
            <a:pPr algn="ctr"/>
            <a:r>
              <a:rPr lang="it-IT" sz="3200" dirty="0">
                <a:latin typeface="Times New Roman" panose="02020603050405020304" pitchFamily="18" charset="0"/>
                <a:cs typeface="Times New Roman" panose="02020603050405020304" pitchFamily="18" charset="0"/>
              </a:rPr>
              <a:t>PROGETTAZIONE DELLA CAMPAGNA DIAGNOSTICA</a:t>
            </a:r>
          </a:p>
        </p:txBody>
      </p:sp>
      <p:sp>
        <p:nvSpPr>
          <p:cNvPr id="3" name="CasellaDiTesto 2">
            <a:extLst>
              <a:ext uri="{FF2B5EF4-FFF2-40B4-BE49-F238E27FC236}">
                <a16:creationId xmlns:a16="http://schemas.microsoft.com/office/drawing/2014/main" id="{04112C54-3430-A3CD-F996-E8F3675F7BB9}"/>
              </a:ext>
            </a:extLst>
          </p:cNvPr>
          <p:cNvSpPr txBox="1"/>
          <p:nvPr/>
        </p:nvSpPr>
        <p:spPr>
          <a:xfrm>
            <a:off x="7477932" y="5796366"/>
            <a:ext cx="4355024" cy="892552"/>
          </a:xfrm>
          <a:prstGeom prst="rect">
            <a:avLst/>
          </a:prstGeom>
          <a:noFill/>
        </p:spPr>
        <p:txBody>
          <a:bodyPr wrap="square" rtlCol="0">
            <a:spAutoFit/>
          </a:bodyPr>
          <a:lstStyle/>
          <a:p>
            <a:pPr algn="ctr"/>
            <a:r>
              <a:rPr lang="it-IT" sz="2600" i="1" dirty="0">
                <a:latin typeface="Times New Roman" panose="02020603050405020304" pitchFamily="18" charset="0"/>
                <a:cs typeface="Times New Roman" panose="02020603050405020304" pitchFamily="18" charset="0"/>
              </a:rPr>
              <a:t>VALUTAZIONE PREVENTIVA E OBIETTIVI</a:t>
            </a:r>
          </a:p>
        </p:txBody>
      </p:sp>
      <p:sp>
        <p:nvSpPr>
          <p:cNvPr id="6" name="CasellaDiTesto 5">
            <a:extLst>
              <a:ext uri="{FF2B5EF4-FFF2-40B4-BE49-F238E27FC236}">
                <a16:creationId xmlns:a16="http://schemas.microsoft.com/office/drawing/2014/main" id="{4E3021F3-F935-291F-8F9D-F6DD50201C74}"/>
              </a:ext>
            </a:extLst>
          </p:cNvPr>
          <p:cNvSpPr txBox="1"/>
          <p:nvPr/>
        </p:nvSpPr>
        <p:spPr>
          <a:xfrm>
            <a:off x="76963" y="1840063"/>
            <a:ext cx="12115037" cy="3170099"/>
          </a:xfrm>
          <a:prstGeom prst="rect">
            <a:avLst/>
          </a:prstGeom>
          <a:noFill/>
        </p:spPr>
        <p:txBody>
          <a:bodyPr wrap="square" rtlCol="0">
            <a:spAutoFit/>
          </a:bodyPr>
          <a:lstStyle/>
          <a:p>
            <a:pPr algn="l"/>
            <a:r>
              <a:rPr lang="it-IT" sz="2000" b="0" i="0" u="none" strike="noStrike" baseline="0" dirty="0">
                <a:latin typeface="Times New Roman" panose="02020603050405020304" pitchFamily="18" charset="0"/>
                <a:cs typeface="Times New Roman" panose="02020603050405020304" pitchFamily="18" charset="0"/>
              </a:rPr>
              <a:t>La scelta del metodo di analisi dipende da diversi fattori, non ultimi i costi, i tempi di esecuzione e la disponibilità della necessaria strumentazione; la scelta primaria dovrebbe comunque essere dettata dal tipo di informazioni che si vogliono ottenere, dalla capacità di identificare le sostanze costituenti e dalla loro efficacia nella documentazione dello stato conservativo. Ogni tecnica infatti ha la capacità, in base alla radiazione e alla tecnologia impiegata, di indagare differenti parti di un’opera, fornendo informazioni legate proprio agli strati raggiunti. I dati forniti dalle analisi ed elaborati da tecnici e scienziati vanno poi sottoposti alla competenza di storici dell’arte, restauratori e conservatori. La scienza non si sostituisce al lavoro dello storico ma lo integra, talvolta suscitando maggiori, ma più mirate, domande. L’impiego congiunto di più tecniche diagnostiche va sotto il nome di analisi integrate, ossia che vanno a integrarsi e restituire dati più certi e ampi con lo scopo di trarre il maggior numero possibile di informazioni sull’opera esaminata.</a:t>
            </a:r>
            <a:endParaRPr lang="it-IT"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007595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id="{A655A132-543A-420C-B045-863DB1829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532876" cy="1290953"/>
          </a:xfrm>
          <a:custGeom>
            <a:avLst/>
            <a:gdLst>
              <a:gd name="connsiteX0" fmla="*/ 0 w 5532876"/>
              <a:gd name="connsiteY0" fmla="*/ 0 h 1290953"/>
              <a:gd name="connsiteX1" fmla="*/ 5532876 w 5532876"/>
              <a:gd name="connsiteY1" fmla="*/ 0 h 1290953"/>
              <a:gd name="connsiteX2" fmla="*/ 4936972 w 5532876"/>
              <a:gd name="connsiteY2" fmla="*/ 1290953 h 1290953"/>
              <a:gd name="connsiteX3" fmla="*/ 0 w 5532876"/>
              <a:gd name="connsiteY3" fmla="*/ 1290953 h 1290953"/>
            </a:gdLst>
            <a:ahLst/>
            <a:cxnLst>
              <a:cxn ang="0">
                <a:pos x="connsiteX0" y="connsiteY0"/>
              </a:cxn>
              <a:cxn ang="0">
                <a:pos x="connsiteX1" y="connsiteY1"/>
              </a:cxn>
              <a:cxn ang="0">
                <a:pos x="connsiteX2" y="connsiteY2"/>
              </a:cxn>
              <a:cxn ang="0">
                <a:pos x="connsiteX3" y="connsiteY3"/>
              </a:cxn>
            </a:cxnLst>
            <a:rect l="l" t="t" r="r" b="b"/>
            <a:pathLst>
              <a:path w="5532876" h="1290953">
                <a:moveTo>
                  <a:pt x="0" y="0"/>
                </a:moveTo>
                <a:lnTo>
                  <a:pt x="5532876" y="0"/>
                </a:lnTo>
                <a:lnTo>
                  <a:pt x="4936972" y="1290953"/>
                </a:lnTo>
                <a:lnTo>
                  <a:pt x="0" y="1290953"/>
                </a:lnTo>
                <a:close/>
              </a:path>
            </a:pathLst>
          </a:cu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Freeform: Shape 11">
            <a:extLst>
              <a:ext uri="{FF2B5EF4-FFF2-40B4-BE49-F238E27FC236}">
                <a16:creationId xmlns:a16="http://schemas.microsoft.com/office/drawing/2014/main" id="{C8908FA0-651E-4684-866E-0B2BAA88B3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097841" y="1"/>
            <a:ext cx="7094159" cy="1290953"/>
          </a:xfrm>
          <a:custGeom>
            <a:avLst/>
            <a:gdLst>
              <a:gd name="connsiteX0" fmla="*/ 595904 w 7094159"/>
              <a:gd name="connsiteY0" fmla="*/ 0 h 1290953"/>
              <a:gd name="connsiteX1" fmla="*/ 7094159 w 7094159"/>
              <a:gd name="connsiteY1" fmla="*/ 0 h 1290953"/>
              <a:gd name="connsiteX2" fmla="*/ 7094159 w 7094159"/>
              <a:gd name="connsiteY2" fmla="*/ 1290553 h 1290953"/>
              <a:gd name="connsiteX3" fmla="*/ 5920618 w 7094159"/>
              <a:gd name="connsiteY3" fmla="*/ 1290553 h 1290953"/>
              <a:gd name="connsiteX4" fmla="*/ 5920618 w 7094159"/>
              <a:gd name="connsiteY4" fmla="*/ 1290953 h 1290953"/>
              <a:gd name="connsiteX5" fmla="*/ 2729248 w 7094159"/>
              <a:gd name="connsiteY5" fmla="*/ 1290953 h 1290953"/>
              <a:gd name="connsiteX6" fmla="*/ 2574303 w 7094159"/>
              <a:gd name="connsiteY6" fmla="*/ 1290953 h 1290953"/>
              <a:gd name="connsiteX7" fmla="*/ 0 w 7094159"/>
              <a:gd name="connsiteY7" fmla="*/ 1290953 h 12909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094159" h="1290953">
                <a:moveTo>
                  <a:pt x="595904" y="0"/>
                </a:moveTo>
                <a:lnTo>
                  <a:pt x="7094159" y="0"/>
                </a:lnTo>
                <a:lnTo>
                  <a:pt x="7094159" y="1290553"/>
                </a:lnTo>
                <a:lnTo>
                  <a:pt x="5920618" y="1290553"/>
                </a:lnTo>
                <a:lnTo>
                  <a:pt x="5920618" y="1290953"/>
                </a:lnTo>
                <a:lnTo>
                  <a:pt x="2729248" y="1290953"/>
                </a:lnTo>
                <a:lnTo>
                  <a:pt x="2574303" y="1290953"/>
                </a:lnTo>
                <a:lnTo>
                  <a:pt x="0" y="1290953"/>
                </a:lnTo>
                <a:close/>
              </a:path>
            </a:pathLst>
          </a:custGeom>
          <a:solidFill>
            <a:srgbClr val="7F7F7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4" name="Immagine 3">
            <a:extLst>
              <a:ext uri="{FF2B5EF4-FFF2-40B4-BE49-F238E27FC236}">
                <a16:creationId xmlns:a16="http://schemas.microsoft.com/office/drawing/2014/main" id="{C1C9FD5B-792D-1E8F-9037-5B4216EB016A}"/>
              </a:ext>
            </a:extLst>
          </p:cNvPr>
          <p:cNvPicPr>
            <a:picLocks noChangeAspect="1"/>
          </p:cNvPicPr>
          <p:nvPr/>
        </p:nvPicPr>
        <p:blipFill>
          <a:blip r:embed="rId2"/>
          <a:stretch>
            <a:fillRect/>
          </a:stretch>
        </p:blipFill>
        <p:spPr>
          <a:xfrm>
            <a:off x="154455" y="5647259"/>
            <a:ext cx="2158238" cy="1013584"/>
          </a:xfrm>
          <a:prstGeom prst="rect">
            <a:avLst/>
          </a:prstGeom>
        </p:spPr>
      </p:pic>
      <p:sp>
        <p:nvSpPr>
          <p:cNvPr id="14" name="Freeform: Shape 13">
            <a:extLst>
              <a:ext uri="{FF2B5EF4-FFF2-40B4-BE49-F238E27FC236}">
                <a16:creationId xmlns:a16="http://schemas.microsoft.com/office/drawing/2014/main" id="{6D774DE7-7E08-4AD4-A4B9-E7758DECB2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22116" y="5450103"/>
            <a:ext cx="5569884" cy="1407897"/>
          </a:xfrm>
          <a:custGeom>
            <a:avLst/>
            <a:gdLst>
              <a:gd name="connsiteX0" fmla="*/ 652041 w 5569884"/>
              <a:gd name="connsiteY0" fmla="*/ 0 h 1407897"/>
              <a:gd name="connsiteX1" fmla="*/ 5569884 w 5569884"/>
              <a:gd name="connsiteY1" fmla="*/ 0 h 1407897"/>
              <a:gd name="connsiteX2" fmla="*/ 5569884 w 5569884"/>
              <a:gd name="connsiteY2" fmla="*/ 1407897 h 1407897"/>
              <a:gd name="connsiteX3" fmla="*/ 0 w 5569884"/>
              <a:gd name="connsiteY3" fmla="*/ 1407897 h 1407897"/>
            </a:gdLst>
            <a:ahLst/>
            <a:cxnLst>
              <a:cxn ang="0">
                <a:pos x="connsiteX0" y="connsiteY0"/>
              </a:cxn>
              <a:cxn ang="0">
                <a:pos x="connsiteX1" y="connsiteY1"/>
              </a:cxn>
              <a:cxn ang="0">
                <a:pos x="connsiteX2" y="connsiteY2"/>
              </a:cxn>
              <a:cxn ang="0">
                <a:pos x="connsiteX3" y="connsiteY3"/>
              </a:cxn>
            </a:cxnLst>
            <a:rect l="l" t="t" r="r" b="b"/>
            <a:pathLst>
              <a:path w="5569884" h="1407897">
                <a:moveTo>
                  <a:pt x="652041" y="0"/>
                </a:moveTo>
                <a:lnTo>
                  <a:pt x="5569884" y="0"/>
                </a:lnTo>
                <a:lnTo>
                  <a:pt x="5569884" y="1407897"/>
                </a:lnTo>
                <a:lnTo>
                  <a:pt x="0" y="1407897"/>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Freeform: Shape 15">
            <a:extLst>
              <a:ext uri="{FF2B5EF4-FFF2-40B4-BE49-F238E27FC236}">
                <a16:creationId xmlns:a16="http://schemas.microsoft.com/office/drawing/2014/main" id="{2366A95B-DCA5-4A24-84FD-B90CDBC590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450103"/>
            <a:ext cx="7114535" cy="1407897"/>
          </a:xfrm>
          <a:custGeom>
            <a:avLst/>
            <a:gdLst>
              <a:gd name="connsiteX0" fmla="*/ 0 w 7114535"/>
              <a:gd name="connsiteY0" fmla="*/ 0 h 1407897"/>
              <a:gd name="connsiteX1" fmla="*/ 1189345 w 7114535"/>
              <a:gd name="connsiteY1" fmla="*/ 0 h 1407897"/>
              <a:gd name="connsiteX2" fmla="*/ 7114535 w 7114535"/>
              <a:gd name="connsiteY2" fmla="*/ 0 h 1407897"/>
              <a:gd name="connsiteX3" fmla="*/ 6462495 w 7114535"/>
              <a:gd name="connsiteY3" fmla="*/ 1407897 h 1407897"/>
              <a:gd name="connsiteX4" fmla="*/ 0 w 7114535"/>
              <a:gd name="connsiteY4" fmla="*/ 1407897 h 14078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114535" h="1407897">
                <a:moveTo>
                  <a:pt x="0" y="0"/>
                </a:moveTo>
                <a:lnTo>
                  <a:pt x="1189345" y="0"/>
                </a:lnTo>
                <a:lnTo>
                  <a:pt x="7114535" y="0"/>
                </a:lnTo>
                <a:lnTo>
                  <a:pt x="6462495" y="1407897"/>
                </a:lnTo>
                <a:lnTo>
                  <a:pt x="0" y="1407897"/>
                </a:lnTo>
                <a:close/>
              </a:path>
            </a:pathLst>
          </a:custGeom>
          <a:solidFill>
            <a:srgbClr val="7F7F7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 name="CasellaDiTesto 4">
            <a:extLst>
              <a:ext uri="{FF2B5EF4-FFF2-40B4-BE49-F238E27FC236}">
                <a16:creationId xmlns:a16="http://schemas.microsoft.com/office/drawing/2014/main" id="{B4037A1E-1DA2-C593-507F-E3C014E53FA0}"/>
              </a:ext>
            </a:extLst>
          </p:cNvPr>
          <p:cNvSpPr txBox="1"/>
          <p:nvPr/>
        </p:nvSpPr>
        <p:spPr>
          <a:xfrm>
            <a:off x="1009829" y="6527140"/>
            <a:ext cx="5086171" cy="661720"/>
          </a:xfrm>
          <a:prstGeom prst="rect">
            <a:avLst/>
          </a:prstGeom>
          <a:noFill/>
        </p:spPr>
        <p:txBody>
          <a:bodyPr wrap="square" rtlCol="0">
            <a:spAutoFit/>
          </a:bodyPr>
          <a:lstStyle/>
          <a:p>
            <a:pPr>
              <a:spcAft>
                <a:spcPts val="600"/>
              </a:spcAft>
            </a:pPr>
            <a:r>
              <a:rPr lang="it-IT" sz="1400" b="1" i="1" dirty="0">
                <a:solidFill>
                  <a:srgbClr val="000000"/>
                </a:solidFill>
                <a:effectLst/>
                <a:latin typeface="Times New Roman" panose="02020603050405020304" pitchFamily="18" charset="0"/>
                <a:ea typeface="Times New Roman" panose="02020603050405020304" pitchFamily="18" charset="0"/>
              </a:rPr>
              <a:t>Dipartimento di Scienze della Comunicazione</a:t>
            </a:r>
            <a:endParaRPr lang="it-IT" sz="1400" dirty="0">
              <a:effectLst/>
              <a:latin typeface="Times New Roman" panose="02020603050405020304" pitchFamily="18" charset="0"/>
              <a:ea typeface="Times New Roman" panose="02020603050405020304" pitchFamily="18" charset="0"/>
            </a:endParaRPr>
          </a:p>
          <a:p>
            <a:pPr>
              <a:spcAft>
                <a:spcPts val="600"/>
              </a:spcAft>
            </a:pPr>
            <a:endParaRPr lang="it-IT" dirty="0"/>
          </a:p>
        </p:txBody>
      </p:sp>
      <p:sp>
        <p:nvSpPr>
          <p:cNvPr id="2" name="CasellaDiTesto 1">
            <a:extLst>
              <a:ext uri="{FF2B5EF4-FFF2-40B4-BE49-F238E27FC236}">
                <a16:creationId xmlns:a16="http://schemas.microsoft.com/office/drawing/2014/main" id="{6EDF36F1-27BF-C943-96BD-09E2A7A7392F}"/>
              </a:ext>
            </a:extLst>
          </p:cNvPr>
          <p:cNvSpPr txBox="1"/>
          <p:nvPr/>
        </p:nvSpPr>
        <p:spPr>
          <a:xfrm>
            <a:off x="6238068" y="178231"/>
            <a:ext cx="5680129" cy="1077218"/>
          </a:xfrm>
          <a:prstGeom prst="rect">
            <a:avLst/>
          </a:prstGeom>
          <a:noFill/>
        </p:spPr>
        <p:txBody>
          <a:bodyPr wrap="square" rtlCol="0">
            <a:spAutoFit/>
          </a:bodyPr>
          <a:lstStyle/>
          <a:p>
            <a:pPr algn="ctr"/>
            <a:r>
              <a:rPr lang="it-IT" sz="3200" dirty="0">
                <a:latin typeface="Times New Roman" panose="02020603050405020304" pitchFamily="18" charset="0"/>
                <a:cs typeface="Times New Roman" panose="02020603050405020304" pitchFamily="18" charset="0"/>
              </a:rPr>
              <a:t>PROGETTAZIONE DELLA CAMPAGNA DIAGNOSTICA</a:t>
            </a:r>
          </a:p>
        </p:txBody>
      </p:sp>
      <p:sp>
        <p:nvSpPr>
          <p:cNvPr id="3" name="CasellaDiTesto 2">
            <a:extLst>
              <a:ext uri="{FF2B5EF4-FFF2-40B4-BE49-F238E27FC236}">
                <a16:creationId xmlns:a16="http://schemas.microsoft.com/office/drawing/2014/main" id="{04112C54-3430-A3CD-F996-E8F3675F7BB9}"/>
              </a:ext>
            </a:extLst>
          </p:cNvPr>
          <p:cNvSpPr txBox="1"/>
          <p:nvPr/>
        </p:nvSpPr>
        <p:spPr>
          <a:xfrm>
            <a:off x="7477932" y="5796366"/>
            <a:ext cx="4355024" cy="892552"/>
          </a:xfrm>
          <a:prstGeom prst="rect">
            <a:avLst/>
          </a:prstGeom>
          <a:noFill/>
        </p:spPr>
        <p:txBody>
          <a:bodyPr wrap="square" rtlCol="0">
            <a:spAutoFit/>
          </a:bodyPr>
          <a:lstStyle/>
          <a:p>
            <a:pPr algn="ctr"/>
            <a:r>
              <a:rPr lang="it-IT" sz="2600" i="1" dirty="0">
                <a:latin typeface="Times New Roman" panose="02020603050405020304" pitchFamily="18" charset="0"/>
                <a:cs typeface="Times New Roman" panose="02020603050405020304" pitchFamily="18" charset="0"/>
              </a:rPr>
              <a:t>TECNICHE INVASIVE VS NON INVASIVE</a:t>
            </a:r>
          </a:p>
        </p:txBody>
      </p:sp>
      <p:sp>
        <p:nvSpPr>
          <p:cNvPr id="6" name="CasellaDiTesto 5">
            <a:extLst>
              <a:ext uri="{FF2B5EF4-FFF2-40B4-BE49-F238E27FC236}">
                <a16:creationId xmlns:a16="http://schemas.microsoft.com/office/drawing/2014/main" id="{4E3021F3-F935-291F-8F9D-F6DD50201C74}"/>
              </a:ext>
            </a:extLst>
          </p:cNvPr>
          <p:cNvSpPr txBox="1"/>
          <p:nvPr/>
        </p:nvSpPr>
        <p:spPr>
          <a:xfrm>
            <a:off x="76963" y="1793717"/>
            <a:ext cx="12115037" cy="2862322"/>
          </a:xfrm>
          <a:prstGeom prst="rect">
            <a:avLst/>
          </a:prstGeom>
          <a:noFill/>
        </p:spPr>
        <p:txBody>
          <a:bodyPr wrap="square" rtlCol="0">
            <a:spAutoFit/>
          </a:bodyPr>
          <a:lstStyle/>
          <a:p>
            <a:pPr algn="l"/>
            <a:r>
              <a:rPr lang="it-IT" sz="2000" b="0" i="0" u="none" strike="noStrike" baseline="0" dirty="0">
                <a:latin typeface="Times New Roman" panose="02020603050405020304" pitchFamily="18" charset="0"/>
                <a:cs typeface="Times New Roman" panose="02020603050405020304" pitchFamily="18" charset="0"/>
              </a:rPr>
              <a:t>La scelta stessa delle metodologie da impiegare su ogni singola opera va accuratamente discussa, coordinata e programmata tra storici, conservatori e scienziati, così da valutare quali siano le più appropriate, considerando inoltre quali e quanti dati possano trarsi con il minore dispendio di energie e risorse, anche economiche. È noto che nell’ambito dello studio dei dipinti, ma non solo, le analisi su micro-prelievi forniscano informazioni maggiori e più esaustive, anche se limitatamente alla zona campionata, rispetto alle tecniche non invasive; è però l’uso congiunto di diverse tecniche - invasive e non - a garantire la più vasta gamma di dati significativi riducendo al minimo i campionamenti necessari da effettuare sulla superficie pittorica. Le tecniche non invasive, infatti, consentono di estendere a più zone dell’opera i risultati ottenuti in un numero limitato di punti di campionamento, garantendo così un’alta rappresentatività e affidabilità delle informazioni ottenute.</a:t>
            </a:r>
            <a:endParaRPr lang="it-IT"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328657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id="{A655A132-543A-420C-B045-863DB1829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532876" cy="1290953"/>
          </a:xfrm>
          <a:custGeom>
            <a:avLst/>
            <a:gdLst>
              <a:gd name="connsiteX0" fmla="*/ 0 w 5532876"/>
              <a:gd name="connsiteY0" fmla="*/ 0 h 1290953"/>
              <a:gd name="connsiteX1" fmla="*/ 5532876 w 5532876"/>
              <a:gd name="connsiteY1" fmla="*/ 0 h 1290953"/>
              <a:gd name="connsiteX2" fmla="*/ 4936972 w 5532876"/>
              <a:gd name="connsiteY2" fmla="*/ 1290953 h 1290953"/>
              <a:gd name="connsiteX3" fmla="*/ 0 w 5532876"/>
              <a:gd name="connsiteY3" fmla="*/ 1290953 h 1290953"/>
            </a:gdLst>
            <a:ahLst/>
            <a:cxnLst>
              <a:cxn ang="0">
                <a:pos x="connsiteX0" y="connsiteY0"/>
              </a:cxn>
              <a:cxn ang="0">
                <a:pos x="connsiteX1" y="connsiteY1"/>
              </a:cxn>
              <a:cxn ang="0">
                <a:pos x="connsiteX2" y="connsiteY2"/>
              </a:cxn>
              <a:cxn ang="0">
                <a:pos x="connsiteX3" y="connsiteY3"/>
              </a:cxn>
            </a:cxnLst>
            <a:rect l="l" t="t" r="r" b="b"/>
            <a:pathLst>
              <a:path w="5532876" h="1290953">
                <a:moveTo>
                  <a:pt x="0" y="0"/>
                </a:moveTo>
                <a:lnTo>
                  <a:pt x="5532876" y="0"/>
                </a:lnTo>
                <a:lnTo>
                  <a:pt x="4936972" y="1290953"/>
                </a:lnTo>
                <a:lnTo>
                  <a:pt x="0" y="1290953"/>
                </a:lnTo>
                <a:close/>
              </a:path>
            </a:pathLst>
          </a:cu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Freeform: Shape 11">
            <a:extLst>
              <a:ext uri="{FF2B5EF4-FFF2-40B4-BE49-F238E27FC236}">
                <a16:creationId xmlns:a16="http://schemas.microsoft.com/office/drawing/2014/main" id="{C8908FA0-651E-4684-866E-0B2BAA88B3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097841" y="1"/>
            <a:ext cx="7094159" cy="1290953"/>
          </a:xfrm>
          <a:custGeom>
            <a:avLst/>
            <a:gdLst>
              <a:gd name="connsiteX0" fmla="*/ 595904 w 7094159"/>
              <a:gd name="connsiteY0" fmla="*/ 0 h 1290953"/>
              <a:gd name="connsiteX1" fmla="*/ 7094159 w 7094159"/>
              <a:gd name="connsiteY1" fmla="*/ 0 h 1290953"/>
              <a:gd name="connsiteX2" fmla="*/ 7094159 w 7094159"/>
              <a:gd name="connsiteY2" fmla="*/ 1290553 h 1290953"/>
              <a:gd name="connsiteX3" fmla="*/ 5920618 w 7094159"/>
              <a:gd name="connsiteY3" fmla="*/ 1290553 h 1290953"/>
              <a:gd name="connsiteX4" fmla="*/ 5920618 w 7094159"/>
              <a:gd name="connsiteY4" fmla="*/ 1290953 h 1290953"/>
              <a:gd name="connsiteX5" fmla="*/ 2729248 w 7094159"/>
              <a:gd name="connsiteY5" fmla="*/ 1290953 h 1290953"/>
              <a:gd name="connsiteX6" fmla="*/ 2574303 w 7094159"/>
              <a:gd name="connsiteY6" fmla="*/ 1290953 h 1290953"/>
              <a:gd name="connsiteX7" fmla="*/ 0 w 7094159"/>
              <a:gd name="connsiteY7" fmla="*/ 1290953 h 12909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094159" h="1290953">
                <a:moveTo>
                  <a:pt x="595904" y="0"/>
                </a:moveTo>
                <a:lnTo>
                  <a:pt x="7094159" y="0"/>
                </a:lnTo>
                <a:lnTo>
                  <a:pt x="7094159" y="1290553"/>
                </a:lnTo>
                <a:lnTo>
                  <a:pt x="5920618" y="1290553"/>
                </a:lnTo>
                <a:lnTo>
                  <a:pt x="5920618" y="1290953"/>
                </a:lnTo>
                <a:lnTo>
                  <a:pt x="2729248" y="1290953"/>
                </a:lnTo>
                <a:lnTo>
                  <a:pt x="2574303" y="1290953"/>
                </a:lnTo>
                <a:lnTo>
                  <a:pt x="0" y="1290953"/>
                </a:lnTo>
                <a:close/>
              </a:path>
            </a:pathLst>
          </a:custGeom>
          <a:solidFill>
            <a:srgbClr val="7F7F7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4" name="Immagine 3">
            <a:extLst>
              <a:ext uri="{FF2B5EF4-FFF2-40B4-BE49-F238E27FC236}">
                <a16:creationId xmlns:a16="http://schemas.microsoft.com/office/drawing/2014/main" id="{C1C9FD5B-792D-1E8F-9037-5B4216EB016A}"/>
              </a:ext>
            </a:extLst>
          </p:cNvPr>
          <p:cNvPicPr>
            <a:picLocks noChangeAspect="1"/>
          </p:cNvPicPr>
          <p:nvPr/>
        </p:nvPicPr>
        <p:blipFill>
          <a:blip r:embed="rId2"/>
          <a:stretch>
            <a:fillRect/>
          </a:stretch>
        </p:blipFill>
        <p:spPr>
          <a:xfrm>
            <a:off x="154455" y="5647259"/>
            <a:ext cx="2158238" cy="1013584"/>
          </a:xfrm>
          <a:prstGeom prst="rect">
            <a:avLst/>
          </a:prstGeom>
        </p:spPr>
      </p:pic>
      <p:sp>
        <p:nvSpPr>
          <p:cNvPr id="14" name="Freeform: Shape 13">
            <a:extLst>
              <a:ext uri="{FF2B5EF4-FFF2-40B4-BE49-F238E27FC236}">
                <a16:creationId xmlns:a16="http://schemas.microsoft.com/office/drawing/2014/main" id="{6D774DE7-7E08-4AD4-A4B9-E7758DECB2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22116" y="5450103"/>
            <a:ext cx="5569884" cy="1407897"/>
          </a:xfrm>
          <a:custGeom>
            <a:avLst/>
            <a:gdLst>
              <a:gd name="connsiteX0" fmla="*/ 652041 w 5569884"/>
              <a:gd name="connsiteY0" fmla="*/ 0 h 1407897"/>
              <a:gd name="connsiteX1" fmla="*/ 5569884 w 5569884"/>
              <a:gd name="connsiteY1" fmla="*/ 0 h 1407897"/>
              <a:gd name="connsiteX2" fmla="*/ 5569884 w 5569884"/>
              <a:gd name="connsiteY2" fmla="*/ 1407897 h 1407897"/>
              <a:gd name="connsiteX3" fmla="*/ 0 w 5569884"/>
              <a:gd name="connsiteY3" fmla="*/ 1407897 h 1407897"/>
            </a:gdLst>
            <a:ahLst/>
            <a:cxnLst>
              <a:cxn ang="0">
                <a:pos x="connsiteX0" y="connsiteY0"/>
              </a:cxn>
              <a:cxn ang="0">
                <a:pos x="connsiteX1" y="connsiteY1"/>
              </a:cxn>
              <a:cxn ang="0">
                <a:pos x="connsiteX2" y="connsiteY2"/>
              </a:cxn>
              <a:cxn ang="0">
                <a:pos x="connsiteX3" y="connsiteY3"/>
              </a:cxn>
            </a:cxnLst>
            <a:rect l="l" t="t" r="r" b="b"/>
            <a:pathLst>
              <a:path w="5569884" h="1407897">
                <a:moveTo>
                  <a:pt x="652041" y="0"/>
                </a:moveTo>
                <a:lnTo>
                  <a:pt x="5569884" y="0"/>
                </a:lnTo>
                <a:lnTo>
                  <a:pt x="5569884" y="1407897"/>
                </a:lnTo>
                <a:lnTo>
                  <a:pt x="0" y="1407897"/>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Freeform: Shape 15">
            <a:extLst>
              <a:ext uri="{FF2B5EF4-FFF2-40B4-BE49-F238E27FC236}">
                <a16:creationId xmlns:a16="http://schemas.microsoft.com/office/drawing/2014/main" id="{2366A95B-DCA5-4A24-84FD-B90CDBC590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450103"/>
            <a:ext cx="7114535" cy="1407897"/>
          </a:xfrm>
          <a:custGeom>
            <a:avLst/>
            <a:gdLst>
              <a:gd name="connsiteX0" fmla="*/ 0 w 7114535"/>
              <a:gd name="connsiteY0" fmla="*/ 0 h 1407897"/>
              <a:gd name="connsiteX1" fmla="*/ 1189345 w 7114535"/>
              <a:gd name="connsiteY1" fmla="*/ 0 h 1407897"/>
              <a:gd name="connsiteX2" fmla="*/ 7114535 w 7114535"/>
              <a:gd name="connsiteY2" fmla="*/ 0 h 1407897"/>
              <a:gd name="connsiteX3" fmla="*/ 6462495 w 7114535"/>
              <a:gd name="connsiteY3" fmla="*/ 1407897 h 1407897"/>
              <a:gd name="connsiteX4" fmla="*/ 0 w 7114535"/>
              <a:gd name="connsiteY4" fmla="*/ 1407897 h 14078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114535" h="1407897">
                <a:moveTo>
                  <a:pt x="0" y="0"/>
                </a:moveTo>
                <a:lnTo>
                  <a:pt x="1189345" y="0"/>
                </a:lnTo>
                <a:lnTo>
                  <a:pt x="7114535" y="0"/>
                </a:lnTo>
                <a:lnTo>
                  <a:pt x="6462495" y="1407897"/>
                </a:lnTo>
                <a:lnTo>
                  <a:pt x="0" y="1407897"/>
                </a:lnTo>
                <a:close/>
              </a:path>
            </a:pathLst>
          </a:custGeom>
          <a:solidFill>
            <a:srgbClr val="7F7F7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 name="CasellaDiTesto 4">
            <a:extLst>
              <a:ext uri="{FF2B5EF4-FFF2-40B4-BE49-F238E27FC236}">
                <a16:creationId xmlns:a16="http://schemas.microsoft.com/office/drawing/2014/main" id="{B4037A1E-1DA2-C593-507F-E3C014E53FA0}"/>
              </a:ext>
            </a:extLst>
          </p:cNvPr>
          <p:cNvSpPr txBox="1"/>
          <p:nvPr/>
        </p:nvSpPr>
        <p:spPr>
          <a:xfrm>
            <a:off x="1009829" y="6527140"/>
            <a:ext cx="5086171" cy="661720"/>
          </a:xfrm>
          <a:prstGeom prst="rect">
            <a:avLst/>
          </a:prstGeom>
          <a:noFill/>
        </p:spPr>
        <p:txBody>
          <a:bodyPr wrap="square" rtlCol="0">
            <a:spAutoFit/>
          </a:bodyPr>
          <a:lstStyle/>
          <a:p>
            <a:pPr>
              <a:spcAft>
                <a:spcPts val="600"/>
              </a:spcAft>
            </a:pPr>
            <a:r>
              <a:rPr lang="it-IT" sz="1400" b="1" i="1" dirty="0">
                <a:solidFill>
                  <a:srgbClr val="000000"/>
                </a:solidFill>
                <a:effectLst/>
                <a:latin typeface="Times New Roman" panose="02020603050405020304" pitchFamily="18" charset="0"/>
                <a:ea typeface="Times New Roman" panose="02020603050405020304" pitchFamily="18" charset="0"/>
              </a:rPr>
              <a:t>Dipartimento di Scienze della Comunicazione</a:t>
            </a:r>
            <a:endParaRPr lang="it-IT" sz="1400" dirty="0">
              <a:effectLst/>
              <a:latin typeface="Times New Roman" panose="02020603050405020304" pitchFamily="18" charset="0"/>
              <a:ea typeface="Times New Roman" panose="02020603050405020304" pitchFamily="18" charset="0"/>
            </a:endParaRPr>
          </a:p>
          <a:p>
            <a:pPr>
              <a:spcAft>
                <a:spcPts val="600"/>
              </a:spcAft>
            </a:pPr>
            <a:endParaRPr lang="it-IT" dirty="0"/>
          </a:p>
        </p:txBody>
      </p:sp>
      <p:sp>
        <p:nvSpPr>
          <p:cNvPr id="2" name="CasellaDiTesto 1">
            <a:extLst>
              <a:ext uri="{FF2B5EF4-FFF2-40B4-BE49-F238E27FC236}">
                <a16:creationId xmlns:a16="http://schemas.microsoft.com/office/drawing/2014/main" id="{6EDF36F1-27BF-C943-96BD-09E2A7A7392F}"/>
              </a:ext>
            </a:extLst>
          </p:cNvPr>
          <p:cNvSpPr txBox="1"/>
          <p:nvPr/>
        </p:nvSpPr>
        <p:spPr>
          <a:xfrm>
            <a:off x="6238068" y="178231"/>
            <a:ext cx="5680129" cy="1077218"/>
          </a:xfrm>
          <a:prstGeom prst="rect">
            <a:avLst/>
          </a:prstGeom>
          <a:noFill/>
        </p:spPr>
        <p:txBody>
          <a:bodyPr wrap="square" rtlCol="0">
            <a:spAutoFit/>
          </a:bodyPr>
          <a:lstStyle/>
          <a:p>
            <a:pPr algn="ctr"/>
            <a:r>
              <a:rPr lang="it-IT" sz="3200" dirty="0">
                <a:latin typeface="Times New Roman" panose="02020603050405020304" pitchFamily="18" charset="0"/>
                <a:cs typeface="Times New Roman" panose="02020603050405020304" pitchFamily="18" charset="0"/>
              </a:rPr>
              <a:t>PROGETTAZIONE DELLA CAMPAGNA DIAGNOSTICA</a:t>
            </a:r>
          </a:p>
        </p:txBody>
      </p:sp>
      <p:sp>
        <p:nvSpPr>
          <p:cNvPr id="3" name="CasellaDiTesto 2">
            <a:extLst>
              <a:ext uri="{FF2B5EF4-FFF2-40B4-BE49-F238E27FC236}">
                <a16:creationId xmlns:a16="http://schemas.microsoft.com/office/drawing/2014/main" id="{04112C54-3430-A3CD-F996-E8F3675F7BB9}"/>
              </a:ext>
            </a:extLst>
          </p:cNvPr>
          <p:cNvSpPr txBox="1"/>
          <p:nvPr/>
        </p:nvSpPr>
        <p:spPr>
          <a:xfrm>
            <a:off x="7477932" y="5796366"/>
            <a:ext cx="4355024" cy="892552"/>
          </a:xfrm>
          <a:prstGeom prst="rect">
            <a:avLst/>
          </a:prstGeom>
          <a:noFill/>
        </p:spPr>
        <p:txBody>
          <a:bodyPr wrap="square" rtlCol="0">
            <a:spAutoFit/>
          </a:bodyPr>
          <a:lstStyle/>
          <a:p>
            <a:pPr algn="ctr"/>
            <a:r>
              <a:rPr lang="it-IT" sz="2600" i="1" dirty="0">
                <a:latin typeface="Times New Roman" panose="02020603050405020304" pitchFamily="18" charset="0"/>
                <a:cs typeface="Times New Roman" panose="02020603050405020304" pitchFamily="18" charset="0"/>
              </a:rPr>
              <a:t>L’IMPORTANZA DELLA PROGETTAZIONE</a:t>
            </a:r>
          </a:p>
        </p:txBody>
      </p:sp>
      <p:sp>
        <p:nvSpPr>
          <p:cNvPr id="6" name="CasellaDiTesto 5">
            <a:extLst>
              <a:ext uri="{FF2B5EF4-FFF2-40B4-BE49-F238E27FC236}">
                <a16:creationId xmlns:a16="http://schemas.microsoft.com/office/drawing/2014/main" id="{4E3021F3-F935-291F-8F9D-F6DD50201C74}"/>
              </a:ext>
            </a:extLst>
          </p:cNvPr>
          <p:cNvSpPr txBox="1"/>
          <p:nvPr/>
        </p:nvSpPr>
        <p:spPr>
          <a:xfrm>
            <a:off x="0" y="1840063"/>
            <a:ext cx="12115037" cy="3170099"/>
          </a:xfrm>
          <a:prstGeom prst="rect">
            <a:avLst/>
          </a:prstGeom>
          <a:noFill/>
        </p:spPr>
        <p:txBody>
          <a:bodyPr wrap="square" rtlCol="0">
            <a:spAutoFit/>
          </a:bodyPr>
          <a:lstStyle/>
          <a:p>
            <a:pPr algn="l"/>
            <a:r>
              <a:rPr lang="it-IT" sz="2000" b="0" i="0" u="none" strike="noStrike" baseline="0" dirty="0">
                <a:latin typeface="Times New Roman" panose="02020603050405020304" pitchFamily="18" charset="0"/>
                <a:cs typeface="Times New Roman" panose="02020603050405020304" pitchFamily="18" charset="0"/>
              </a:rPr>
              <a:t>La preventiva progettazione dell’ordine di svolgimento delle analisi su di un dipinto permette, nella maggioranza dei casi, di procedere riducendo tempi e costi. Il protocollo diagnostico che si sta via via affermando nel tempo prevede di iniziare le analisi dell’opera con le metodologie d’immagine in modo da sfruttare le immagini ottenute per una selezione precisa ed accurata dei punti di misura delle analisi locali, siano esse quelle spettroscopiche non invasive o dove effettuare i micro-prelievi. Valutare la presenza di elementi quali eventuali ridipinture, stratificazioni pittoriche e disegno sottostante è essenziale per la scelta dell’area in cui eseguire un campionamento. Inoltre, le analisi d’immagine permettono quasi sempre di estendere le informazioni ottenute dalle misure puntuali a zone più ampie purché caratterizzate da risposte analoghe. In occasione di operazioni di restauro, poi, le analisi vanno premesse ed alternate alla varie fasi di intervento sull’opera, accompagnando l’evolversi del restauro e potendo fornire, passo </a:t>
            </a:r>
            <a:r>
              <a:rPr lang="it-IT" sz="2000" b="0" i="0" u="none" strike="noStrike" baseline="0" dirty="0" err="1">
                <a:latin typeface="Times New Roman" panose="02020603050405020304" pitchFamily="18" charset="0"/>
                <a:cs typeface="Times New Roman" panose="02020603050405020304" pitchFamily="18" charset="0"/>
              </a:rPr>
              <a:t>passo</a:t>
            </a:r>
            <a:r>
              <a:rPr lang="it-IT" sz="2000" b="0" i="0" u="none" strike="noStrike" baseline="0" dirty="0">
                <a:latin typeface="Times New Roman" panose="02020603050405020304" pitchFamily="18" charset="0"/>
                <a:cs typeface="Times New Roman" panose="02020603050405020304" pitchFamily="18" charset="0"/>
              </a:rPr>
              <a:t>, informazioni utili al restauratore circa metodi esecutivi e materiali impiegati anche nei precedenti interventi.</a:t>
            </a:r>
            <a:endParaRPr lang="it-IT"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101712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id="{A655A132-543A-420C-B045-863DB1829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532876" cy="1290953"/>
          </a:xfrm>
          <a:custGeom>
            <a:avLst/>
            <a:gdLst>
              <a:gd name="connsiteX0" fmla="*/ 0 w 5532876"/>
              <a:gd name="connsiteY0" fmla="*/ 0 h 1290953"/>
              <a:gd name="connsiteX1" fmla="*/ 5532876 w 5532876"/>
              <a:gd name="connsiteY1" fmla="*/ 0 h 1290953"/>
              <a:gd name="connsiteX2" fmla="*/ 4936972 w 5532876"/>
              <a:gd name="connsiteY2" fmla="*/ 1290953 h 1290953"/>
              <a:gd name="connsiteX3" fmla="*/ 0 w 5532876"/>
              <a:gd name="connsiteY3" fmla="*/ 1290953 h 1290953"/>
            </a:gdLst>
            <a:ahLst/>
            <a:cxnLst>
              <a:cxn ang="0">
                <a:pos x="connsiteX0" y="connsiteY0"/>
              </a:cxn>
              <a:cxn ang="0">
                <a:pos x="connsiteX1" y="connsiteY1"/>
              </a:cxn>
              <a:cxn ang="0">
                <a:pos x="connsiteX2" y="connsiteY2"/>
              </a:cxn>
              <a:cxn ang="0">
                <a:pos x="connsiteX3" y="connsiteY3"/>
              </a:cxn>
            </a:cxnLst>
            <a:rect l="l" t="t" r="r" b="b"/>
            <a:pathLst>
              <a:path w="5532876" h="1290953">
                <a:moveTo>
                  <a:pt x="0" y="0"/>
                </a:moveTo>
                <a:lnTo>
                  <a:pt x="5532876" y="0"/>
                </a:lnTo>
                <a:lnTo>
                  <a:pt x="4936972" y="1290953"/>
                </a:lnTo>
                <a:lnTo>
                  <a:pt x="0" y="1290953"/>
                </a:lnTo>
                <a:close/>
              </a:path>
            </a:pathLst>
          </a:cu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Freeform: Shape 11">
            <a:extLst>
              <a:ext uri="{FF2B5EF4-FFF2-40B4-BE49-F238E27FC236}">
                <a16:creationId xmlns:a16="http://schemas.microsoft.com/office/drawing/2014/main" id="{C8908FA0-651E-4684-866E-0B2BAA88B3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097841" y="1"/>
            <a:ext cx="7094159" cy="1290953"/>
          </a:xfrm>
          <a:custGeom>
            <a:avLst/>
            <a:gdLst>
              <a:gd name="connsiteX0" fmla="*/ 595904 w 7094159"/>
              <a:gd name="connsiteY0" fmla="*/ 0 h 1290953"/>
              <a:gd name="connsiteX1" fmla="*/ 7094159 w 7094159"/>
              <a:gd name="connsiteY1" fmla="*/ 0 h 1290953"/>
              <a:gd name="connsiteX2" fmla="*/ 7094159 w 7094159"/>
              <a:gd name="connsiteY2" fmla="*/ 1290553 h 1290953"/>
              <a:gd name="connsiteX3" fmla="*/ 5920618 w 7094159"/>
              <a:gd name="connsiteY3" fmla="*/ 1290553 h 1290953"/>
              <a:gd name="connsiteX4" fmla="*/ 5920618 w 7094159"/>
              <a:gd name="connsiteY4" fmla="*/ 1290953 h 1290953"/>
              <a:gd name="connsiteX5" fmla="*/ 2729248 w 7094159"/>
              <a:gd name="connsiteY5" fmla="*/ 1290953 h 1290953"/>
              <a:gd name="connsiteX6" fmla="*/ 2574303 w 7094159"/>
              <a:gd name="connsiteY6" fmla="*/ 1290953 h 1290953"/>
              <a:gd name="connsiteX7" fmla="*/ 0 w 7094159"/>
              <a:gd name="connsiteY7" fmla="*/ 1290953 h 12909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094159" h="1290953">
                <a:moveTo>
                  <a:pt x="595904" y="0"/>
                </a:moveTo>
                <a:lnTo>
                  <a:pt x="7094159" y="0"/>
                </a:lnTo>
                <a:lnTo>
                  <a:pt x="7094159" y="1290553"/>
                </a:lnTo>
                <a:lnTo>
                  <a:pt x="5920618" y="1290553"/>
                </a:lnTo>
                <a:lnTo>
                  <a:pt x="5920618" y="1290953"/>
                </a:lnTo>
                <a:lnTo>
                  <a:pt x="2729248" y="1290953"/>
                </a:lnTo>
                <a:lnTo>
                  <a:pt x="2574303" y="1290953"/>
                </a:lnTo>
                <a:lnTo>
                  <a:pt x="0" y="1290953"/>
                </a:lnTo>
                <a:close/>
              </a:path>
            </a:pathLst>
          </a:custGeom>
          <a:solidFill>
            <a:srgbClr val="7F7F7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4" name="Immagine 3">
            <a:extLst>
              <a:ext uri="{FF2B5EF4-FFF2-40B4-BE49-F238E27FC236}">
                <a16:creationId xmlns:a16="http://schemas.microsoft.com/office/drawing/2014/main" id="{C1C9FD5B-792D-1E8F-9037-5B4216EB016A}"/>
              </a:ext>
            </a:extLst>
          </p:cNvPr>
          <p:cNvPicPr>
            <a:picLocks noChangeAspect="1"/>
          </p:cNvPicPr>
          <p:nvPr/>
        </p:nvPicPr>
        <p:blipFill>
          <a:blip r:embed="rId2"/>
          <a:stretch>
            <a:fillRect/>
          </a:stretch>
        </p:blipFill>
        <p:spPr>
          <a:xfrm>
            <a:off x="154455" y="5647259"/>
            <a:ext cx="2158238" cy="1013584"/>
          </a:xfrm>
          <a:prstGeom prst="rect">
            <a:avLst/>
          </a:prstGeom>
        </p:spPr>
      </p:pic>
      <p:sp>
        <p:nvSpPr>
          <p:cNvPr id="14" name="Freeform: Shape 13">
            <a:extLst>
              <a:ext uri="{FF2B5EF4-FFF2-40B4-BE49-F238E27FC236}">
                <a16:creationId xmlns:a16="http://schemas.microsoft.com/office/drawing/2014/main" id="{6D774DE7-7E08-4AD4-A4B9-E7758DECB2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22116" y="5450103"/>
            <a:ext cx="5569884" cy="1407897"/>
          </a:xfrm>
          <a:custGeom>
            <a:avLst/>
            <a:gdLst>
              <a:gd name="connsiteX0" fmla="*/ 652041 w 5569884"/>
              <a:gd name="connsiteY0" fmla="*/ 0 h 1407897"/>
              <a:gd name="connsiteX1" fmla="*/ 5569884 w 5569884"/>
              <a:gd name="connsiteY1" fmla="*/ 0 h 1407897"/>
              <a:gd name="connsiteX2" fmla="*/ 5569884 w 5569884"/>
              <a:gd name="connsiteY2" fmla="*/ 1407897 h 1407897"/>
              <a:gd name="connsiteX3" fmla="*/ 0 w 5569884"/>
              <a:gd name="connsiteY3" fmla="*/ 1407897 h 1407897"/>
            </a:gdLst>
            <a:ahLst/>
            <a:cxnLst>
              <a:cxn ang="0">
                <a:pos x="connsiteX0" y="connsiteY0"/>
              </a:cxn>
              <a:cxn ang="0">
                <a:pos x="connsiteX1" y="connsiteY1"/>
              </a:cxn>
              <a:cxn ang="0">
                <a:pos x="connsiteX2" y="connsiteY2"/>
              </a:cxn>
              <a:cxn ang="0">
                <a:pos x="connsiteX3" y="connsiteY3"/>
              </a:cxn>
            </a:cxnLst>
            <a:rect l="l" t="t" r="r" b="b"/>
            <a:pathLst>
              <a:path w="5569884" h="1407897">
                <a:moveTo>
                  <a:pt x="652041" y="0"/>
                </a:moveTo>
                <a:lnTo>
                  <a:pt x="5569884" y="0"/>
                </a:lnTo>
                <a:lnTo>
                  <a:pt x="5569884" y="1407897"/>
                </a:lnTo>
                <a:lnTo>
                  <a:pt x="0" y="1407897"/>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Freeform: Shape 15">
            <a:extLst>
              <a:ext uri="{FF2B5EF4-FFF2-40B4-BE49-F238E27FC236}">
                <a16:creationId xmlns:a16="http://schemas.microsoft.com/office/drawing/2014/main" id="{2366A95B-DCA5-4A24-84FD-B90CDBC590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450103"/>
            <a:ext cx="7114535" cy="1407897"/>
          </a:xfrm>
          <a:custGeom>
            <a:avLst/>
            <a:gdLst>
              <a:gd name="connsiteX0" fmla="*/ 0 w 7114535"/>
              <a:gd name="connsiteY0" fmla="*/ 0 h 1407897"/>
              <a:gd name="connsiteX1" fmla="*/ 1189345 w 7114535"/>
              <a:gd name="connsiteY1" fmla="*/ 0 h 1407897"/>
              <a:gd name="connsiteX2" fmla="*/ 7114535 w 7114535"/>
              <a:gd name="connsiteY2" fmla="*/ 0 h 1407897"/>
              <a:gd name="connsiteX3" fmla="*/ 6462495 w 7114535"/>
              <a:gd name="connsiteY3" fmla="*/ 1407897 h 1407897"/>
              <a:gd name="connsiteX4" fmla="*/ 0 w 7114535"/>
              <a:gd name="connsiteY4" fmla="*/ 1407897 h 14078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114535" h="1407897">
                <a:moveTo>
                  <a:pt x="0" y="0"/>
                </a:moveTo>
                <a:lnTo>
                  <a:pt x="1189345" y="0"/>
                </a:lnTo>
                <a:lnTo>
                  <a:pt x="7114535" y="0"/>
                </a:lnTo>
                <a:lnTo>
                  <a:pt x="6462495" y="1407897"/>
                </a:lnTo>
                <a:lnTo>
                  <a:pt x="0" y="1407897"/>
                </a:lnTo>
                <a:close/>
              </a:path>
            </a:pathLst>
          </a:custGeom>
          <a:solidFill>
            <a:srgbClr val="7F7F7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 name="CasellaDiTesto 4">
            <a:extLst>
              <a:ext uri="{FF2B5EF4-FFF2-40B4-BE49-F238E27FC236}">
                <a16:creationId xmlns:a16="http://schemas.microsoft.com/office/drawing/2014/main" id="{B4037A1E-1DA2-C593-507F-E3C014E53FA0}"/>
              </a:ext>
            </a:extLst>
          </p:cNvPr>
          <p:cNvSpPr txBox="1"/>
          <p:nvPr/>
        </p:nvSpPr>
        <p:spPr>
          <a:xfrm>
            <a:off x="1009829" y="6527140"/>
            <a:ext cx="5086171" cy="661720"/>
          </a:xfrm>
          <a:prstGeom prst="rect">
            <a:avLst/>
          </a:prstGeom>
          <a:noFill/>
        </p:spPr>
        <p:txBody>
          <a:bodyPr wrap="square" rtlCol="0">
            <a:spAutoFit/>
          </a:bodyPr>
          <a:lstStyle/>
          <a:p>
            <a:pPr>
              <a:spcAft>
                <a:spcPts val="600"/>
              </a:spcAft>
            </a:pPr>
            <a:r>
              <a:rPr lang="it-IT" sz="1400" b="1" i="1" dirty="0">
                <a:solidFill>
                  <a:srgbClr val="000000"/>
                </a:solidFill>
                <a:effectLst/>
                <a:latin typeface="Times New Roman" panose="02020603050405020304" pitchFamily="18" charset="0"/>
                <a:ea typeface="Times New Roman" panose="02020603050405020304" pitchFamily="18" charset="0"/>
              </a:rPr>
              <a:t>Dipartimento di Scienze della Comunicazione</a:t>
            </a:r>
            <a:endParaRPr lang="it-IT" sz="1400" dirty="0">
              <a:effectLst/>
              <a:latin typeface="Times New Roman" panose="02020603050405020304" pitchFamily="18" charset="0"/>
              <a:ea typeface="Times New Roman" panose="02020603050405020304" pitchFamily="18" charset="0"/>
            </a:endParaRPr>
          </a:p>
          <a:p>
            <a:pPr>
              <a:spcAft>
                <a:spcPts val="600"/>
              </a:spcAft>
            </a:pPr>
            <a:endParaRPr lang="it-IT" dirty="0"/>
          </a:p>
        </p:txBody>
      </p:sp>
      <p:sp>
        <p:nvSpPr>
          <p:cNvPr id="2" name="CasellaDiTesto 1">
            <a:extLst>
              <a:ext uri="{FF2B5EF4-FFF2-40B4-BE49-F238E27FC236}">
                <a16:creationId xmlns:a16="http://schemas.microsoft.com/office/drawing/2014/main" id="{6EDF36F1-27BF-C943-96BD-09E2A7A7392F}"/>
              </a:ext>
            </a:extLst>
          </p:cNvPr>
          <p:cNvSpPr txBox="1"/>
          <p:nvPr/>
        </p:nvSpPr>
        <p:spPr>
          <a:xfrm>
            <a:off x="6238068" y="178231"/>
            <a:ext cx="5680129" cy="1077218"/>
          </a:xfrm>
          <a:prstGeom prst="rect">
            <a:avLst/>
          </a:prstGeom>
          <a:noFill/>
        </p:spPr>
        <p:txBody>
          <a:bodyPr wrap="square" rtlCol="0">
            <a:spAutoFit/>
          </a:bodyPr>
          <a:lstStyle/>
          <a:p>
            <a:pPr algn="ctr"/>
            <a:r>
              <a:rPr lang="it-IT" sz="3200" dirty="0">
                <a:latin typeface="Times New Roman" panose="02020603050405020304" pitchFamily="18" charset="0"/>
                <a:cs typeface="Times New Roman" panose="02020603050405020304" pitchFamily="18" charset="0"/>
              </a:rPr>
              <a:t>PROGETTAZIONE DELLA CAMPAGNA DIAGNOSTICA</a:t>
            </a:r>
          </a:p>
        </p:txBody>
      </p:sp>
      <p:sp>
        <p:nvSpPr>
          <p:cNvPr id="3" name="CasellaDiTesto 2">
            <a:extLst>
              <a:ext uri="{FF2B5EF4-FFF2-40B4-BE49-F238E27FC236}">
                <a16:creationId xmlns:a16="http://schemas.microsoft.com/office/drawing/2014/main" id="{04112C54-3430-A3CD-F996-E8F3675F7BB9}"/>
              </a:ext>
            </a:extLst>
          </p:cNvPr>
          <p:cNvSpPr txBox="1"/>
          <p:nvPr/>
        </p:nvSpPr>
        <p:spPr>
          <a:xfrm>
            <a:off x="7563173" y="6326810"/>
            <a:ext cx="4355024" cy="492443"/>
          </a:xfrm>
          <a:prstGeom prst="rect">
            <a:avLst/>
          </a:prstGeom>
          <a:noFill/>
        </p:spPr>
        <p:txBody>
          <a:bodyPr wrap="square" rtlCol="0">
            <a:spAutoFit/>
          </a:bodyPr>
          <a:lstStyle/>
          <a:p>
            <a:pPr algn="ctr"/>
            <a:r>
              <a:rPr lang="it-IT" sz="2600" i="1" dirty="0">
                <a:latin typeface="Times New Roman" panose="02020603050405020304" pitchFamily="18" charset="0"/>
                <a:cs typeface="Times New Roman" panose="02020603050405020304" pitchFamily="18" charset="0"/>
              </a:rPr>
              <a:t>SCHEMA ESEMPLIFICATIVO</a:t>
            </a:r>
          </a:p>
        </p:txBody>
      </p:sp>
      <p:pic>
        <p:nvPicPr>
          <p:cNvPr id="8" name="Immagine 7">
            <a:extLst>
              <a:ext uri="{FF2B5EF4-FFF2-40B4-BE49-F238E27FC236}">
                <a16:creationId xmlns:a16="http://schemas.microsoft.com/office/drawing/2014/main" id="{25674A6F-5724-2307-309A-A13B6B80B3FA}"/>
              </a:ext>
            </a:extLst>
          </p:cNvPr>
          <p:cNvPicPr>
            <a:picLocks noChangeAspect="1"/>
          </p:cNvPicPr>
          <p:nvPr/>
        </p:nvPicPr>
        <p:blipFill>
          <a:blip r:embed="rId3"/>
          <a:stretch>
            <a:fillRect/>
          </a:stretch>
        </p:blipFill>
        <p:spPr>
          <a:xfrm>
            <a:off x="2467148" y="1290953"/>
            <a:ext cx="7731744" cy="5041851"/>
          </a:xfrm>
          <a:prstGeom prst="rect">
            <a:avLst/>
          </a:prstGeom>
        </p:spPr>
      </p:pic>
    </p:spTree>
    <p:extLst>
      <p:ext uri="{BB962C8B-B14F-4D97-AF65-F5344CB8AC3E}">
        <p14:creationId xmlns:p14="http://schemas.microsoft.com/office/powerpoint/2010/main" val="23749915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id="{A655A132-543A-420C-B045-863DB1829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532876" cy="1290953"/>
          </a:xfrm>
          <a:custGeom>
            <a:avLst/>
            <a:gdLst>
              <a:gd name="connsiteX0" fmla="*/ 0 w 5532876"/>
              <a:gd name="connsiteY0" fmla="*/ 0 h 1290953"/>
              <a:gd name="connsiteX1" fmla="*/ 5532876 w 5532876"/>
              <a:gd name="connsiteY1" fmla="*/ 0 h 1290953"/>
              <a:gd name="connsiteX2" fmla="*/ 4936972 w 5532876"/>
              <a:gd name="connsiteY2" fmla="*/ 1290953 h 1290953"/>
              <a:gd name="connsiteX3" fmla="*/ 0 w 5532876"/>
              <a:gd name="connsiteY3" fmla="*/ 1290953 h 1290953"/>
            </a:gdLst>
            <a:ahLst/>
            <a:cxnLst>
              <a:cxn ang="0">
                <a:pos x="connsiteX0" y="connsiteY0"/>
              </a:cxn>
              <a:cxn ang="0">
                <a:pos x="connsiteX1" y="connsiteY1"/>
              </a:cxn>
              <a:cxn ang="0">
                <a:pos x="connsiteX2" y="connsiteY2"/>
              </a:cxn>
              <a:cxn ang="0">
                <a:pos x="connsiteX3" y="connsiteY3"/>
              </a:cxn>
            </a:cxnLst>
            <a:rect l="l" t="t" r="r" b="b"/>
            <a:pathLst>
              <a:path w="5532876" h="1290953">
                <a:moveTo>
                  <a:pt x="0" y="0"/>
                </a:moveTo>
                <a:lnTo>
                  <a:pt x="5532876" y="0"/>
                </a:lnTo>
                <a:lnTo>
                  <a:pt x="4936972" y="1290953"/>
                </a:lnTo>
                <a:lnTo>
                  <a:pt x="0" y="1290953"/>
                </a:lnTo>
                <a:close/>
              </a:path>
            </a:pathLst>
          </a:cu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Freeform: Shape 11">
            <a:extLst>
              <a:ext uri="{FF2B5EF4-FFF2-40B4-BE49-F238E27FC236}">
                <a16:creationId xmlns:a16="http://schemas.microsoft.com/office/drawing/2014/main" id="{C8908FA0-651E-4684-866E-0B2BAA88B3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097841" y="1"/>
            <a:ext cx="7094159" cy="1290953"/>
          </a:xfrm>
          <a:custGeom>
            <a:avLst/>
            <a:gdLst>
              <a:gd name="connsiteX0" fmla="*/ 595904 w 7094159"/>
              <a:gd name="connsiteY0" fmla="*/ 0 h 1290953"/>
              <a:gd name="connsiteX1" fmla="*/ 7094159 w 7094159"/>
              <a:gd name="connsiteY1" fmla="*/ 0 h 1290953"/>
              <a:gd name="connsiteX2" fmla="*/ 7094159 w 7094159"/>
              <a:gd name="connsiteY2" fmla="*/ 1290553 h 1290953"/>
              <a:gd name="connsiteX3" fmla="*/ 5920618 w 7094159"/>
              <a:gd name="connsiteY3" fmla="*/ 1290553 h 1290953"/>
              <a:gd name="connsiteX4" fmla="*/ 5920618 w 7094159"/>
              <a:gd name="connsiteY4" fmla="*/ 1290953 h 1290953"/>
              <a:gd name="connsiteX5" fmla="*/ 2729248 w 7094159"/>
              <a:gd name="connsiteY5" fmla="*/ 1290953 h 1290953"/>
              <a:gd name="connsiteX6" fmla="*/ 2574303 w 7094159"/>
              <a:gd name="connsiteY6" fmla="*/ 1290953 h 1290953"/>
              <a:gd name="connsiteX7" fmla="*/ 0 w 7094159"/>
              <a:gd name="connsiteY7" fmla="*/ 1290953 h 12909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094159" h="1290953">
                <a:moveTo>
                  <a:pt x="595904" y="0"/>
                </a:moveTo>
                <a:lnTo>
                  <a:pt x="7094159" y="0"/>
                </a:lnTo>
                <a:lnTo>
                  <a:pt x="7094159" y="1290553"/>
                </a:lnTo>
                <a:lnTo>
                  <a:pt x="5920618" y="1290553"/>
                </a:lnTo>
                <a:lnTo>
                  <a:pt x="5920618" y="1290953"/>
                </a:lnTo>
                <a:lnTo>
                  <a:pt x="2729248" y="1290953"/>
                </a:lnTo>
                <a:lnTo>
                  <a:pt x="2574303" y="1290953"/>
                </a:lnTo>
                <a:lnTo>
                  <a:pt x="0" y="1290953"/>
                </a:lnTo>
                <a:close/>
              </a:path>
            </a:pathLst>
          </a:custGeom>
          <a:solidFill>
            <a:srgbClr val="7F7F7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4" name="Immagine 3">
            <a:extLst>
              <a:ext uri="{FF2B5EF4-FFF2-40B4-BE49-F238E27FC236}">
                <a16:creationId xmlns:a16="http://schemas.microsoft.com/office/drawing/2014/main" id="{C1C9FD5B-792D-1E8F-9037-5B4216EB016A}"/>
              </a:ext>
            </a:extLst>
          </p:cNvPr>
          <p:cNvPicPr>
            <a:picLocks noChangeAspect="1"/>
          </p:cNvPicPr>
          <p:nvPr/>
        </p:nvPicPr>
        <p:blipFill>
          <a:blip r:embed="rId2"/>
          <a:stretch>
            <a:fillRect/>
          </a:stretch>
        </p:blipFill>
        <p:spPr>
          <a:xfrm>
            <a:off x="154455" y="5647259"/>
            <a:ext cx="2158238" cy="1013584"/>
          </a:xfrm>
          <a:prstGeom prst="rect">
            <a:avLst/>
          </a:prstGeom>
        </p:spPr>
      </p:pic>
      <p:sp>
        <p:nvSpPr>
          <p:cNvPr id="14" name="Freeform: Shape 13">
            <a:extLst>
              <a:ext uri="{FF2B5EF4-FFF2-40B4-BE49-F238E27FC236}">
                <a16:creationId xmlns:a16="http://schemas.microsoft.com/office/drawing/2014/main" id="{6D774DE7-7E08-4AD4-A4B9-E7758DECB2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22116" y="5450103"/>
            <a:ext cx="5569884" cy="1407897"/>
          </a:xfrm>
          <a:custGeom>
            <a:avLst/>
            <a:gdLst>
              <a:gd name="connsiteX0" fmla="*/ 652041 w 5569884"/>
              <a:gd name="connsiteY0" fmla="*/ 0 h 1407897"/>
              <a:gd name="connsiteX1" fmla="*/ 5569884 w 5569884"/>
              <a:gd name="connsiteY1" fmla="*/ 0 h 1407897"/>
              <a:gd name="connsiteX2" fmla="*/ 5569884 w 5569884"/>
              <a:gd name="connsiteY2" fmla="*/ 1407897 h 1407897"/>
              <a:gd name="connsiteX3" fmla="*/ 0 w 5569884"/>
              <a:gd name="connsiteY3" fmla="*/ 1407897 h 1407897"/>
            </a:gdLst>
            <a:ahLst/>
            <a:cxnLst>
              <a:cxn ang="0">
                <a:pos x="connsiteX0" y="connsiteY0"/>
              </a:cxn>
              <a:cxn ang="0">
                <a:pos x="connsiteX1" y="connsiteY1"/>
              </a:cxn>
              <a:cxn ang="0">
                <a:pos x="connsiteX2" y="connsiteY2"/>
              </a:cxn>
              <a:cxn ang="0">
                <a:pos x="connsiteX3" y="connsiteY3"/>
              </a:cxn>
            </a:cxnLst>
            <a:rect l="l" t="t" r="r" b="b"/>
            <a:pathLst>
              <a:path w="5569884" h="1407897">
                <a:moveTo>
                  <a:pt x="652041" y="0"/>
                </a:moveTo>
                <a:lnTo>
                  <a:pt x="5569884" y="0"/>
                </a:lnTo>
                <a:lnTo>
                  <a:pt x="5569884" y="1407897"/>
                </a:lnTo>
                <a:lnTo>
                  <a:pt x="0" y="1407897"/>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Freeform: Shape 15">
            <a:extLst>
              <a:ext uri="{FF2B5EF4-FFF2-40B4-BE49-F238E27FC236}">
                <a16:creationId xmlns:a16="http://schemas.microsoft.com/office/drawing/2014/main" id="{2366A95B-DCA5-4A24-84FD-B90CDBC590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450103"/>
            <a:ext cx="7114535" cy="1407897"/>
          </a:xfrm>
          <a:custGeom>
            <a:avLst/>
            <a:gdLst>
              <a:gd name="connsiteX0" fmla="*/ 0 w 7114535"/>
              <a:gd name="connsiteY0" fmla="*/ 0 h 1407897"/>
              <a:gd name="connsiteX1" fmla="*/ 1189345 w 7114535"/>
              <a:gd name="connsiteY1" fmla="*/ 0 h 1407897"/>
              <a:gd name="connsiteX2" fmla="*/ 7114535 w 7114535"/>
              <a:gd name="connsiteY2" fmla="*/ 0 h 1407897"/>
              <a:gd name="connsiteX3" fmla="*/ 6462495 w 7114535"/>
              <a:gd name="connsiteY3" fmla="*/ 1407897 h 1407897"/>
              <a:gd name="connsiteX4" fmla="*/ 0 w 7114535"/>
              <a:gd name="connsiteY4" fmla="*/ 1407897 h 14078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114535" h="1407897">
                <a:moveTo>
                  <a:pt x="0" y="0"/>
                </a:moveTo>
                <a:lnTo>
                  <a:pt x="1189345" y="0"/>
                </a:lnTo>
                <a:lnTo>
                  <a:pt x="7114535" y="0"/>
                </a:lnTo>
                <a:lnTo>
                  <a:pt x="6462495" y="1407897"/>
                </a:lnTo>
                <a:lnTo>
                  <a:pt x="0" y="1407897"/>
                </a:lnTo>
                <a:close/>
              </a:path>
            </a:pathLst>
          </a:custGeom>
          <a:solidFill>
            <a:srgbClr val="7F7F7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 name="CasellaDiTesto 4">
            <a:extLst>
              <a:ext uri="{FF2B5EF4-FFF2-40B4-BE49-F238E27FC236}">
                <a16:creationId xmlns:a16="http://schemas.microsoft.com/office/drawing/2014/main" id="{B4037A1E-1DA2-C593-507F-E3C014E53FA0}"/>
              </a:ext>
            </a:extLst>
          </p:cNvPr>
          <p:cNvSpPr txBox="1"/>
          <p:nvPr/>
        </p:nvSpPr>
        <p:spPr>
          <a:xfrm>
            <a:off x="1009829" y="6527140"/>
            <a:ext cx="5086171" cy="661720"/>
          </a:xfrm>
          <a:prstGeom prst="rect">
            <a:avLst/>
          </a:prstGeom>
          <a:noFill/>
        </p:spPr>
        <p:txBody>
          <a:bodyPr wrap="square" rtlCol="0">
            <a:spAutoFit/>
          </a:bodyPr>
          <a:lstStyle/>
          <a:p>
            <a:pPr>
              <a:spcAft>
                <a:spcPts val="600"/>
              </a:spcAft>
            </a:pPr>
            <a:r>
              <a:rPr lang="it-IT" sz="1400" b="1" i="1" dirty="0">
                <a:solidFill>
                  <a:srgbClr val="000000"/>
                </a:solidFill>
                <a:effectLst/>
                <a:latin typeface="Times New Roman" panose="02020603050405020304" pitchFamily="18" charset="0"/>
                <a:ea typeface="Times New Roman" panose="02020603050405020304" pitchFamily="18" charset="0"/>
              </a:rPr>
              <a:t>Dipartimento di Scienze della Comunicazione</a:t>
            </a:r>
            <a:endParaRPr lang="it-IT" sz="1400" dirty="0">
              <a:effectLst/>
              <a:latin typeface="Times New Roman" panose="02020603050405020304" pitchFamily="18" charset="0"/>
              <a:ea typeface="Times New Roman" panose="02020603050405020304" pitchFamily="18" charset="0"/>
            </a:endParaRPr>
          </a:p>
          <a:p>
            <a:pPr>
              <a:spcAft>
                <a:spcPts val="600"/>
              </a:spcAft>
            </a:pPr>
            <a:endParaRPr lang="it-IT" dirty="0"/>
          </a:p>
        </p:txBody>
      </p:sp>
      <p:sp>
        <p:nvSpPr>
          <p:cNvPr id="2" name="CasellaDiTesto 1">
            <a:extLst>
              <a:ext uri="{FF2B5EF4-FFF2-40B4-BE49-F238E27FC236}">
                <a16:creationId xmlns:a16="http://schemas.microsoft.com/office/drawing/2014/main" id="{6EDF36F1-27BF-C943-96BD-09E2A7A7392F}"/>
              </a:ext>
            </a:extLst>
          </p:cNvPr>
          <p:cNvSpPr txBox="1"/>
          <p:nvPr/>
        </p:nvSpPr>
        <p:spPr>
          <a:xfrm>
            <a:off x="6238068" y="178231"/>
            <a:ext cx="5680129" cy="1077218"/>
          </a:xfrm>
          <a:prstGeom prst="rect">
            <a:avLst/>
          </a:prstGeom>
          <a:noFill/>
        </p:spPr>
        <p:txBody>
          <a:bodyPr wrap="square" rtlCol="0">
            <a:spAutoFit/>
          </a:bodyPr>
          <a:lstStyle/>
          <a:p>
            <a:pPr algn="ctr"/>
            <a:r>
              <a:rPr lang="it-IT" sz="3200" dirty="0">
                <a:latin typeface="Times New Roman" panose="02020603050405020304" pitchFamily="18" charset="0"/>
                <a:cs typeface="Times New Roman" panose="02020603050405020304" pitchFamily="18" charset="0"/>
              </a:rPr>
              <a:t>PROGETTAZIONE DELLA CAMPAGNA DIAGNOSTICA</a:t>
            </a:r>
          </a:p>
        </p:txBody>
      </p:sp>
      <p:sp>
        <p:nvSpPr>
          <p:cNvPr id="3" name="CasellaDiTesto 2">
            <a:extLst>
              <a:ext uri="{FF2B5EF4-FFF2-40B4-BE49-F238E27FC236}">
                <a16:creationId xmlns:a16="http://schemas.microsoft.com/office/drawing/2014/main" id="{04112C54-3430-A3CD-F996-E8F3675F7BB9}"/>
              </a:ext>
            </a:extLst>
          </p:cNvPr>
          <p:cNvSpPr txBox="1"/>
          <p:nvPr/>
        </p:nvSpPr>
        <p:spPr>
          <a:xfrm>
            <a:off x="7477932" y="5796366"/>
            <a:ext cx="4355024" cy="492443"/>
          </a:xfrm>
          <a:prstGeom prst="rect">
            <a:avLst/>
          </a:prstGeom>
          <a:noFill/>
        </p:spPr>
        <p:txBody>
          <a:bodyPr wrap="square" rtlCol="0">
            <a:spAutoFit/>
          </a:bodyPr>
          <a:lstStyle/>
          <a:p>
            <a:pPr algn="ctr"/>
            <a:r>
              <a:rPr lang="it-IT" sz="2600" i="1" dirty="0">
                <a:latin typeface="Times New Roman" panose="02020603050405020304" pitchFamily="18" charset="0"/>
                <a:cs typeface="Times New Roman" panose="02020603050405020304" pitchFamily="18" charset="0"/>
              </a:rPr>
              <a:t>PRESENTAZIONE DEI DATI</a:t>
            </a:r>
          </a:p>
        </p:txBody>
      </p:sp>
      <p:sp>
        <p:nvSpPr>
          <p:cNvPr id="6" name="CasellaDiTesto 5">
            <a:extLst>
              <a:ext uri="{FF2B5EF4-FFF2-40B4-BE49-F238E27FC236}">
                <a16:creationId xmlns:a16="http://schemas.microsoft.com/office/drawing/2014/main" id="{4E3021F3-F935-291F-8F9D-F6DD50201C74}"/>
              </a:ext>
            </a:extLst>
          </p:cNvPr>
          <p:cNvSpPr txBox="1"/>
          <p:nvPr/>
        </p:nvSpPr>
        <p:spPr>
          <a:xfrm>
            <a:off x="0" y="1233473"/>
            <a:ext cx="12115037" cy="4247317"/>
          </a:xfrm>
          <a:prstGeom prst="rect">
            <a:avLst/>
          </a:prstGeom>
          <a:noFill/>
        </p:spPr>
        <p:txBody>
          <a:bodyPr wrap="square" rtlCol="0">
            <a:spAutoFit/>
          </a:bodyPr>
          <a:lstStyle/>
          <a:p>
            <a:pPr algn="l"/>
            <a:r>
              <a:rPr lang="it-IT" sz="2000" dirty="0">
                <a:latin typeface="Times New Roman" panose="02020603050405020304" pitchFamily="18" charset="0"/>
                <a:cs typeface="Times New Roman" panose="02020603050405020304" pitchFamily="18" charset="0"/>
              </a:rPr>
              <a:t>Normativamente, non esistono protocolli unificati sulla metodologia attraverso la quale devono essere presentati i dati scientifici ottenuti dalle indagini diagnostiche sui BBCC.</a:t>
            </a:r>
          </a:p>
          <a:p>
            <a:pPr algn="l"/>
            <a:r>
              <a:rPr lang="it-IT" sz="2000" dirty="0">
                <a:latin typeface="Times New Roman" panose="02020603050405020304" pitchFamily="18" charset="0"/>
                <a:cs typeface="Times New Roman" panose="02020603050405020304" pitchFamily="18" charset="0"/>
              </a:rPr>
              <a:t>È prassi, tuttavia, indicare con la massima precisione e in modo esaustivo tutte le informazioni disponibili sia sulla strumentazione utilizzata, sia sulle modalità di esecuzione della misura stessa.</a:t>
            </a:r>
          </a:p>
          <a:p>
            <a:pPr algn="l"/>
            <a:r>
              <a:rPr lang="it-IT" sz="2000" dirty="0">
                <a:latin typeface="Times New Roman" panose="02020603050405020304" pitchFamily="18" charset="0"/>
                <a:cs typeface="Times New Roman" panose="02020603050405020304" pitchFamily="18" charset="0"/>
              </a:rPr>
              <a:t>Quando si esegue una misura, ma anche quando viene letta e interpretata, è necessario porre l’attenzione su alcuni fattori:</a:t>
            </a:r>
          </a:p>
          <a:p>
            <a:pPr marL="457200" indent="-457200" algn="l">
              <a:buFont typeface="+mj-lt"/>
              <a:buAutoNum type="arabicPeriod"/>
            </a:pPr>
            <a:r>
              <a:rPr lang="it-IT" sz="2000" dirty="0">
                <a:latin typeface="Times New Roman" panose="02020603050405020304" pitchFamily="18" charset="0"/>
                <a:cs typeface="Times New Roman" panose="02020603050405020304" pitchFamily="18" charset="0"/>
              </a:rPr>
              <a:t>i limiti propri delle diverse metodologie diagnostiche in base ai principi fisico-chimici su cui si basano;</a:t>
            </a:r>
          </a:p>
          <a:p>
            <a:pPr marL="457200" indent="-457200" algn="l">
              <a:buFont typeface="+mj-lt"/>
              <a:buAutoNum type="arabicPeriod"/>
            </a:pPr>
            <a:r>
              <a:rPr lang="it-IT" sz="2000" dirty="0">
                <a:latin typeface="Times New Roman" panose="02020603050405020304" pitchFamily="18" charset="0"/>
                <a:cs typeface="Times New Roman" panose="02020603050405020304" pitchFamily="18" charset="0"/>
              </a:rPr>
              <a:t>i limiti dello strumento e le sue caratteristiche tecniche;</a:t>
            </a:r>
          </a:p>
          <a:p>
            <a:pPr marL="457200" indent="-457200" algn="l">
              <a:buFont typeface="+mj-lt"/>
              <a:buAutoNum type="arabicPeriod"/>
            </a:pPr>
            <a:r>
              <a:rPr lang="it-IT" sz="2000" dirty="0">
                <a:latin typeface="Times New Roman" panose="02020603050405020304" pitchFamily="18" charset="0"/>
                <a:cs typeface="Times New Roman" panose="02020603050405020304" pitchFamily="18" charset="0"/>
              </a:rPr>
              <a:t>i limiti dovuti al modo con cui si eseguono le misure.</a:t>
            </a:r>
          </a:p>
          <a:p>
            <a:pPr algn="l"/>
            <a:r>
              <a:rPr lang="it-IT" sz="1800" b="0" i="0" u="none" strike="noStrike" baseline="0" dirty="0" err="1">
                <a:latin typeface="Times New Roman" panose="02020603050405020304" pitchFamily="18" charset="0"/>
                <a:cs typeface="Times New Roman" panose="02020603050405020304" pitchFamily="18" charset="0"/>
              </a:rPr>
              <a:t>Poichè</a:t>
            </a:r>
            <a:r>
              <a:rPr lang="it-IT" sz="1800" b="0" i="0" u="none" strike="noStrike" baseline="0" dirty="0">
                <a:latin typeface="Times New Roman" panose="02020603050405020304" pitchFamily="18" charset="0"/>
                <a:cs typeface="Times New Roman" panose="02020603050405020304" pitchFamily="18" charset="0"/>
              </a:rPr>
              <a:t> l’evoluzione tecnologica delle strumentazioni è sempre in corso, è bene prestare attenzione alle caratteristiche intrinseche degli strumenti impiegati, al loro modo d’uso e ai dati in grado di restituire, così da garantire il più possibile la ripetibilità delle misure e la confrontabilità dei dati provenienti da sistemi differenti. La presentazione dei risultati, indipendentemente dalla particolare tecnica d’analisi, dovrebbe essere accompagnata da una relazione con immagini, grafici e tabelle in cui si precisano le caratteristiche peculiari dello strumento, o almeno marca e modello.</a:t>
            </a:r>
            <a:endParaRPr lang="it-IT"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323370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id="{A655A132-543A-420C-B045-863DB1829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532876" cy="1290953"/>
          </a:xfrm>
          <a:custGeom>
            <a:avLst/>
            <a:gdLst>
              <a:gd name="connsiteX0" fmla="*/ 0 w 5532876"/>
              <a:gd name="connsiteY0" fmla="*/ 0 h 1290953"/>
              <a:gd name="connsiteX1" fmla="*/ 5532876 w 5532876"/>
              <a:gd name="connsiteY1" fmla="*/ 0 h 1290953"/>
              <a:gd name="connsiteX2" fmla="*/ 4936972 w 5532876"/>
              <a:gd name="connsiteY2" fmla="*/ 1290953 h 1290953"/>
              <a:gd name="connsiteX3" fmla="*/ 0 w 5532876"/>
              <a:gd name="connsiteY3" fmla="*/ 1290953 h 1290953"/>
            </a:gdLst>
            <a:ahLst/>
            <a:cxnLst>
              <a:cxn ang="0">
                <a:pos x="connsiteX0" y="connsiteY0"/>
              </a:cxn>
              <a:cxn ang="0">
                <a:pos x="connsiteX1" y="connsiteY1"/>
              </a:cxn>
              <a:cxn ang="0">
                <a:pos x="connsiteX2" y="connsiteY2"/>
              </a:cxn>
              <a:cxn ang="0">
                <a:pos x="connsiteX3" y="connsiteY3"/>
              </a:cxn>
            </a:cxnLst>
            <a:rect l="l" t="t" r="r" b="b"/>
            <a:pathLst>
              <a:path w="5532876" h="1290953">
                <a:moveTo>
                  <a:pt x="0" y="0"/>
                </a:moveTo>
                <a:lnTo>
                  <a:pt x="5532876" y="0"/>
                </a:lnTo>
                <a:lnTo>
                  <a:pt x="4936972" y="1290953"/>
                </a:lnTo>
                <a:lnTo>
                  <a:pt x="0" y="1290953"/>
                </a:lnTo>
                <a:close/>
              </a:path>
            </a:pathLst>
          </a:cu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Freeform: Shape 11">
            <a:extLst>
              <a:ext uri="{FF2B5EF4-FFF2-40B4-BE49-F238E27FC236}">
                <a16:creationId xmlns:a16="http://schemas.microsoft.com/office/drawing/2014/main" id="{C8908FA0-651E-4684-866E-0B2BAA88B3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097841" y="1"/>
            <a:ext cx="7094159" cy="1290953"/>
          </a:xfrm>
          <a:custGeom>
            <a:avLst/>
            <a:gdLst>
              <a:gd name="connsiteX0" fmla="*/ 595904 w 7094159"/>
              <a:gd name="connsiteY0" fmla="*/ 0 h 1290953"/>
              <a:gd name="connsiteX1" fmla="*/ 7094159 w 7094159"/>
              <a:gd name="connsiteY1" fmla="*/ 0 h 1290953"/>
              <a:gd name="connsiteX2" fmla="*/ 7094159 w 7094159"/>
              <a:gd name="connsiteY2" fmla="*/ 1290553 h 1290953"/>
              <a:gd name="connsiteX3" fmla="*/ 5920618 w 7094159"/>
              <a:gd name="connsiteY3" fmla="*/ 1290553 h 1290953"/>
              <a:gd name="connsiteX4" fmla="*/ 5920618 w 7094159"/>
              <a:gd name="connsiteY4" fmla="*/ 1290953 h 1290953"/>
              <a:gd name="connsiteX5" fmla="*/ 2729248 w 7094159"/>
              <a:gd name="connsiteY5" fmla="*/ 1290953 h 1290953"/>
              <a:gd name="connsiteX6" fmla="*/ 2574303 w 7094159"/>
              <a:gd name="connsiteY6" fmla="*/ 1290953 h 1290953"/>
              <a:gd name="connsiteX7" fmla="*/ 0 w 7094159"/>
              <a:gd name="connsiteY7" fmla="*/ 1290953 h 12909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094159" h="1290953">
                <a:moveTo>
                  <a:pt x="595904" y="0"/>
                </a:moveTo>
                <a:lnTo>
                  <a:pt x="7094159" y="0"/>
                </a:lnTo>
                <a:lnTo>
                  <a:pt x="7094159" y="1290553"/>
                </a:lnTo>
                <a:lnTo>
                  <a:pt x="5920618" y="1290553"/>
                </a:lnTo>
                <a:lnTo>
                  <a:pt x="5920618" y="1290953"/>
                </a:lnTo>
                <a:lnTo>
                  <a:pt x="2729248" y="1290953"/>
                </a:lnTo>
                <a:lnTo>
                  <a:pt x="2574303" y="1290953"/>
                </a:lnTo>
                <a:lnTo>
                  <a:pt x="0" y="1290953"/>
                </a:lnTo>
                <a:close/>
              </a:path>
            </a:pathLst>
          </a:custGeom>
          <a:solidFill>
            <a:srgbClr val="7F7F7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4" name="Immagine 3">
            <a:extLst>
              <a:ext uri="{FF2B5EF4-FFF2-40B4-BE49-F238E27FC236}">
                <a16:creationId xmlns:a16="http://schemas.microsoft.com/office/drawing/2014/main" id="{C1C9FD5B-792D-1E8F-9037-5B4216EB016A}"/>
              </a:ext>
            </a:extLst>
          </p:cNvPr>
          <p:cNvPicPr>
            <a:picLocks noChangeAspect="1"/>
          </p:cNvPicPr>
          <p:nvPr/>
        </p:nvPicPr>
        <p:blipFill>
          <a:blip r:embed="rId2"/>
          <a:stretch>
            <a:fillRect/>
          </a:stretch>
        </p:blipFill>
        <p:spPr>
          <a:xfrm>
            <a:off x="154455" y="5647259"/>
            <a:ext cx="2158238" cy="1013584"/>
          </a:xfrm>
          <a:prstGeom prst="rect">
            <a:avLst/>
          </a:prstGeom>
        </p:spPr>
      </p:pic>
      <p:sp>
        <p:nvSpPr>
          <p:cNvPr id="14" name="Freeform: Shape 13">
            <a:extLst>
              <a:ext uri="{FF2B5EF4-FFF2-40B4-BE49-F238E27FC236}">
                <a16:creationId xmlns:a16="http://schemas.microsoft.com/office/drawing/2014/main" id="{6D774DE7-7E08-4AD4-A4B9-E7758DECB2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22116" y="5450103"/>
            <a:ext cx="5569884" cy="1407897"/>
          </a:xfrm>
          <a:custGeom>
            <a:avLst/>
            <a:gdLst>
              <a:gd name="connsiteX0" fmla="*/ 652041 w 5569884"/>
              <a:gd name="connsiteY0" fmla="*/ 0 h 1407897"/>
              <a:gd name="connsiteX1" fmla="*/ 5569884 w 5569884"/>
              <a:gd name="connsiteY1" fmla="*/ 0 h 1407897"/>
              <a:gd name="connsiteX2" fmla="*/ 5569884 w 5569884"/>
              <a:gd name="connsiteY2" fmla="*/ 1407897 h 1407897"/>
              <a:gd name="connsiteX3" fmla="*/ 0 w 5569884"/>
              <a:gd name="connsiteY3" fmla="*/ 1407897 h 1407897"/>
            </a:gdLst>
            <a:ahLst/>
            <a:cxnLst>
              <a:cxn ang="0">
                <a:pos x="connsiteX0" y="connsiteY0"/>
              </a:cxn>
              <a:cxn ang="0">
                <a:pos x="connsiteX1" y="connsiteY1"/>
              </a:cxn>
              <a:cxn ang="0">
                <a:pos x="connsiteX2" y="connsiteY2"/>
              </a:cxn>
              <a:cxn ang="0">
                <a:pos x="connsiteX3" y="connsiteY3"/>
              </a:cxn>
            </a:cxnLst>
            <a:rect l="l" t="t" r="r" b="b"/>
            <a:pathLst>
              <a:path w="5569884" h="1407897">
                <a:moveTo>
                  <a:pt x="652041" y="0"/>
                </a:moveTo>
                <a:lnTo>
                  <a:pt x="5569884" y="0"/>
                </a:lnTo>
                <a:lnTo>
                  <a:pt x="5569884" y="1407897"/>
                </a:lnTo>
                <a:lnTo>
                  <a:pt x="0" y="1407897"/>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Freeform: Shape 15">
            <a:extLst>
              <a:ext uri="{FF2B5EF4-FFF2-40B4-BE49-F238E27FC236}">
                <a16:creationId xmlns:a16="http://schemas.microsoft.com/office/drawing/2014/main" id="{2366A95B-DCA5-4A24-84FD-B90CDBC590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450103"/>
            <a:ext cx="7114535" cy="1407897"/>
          </a:xfrm>
          <a:custGeom>
            <a:avLst/>
            <a:gdLst>
              <a:gd name="connsiteX0" fmla="*/ 0 w 7114535"/>
              <a:gd name="connsiteY0" fmla="*/ 0 h 1407897"/>
              <a:gd name="connsiteX1" fmla="*/ 1189345 w 7114535"/>
              <a:gd name="connsiteY1" fmla="*/ 0 h 1407897"/>
              <a:gd name="connsiteX2" fmla="*/ 7114535 w 7114535"/>
              <a:gd name="connsiteY2" fmla="*/ 0 h 1407897"/>
              <a:gd name="connsiteX3" fmla="*/ 6462495 w 7114535"/>
              <a:gd name="connsiteY3" fmla="*/ 1407897 h 1407897"/>
              <a:gd name="connsiteX4" fmla="*/ 0 w 7114535"/>
              <a:gd name="connsiteY4" fmla="*/ 1407897 h 14078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114535" h="1407897">
                <a:moveTo>
                  <a:pt x="0" y="0"/>
                </a:moveTo>
                <a:lnTo>
                  <a:pt x="1189345" y="0"/>
                </a:lnTo>
                <a:lnTo>
                  <a:pt x="7114535" y="0"/>
                </a:lnTo>
                <a:lnTo>
                  <a:pt x="6462495" y="1407897"/>
                </a:lnTo>
                <a:lnTo>
                  <a:pt x="0" y="1407897"/>
                </a:lnTo>
                <a:close/>
              </a:path>
            </a:pathLst>
          </a:custGeom>
          <a:solidFill>
            <a:srgbClr val="7F7F7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 name="CasellaDiTesto 4">
            <a:extLst>
              <a:ext uri="{FF2B5EF4-FFF2-40B4-BE49-F238E27FC236}">
                <a16:creationId xmlns:a16="http://schemas.microsoft.com/office/drawing/2014/main" id="{B4037A1E-1DA2-C593-507F-E3C014E53FA0}"/>
              </a:ext>
            </a:extLst>
          </p:cNvPr>
          <p:cNvSpPr txBox="1"/>
          <p:nvPr/>
        </p:nvSpPr>
        <p:spPr>
          <a:xfrm>
            <a:off x="1009829" y="6527140"/>
            <a:ext cx="5086171" cy="661720"/>
          </a:xfrm>
          <a:prstGeom prst="rect">
            <a:avLst/>
          </a:prstGeom>
          <a:noFill/>
        </p:spPr>
        <p:txBody>
          <a:bodyPr wrap="square" rtlCol="0">
            <a:spAutoFit/>
          </a:bodyPr>
          <a:lstStyle/>
          <a:p>
            <a:pPr>
              <a:spcAft>
                <a:spcPts val="600"/>
              </a:spcAft>
            </a:pPr>
            <a:r>
              <a:rPr lang="it-IT" sz="1400" b="1" i="1" dirty="0">
                <a:solidFill>
                  <a:srgbClr val="000000"/>
                </a:solidFill>
                <a:effectLst/>
                <a:latin typeface="Times New Roman" panose="02020603050405020304" pitchFamily="18" charset="0"/>
                <a:ea typeface="Times New Roman" panose="02020603050405020304" pitchFamily="18" charset="0"/>
              </a:rPr>
              <a:t>Dipartimento di Scienze della Comunicazione</a:t>
            </a:r>
            <a:endParaRPr lang="it-IT" sz="1400" dirty="0">
              <a:effectLst/>
              <a:latin typeface="Times New Roman" panose="02020603050405020304" pitchFamily="18" charset="0"/>
              <a:ea typeface="Times New Roman" panose="02020603050405020304" pitchFamily="18" charset="0"/>
            </a:endParaRPr>
          </a:p>
          <a:p>
            <a:pPr>
              <a:spcAft>
                <a:spcPts val="600"/>
              </a:spcAft>
            </a:pPr>
            <a:endParaRPr lang="it-IT" dirty="0"/>
          </a:p>
        </p:txBody>
      </p:sp>
      <p:sp>
        <p:nvSpPr>
          <p:cNvPr id="2" name="CasellaDiTesto 1">
            <a:extLst>
              <a:ext uri="{FF2B5EF4-FFF2-40B4-BE49-F238E27FC236}">
                <a16:creationId xmlns:a16="http://schemas.microsoft.com/office/drawing/2014/main" id="{6EDF36F1-27BF-C943-96BD-09E2A7A7392F}"/>
              </a:ext>
            </a:extLst>
          </p:cNvPr>
          <p:cNvSpPr txBox="1"/>
          <p:nvPr/>
        </p:nvSpPr>
        <p:spPr>
          <a:xfrm>
            <a:off x="6238068" y="178231"/>
            <a:ext cx="5680129" cy="1077218"/>
          </a:xfrm>
          <a:prstGeom prst="rect">
            <a:avLst/>
          </a:prstGeom>
          <a:noFill/>
        </p:spPr>
        <p:txBody>
          <a:bodyPr wrap="square" rtlCol="0">
            <a:spAutoFit/>
          </a:bodyPr>
          <a:lstStyle/>
          <a:p>
            <a:pPr algn="ctr"/>
            <a:r>
              <a:rPr lang="it-IT" sz="3200" dirty="0">
                <a:latin typeface="Times New Roman" panose="02020603050405020304" pitchFamily="18" charset="0"/>
                <a:cs typeface="Times New Roman" panose="02020603050405020304" pitchFamily="18" charset="0"/>
              </a:rPr>
              <a:t>PROGETTAZIONE DELLA CAMPAGNA DIAGNOSTICA</a:t>
            </a:r>
          </a:p>
        </p:txBody>
      </p:sp>
      <p:sp>
        <p:nvSpPr>
          <p:cNvPr id="3" name="CasellaDiTesto 2">
            <a:extLst>
              <a:ext uri="{FF2B5EF4-FFF2-40B4-BE49-F238E27FC236}">
                <a16:creationId xmlns:a16="http://schemas.microsoft.com/office/drawing/2014/main" id="{04112C54-3430-A3CD-F996-E8F3675F7BB9}"/>
              </a:ext>
            </a:extLst>
          </p:cNvPr>
          <p:cNvSpPr txBox="1"/>
          <p:nvPr/>
        </p:nvSpPr>
        <p:spPr>
          <a:xfrm>
            <a:off x="7477932" y="5796366"/>
            <a:ext cx="4355024" cy="492443"/>
          </a:xfrm>
          <a:prstGeom prst="rect">
            <a:avLst/>
          </a:prstGeom>
          <a:noFill/>
        </p:spPr>
        <p:txBody>
          <a:bodyPr wrap="square" rtlCol="0">
            <a:spAutoFit/>
          </a:bodyPr>
          <a:lstStyle/>
          <a:p>
            <a:pPr algn="ctr"/>
            <a:r>
              <a:rPr lang="it-IT" sz="2600" i="1" dirty="0">
                <a:latin typeface="Times New Roman" panose="02020603050405020304" pitchFamily="18" charset="0"/>
                <a:cs typeface="Times New Roman" panose="02020603050405020304" pitchFamily="18" charset="0"/>
              </a:rPr>
              <a:t>PRESENTAZIONE DEI DATI</a:t>
            </a:r>
          </a:p>
        </p:txBody>
      </p:sp>
      <p:sp>
        <p:nvSpPr>
          <p:cNvPr id="6" name="CasellaDiTesto 5">
            <a:extLst>
              <a:ext uri="{FF2B5EF4-FFF2-40B4-BE49-F238E27FC236}">
                <a16:creationId xmlns:a16="http://schemas.microsoft.com/office/drawing/2014/main" id="{4E3021F3-F935-291F-8F9D-F6DD50201C74}"/>
              </a:ext>
            </a:extLst>
          </p:cNvPr>
          <p:cNvSpPr txBox="1"/>
          <p:nvPr/>
        </p:nvSpPr>
        <p:spPr>
          <a:xfrm>
            <a:off x="38481" y="1801552"/>
            <a:ext cx="12115037" cy="2862322"/>
          </a:xfrm>
          <a:prstGeom prst="rect">
            <a:avLst/>
          </a:prstGeom>
          <a:noFill/>
        </p:spPr>
        <p:txBody>
          <a:bodyPr wrap="square" rtlCol="0">
            <a:spAutoFit/>
          </a:bodyPr>
          <a:lstStyle/>
          <a:p>
            <a:pPr algn="l"/>
            <a:r>
              <a:rPr lang="it-IT" sz="2000" b="0" i="0" u="none" strike="noStrike" baseline="0" dirty="0">
                <a:latin typeface="Times New Roman" panose="02020603050405020304" pitchFamily="18" charset="0"/>
                <a:cs typeface="Times New Roman" panose="02020603050405020304" pitchFamily="18" charset="0"/>
              </a:rPr>
              <a:t>Per essere scientificamente rigorosa, la presentazione dei risultati delle analisi diagnostiche dovrebbe seguire alcuni criteri di base:</a:t>
            </a:r>
          </a:p>
          <a:p>
            <a:pPr marL="457200" indent="-457200" algn="l">
              <a:buFont typeface="+mj-lt"/>
              <a:buAutoNum type="arabicPeriod"/>
            </a:pPr>
            <a:r>
              <a:rPr lang="it-IT" sz="2000" b="0" i="0" u="none" strike="noStrike" baseline="0" dirty="0">
                <a:latin typeface="Times New Roman" panose="02020603050405020304" pitchFamily="18" charset="0"/>
                <a:cs typeface="Times New Roman" panose="02020603050405020304" pitchFamily="18" charset="0"/>
              </a:rPr>
              <a:t>specifica della metodologia di indagine adoperata, dichiarandone se sia non invasiva o invasiva,</a:t>
            </a:r>
          </a:p>
          <a:p>
            <a:pPr marL="457200" indent="-457200" algn="l">
              <a:buFont typeface="+mj-lt"/>
              <a:buAutoNum type="arabicPeriod"/>
            </a:pPr>
            <a:r>
              <a:rPr lang="it-IT" sz="2000" b="0" i="0" u="none" strike="noStrike" baseline="0" dirty="0">
                <a:latin typeface="Times New Roman" panose="02020603050405020304" pitchFamily="18" charset="0"/>
                <a:cs typeface="Times New Roman" panose="02020603050405020304" pitchFamily="18" charset="0"/>
              </a:rPr>
              <a:t>distruttiva o non distruttiva;</a:t>
            </a:r>
          </a:p>
          <a:p>
            <a:pPr marL="457200" indent="-457200" algn="l">
              <a:buFont typeface="+mj-lt"/>
              <a:buAutoNum type="arabicPeriod"/>
            </a:pPr>
            <a:r>
              <a:rPr lang="it-IT" sz="2000" b="0" i="0" u="none" strike="noStrike" baseline="0" dirty="0">
                <a:latin typeface="Times New Roman" panose="02020603050405020304" pitchFamily="18" charset="0"/>
                <a:cs typeface="Times New Roman" panose="02020603050405020304" pitchFamily="18" charset="0"/>
              </a:rPr>
              <a:t>descrizione della strumentazione impiegata, con le caratteristiche più importanti;</a:t>
            </a:r>
          </a:p>
          <a:p>
            <a:pPr marL="457200" indent="-457200" algn="l">
              <a:buFont typeface="+mj-lt"/>
              <a:buAutoNum type="arabicPeriod"/>
            </a:pPr>
            <a:r>
              <a:rPr lang="it-IT" sz="2000" b="0" i="0" u="none" strike="noStrike" baseline="0" dirty="0">
                <a:latin typeface="Times New Roman" panose="02020603050405020304" pitchFamily="18" charset="0"/>
                <a:cs typeface="Times New Roman" panose="02020603050405020304" pitchFamily="18" charset="0"/>
              </a:rPr>
              <a:t>descrizione delle condizioni operative;</a:t>
            </a:r>
          </a:p>
          <a:p>
            <a:pPr marL="457200" indent="-457200" algn="l">
              <a:buFont typeface="+mj-lt"/>
              <a:buAutoNum type="arabicPeriod"/>
            </a:pPr>
            <a:r>
              <a:rPr lang="it-IT" sz="2000" b="0" i="0" u="none" strike="noStrike" baseline="0" dirty="0">
                <a:latin typeface="Times New Roman" panose="02020603050405020304" pitchFamily="18" charset="0"/>
                <a:cs typeface="Times New Roman" panose="02020603050405020304" pitchFamily="18" charset="0"/>
              </a:rPr>
              <a:t>tabelle, grafici, immagini riassuntivi dei dati ottenuti;</a:t>
            </a:r>
          </a:p>
          <a:p>
            <a:pPr marL="457200" indent="-457200" algn="l">
              <a:buFont typeface="+mj-lt"/>
              <a:buAutoNum type="arabicPeriod"/>
            </a:pPr>
            <a:r>
              <a:rPr lang="it-IT" sz="2000" b="0" i="0" u="none" strike="noStrike" baseline="0" dirty="0">
                <a:latin typeface="Times New Roman" panose="02020603050405020304" pitchFamily="18" charset="0"/>
                <a:cs typeface="Times New Roman" panose="02020603050405020304" pitchFamily="18" charset="0"/>
              </a:rPr>
              <a:t>disamina dei dati che tenga anche in considerazione le diverse possibili interpretazioni, le difficoltà</a:t>
            </a:r>
          </a:p>
          <a:p>
            <a:pPr marL="457200" indent="-457200" algn="l">
              <a:buFont typeface="+mj-lt"/>
              <a:buAutoNum type="arabicPeriod"/>
            </a:pPr>
            <a:r>
              <a:rPr lang="it-IT" sz="2000" b="0" i="0" u="none" strike="noStrike" baseline="0" dirty="0">
                <a:latin typeface="Times New Roman" panose="02020603050405020304" pitchFamily="18" charset="0"/>
                <a:cs typeface="Times New Roman" panose="02020603050405020304" pitchFamily="18" charset="0"/>
              </a:rPr>
              <a:t>riscontrate e i possibili studi integrativi utili a sciogliere i dubbi o le incertezze rimaste.</a:t>
            </a:r>
            <a:endParaRPr lang="it-IT"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54695442"/>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1081</TotalTime>
  <Words>934</Words>
  <Application>Microsoft Office PowerPoint</Application>
  <PresentationFormat>Widescreen</PresentationFormat>
  <Paragraphs>43</Paragraphs>
  <Slides>7</Slides>
  <Notes>0</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7</vt:i4>
      </vt:variant>
    </vt:vector>
  </HeadingPairs>
  <TitlesOfParts>
    <vt:vector size="12" baseType="lpstr">
      <vt:lpstr>Arial</vt:lpstr>
      <vt:lpstr>Calibri</vt:lpstr>
      <vt:lpstr>Calibri Light</vt:lpstr>
      <vt:lpstr>Times New Roman</vt:lpstr>
      <vt:lpstr>Tema di Office</vt:lpstr>
      <vt:lpstr>DIAGNOSTICA PER I BENI CULTURALI   MEDIA, ARTI, CULTURE (LM-65)  Università di Teramo</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L’EVOLUZIONE DEL RITRATTO DI GRUPPO DALLE FIANDRE CATTOLICHE ALLA REPUBBLICA DELLE PROVINCE UNITE RIFORMATE</dc:title>
  <dc:creator>Cecilia Paolini</dc:creator>
  <cp:lastModifiedBy>Cecilia Paolini</cp:lastModifiedBy>
  <cp:revision>17</cp:revision>
  <dcterms:created xsi:type="dcterms:W3CDTF">2022-04-26T11:54:05Z</dcterms:created>
  <dcterms:modified xsi:type="dcterms:W3CDTF">2023-08-04T18:22:15Z</dcterms:modified>
</cp:coreProperties>
</file>