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520" r:id="rId2"/>
    <p:sldId id="534" r:id="rId3"/>
    <p:sldId id="535" r:id="rId4"/>
    <p:sldId id="536" r:id="rId5"/>
    <p:sldId id="537" r:id="rId6"/>
    <p:sldId id="538" r:id="rId7"/>
    <p:sldId id="539" r:id="rId8"/>
    <p:sldId id="540" r:id="rId9"/>
    <p:sldId id="541" r:id="rId10"/>
    <p:sldId id="542" r:id="rId11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BDA"/>
    <a:srgbClr val="E58312"/>
    <a:srgbClr val="F2F2F2"/>
    <a:srgbClr val="F1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03" autoAdjust="0"/>
    <p:restoredTop sz="86152"/>
  </p:normalViewPr>
  <p:slideViewPr>
    <p:cSldViewPr snapToGrid="0">
      <p:cViewPr varScale="1">
        <p:scale>
          <a:sx n="102" d="100"/>
          <a:sy n="102" d="100"/>
        </p:scale>
        <p:origin x="1064" y="1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2C5EF3-BA92-4869-83A4-22F42C6C24B7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42E434-BF89-4721-99BF-62A16675968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3376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60E2-303E-4437-A26D-D504D04D98ED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84203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60E2-303E-4437-A26D-D504D04D98ED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9779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60E2-303E-4437-A26D-D504D04D98ED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6737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60E2-303E-4437-A26D-D504D04D98ED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2442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60E2-303E-4437-A26D-D504D04D98ED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06286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60E2-303E-4437-A26D-D504D04D98ED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9858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60E2-303E-4437-A26D-D504D04D98ED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070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60E2-303E-4437-A26D-D504D04D98ED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5714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60E2-303E-4437-A26D-D504D04D98ED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6619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60E2-303E-4437-A26D-D504D04D98ED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it-IT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0456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2E4060E2-303E-4437-A26D-D504D04D98ED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it-I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7318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2E4060E2-303E-4437-A26D-D504D04D98ED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1493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jpe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jpe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8.png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egnaposto contenuto 1">
            <a:extLst>
              <a:ext uri="{FF2B5EF4-FFF2-40B4-BE49-F238E27FC236}">
                <a16:creationId xmlns:a16="http://schemas.microsoft.com/office/drawing/2014/main" id="{503686E8-78A4-AF25-8060-11ACD7A1CDBA}"/>
              </a:ext>
            </a:extLst>
          </p:cNvPr>
          <p:cNvSpPr txBox="1">
            <a:spLocks/>
          </p:cNvSpPr>
          <p:nvPr/>
        </p:nvSpPr>
        <p:spPr>
          <a:xfrm>
            <a:off x="1706062" y="2291262"/>
            <a:ext cx="8779512" cy="2879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b="1" dirty="0">
                <a:solidFill>
                  <a:srgbClr val="404040"/>
                </a:solidFill>
              </a:rPr>
              <a:t>ELECTROMAGNETISM 3</a:t>
            </a:r>
          </a:p>
          <a:p>
            <a:pPr marL="514350" indent="0">
              <a:buNone/>
            </a:pPr>
            <a:endParaRPr lang="it-IT" dirty="0">
              <a:solidFill>
                <a:srgbClr val="404040"/>
              </a:solidFill>
            </a:endParaRPr>
          </a:p>
          <a:p>
            <a:pPr marL="0"/>
            <a:endParaRPr lang="it-IT" b="1" dirty="0">
              <a:solidFill>
                <a:srgbClr val="404040"/>
              </a:solidFill>
            </a:endParaRPr>
          </a:p>
        </p:txBody>
      </p: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91B96BE7-0BB9-E13F-5F3E-DFBA92F88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90773" y="6273915"/>
            <a:ext cx="5901189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Calibri"/>
              </a:rPr>
              <a:t>University </a:t>
            </a:r>
            <a:r>
              <a:rPr kumimoji="0" lang="en-US" b="0" i="0" u="none" strike="noStrike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Calibri"/>
              </a:rPr>
              <a:t>of</a:t>
            </a:r>
            <a:r>
              <a:rPr kumimoji="0" lang="en-US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Calibri"/>
              </a:rPr>
              <a:t> </a:t>
            </a:r>
            <a:r>
              <a:rPr kumimoji="0" lang="en-US" b="0" i="0" u="none" strike="noStrike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Calibri"/>
              </a:rPr>
              <a:t>Studies</a:t>
            </a:r>
            <a:r>
              <a:rPr kumimoji="0" lang="en-US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Calibri"/>
              </a:rPr>
              <a:t> of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Calibri"/>
              </a:rPr>
              <a:t> Teramo</a:t>
            </a:r>
          </a:p>
        </p:txBody>
      </p:sp>
      <p:pic>
        <p:nvPicPr>
          <p:cNvPr id="6" name="Audio 5">
            <a:extLst>
              <a:ext uri="{FF2B5EF4-FFF2-40B4-BE49-F238E27FC236}">
                <a16:creationId xmlns:a16="http://schemas.microsoft.com/office/drawing/2014/main" id="{5E0B7AA9-AD19-7016-4A32-22139B2810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32"/>
    </mc:Choice>
    <mc:Fallback xmlns="">
      <p:transition spd="slow" advTm="56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C0A3A-500F-3A8F-A24C-3D30FBDA5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62B9BBA4-D2F0-00D8-FA08-339AADD47A04}"/>
              </a:ext>
            </a:extLst>
          </p:cNvPr>
          <p:cNvSpPr txBox="1">
            <a:spLocks/>
          </p:cNvSpPr>
          <p:nvPr/>
        </p:nvSpPr>
        <p:spPr>
          <a:xfrm>
            <a:off x="-1" y="-8639"/>
            <a:ext cx="12191999" cy="7629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OHM'S LAW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48065E5-A62A-F230-9561-CB95E65CEA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94" y="754340"/>
            <a:ext cx="6927762" cy="564564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535B54A-9123-E2F1-A0B4-797926898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179" y="561270"/>
            <a:ext cx="4489227" cy="6031780"/>
          </a:xfrm>
          <a:prstGeom prst="rect">
            <a:avLst/>
          </a:prstGeom>
        </p:spPr>
      </p:pic>
      <p:pic>
        <p:nvPicPr>
          <p:cNvPr id="3" name="Audio 2">
            <a:extLst>
              <a:ext uri="{FF2B5EF4-FFF2-40B4-BE49-F238E27FC236}">
                <a16:creationId xmlns:a16="http://schemas.microsoft.com/office/drawing/2014/main" id="{F049582F-0EEB-2C83-19B0-484C15BB01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5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784"/>
    </mc:Choice>
    <mc:Fallback xmlns="">
      <p:transition spd="slow" advTm="58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25" x="6080125" y="2184400"/>
          <p14:tracePt t="633" x="6072188" y="2159000"/>
          <p14:tracePt t="641" x="6048375" y="2111375"/>
          <p14:tracePt t="647" x="6022975" y="2071688"/>
          <p14:tracePt t="656" x="5983288" y="2014538"/>
          <p14:tracePt t="664" x="5926138" y="1893888"/>
          <p14:tracePt t="672" x="5854700" y="1731963"/>
          <p14:tracePt t="680" x="5765800" y="1539875"/>
          <p14:tracePt t="688" x="5668963" y="1281113"/>
          <p14:tracePt t="696" x="5564188" y="990600"/>
          <p14:tracePt t="704" x="5451475" y="668338"/>
          <p14:tracePt t="713" x="5329238" y="290513"/>
          <p14:tracePt t="2067" x="6022975" y="88900"/>
          <p14:tracePt t="2076" x="6007100" y="144463"/>
          <p14:tracePt t="2084" x="6007100" y="217488"/>
          <p14:tracePt t="3112" x="6048375" y="379413"/>
          <p14:tracePt t="4884" x="5975350" y="379413"/>
          <p14:tracePt t="4892" x="5886450" y="379413"/>
          <p14:tracePt t="4900" x="5781675" y="387350"/>
          <p14:tracePt t="4908" x="5668963" y="403225"/>
          <p14:tracePt t="4916" x="5588000" y="427038"/>
          <p14:tracePt t="5947" x="3297238" y="3127375"/>
          <p14:tracePt t="5956" x="3306763" y="3328988"/>
          <p14:tracePt t="5962" x="3306763" y="3392488"/>
          <p14:tracePt t="5971" x="3306763" y="3505200"/>
          <p14:tracePt t="5979" x="3306763" y="3586163"/>
          <p14:tracePt t="5987" x="3273425" y="3675063"/>
          <p14:tracePt t="5995" x="3225800" y="3748088"/>
          <p14:tracePt t="6004" x="3160713" y="3819525"/>
          <p14:tracePt t="6012" x="3113088" y="3868738"/>
          <p14:tracePt t="6020" x="3032125" y="3900488"/>
          <p14:tracePt t="6029" x="2967038" y="3924300"/>
          <p14:tracePt t="6037" x="2838450" y="3948113"/>
          <p14:tracePt t="6045" x="2741613" y="3948113"/>
          <p14:tracePt t="6054" x="2628900" y="3948113"/>
          <p14:tracePt t="6062" x="2547938" y="3940175"/>
          <p14:tracePt t="6070" x="2435225" y="3892550"/>
          <p14:tracePt t="6079" x="2314575" y="3819525"/>
          <p14:tracePt t="6087" x="2209800" y="3722688"/>
          <p14:tracePt t="6095" x="2097088" y="3625850"/>
          <p14:tracePt t="6104" x="1984375" y="3481388"/>
          <p14:tracePt t="6112" x="1903413" y="3319463"/>
          <p14:tracePt t="6120" x="1806575" y="3127375"/>
          <p14:tracePt t="6129" x="1733550" y="2933700"/>
          <p14:tracePt t="6137" x="1612900" y="2482850"/>
          <p14:tracePt t="6145" x="1571625" y="2263775"/>
          <p14:tracePt t="6154" x="1547813" y="2038350"/>
          <p14:tracePt t="6162" x="1539875" y="1844675"/>
          <p14:tracePt t="6170" x="1539875" y="1773238"/>
          <p14:tracePt t="6179" x="1539875" y="1619250"/>
          <p14:tracePt t="6187" x="1539875" y="1571625"/>
          <p14:tracePt t="6195" x="1539875" y="1474788"/>
          <p14:tracePt t="6204" x="1539875" y="1417638"/>
          <p14:tracePt t="6212" x="1539875" y="1370013"/>
          <p14:tracePt t="6220" x="1539875" y="1346200"/>
          <p14:tracePt t="6229" x="1547813" y="1322388"/>
          <p14:tracePt t="6237" x="1563688" y="1296988"/>
          <p14:tracePt t="6245" x="1571625" y="1296988"/>
          <p14:tracePt t="6254" x="1571625" y="1281113"/>
          <p14:tracePt t="6270" x="1589088" y="1281113"/>
          <p14:tracePt t="6287" x="1597025" y="1281113"/>
          <p14:tracePt t="6628" x="1597025" y="1330325"/>
          <p14:tracePt t="6638" x="1597025" y="1377950"/>
          <p14:tracePt t="6645" x="1597025" y="1427163"/>
          <p14:tracePt t="6654" x="1597025" y="1490663"/>
          <p14:tracePt t="6662" x="1597025" y="1563688"/>
          <p14:tracePt t="6670" x="1597025" y="1636713"/>
          <p14:tracePt t="6678" x="1597025" y="1724025"/>
          <p14:tracePt t="6687" x="1612900" y="1844675"/>
          <p14:tracePt t="6695" x="1636713" y="1990725"/>
          <p14:tracePt t="6704" x="1668463" y="2135188"/>
          <p14:tracePt t="6712" x="1685925" y="2192338"/>
          <p14:tracePt t="6720" x="1709738" y="2328863"/>
          <p14:tracePt t="6729" x="1757363" y="2433638"/>
          <p14:tracePt t="6737" x="1782763" y="2530475"/>
          <p14:tracePt t="6745" x="1814513" y="2619375"/>
          <p14:tracePt t="6754" x="1862138" y="2692400"/>
          <p14:tracePt t="6762" x="1903413" y="2747963"/>
          <p14:tracePt t="6770" x="1951038" y="2797175"/>
          <p14:tracePt t="6779" x="2000250" y="2868613"/>
          <p14:tracePt t="6787" x="2063750" y="2917825"/>
          <p14:tracePt t="6795" x="2168525" y="2989263"/>
          <p14:tracePt t="6804" x="2265363" y="3038475"/>
          <p14:tracePt t="6812" x="2362200" y="3101975"/>
          <p14:tracePt t="6820" x="2605088" y="3182938"/>
          <p14:tracePt t="6829" x="2725738" y="3224213"/>
          <p14:tracePt t="6837" x="2846388" y="3255963"/>
          <p14:tracePt t="6845" x="2990850" y="3295650"/>
          <p14:tracePt t="6854" x="3128963" y="3319463"/>
          <p14:tracePt t="6862" x="3184525" y="3319463"/>
          <p14:tracePt t="6870" x="3297238" y="3328988"/>
          <p14:tracePt t="6879" x="3394075" y="3328988"/>
          <p14:tracePt t="6887" x="3490913" y="3328988"/>
          <p14:tracePt t="6895" x="3587750" y="3328988"/>
          <p14:tracePt t="6904" x="3660775" y="3328988"/>
          <p14:tracePt t="6912" x="3717925" y="3328988"/>
          <p14:tracePt t="6920" x="3741738" y="3328988"/>
          <p14:tracePt t="6929" x="3789363" y="3303588"/>
          <p14:tracePt t="6937" x="3830638" y="3295650"/>
          <p14:tracePt t="6945" x="3854450" y="3279775"/>
          <p14:tracePt t="6954" x="3878263" y="3271838"/>
          <p14:tracePt t="7987" x="3475038" y="3248025"/>
          <p14:tracePt t="8001" x="3475038" y="3232150"/>
          <p14:tracePt t="8009" x="3475038" y="3182938"/>
          <p14:tracePt t="8017" x="3475038" y="3109913"/>
          <p14:tracePt t="8025" x="3475038" y="3054350"/>
          <p14:tracePt t="8033" x="3475038" y="2965450"/>
          <p14:tracePt t="8041" x="3475038" y="2892425"/>
          <p14:tracePt t="8049" x="3475038" y="2797175"/>
          <p14:tracePt t="8058" x="3475038" y="2692400"/>
          <p14:tracePt t="8066" x="3451225" y="2595563"/>
          <p14:tracePt t="8074" x="3419475" y="2401888"/>
          <p14:tracePt t="8083" x="3370263" y="2168525"/>
          <p14:tracePt t="8091" x="3306763" y="1974850"/>
          <p14:tracePt t="8100" x="3233738" y="1773238"/>
          <p14:tracePt t="8108" x="3152775" y="1563688"/>
          <p14:tracePt t="8116" x="3063875" y="1377950"/>
          <p14:tracePt t="8124" x="2982913" y="1208088"/>
          <p14:tracePt t="8133" x="2894013" y="1055688"/>
          <p14:tracePt t="8141" x="2862263" y="990600"/>
          <p14:tracePt t="8149" x="2789238" y="885825"/>
          <p14:tracePt t="8158" x="2717800" y="788988"/>
          <p14:tracePt t="8166" x="2644775" y="701675"/>
          <p14:tracePt t="8174" x="2597150" y="652463"/>
          <p14:tracePt t="8183" x="2571750" y="628650"/>
          <p14:tracePt t="8191" x="2532063" y="596900"/>
          <p14:tracePt t="8200" x="2500313" y="571500"/>
          <p14:tracePt t="8208" x="2474913" y="555625"/>
          <p14:tracePt t="8216" x="2451100" y="547688"/>
          <p14:tracePt t="8224" x="2427288" y="547688"/>
          <p14:tracePt t="8233" x="2411413" y="547688"/>
          <p14:tracePt t="8241" x="2386013" y="547688"/>
          <p14:tracePt t="8249" x="2378075" y="547688"/>
          <p14:tracePt t="8258" x="2362200" y="547688"/>
          <p14:tracePt t="8266" x="2354263" y="547688"/>
          <p14:tracePt t="8283" x="2338388" y="547688"/>
          <p14:tracePt t="8308" x="2338388" y="555625"/>
          <p14:tracePt t="8316" x="2330450" y="555625"/>
          <p14:tracePt t="8400" x="2330450" y="571500"/>
          <p14:tracePt t="8425" x="2330450" y="579438"/>
          <p14:tracePt t="8433" x="2314575" y="596900"/>
          <p14:tracePt t="8441" x="2314575" y="604838"/>
          <p14:tracePt t="8449" x="2314575" y="620713"/>
          <p14:tracePt t="8458" x="2306638" y="628650"/>
          <p14:tracePt t="8466" x="2306638" y="644525"/>
          <p14:tracePt t="8475" x="2306638" y="668338"/>
          <p14:tracePt t="8483" x="2290763" y="693738"/>
          <p14:tracePt t="8491" x="2290763" y="717550"/>
          <p14:tracePt t="8499" x="2281238" y="749300"/>
          <p14:tracePt t="8508" x="2281238" y="773113"/>
          <p14:tracePt t="8516" x="2281238" y="822325"/>
          <p14:tracePt t="8525" x="2265363" y="869950"/>
          <p14:tracePt t="8533" x="2257425" y="911225"/>
          <p14:tracePt t="8541" x="2241550" y="958850"/>
          <p14:tracePt t="8550" x="2241550" y="1008063"/>
          <p14:tracePt t="8558" x="2233613" y="1063625"/>
          <p14:tracePt t="8566" x="2217738" y="1128713"/>
          <p14:tracePt t="8574" x="2193925" y="1200150"/>
          <p14:tracePt t="8583" x="2185988" y="1273175"/>
          <p14:tracePt t="8591" x="2168525" y="1354138"/>
          <p14:tracePt t="8600" x="2160588" y="1427163"/>
          <p14:tracePt t="8608" x="2144713" y="1514475"/>
          <p14:tracePt t="8616" x="2136775" y="1571625"/>
          <p14:tracePt t="8625" x="2136775" y="1644650"/>
          <p14:tracePt t="8633" x="2120900" y="1708150"/>
          <p14:tracePt t="8641" x="2120900" y="1731963"/>
          <p14:tracePt t="8649" x="2120900" y="1781175"/>
          <p14:tracePt t="8658" x="2120900" y="1820863"/>
          <p14:tracePt t="8666" x="2120900" y="1854200"/>
          <p14:tracePt t="8675" x="2120900" y="1870075"/>
          <p14:tracePt t="8683" x="2120900" y="1893888"/>
          <p14:tracePt t="8691" x="2120900" y="1901825"/>
          <p14:tracePt t="8700" x="2120900" y="1917700"/>
          <p14:tracePt t="8708" x="2136775" y="1925638"/>
          <p14:tracePt t="8716" x="2136775" y="1941513"/>
          <p14:tracePt t="8725" x="2144713" y="1941513"/>
          <p14:tracePt t="8733" x="2160588" y="1949450"/>
          <p14:tracePt t="8741" x="2168525" y="1949450"/>
          <p14:tracePt t="8750" x="2185988" y="1966913"/>
          <p14:tracePt t="8758" x="2193925" y="1966913"/>
          <p14:tracePt t="8775" x="2209800" y="1974850"/>
          <p14:tracePt t="8783" x="2217738" y="1974850"/>
          <p14:tracePt t="8791" x="2233613" y="1990725"/>
          <p14:tracePt t="8808" x="2257425" y="1998663"/>
          <p14:tracePt t="8816" x="2265363" y="1998663"/>
          <p14:tracePt t="8824" x="2281238" y="2014538"/>
          <p14:tracePt t="8833" x="2314575" y="2022475"/>
          <p14:tracePt t="8841" x="2338388" y="2038350"/>
          <p14:tracePt t="8849" x="2362200" y="2046288"/>
          <p14:tracePt t="8858" x="2403475" y="2063750"/>
          <p14:tracePt t="8866" x="2451100" y="2087563"/>
          <p14:tracePt t="8875" x="2500313" y="2111375"/>
          <p14:tracePt t="8883" x="2547938" y="2135188"/>
          <p14:tracePt t="8891" x="2597150" y="2159000"/>
          <p14:tracePt t="8900" x="2644775" y="2184400"/>
          <p14:tracePt t="8908" x="2693988" y="2216150"/>
          <p14:tracePt t="8916" x="2741613" y="2255838"/>
          <p14:tracePt t="8925" x="2773363" y="2281238"/>
          <p14:tracePt t="8933" x="2814638" y="2305050"/>
          <p14:tracePt t="8941" x="2862263" y="2336800"/>
          <p14:tracePt t="8950" x="2894013" y="2378075"/>
          <p14:tracePt t="8958" x="2935288" y="2401888"/>
          <p14:tracePt t="8966" x="2959100" y="2433638"/>
          <p14:tracePt t="8975" x="2990850" y="2473325"/>
          <p14:tracePt t="8983" x="3008313" y="2482850"/>
          <p14:tracePt t="8991" x="3032125" y="2522538"/>
          <p14:tracePt t="10017" x="3394075" y="2263775"/>
          <p14:tracePt t="13557" x="3757613" y="2868613"/>
          <p14:tracePt t="13569" x="3789363" y="2909888"/>
          <p14:tracePt t="13570" x="3838575" y="2941638"/>
          <p14:tracePt t="13578" x="3886200" y="2981325"/>
          <p14:tracePt t="13586" x="3935413" y="3014663"/>
          <p14:tracePt t="13594" x="3983038" y="3054350"/>
          <p14:tracePt t="13602" x="4032250" y="3086100"/>
          <p14:tracePt t="13610" x="4087813" y="3109913"/>
          <p14:tracePt t="13618" x="4111625" y="3127375"/>
          <p14:tracePt t="13633" x="4160838" y="3151188"/>
          <p14:tracePt t="13641" x="4184650" y="3159125"/>
          <p14:tracePt t="13649" x="4208463" y="3182938"/>
          <p14:tracePt t="13658" x="4217988" y="3182938"/>
          <p14:tracePt t="13666" x="4233863" y="3198813"/>
          <p14:tracePt t="13675" x="4241800" y="3198813"/>
          <p14:tracePt t="13700" x="4257675" y="3206750"/>
          <p14:tracePt t="13741" x="4257675" y="3198813"/>
          <p14:tracePt t="13749" x="4257675" y="3182938"/>
          <p14:tracePt t="13758" x="4257675" y="3175000"/>
          <p14:tracePt t="13766" x="4257675" y="3151188"/>
          <p14:tracePt t="13775" x="4257675" y="3135313"/>
          <p14:tracePt t="13783" x="4257675" y="3127375"/>
          <p14:tracePt t="13791" x="4257675" y="3101975"/>
          <p14:tracePt t="13799" x="4257675" y="3086100"/>
          <p14:tracePt t="13808" x="4257675" y="3078163"/>
          <p14:tracePt t="13816" x="4257675" y="3054350"/>
          <p14:tracePt t="13825" x="4257675" y="3038475"/>
          <p14:tracePt t="13841" x="4257675" y="3030538"/>
          <p14:tracePt t="13858" x="4265613" y="3014663"/>
          <p14:tracePt t="13945" x="4281488" y="3014663"/>
          <p14:tracePt t="13953" x="4289425" y="3014663"/>
          <p14:tracePt t="13960" x="4305300" y="3030538"/>
          <p14:tracePt t="13968" x="4330700" y="3054350"/>
          <p14:tracePt t="13976" x="4354513" y="3062288"/>
          <p14:tracePt t="13984" x="4378325" y="3086100"/>
          <p14:tracePt t="13992" x="4402138" y="3109913"/>
          <p14:tracePt t="14000" x="4435475" y="3135313"/>
          <p14:tracePt t="14009" x="4475163" y="3151188"/>
          <p14:tracePt t="14016" x="4506913" y="3175000"/>
          <p14:tracePt t="14025" x="4556125" y="3182938"/>
          <p14:tracePt t="14041" x="4668838" y="3206750"/>
          <p14:tracePt t="14049" x="4725988" y="3224213"/>
          <p14:tracePt t="14058" x="4797425" y="3224213"/>
          <p14:tracePt t="14066" x="4862513" y="3224213"/>
          <p14:tracePt t="14074" x="4935538" y="3206750"/>
          <p14:tracePt t="14083" x="5006975" y="3175000"/>
          <p14:tracePt t="14091" x="5080000" y="3135313"/>
          <p14:tracePt t="14099" x="5153025" y="3086100"/>
          <p14:tracePt t="14108" x="5208588" y="3038475"/>
          <p14:tracePt t="14116" x="5273675" y="2981325"/>
          <p14:tracePt t="14124" x="5329238" y="2917825"/>
          <p14:tracePt t="14133" x="5378450" y="2860675"/>
          <p14:tracePt t="14141" x="5394325" y="2836863"/>
          <p14:tracePt t="14149" x="5443538" y="2747963"/>
          <p14:tracePt t="14158" x="5451475" y="2724150"/>
          <p14:tracePt t="14166" x="5467350" y="2651125"/>
          <p14:tracePt t="14174" x="5475288" y="2619375"/>
          <p14:tracePt t="14183" x="5475288" y="2570163"/>
          <p14:tracePt t="14191" x="5475288" y="2530475"/>
          <p14:tracePt t="14199" x="5467350" y="2498725"/>
          <p14:tracePt t="14208" x="5426075" y="2449513"/>
          <p14:tracePt t="14216" x="5402263" y="2425700"/>
          <p14:tracePt t="14224" x="5354638" y="2378075"/>
          <p14:tracePt t="14233" x="5321300" y="2352675"/>
          <p14:tracePt t="14241" x="5273675" y="2328863"/>
          <p14:tracePt t="14249" x="5208588" y="2289175"/>
          <p14:tracePt t="14258" x="5160963" y="2263775"/>
          <p14:tracePt t="14266" x="5103813" y="2239963"/>
          <p14:tracePt t="14274" x="5040313" y="2216150"/>
          <p14:tracePt t="14283" x="4967288" y="2192338"/>
          <p14:tracePt t="14291" x="4894263" y="2184400"/>
          <p14:tracePt t="14299" x="4821238" y="2159000"/>
          <p14:tracePt t="14308" x="4741863" y="2159000"/>
          <p14:tracePt t="14316" x="4645025" y="2143125"/>
          <p14:tracePt t="14324" x="4556125" y="2143125"/>
          <p14:tracePt t="14333" x="4459288" y="2143125"/>
          <p14:tracePt t="14341" x="4378325" y="2143125"/>
          <p14:tracePt t="14349" x="4217988" y="2143125"/>
          <p14:tracePt t="14358" x="4168775" y="2159000"/>
          <p14:tracePt t="14366" x="4095750" y="2184400"/>
          <p14:tracePt t="14374" x="4006850" y="2216150"/>
          <p14:tracePt t="14383" x="3878263" y="2289175"/>
          <p14:tracePt t="14391" x="3805238" y="2336800"/>
          <p14:tracePt t="14399" x="3757613" y="2378075"/>
          <p14:tracePt t="14408" x="3709988" y="2425700"/>
          <p14:tracePt t="14416" x="3684588" y="2457450"/>
          <p14:tracePt t="14424" x="3644900" y="2506663"/>
          <p14:tracePt t="14433" x="3621088" y="2546350"/>
          <p14:tracePt t="14441" x="3613150" y="2603500"/>
          <p14:tracePt t="14449" x="3613150" y="2667000"/>
          <p14:tracePt t="14458" x="3613150" y="2763838"/>
          <p14:tracePt t="14466" x="3613150" y="2844800"/>
          <p14:tracePt t="14474" x="3636963" y="2933700"/>
          <p14:tracePt t="14483" x="3684588" y="3030538"/>
          <p14:tracePt t="14491" x="3741738" y="3127375"/>
          <p14:tracePt t="14499" x="3838575" y="3224213"/>
          <p14:tracePt t="14508" x="3927475" y="3328988"/>
          <p14:tracePt t="14516" x="3975100" y="3352800"/>
          <p14:tracePt t="14524" x="4056063" y="3433763"/>
          <p14:tracePt t="14533" x="4144963" y="3481388"/>
          <p14:tracePt t="14541" x="4217988" y="3529013"/>
          <p14:tracePt t="14550" x="4289425" y="3554413"/>
          <p14:tracePt t="14558" x="4378325" y="3578225"/>
          <p14:tracePt t="14566" x="4506913" y="3578225"/>
          <p14:tracePt t="15602" x="5273675" y="2763838"/>
          <p14:tracePt t="15605" x="5200650" y="2603500"/>
          <p14:tracePt t="15617" x="5153025" y="2546350"/>
          <p14:tracePt t="15625" x="5111750" y="2498725"/>
          <p14:tracePt t="15633" x="5056188" y="2449513"/>
          <p14:tracePt t="15641" x="5006975" y="2401888"/>
          <p14:tracePt t="15650" x="4943475" y="2360613"/>
          <p14:tracePt t="15658" x="4886325" y="2328863"/>
          <p14:tracePt t="15666" x="4797425" y="2289175"/>
          <p14:tracePt t="15674" x="4725988" y="2255838"/>
          <p14:tracePt t="15683" x="4652963" y="2232025"/>
          <p14:tracePt t="15691" x="4579938" y="2208213"/>
          <p14:tracePt t="15699" x="4498975" y="2192338"/>
          <p14:tracePt t="15708" x="4410075" y="2184400"/>
          <p14:tracePt t="15716" x="4313238" y="2184400"/>
          <p14:tracePt t="15724" x="4233863" y="2184400"/>
          <p14:tracePt t="15733" x="4160838" y="2184400"/>
          <p14:tracePt t="15741" x="4071938" y="2184400"/>
          <p14:tracePt t="15750" x="3998913" y="2208213"/>
          <p14:tracePt t="15758" x="3927475" y="2232025"/>
          <p14:tracePt t="15766" x="3862388" y="2263775"/>
          <p14:tracePt t="15774" x="3789363" y="2312988"/>
          <p14:tracePt t="15783" x="3684588" y="2401888"/>
          <p14:tracePt t="15791" x="3621088" y="2449513"/>
          <p14:tracePt t="15799" x="3595688" y="2482850"/>
          <p14:tracePt t="15808" x="3571875" y="2506663"/>
          <p14:tracePt t="15816" x="3548063" y="2546350"/>
          <p14:tracePt t="15824" x="3540125" y="2570163"/>
          <p14:tracePt t="15833" x="3516313" y="2627313"/>
          <p14:tracePt t="15841" x="3498850" y="2651125"/>
          <p14:tracePt t="15849" x="3498850" y="2692400"/>
          <p14:tracePt t="15858" x="3498850" y="2724150"/>
          <p14:tracePt t="15866" x="3498850" y="2763838"/>
          <p14:tracePt t="15874" x="3516313" y="2787650"/>
          <p14:tracePt t="15883" x="3540125" y="2836863"/>
          <p14:tracePt t="15891" x="3571875" y="2868613"/>
          <p14:tracePt t="15899" x="3595688" y="2909888"/>
          <p14:tracePt t="15908" x="3644900" y="2941638"/>
          <p14:tracePt t="15916" x="3692525" y="2965450"/>
          <p14:tracePt t="15924" x="3733800" y="2989263"/>
          <p14:tracePt t="15933" x="3781425" y="3014663"/>
          <p14:tracePt t="15941" x="3830638" y="3038475"/>
          <p14:tracePt t="15949" x="3902075" y="3062288"/>
          <p14:tracePt t="15958" x="3998913" y="3086100"/>
          <p14:tracePt t="15966" x="4048125" y="3101975"/>
          <p14:tracePt t="15974" x="4137025" y="3101975"/>
          <p14:tracePt t="15983" x="4208463" y="3109913"/>
          <p14:tracePt t="15991" x="4305300" y="3109913"/>
          <p14:tracePt t="15999" x="4386263" y="3109913"/>
          <p14:tracePt t="16008" x="4532313" y="3101975"/>
          <p14:tracePt t="16016" x="4629150" y="3062288"/>
          <p14:tracePt t="16024" x="4668838" y="3038475"/>
          <p14:tracePt t="16033" x="4765675" y="2989263"/>
          <p14:tracePt t="16041" x="4846638" y="2941638"/>
          <p14:tracePt t="16049" x="4918075" y="2884488"/>
          <p14:tracePt t="16058" x="4991100" y="2836863"/>
          <p14:tracePt t="16066" x="5056188" y="2771775"/>
          <p14:tracePt t="16074" x="5111750" y="2724150"/>
          <p14:tracePt t="16083" x="5160963" y="2674938"/>
          <p14:tracePt t="16091" x="5184775" y="2667000"/>
          <p14:tracePt t="16099" x="5208588" y="2627313"/>
          <p14:tracePt t="16108" x="5249863" y="2595563"/>
          <p14:tracePt t="16116" x="5281613" y="2530475"/>
          <p14:tracePt t="16125" x="5297488" y="2522538"/>
          <p14:tracePt t="16133" x="5297488" y="2498725"/>
          <p14:tracePt t="16141" x="5305425" y="2473325"/>
          <p14:tracePt t="16149" x="5305425" y="2457450"/>
          <p14:tracePt t="16158" x="5305425" y="2433638"/>
          <p14:tracePt t="16166" x="5305425" y="2425700"/>
          <p14:tracePt t="16174" x="5305425" y="2401888"/>
          <p14:tracePt t="16183" x="5305425" y="2386013"/>
          <p14:tracePt t="16191" x="5305425" y="2378075"/>
          <p14:tracePt t="16199" x="5305425" y="2360613"/>
          <p14:tracePt t="16208" x="5297488" y="2360613"/>
          <p14:tracePt t="16216" x="5297488" y="2352675"/>
          <p14:tracePt t="16224" x="5297488" y="2336800"/>
          <p14:tracePt t="16233" x="5281613" y="2336800"/>
          <p14:tracePt t="16241" x="5281613" y="2328863"/>
          <p14:tracePt t="16249" x="5281613" y="2312988"/>
          <p14:tracePt t="16258" x="5281613" y="2305050"/>
          <p14:tracePt t="16266" x="5273675" y="2289175"/>
          <p14:tracePt t="16274" x="5257800" y="2289175"/>
          <p14:tracePt t="16283" x="5249863" y="2263775"/>
          <p14:tracePt t="16291" x="5233988" y="2239963"/>
          <p14:tracePt t="16299" x="5224463" y="2232025"/>
          <p14:tracePt t="16308" x="5200650" y="2208213"/>
          <p14:tracePt t="16316" x="5160963" y="2168525"/>
          <p14:tracePt t="16324" x="5137150" y="2135188"/>
          <p14:tracePt t="16333" x="5087938" y="2095500"/>
          <p14:tracePt t="16341" x="5006975" y="2038350"/>
          <p14:tracePt t="16349" x="4943475" y="1990725"/>
          <p14:tracePt t="16358" x="4862513" y="1941513"/>
          <p14:tracePt t="16366" x="4813300" y="1917700"/>
          <p14:tracePt t="16374" x="4716463" y="1870075"/>
          <p14:tracePt t="16383" x="4629150" y="1828800"/>
          <p14:tracePt t="16391" x="4532313" y="1804988"/>
          <p14:tracePt t="16399" x="4427538" y="1797050"/>
          <p14:tracePt t="16408" x="4338638" y="1797050"/>
          <p14:tracePt t="16416" x="4241800" y="1797050"/>
          <p14:tracePt t="16424" x="4160838" y="1797050"/>
          <p14:tracePt t="16433" x="4024313" y="1820863"/>
          <p14:tracePt t="16441" x="3998913" y="1844675"/>
          <p14:tracePt t="16450" x="3878263" y="1925638"/>
          <p14:tracePt t="16458" x="3757613" y="2087563"/>
          <p14:tracePt t="16466" x="3733800" y="2143125"/>
          <p14:tracePt t="16474" x="3668713" y="2289175"/>
          <p14:tracePt t="16483" x="3636963" y="2409825"/>
          <p14:tracePt t="16491" x="3613150" y="2530475"/>
          <p14:tracePt t="16499" x="3595688" y="2643188"/>
          <p14:tracePt t="16508" x="3595688" y="2771775"/>
          <p14:tracePt t="16516" x="3595688" y="2909888"/>
          <p14:tracePt t="16524" x="3595688" y="3030538"/>
          <p14:tracePt t="16533" x="3621088" y="3135313"/>
          <p14:tracePt t="16541" x="3668713" y="3248025"/>
          <p14:tracePt t="16549" x="3709988" y="3295650"/>
          <p14:tracePt t="16558" x="3814763" y="3441700"/>
          <p14:tracePt t="16566" x="3902075" y="3513138"/>
          <p14:tracePt t="16574" x="4006850" y="3578225"/>
          <p14:tracePt t="16583" x="4121150" y="3625850"/>
          <p14:tracePt t="16591" x="4241800" y="3675063"/>
          <p14:tracePt t="16599" x="4362450" y="3698875"/>
          <p14:tracePt t="16608" x="4506913" y="3706813"/>
          <p14:tracePt t="17642" x="4652963" y="1966913"/>
          <p14:tracePt t="18012" x="4645025" y="1966913"/>
          <p14:tracePt t="18021" x="4603750" y="1990725"/>
          <p14:tracePt t="18029" x="4572000" y="2022475"/>
          <p14:tracePt t="18037" x="4506913" y="2087563"/>
          <p14:tracePt t="18045" x="4435475" y="2135188"/>
          <p14:tracePt t="18054" x="4378325" y="2184400"/>
          <p14:tracePt t="18062" x="4313238" y="2239963"/>
          <p14:tracePt t="18070" x="4192588" y="2336800"/>
          <p14:tracePt t="18079" x="4071938" y="2425700"/>
          <p14:tracePt t="18087" x="3951288" y="2522538"/>
          <p14:tracePt t="18095" x="3886200" y="2578100"/>
          <p14:tracePt t="18104" x="3805238" y="2667000"/>
          <p14:tracePt t="18112" x="3733800" y="2747963"/>
          <p14:tracePt t="18121" x="3668713" y="2813050"/>
          <p14:tracePt t="18129" x="3636963" y="2884488"/>
          <p14:tracePt t="18137" x="3621088" y="2957513"/>
          <p14:tracePt t="18145" x="3621088" y="3014663"/>
          <p14:tracePt t="18154" x="3621088" y="3086100"/>
          <p14:tracePt t="18162" x="3621088" y="3151188"/>
          <p14:tracePt t="18171" x="3644900" y="3206750"/>
          <p14:tracePt t="18179" x="3684588" y="3255963"/>
          <p14:tracePt t="18187" x="3741738" y="3328988"/>
          <p14:tracePt t="18196" x="3789363" y="3368675"/>
          <p14:tracePt t="18204" x="3854450" y="3416300"/>
          <p14:tracePt t="18212" x="3927475" y="3457575"/>
          <p14:tracePt t="18220" x="3983038" y="3489325"/>
          <p14:tracePt t="18229" x="4071938" y="3513138"/>
          <p14:tracePt t="18237" x="4208463" y="3554413"/>
          <p14:tracePt t="18245" x="4257675" y="3554413"/>
          <p14:tracePt t="18254" x="4402138" y="3554413"/>
          <p14:tracePt t="18262" x="4459288" y="3554413"/>
          <p14:tracePt t="18270" x="4548188" y="3554413"/>
          <p14:tracePt t="18279" x="4645025" y="3538538"/>
          <p14:tracePt t="18287" x="4741863" y="3513138"/>
          <p14:tracePt t="18295" x="4821238" y="3481388"/>
          <p14:tracePt t="18304" x="4894263" y="3433763"/>
          <p14:tracePt t="18312" x="4959350" y="3392488"/>
          <p14:tracePt t="18320" x="5014913" y="3352800"/>
          <p14:tracePt t="18329" x="5056188" y="3319463"/>
          <p14:tracePt t="18337" x="5087938" y="3271838"/>
          <p14:tracePt t="18346" x="5127625" y="3232150"/>
          <p14:tracePt t="18354" x="5137150" y="3182938"/>
          <p14:tracePt t="18362" x="5160963" y="3135313"/>
          <p14:tracePt t="18371" x="5184775" y="3014663"/>
          <p14:tracePt t="18379" x="5184775" y="2957513"/>
          <p14:tracePt t="18387" x="5200650" y="2892425"/>
          <p14:tracePt t="18396" x="5200650" y="2836863"/>
          <p14:tracePt t="18404" x="5200650" y="2771775"/>
          <p14:tracePt t="18412" x="5200650" y="2724150"/>
          <p14:tracePt t="18420" x="5200650" y="2651125"/>
          <p14:tracePt t="18429" x="5184775" y="2595563"/>
          <p14:tracePt t="18437" x="5153025" y="2530475"/>
          <p14:tracePt t="18445" x="5103813" y="2433638"/>
          <p14:tracePt t="18454" x="5040313" y="2360613"/>
          <p14:tracePt t="18462" x="4983163" y="2289175"/>
          <p14:tracePt t="18470" x="4910138" y="2232025"/>
          <p14:tracePt t="18479" x="4862513" y="2208213"/>
          <p14:tracePt t="18487" x="4789488" y="2159000"/>
          <p14:tracePt t="18495" x="4700588" y="2111375"/>
          <p14:tracePt t="18504" x="4619625" y="2087563"/>
          <p14:tracePt t="18512" x="4532313" y="2063750"/>
          <p14:tracePt t="18520" x="4451350" y="2046288"/>
          <p14:tracePt t="18529" x="4362450" y="2038350"/>
          <p14:tracePt t="18537" x="4305300" y="2038350"/>
          <p14:tracePt t="18545" x="4233863" y="2038350"/>
          <p14:tracePt t="18554" x="4168775" y="2038350"/>
          <p14:tracePt t="18562" x="4111625" y="2038350"/>
          <p14:tracePt t="18570" x="4048125" y="2063750"/>
          <p14:tracePt t="18579" x="3998913" y="2095500"/>
          <p14:tracePt t="18587" x="3935413" y="2143125"/>
          <p14:tracePt t="18595" x="3886200" y="2192338"/>
          <p14:tracePt t="18604" x="3830638" y="2255838"/>
          <p14:tracePt t="18612" x="3789363" y="2312988"/>
          <p14:tracePt t="18620" x="3757613" y="2386013"/>
          <p14:tracePt t="18629" x="3733800" y="2433638"/>
          <p14:tracePt t="18637" x="3709988" y="2498725"/>
          <p14:tracePt t="18645" x="3692525" y="2546350"/>
          <p14:tracePt t="19663" x="5370513" y="2522538"/>
          <p14:tracePt t="19675" x="5378450" y="2473325"/>
          <p14:tracePt t="19683" x="5378450" y="2433638"/>
          <p14:tracePt t="19689" x="5394325" y="2401888"/>
          <p14:tracePt t="19697" x="5394325" y="2386013"/>
          <p14:tracePt t="19706" x="5394325" y="2336800"/>
          <p14:tracePt t="19713" x="5394325" y="2305050"/>
          <p14:tracePt t="19721" x="5394325" y="2289175"/>
          <p14:tracePt t="19730" x="5394325" y="2263775"/>
          <p14:tracePt t="19738" x="5378450" y="2232025"/>
          <p14:tracePt t="19746" x="5370513" y="2208213"/>
          <p14:tracePt t="19754" x="5354638" y="2184400"/>
          <p14:tracePt t="19762" x="5346700" y="2159000"/>
          <p14:tracePt t="19770" x="5329238" y="2135188"/>
          <p14:tracePt t="19779" x="5321300" y="2119313"/>
          <p14:tracePt t="19787" x="5305425" y="2111375"/>
          <p14:tracePt t="19795" x="5281613" y="2095500"/>
          <p14:tracePt t="19804" x="5273675" y="2095500"/>
          <p14:tracePt t="19812" x="5273675" y="2087563"/>
          <p14:tracePt t="19820" x="5249863" y="2087563"/>
          <p14:tracePt t="19829" x="5233988" y="2087563"/>
          <p14:tracePt t="19837" x="5224463" y="2087563"/>
          <p14:tracePt t="19845" x="5200650" y="2087563"/>
          <p14:tracePt t="19854" x="5184775" y="2087563"/>
          <p14:tracePt t="19862" x="5160963" y="2095500"/>
          <p14:tracePt t="19870" x="5137150" y="2119313"/>
          <p14:tracePt t="19879" x="5111750" y="2159000"/>
          <p14:tracePt t="19887" x="5087938" y="2184400"/>
          <p14:tracePt t="19895" x="5056188" y="2232025"/>
          <p14:tracePt t="19904" x="5014913" y="2281238"/>
          <p14:tracePt t="19912" x="4991100" y="2328863"/>
          <p14:tracePt t="19920" x="4959350" y="2378075"/>
          <p14:tracePt t="19929" x="4918075" y="2409825"/>
          <p14:tracePt t="19937" x="4910138" y="2433638"/>
          <p14:tracePt t="19945" x="4894263" y="2473325"/>
          <p14:tracePt t="19954" x="4870450" y="2498725"/>
          <p14:tracePt t="19962" x="4862513" y="2522538"/>
          <p14:tracePt t="19970" x="4846638" y="2546350"/>
          <p14:tracePt t="19979" x="4838700" y="2554288"/>
          <p14:tracePt t="19987" x="4821238" y="2570163"/>
          <p14:tracePt t="20012" x="4821238" y="2578100"/>
          <p14:tracePt t="20020" x="4813300" y="2578100"/>
          <p14:tracePt t="20045" x="4813300" y="2595563"/>
          <p14:tracePt t="20079" x="4813300" y="2603500"/>
          <p14:tracePt t="20087" x="4821238" y="2619375"/>
          <p14:tracePt t="20095" x="4838700" y="2619375"/>
          <p14:tracePt t="20104" x="4846638" y="2619375"/>
          <p14:tracePt t="20112" x="4862513" y="2627313"/>
          <p14:tracePt t="20120" x="4886325" y="2627313"/>
          <p14:tracePt t="20137" x="4894263" y="2627313"/>
          <p14:tracePt t="20146" x="4910138" y="2619375"/>
          <p14:tracePt t="20154" x="4910138" y="2603500"/>
          <p14:tracePt t="20162" x="4910138" y="2570163"/>
          <p14:tracePt t="20170" x="4918075" y="2546350"/>
          <p14:tracePt t="20179" x="4918075" y="2530475"/>
          <p14:tracePt t="20187" x="4918075" y="2482850"/>
          <p14:tracePt t="20196" x="4918075" y="2457450"/>
          <p14:tracePt t="20204" x="4894263" y="2425700"/>
          <p14:tracePt t="20212" x="4862513" y="2386013"/>
          <p14:tracePt t="20220" x="4838700" y="2352675"/>
          <p14:tracePt t="20229" x="4789488" y="2328863"/>
          <p14:tracePt t="20237" x="4725988" y="2289175"/>
          <p14:tracePt t="20245" x="4668838" y="2255838"/>
          <p14:tracePt t="20254" x="4595813" y="2216150"/>
          <p14:tracePt t="20262" x="4532313" y="2192338"/>
          <p14:tracePt t="20270" x="4459288" y="2159000"/>
          <p14:tracePt t="20279" x="4402138" y="2135188"/>
          <p14:tracePt t="20287" x="4338638" y="2111375"/>
          <p14:tracePt t="20295" x="4281488" y="2095500"/>
          <p14:tracePt t="20304" x="4217988" y="2087563"/>
          <p14:tracePt t="20312" x="4184650" y="2071688"/>
          <p14:tracePt t="20320" x="4137025" y="2071688"/>
          <p14:tracePt t="20329" x="4095750" y="2071688"/>
          <p14:tracePt t="20337" x="4048125" y="2071688"/>
          <p14:tracePt t="20345" x="4032250" y="2071688"/>
          <p14:tracePt t="20354" x="3983038" y="2071688"/>
          <p14:tracePt t="20362" x="3975100" y="2087563"/>
          <p14:tracePt t="20370" x="3935413" y="2095500"/>
          <p14:tracePt t="20379" x="3902075" y="2135188"/>
          <p14:tracePt t="20387" x="3886200" y="2159000"/>
          <p14:tracePt t="20395" x="3862388" y="2192338"/>
          <p14:tracePt t="20404" x="3854450" y="2208213"/>
          <p14:tracePt t="20412" x="3838575" y="2232025"/>
          <p14:tracePt t="20420" x="3830638" y="2255838"/>
          <p14:tracePt t="20429" x="3814763" y="2281238"/>
          <p14:tracePt t="20437" x="3789363" y="2312988"/>
          <p14:tracePt t="20446" x="3789363" y="2336800"/>
          <p14:tracePt t="20454" x="3789363" y="2360613"/>
          <p14:tracePt t="20462" x="3781425" y="2378075"/>
          <p14:tracePt t="20470" x="3781425" y="2401888"/>
          <p14:tracePt t="20479" x="3781425" y="2433638"/>
          <p14:tracePt t="20487" x="3781425" y="2457450"/>
          <p14:tracePt t="20495" x="3781425" y="2473325"/>
          <p14:tracePt t="20504" x="3781425" y="2506663"/>
          <p14:tracePt t="20512" x="3781425" y="2530475"/>
          <p14:tracePt t="20520" x="3781425" y="2570163"/>
          <p14:tracePt t="20529" x="3781425" y="2595563"/>
          <p14:tracePt t="20537" x="3781425" y="2619375"/>
          <p14:tracePt t="20545" x="3781425" y="2643188"/>
          <p14:tracePt t="20554" x="3781425" y="2667000"/>
          <p14:tracePt t="20562" x="3789363" y="2692400"/>
          <p14:tracePt t="20570" x="3789363" y="2700338"/>
          <p14:tracePt t="20579" x="3789363" y="2716213"/>
          <p14:tracePt t="20587" x="3805238" y="2724150"/>
          <p14:tracePt t="20604" x="3805238" y="2740025"/>
          <p14:tracePt t="20620" x="3814763" y="2740025"/>
          <p14:tracePt t="20683" x="3830638" y="2740025"/>
          <p14:tracePt t="20708" x="3830638" y="2724150"/>
          <p14:tracePt t="20716" x="3838575" y="2716213"/>
          <p14:tracePt t="20722" x="3838575" y="2700338"/>
          <p14:tracePt t="20730" x="3838575" y="2692400"/>
          <p14:tracePt t="21755" x="4935538" y="2933700"/>
          <p14:tracePt t="21781" x="4943475" y="2933700"/>
          <p14:tracePt t="21789" x="4983163" y="2933700"/>
          <p14:tracePt t="21797" x="5006975" y="2933700"/>
          <p14:tracePt t="21805" x="5056188" y="2933700"/>
          <p14:tracePt t="21813" x="5080000" y="2933700"/>
          <p14:tracePt t="21821" x="5111750" y="2933700"/>
          <p14:tracePt t="21829" x="5176838" y="2933700"/>
          <p14:tracePt t="21837" x="5233988" y="2933700"/>
          <p14:tracePt t="21846" x="5257800" y="2933700"/>
          <p14:tracePt t="21854" x="5346700" y="2933700"/>
          <p14:tracePt t="21862" x="5378450" y="2933700"/>
          <p14:tracePt t="21870" x="5426075" y="2933700"/>
          <p14:tracePt t="21878" x="5475288" y="2933700"/>
          <p14:tracePt t="21887" x="5514975" y="2917825"/>
          <p14:tracePt t="21895" x="5548313" y="2909888"/>
          <p14:tracePt t="21904" x="5595938" y="2892425"/>
          <p14:tracePt t="21912" x="5619750" y="2884488"/>
          <p14:tracePt t="21920" x="5645150" y="2868613"/>
          <p14:tracePt t="21929" x="5668963" y="2860675"/>
          <p14:tracePt t="21937" x="5692775" y="2844800"/>
          <p14:tracePt t="21945" x="5708650" y="2836863"/>
          <p14:tracePt t="21954" x="5716588" y="2820988"/>
          <p14:tracePt t="21962" x="5732463" y="2813050"/>
          <p14:tracePt t="21979" x="5741988" y="2797175"/>
          <p14:tracePt t="22073" x="5732463" y="2797175"/>
          <p14:tracePt t="22087" x="5692775" y="2797175"/>
          <p14:tracePt t="22095" x="5684838" y="2797175"/>
          <p14:tracePt t="22104" x="5668963" y="2797175"/>
          <p14:tracePt t="22112" x="5635625" y="2797175"/>
          <p14:tracePt t="22120" x="5611813" y="2797175"/>
          <p14:tracePt t="22129" x="5564188" y="2797175"/>
          <p14:tracePt t="22137" x="5540375" y="2797175"/>
          <p14:tracePt t="22145" x="5499100" y="2797175"/>
          <p14:tracePt t="22154" x="5467350" y="2797175"/>
          <p14:tracePt t="22162" x="5418138" y="2797175"/>
          <p14:tracePt t="22170" x="5370513" y="2797175"/>
          <p14:tracePt t="22179" x="5273675" y="2797175"/>
          <p14:tracePt t="22187" x="5208588" y="2797175"/>
          <p14:tracePt t="22195" x="5153025" y="2797175"/>
          <p14:tracePt t="22204" x="5087938" y="2797175"/>
          <p14:tracePt t="22212" x="5032375" y="2797175"/>
          <p14:tracePt t="22220" x="4983163" y="2813050"/>
          <p14:tracePt t="22229" x="4959350" y="2820988"/>
          <p14:tracePt t="22237" x="4886325" y="2836863"/>
          <p14:tracePt t="22245" x="4862513" y="2844800"/>
          <p14:tracePt t="22254" x="4838700" y="2860675"/>
          <p14:tracePt t="22262" x="4797425" y="2868613"/>
          <p14:tracePt t="22270" x="4789488" y="2884488"/>
          <p14:tracePt t="22279" x="4765675" y="2892425"/>
          <p14:tracePt t="22287" x="4749800" y="2909888"/>
          <p14:tracePt t="22295" x="4741863" y="2917825"/>
          <p14:tracePt t="22304" x="4725988" y="2933700"/>
          <p14:tracePt t="22320" x="4716463" y="2941638"/>
          <p14:tracePt t="22337" x="4700588" y="2941638"/>
          <p14:tracePt t="22586" x="4700588" y="2957513"/>
          <p14:tracePt t="22594" x="4700588" y="2989263"/>
          <p14:tracePt t="22602" x="4700588" y="3030538"/>
          <p14:tracePt t="22610" x="4700588" y="3062288"/>
          <p14:tracePt t="22618" x="4700588" y="3127375"/>
          <p14:tracePt t="22633" x="4700588" y="3159125"/>
          <p14:tracePt t="22641" x="4700588" y="3224213"/>
          <p14:tracePt t="22650" x="4700588" y="3279775"/>
          <p14:tracePt t="22658" x="4700588" y="3328988"/>
          <p14:tracePt t="22666" x="4700588" y="3392488"/>
          <p14:tracePt t="22675" x="4700588" y="3457575"/>
          <p14:tracePt t="22683" x="4700588" y="3505200"/>
          <p14:tracePt t="22691" x="4716463" y="3562350"/>
          <p14:tracePt t="22700" x="4725988" y="3609975"/>
          <p14:tracePt t="22708" x="4749800" y="3651250"/>
          <p14:tracePt t="22716" x="4773613" y="3706813"/>
          <p14:tracePt t="22724" x="4797425" y="3722688"/>
          <p14:tracePt t="22733" x="4813300" y="3748088"/>
          <p14:tracePt t="22741" x="4821238" y="3756025"/>
          <p14:tracePt t="22750" x="4838700" y="3756025"/>
          <p14:tracePt t="22758" x="4838700" y="3771900"/>
          <p14:tracePt t="22766" x="4846638" y="3771900"/>
          <p14:tracePt t="23794" x="4305300" y="2378075"/>
          <p14:tracePt t="23796" x="4289425" y="2386013"/>
          <p14:tracePt t="23904" x="4289425" y="2378075"/>
          <p14:tracePt t="23921" x="4289425" y="2360613"/>
          <p14:tracePt t="23929" x="4305300" y="2352675"/>
          <p14:tracePt t="24312" x="4305300" y="2378075"/>
          <p14:tracePt t="24321" x="4305300" y="2386013"/>
          <p14:tracePt t="24329" x="4289425" y="2425700"/>
          <p14:tracePt t="24337" x="4289425" y="2457450"/>
          <p14:tracePt t="24346" x="4281488" y="2498725"/>
          <p14:tracePt t="24354" x="4281488" y="2522538"/>
          <p14:tracePt t="24362" x="4265613" y="2570163"/>
          <p14:tracePt t="24370" x="4265613" y="2619375"/>
          <p14:tracePt t="24379" x="4257675" y="2667000"/>
          <p14:tracePt t="24387" x="4241800" y="2700338"/>
          <p14:tracePt t="24395" x="4233863" y="2747963"/>
          <p14:tracePt t="24404" x="4233863" y="2763838"/>
          <p14:tracePt t="24412" x="4233863" y="2820988"/>
          <p14:tracePt t="24421" x="4233863" y="2844800"/>
          <p14:tracePt t="24429" x="4217988" y="2884488"/>
          <p14:tracePt t="24437" x="4217988" y="2909888"/>
          <p14:tracePt t="24445" x="4217988" y="2933700"/>
          <p14:tracePt t="24454" x="4217988" y="2957513"/>
          <p14:tracePt t="24462" x="4217988" y="2981325"/>
          <p14:tracePt t="24470" x="4217988" y="2989263"/>
          <p14:tracePt t="24479" x="4217988" y="3005138"/>
          <p14:tracePt t="24487" x="4217988" y="3014663"/>
          <p14:tracePt t="24495" x="4233863" y="3030538"/>
          <p14:tracePt t="24504" x="4241800" y="3030538"/>
          <p14:tracePt t="24512" x="4257675" y="3038475"/>
          <p14:tracePt t="24521" x="4281488" y="3054350"/>
          <p14:tracePt t="24529" x="4305300" y="3054350"/>
          <p14:tracePt t="24537" x="4330700" y="3062288"/>
          <p14:tracePt t="24545" x="4362450" y="3062288"/>
          <p14:tracePt t="24554" x="4410075" y="3062288"/>
          <p14:tracePt t="24562" x="4451350" y="3062288"/>
          <p14:tracePt t="24570" x="4498975" y="3062288"/>
          <p14:tracePt t="24579" x="4524375" y="3062288"/>
          <p14:tracePt t="24587" x="4548188" y="3062288"/>
          <p14:tracePt t="24595" x="4579938" y="3062288"/>
          <p14:tracePt t="24604" x="4619625" y="3062288"/>
          <p14:tracePt t="24612" x="4645025" y="3062288"/>
          <p14:tracePt t="24621" x="4676775" y="3062288"/>
          <p14:tracePt t="24629" x="4700588" y="3054350"/>
          <p14:tracePt t="24637" x="4716463" y="3054350"/>
          <p14:tracePt t="24645" x="4716463" y="3038475"/>
          <p14:tracePt t="24654" x="4725988" y="3030538"/>
          <p14:tracePt t="24662" x="4741863" y="3030538"/>
          <p14:tracePt t="24670" x="4741863" y="3014663"/>
          <p14:tracePt t="24679" x="4749800" y="3005138"/>
          <p14:tracePt t="24687" x="4749800" y="2989263"/>
          <p14:tracePt t="24695" x="4765675" y="2965450"/>
          <p14:tracePt t="24704" x="4765675" y="2941638"/>
          <p14:tracePt t="24712" x="4765675" y="2933700"/>
          <p14:tracePt t="24720" x="4765675" y="2909888"/>
          <p14:tracePt t="24729" x="4765675" y="2884488"/>
          <p14:tracePt t="24737" x="4765675" y="2860675"/>
          <p14:tracePt t="24745" x="4765675" y="2844800"/>
          <p14:tracePt t="24754" x="4765675" y="2820988"/>
          <p14:tracePt t="24762" x="4765675" y="2797175"/>
          <p14:tracePt t="24770" x="4765675" y="2787650"/>
          <p14:tracePt t="24779" x="4765675" y="2771775"/>
          <p14:tracePt t="24787" x="4749800" y="2763838"/>
          <p14:tracePt t="24795" x="4749800" y="2747963"/>
          <p14:tracePt t="24804" x="4749800" y="2740025"/>
          <p14:tracePt t="25835" x="5056188" y="2401888"/>
          <p14:tracePt t="25838" x="5111750" y="2281238"/>
          <p14:tracePt t="25850" x="5160963" y="2216150"/>
          <p14:tracePt t="25858" x="5184775" y="2168525"/>
          <p14:tracePt t="25866" x="5208588" y="2135188"/>
          <p14:tracePt t="25874" x="5224463" y="2111375"/>
          <p14:tracePt t="25882" x="5233988" y="2087563"/>
          <p14:tracePt t="25890" x="5249863" y="2063750"/>
          <p14:tracePt t="25898" x="5257800" y="2038350"/>
          <p14:tracePt t="25906" x="5273675" y="2014538"/>
          <p14:tracePt t="25914" x="5273675" y="1998663"/>
          <p14:tracePt t="25922" x="5273675" y="1974850"/>
          <p14:tracePt t="25930" x="5281613" y="1949450"/>
          <p14:tracePt t="25939" x="5281613" y="1917700"/>
          <p14:tracePt t="25953" x="5281613" y="1901825"/>
          <p14:tracePt t="25962" x="5281613" y="1878013"/>
          <p14:tracePt t="25970" x="5281613" y="1854200"/>
          <p14:tracePt t="25979" x="5281613" y="1828800"/>
          <p14:tracePt t="25987" x="5281613" y="1804988"/>
          <p14:tracePt t="25995" x="5281613" y="1781175"/>
          <p14:tracePt t="26004" x="5273675" y="1731963"/>
          <p14:tracePt t="26012" x="5273675" y="1724025"/>
          <p14:tracePt t="26020" x="5257800" y="1692275"/>
          <p14:tracePt t="26029" x="5257800" y="1684338"/>
          <p14:tracePt t="26037" x="5257800" y="1668463"/>
          <p14:tracePt t="26045" x="5257800" y="1660525"/>
          <p14:tracePt t="26062" x="5249863" y="1644650"/>
          <p14:tracePt t="26112" x="5233988" y="1644650"/>
          <p14:tracePt t="26120" x="5233988" y="1660525"/>
          <p14:tracePt t="26129" x="5224463" y="1684338"/>
          <p14:tracePt t="26137" x="5224463" y="1708150"/>
          <p14:tracePt t="26145" x="5208588" y="1757363"/>
          <p14:tracePt t="26154" x="5184775" y="1828800"/>
          <p14:tracePt t="26162" x="5176838" y="1870075"/>
          <p14:tracePt t="26170" x="5153025" y="1949450"/>
          <p14:tracePt t="26179" x="5127625" y="2087563"/>
          <p14:tracePt t="26187" x="5111750" y="2135188"/>
          <p14:tracePt t="26195" x="5103813" y="2232025"/>
          <p14:tracePt t="26204" x="5087938" y="2312988"/>
          <p14:tracePt t="26212" x="5064125" y="2386013"/>
          <p14:tracePt t="26220" x="5056188" y="2449513"/>
          <p14:tracePt t="26229" x="5040313" y="2482850"/>
          <p14:tracePt t="26237" x="5032375" y="2522538"/>
          <p14:tracePt t="26245" x="5032375" y="2554288"/>
          <p14:tracePt t="26254" x="5014913" y="2578100"/>
          <p14:tracePt t="26262" x="5014913" y="2603500"/>
          <p14:tracePt t="26270" x="5006975" y="2619375"/>
          <p14:tracePt t="26354" x="5032375" y="2603500"/>
          <p14:tracePt t="26362" x="5056188" y="2603500"/>
          <p14:tracePt t="26370" x="5127625" y="2595563"/>
          <p14:tracePt t="26379" x="5184775" y="2595563"/>
          <p14:tracePt t="26387" x="5249863" y="2595563"/>
          <p14:tracePt t="26395" x="5321300" y="2595563"/>
          <p14:tracePt t="26404" x="5378450" y="2595563"/>
          <p14:tracePt t="26412" x="5418138" y="2595563"/>
          <p14:tracePt t="26420" x="5475288" y="2595563"/>
          <p14:tracePt t="26429" x="5514975" y="2595563"/>
          <p14:tracePt t="26437" x="5564188" y="2595563"/>
          <p14:tracePt t="26445" x="5588000" y="2595563"/>
          <p14:tracePt t="26454" x="5611813" y="2595563"/>
          <p14:tracePt t="26462" x="5619750" y="2595563"/>
          <p14:tracePt t="26470" x="5635625" y="2595563"/>
          <p14:tracePt t="26495" x="5645150" y="2595563"/>
          <p14:tracePt t="26908" x="5645150" y="2578100"/>
          <p14:tracePt t="26916" x="5635625" y="2570163"/>
          <p14:tracePt t="26923" x="5619750" y="2554288"/>
          <p14:tracePt t="26931" x="5595938" y="2546350"/>
          <p14:tracePt t="26940" x="5588000" y="2530475"/>
          <p14:tracePt t="27969" x="4918075" y="2627313"/>
          <p14:tracePt t="28641" x="4894263" y="2627313"/>
          <p14:tracePt t="28650" x="4886325" y="2627313"/>
          <p14:tracePt t="28657" x="4870450" y="2643188"/>
          <p14:tracePt t="28665" x="4846638" y="2643188"/>
          <p14:tracePt t="28673" x="4813300" y="2651125"/>
          <p14:tracePt t="28681" x="4797425" y="2651125"/>
          <p14:tracePt t="28689" x="4773613" y="2667000"/>
          <p14:tracePt t="28697" x="4765675" y="2667000"/>
          <p14:tracePt t="28706" x="4749800" y="2667000"/>
          <p14:tracePt t="28714" x="4741863" y="2667000"/>
          <p14:tracePt t="28812" x="4749800" y="2667000"/>
          <p14:tracePt t="28820" x="4773613" y="2667000"/>
          <p14:tracePt t="28829" x="4789488" y="2667000"/>
          <p14:tracePt t="28837" x="4813300" y="2667000"/>
          <p14:tracePt t="28845" x="4838700" y="2667000"/>
          <p14:tracePt t="28854" x="4846638" y="2667000"/>
          <p14:tracePt t="28862" x="4862513" y="2667000"/>
          <p14:tracePt t="28870" x="4870450" y="2651125"/>
          <p14:tracePt t="28879" x="4886325" y="2651125"/>
          <p14:tracePt t="28887" x="4894263" y="2651125"/>
          <p14:tracePt t="28912" x="4910138" y="2651125"/>
          <p14:tracePt t="29007" x="4894263" y="2651125"/>
          <p14:tracePt t="29025" x="4886325" y="2651125"/>
          <p14:tracePt t="29047" x="4870450" y="2651125"/>
          <p14:tracePt t="29064" x="4862513" y="2651125"/>
          <p14:tracePt t="29072" x="4846638" y="2651125"/>
          <p14:tracePt t="30105" x="4821238" y="3135313"/>
          <p14:tracePt t="30109" x="4821238" y="3175000"/>
          <p14:tracePt t="30117" x="4821238" y="3182938"/>
          <p14:tracePt t="30124" x="4813300" y="3206750"/>
          <p14:tracePt t="30131" x="4813300" y="3232150"/>
          <p14:tracePt t="30138" x="4813300" y="3255963"/>
          <p14:tracePt t="30146" x="4797425" y="3271838"/>
          <p14:tracePt t="30154" x="4797425" y="3295650"/>
          <p14:tracePt t="30162" x="4789488" y="3319463"/>
          <p14:tracePt t="30171" x="4789488" y="3328988"/>
          <p14:tracePt t="30179" x="4789488" y="3344863"/>
          <p14:tracePt t="30187" x="4773613" y="3352800"/>
          <p14:tracePt t="30195" x="4773613" y="3368675"/>
          <p14:tracePt t="30212" x="4773613" y="3376613"/>
          <p14:tracePt t="30229" x="4765675" y="3376613"/>
          <p14:tracePt t="30237" x="4765675" y="3392488"/>
          <p14:tracePt t="30447" x="4765675" y="3376613"/>
          <p14:tracePt t="30455" x="4765675" y="3368675"/>
          <p14:tracePt t="30471" x="4765675" y="3352800"/>
          <p14:tracePt t="30480" x="4765675" y="3344863"/>
          <p14:tracePt t="30496" x="4765675" y="3328988"/>
          <p14:tracePt t="30504" x="4765675" y="3319463"/>
          <p14:tracePt t="30520" x="4765675" y="3303588"/>
          <p14:tracePt t="30536" x="4765675" y="3295650"/>
          <p14:tracePt t="30550" x="4765675" y="3279775"/>
          <p14:tracePt t="30566" x="4765675" y="3271838"/>
          <p14:tracePt t="30575" x="4765675" y="3255963"/>
          <p14:tracePt t="30578" x="4765675" y="3248025"/>
          <p14:tracePt t="30587" x="4765675" y="3224213"/>
          <p14:tracePt t="30595" x="4765675" y="3206750"/>
          <p14:tracePt t="30603" x="4773613" y="3198813"/>
          <p14:tracePt t="30612" x="4773613" y="3159125"/>
          <p14:tracePt t="30620" x="4789488" y="3135313"/>
          <p14:tracePt t="30629" x="4789488" y="3109913"/>
          <p14:tracePt t="30637" x="4789488" y="3086100"/>
          <p14:tracePt t="30645" x="4797425" y="3054350"/>
          <p14:tracePt t="30654" x="4813300" y="3014663"/>
          <p14:tracePt t="30662" x="4821238" y="2981325"/>
          <p14:tracePt t="30670" x="4838700" y="2933700"/>
          <p14:tracePt t="30679" x="4862513" y="2892425"/>
          <p14:tracePt t="30687" x="4870450" y="2844800"/>
          <p14:tracePt t="30695" x="4886325" y="2797175"/>
          <p14:tracePt t="30704" x="4910138" y="2763838"/>
          <p14:tracePt t="30712" x="4918075" y="2716213"/>
          <p14:tracePt t="30720" x="4943475" y="2667000"/>
          <p14:tracePt t="30728" x="4959350" y="2627313"/>
          <p14:tracePt t="30737" x="4967288" y="2578100"/>
          <p14:tracePt t="30745" x="4983163" y="2546350"/>
          <p14:tracePt t="30754" x="4991100" y="2522538"/>
          <p14:tracePt t="30762" x="4991100" y="2498725"/>
          <p14:tracePt t="30770" x="5006975" y="2473325"/>
          <p14:tracePt t="30779" x="5006975" y="2449513"/>
          <p14:tracePt t="30787" x="5014913" y="2425700"/>
          <p14:tracePt t="30795" x="5014913" y="2401888"/>
          <p14:tracePt t="30803" x="5014913" y="2386013"/>
          <p14:tracePt t="30812" x="5014913" y="2378075"/>
          <p14:tracePt t="30820" x="5014913" y="2360613"/>
          <p14:tracePt t="30829" x="5014913" y="2352675"/>
          <p14:tracePt t="30837" x="5014913" y="2336800"/>
          <p14:tracePt t="30854" x="5014913" y="2328863"/>
          <p14:tracePt t="30870" x="5014913" y="2312988"/>
          <p14:tracePt t="30879" x="5006975" y="2312988"/>
          <p14:tracePt t="30887" x="5006975" y="2305050"/>
          <p14:tracePt t="30928" x="4991100" y="2305050"/>
          <p14:tracePt t="31057" x="4991100" y="2289175"/>
          <p14:tracePt t="31065" x="4991100" y="2281238"/>
          <p14:tracePt t="31074" x="4991100" y="2263775"/>
          <p14:tracePt t="31082" x="4991100" y="2255838"/>
          <p14:tracePt t="31090" x="5006975" y="2239963"/>
          <p14:tracePt t="31098" x="5014913" y="2216150"/>
          <p14:tracePt t="31106" x="5014913" y="2208213"/>
          <p14:tracePt t="31114" x="5014913" y="2184400"/>
          <p14:tracePt t="32149" x="4967288" y="2813050"/>
          <p14:tracePt t="32169" x="4959350" y="2813050"/>
          <p14:tracePt t="32197" x="4959350" y="2820988"/>
          <p14:tracePt t="32205" x="4959350" y="2836863"/>
          <p14:tracePt t="32213" x="4959350" y="2860675"/>
          <p14:tracePt t="32221" x="4959350" y="2892425"/>
          <p14:tracePt t="32229" x="4959350" y="2941638"/>
          <p14:tracePt t="32237" x="4959350" y="2981325"/>
          <p14:tracePt t="32246" x="4959350" y="3038475"/>
          <p14:tracePt t="32254" x="4943475" y="3101975"/>
          <p14:tracePt t="32262" x="4943475" y="3151188"/>
          <p14:tracePt t="32270" x="4935538" y="3206750"/>
          <p14:tracePt t="32279" x="4935538" y="3271838"/>
          <p14:tracePt t="32287" x="4918075" y="3319463"/>
          <p14:tracePt t="32295" x="4918075" y="3344863"/>
          <p14:tracePt t="32304" x="4918075" y="3392488"/>
          <p14:tracePt t="32312" x="4910138" y="3433763"/>
          <p14:tracePt t="32320" x="4910138" y="3457575"/>
          <p14:tracePt t="32329" x="4894263" y="3481388"/>
          <p14:tracePt t="32337" x="4894263" y="3489325"/>
          <p14:tracePt t="32345" x="4894263" y="3505200"/>
          <p14:tracePt t="32370" x="4894263" y="3513138"/>
          <p14:tracePt t="32458" x="4910138" y="3505200"/>
          <p14:tracePt t="32466" x="4918075" y="3489325"/>
          <p14:tracePt t="32474" x="4943475" y="3481388"/>
          <p14:tracePt t="32481" x="4959350" y="3465513"/>
          <p14:tracePt t="32490" x="4983163" y="3457575"/>
          <p14:tracePt t="32498" x="5014913" y="3433763"/>
          <p14:tracePt t="32506" x="5032375" y="3433763"/>
          <p14:tracePt t="32514" x="5056188" y="3416300"/>
          <p14:tracePt t="32522" x="5080000" y="3400425"/>
          <p14:tracePt t="32530" x="5103813" y="3376613"/>
          <p14:tracePt t="32538" x="5111750" y="3376613"/>
          <p14:tracePt t="32546" x="5127625" y="3368675"/>
          <p14:tracePt t="32555" x="5137150" y="3368675"/>
          <p14:tracePt t="32579" x="5153025" y="3352800"/>
          <p14:tracePt t="32679" x="5153025" y="3344863"/>
          <p14:tracePt t="32695" x="5153025" y="3328988"/>
          <p14:tracePt t="32712" x="5137150" y="3319463"/>
          <p14:tracePt t="32720" x="5127625" y="3303588"/>
          <p14:tracePt t="32728" x="5127625" y="3295650"/>
          <p14:tracePt t="32737" x="5111750" y="3279775"/>
          <p14:tracePt t="32745" x="5103813" y="3271838"/>
          <p14:tracePt t="32754" x="5087938" y="3255963"/>
          <p14:tracePt t="32762" x="5087938" y="3248025"/>
          <p14:tracePt t="32770" x="5080000" y="3224213"/>
          <p14:tracePt t="32779" x="5064125" y="3206750"/>
          <p14:tracePt t="32787" x="5064125" y="3198813"/>
          <p14:tracePt t="32795" x="5056188" y="3182938"/>
          <p14:tracePt t="32804" x="5056188" y="3159125"/>
          <p14:tracePt t="32812" x="5040313" y="3151188"/>
          <p14:tracePt t="32829" x="5040313" y="3135313"/>
          <p14:tracePt t="32837" x="5032375" y="3127375"/>
          <p14:tracePt t="32854" x="5032375" y="3109913"/>
          <p14:tracePt t="32879" x="5032375" y="3101975"/>
          <p14:tracePt t="33352" x="5032375" y="3086100"/>
          <p14:tracePt t="33360" x="5032375" y="3062288"/>
          <p14:tracePt t="33368" x="5032375" y="3030538"/>
          <p14:tracePt t="33376" x="5032375" y="2989263"/>
          <p14:tracePt t="33385" x="5014913" y="2957513"/>
          <p14:tracePt t="34412" x="4749800" y="1925638"/>
          <p14:tracePt t="34428" x="4749800" y="1949450"/>
          <p14:tracePt t="34438" x="4749800" y="1966913"/>
          <p14:tracePt t="34454" x="4749800" y="1974850"/>
          <p14:tracePt t="34462" x="4765675" y="1974850"/>
          <p14:tracePt t="34470" x="4773613" y="1998663"/>
          <p14:tracePt t="34479" x="4789488" y="1998663"/>
          <p14:tracePt t="34487" x="4813300" y="2022475"/>
          <p14:tracePt t="34495" x="4838700" y="2038350"/>
          <p14:tracePt t="34504" x="4862513" y="2046288"/>
          <p14:tracePt t="34512" x="4886325" y="2046288"/>
          <p14:tracePt t="34520" x="4910138" y="2071688"/>
          <p14:tracePt t="34529" x="4935538" y="2087563"/>
          <p14:tracePt t="34537" x="4959350" y="2095500"/>
          <p14:tracePt t="34545" x="4967288" y="2111375"/>
          <p14:tracePt t="34554" x="4991100" y="2111375"/>
          <p14:tracePt t="34562" x="5014913" y="2119313"/>
          <p14:tracePt t="34570" x="5040313" y="2135188"/>
          <p14:tracePt t="34587" x="5056188" y="2143125"/>
          <p14:tracePt t="34595" x="5064125" y="2143125"/>
          <p14:tracePt t="34604" x="5080000" y="2143125"/>
          <p14:tracePt t="34612" x="5080000" y="2159000"/>
          <p14:tracePt t="34629" x="5087938" y="2159000"/>
          <p14:tracePt t="34746" x="5087938" y="2168525"/>
          <p14:tracePt t="35062" x="5080000" y="2168525"/>
          <p14:tracePt t="35071" x="5064125" y="2168525"/>
          <p14:tracePt t="35079" x="5032375" y="2184400"/>
          <p14:tracePt t="35087" x="4983163" y="2208213"/>
          <p14:tracePt t="35095" x="4943475" y="2232025"/>
          <p14:tracePt t="35104" x="4894263" y="2239963"/>
          <p14:tracePt t="35112" x="4862513" y="2281238"/>
          <p14:tracePt t="35120" x="4821238" y="2305050"/>
          <p14:tracePt t="35129" x="4789488" y="2336800"/>
          <p14:tracePt t="35137" x="4749800" y="2378075"/>
          <p14:tracePt t="35146" x="4716463" y="2409825"/>
          <p14:tracePt t="35154" x="4676775" y="2457450"/>
          <p14:tracePt t="35162" x="4652963" y="2498725"/>
          <p14:tracePt t="35170" x="4629150" y="2546350"/>
          <p14:tracePt t="35179" x="4603750" y="2595563"/>
          <p14:tracePt t="35187" x="4579938" y="2643188"/>
          <p14:tracePt t="35195" x="4572000" y="2674938"/>
          <p14:tracePt t="35204" x="4572000" y="2700338"/>
          <p14:tracePt t="35212" x="4556125" y="2740025"/>
          <p14:tracePt t="35220" x="4532313" y="2797175"/>
          <p14:tracePt t="35229" x="4532313" y="2836863"/>
          <p14:tracePt t="35237" x="4532313" y="2868613"/>
          <p14:tracePt t="35245" x="4532313" y="2884488"/>
          <p14:tracePt t="35254" x="4532313" y="2941638"/>
          <p14:tracePt t="35262" x="4532313" y="2965450"/>
          <p14:tracePt t="35270" x="4532313" y="3014663"/>
          <p14:tracePt t="35279" x="4548188" y="3054350"/>
          <p14:tracePt t="35287" x="4556125" y="3078163"/>
          <p14:tracePt t="35295" x="4572000" y="3086100"/>
          <p14:tracePt t="35304" x="4595813" y="3135313"/>
          <p14:tracePt t="35312" x="4603750" y="3151188"/>
          <p14:tracePt t="35320" x="4629150" y="3175000"/>
          <p14:tracePt t="35329" x="4652963" y="3198813"/>
          <p14:tracePt t="35337" x="4676775" y="3206750"/>
          <p14:tracePt t="35345" x="4692650" y="3224213"/>
          <p14:tracePt t="35354" x="4716463" y="3232150"/>
          <p14:tracePt t="35362" x="4741863" y="3248025"/>
          <p14:tracePt t="35370" x="4749800" y="3255963"/>
          <p14:tracePt t="35379" x="4789488" y="3255963"/>
          <p14:tracePt t="35387" x="4797425" y="3271838"/>
          <p14:tracePt t="35396" x="4813300" y="3271838"/>
          <p14:tracePt t="35412" x="4821238" y="3271838"/>
          <p14:tracePt t="35437" x="4838700" y="3271838"/>
          <p14:tracePt t="35470" x="4846638" y="3271838"/>
          <p14:tracePt t="36506" x="3998913" y="2386013"/>
          <p14:tracePt t="36508" x="3935413" y="2232025"/>
          <p14:tracePt t="36521" x="3862388" y="2111375"/>
          <p14:tracePt t="36529" x="3854450" y="2087563"/>
          <p14:tracePt t="36537" x="3830638" y="2063750"/>
          <p14:tracePt t="36546" x="3805238" y="2022475"/>
          <p14:tracePt t="36554" x="3757613" y="2014538"/>
          <p14:tracePt t="36562" x="3717925" y="1998663"/>
          <p14:tracePt t="36570" x="3692525" y="1998663"/>
          <p14:tracePt t="36578" x="3644900" y="1998663"/>
          <p14:tracePt t="36587" x="3613150" y="1998663"/>
          <p14:tracePt t="36595" x="3563938" y="2022475"/>
          <p14:tracePt t="36603" x="3524250" y="2063750"/>
          <p14:tracePt t="36612" x="3490913" y="2095500"/>
          <p14:tracePt t="36620" x="3451225" y="2135188"/>
          <p14:tracePt t="36628" x="3419475" y="2184400"/>
          <p14:tracePt t="36637" x="3402013" y="2208213"/>
          <p14:tracePt t="36645" x="3394075" y="2255838"/>
          <p14:tracePt t="36654" x="3378200" y="2289175"/>
          <p14:tracePt t="36662" x="3370263" y="2352675"/>
          <p14:tracePt t="36670" x="3370263" y="2386013"/>
          <p14:tracePt t="36679" x="3370263" y="2409825"/>
          <p14:tracePt t="36687" x="3370263" y="2449513"/>
          <p14:tracePt t="36695" x="3378200" y="2473325"/>
          <p14:tracePt t="36703" x="3419475" y="2498725"/>
          <p14:tracePt t="36712" x="3451225" y="2522538"/>
          <p14:tracePt t="36720" x="3498850" y="2546350"/>
          <p14:tracePt t="36728" x="3563938" y="2554288"/>
          <p14:tracePt t="36737" x="3621088" y="2570163"/>
          <p14:tracePt t="36745" x="3765550" y="2578100"/>
          <p14:tracePt t="36754" x="3838575" y="2578100"/>
          <p14:tracePt t="36762" x="3902075" y="2578100"/>
          <p14:tracePt t="36770" x="3975100" y="2570163"/>
          <p14:tracePt t="36779" x="4032250" y="2554288"/>
          <p14:tracePt t="36787" x="4056063" y="2554288"/>
          <p14:tracePt t="36795" x="4111625" y="2546350"/>
          <p14:tracePt t="36803" x="4137025" y="2522538"/>
          <p14:tracePt t="36812" x="4160838" y="2522538"/>
          <p14:tracePt t="36820" x="4184650" y="2506663"/>
          <p14:tracePt t="36829" x="4192588" y="2506663"/>
          <p14:tracePt t="36837" x="4192588" y="2498725"/>
          <p14:tracePt t="36845" x="4208463" y="2498725"/>
          <p14:tracePt t="36870" x="4217988" y="2498725"/>
          <p14:tracePt t="36887" x="4217988" y="2482850"/>
          <p14:tracePt t="36916" x="4217988" y="2473325"/>
          <p14:tracePt t="36933" x="4217988" y="2457450"/>
          <p14:tracePt t="36949" x="4217988" y="2449513"/>
          <p14:tracePt t="36958" x="4217988" y="2433638"/>
          <p14:tracePt t="36966" x="4217988" y="2409825"/>
          <p14:tracePt t="36975" x="4233863" y="2401888"/>
          <p14:tracePt t="36983" x="4233863" y="2378075"/>
          <p14:tracePt t="36991" x="4257675" y="2352675"/>
          <p14:tracePt t="36999" x="4265613" y="2336800"/>
          <p14:tracePt t="37008" x="4289425" y="2305050"/>
          <p14:tracePt t="37016" x="4305300" y="2289175"/>
          <p14:tracePt t="37024" x="4330700" y="2263775"/>
          <p14:tracePt t="37033" x="4338638" y="2239963"/>
          <p14:tracePt t="37041" x="4362450" y="2232025"/>
          <p14:tracePt t="37050" x="4378325" y="2208213"/>
          <p14:tracePt t="37058" x="4386263" y="2192338"/>
          <p14:tracePt t="37066" x="4402138" y="2184400"/>
          <p14:tracePt t="37075" x="4410075" y="2168525"/>
          <p14:tracePt t="37083" x="4410075" y="2159000"/>
          <p14:tracePt t="37091" x="4427538" y="2159000"/>
          <p14:tracePt t="37099" x="4427538" y="2143125"/>
          <p14:tracePt t="37108" x="4427538" y="2135188"/>
          <p14:tracePt t="37116" x="4427538" y="2111375"/>
          <p14:tracePt t="37125" x="4402138" y="2111375"/>
          <p14:tracePt t="37133" x="4386263" y="2095500"/>
          <p14:tracePt t="37141" x="4362450" y="2087563"/>
          <p14:tracePt t="37149" x="4338638" y="2087563"/>
          <p14:tracePt t="37158" x="4305300" y="2087563"/>
          <p14:tracePt t="37166" x="4281488" y="2087563"/>
          <p14:tracePt t="37175" x="4241800" y="2087563"/>
          <p14:tracePt t="37183" x="4217988" y="2087563"/>
          <p14:tracePt t="37191" x="4184650" y="2111375"/>
          <p14:tracePt t="37200" x="4144963" y="2159000"/>
          <p14:tracePt t="37208" x="4121150" y="2208213"/>
          <p14:tracePt t="37216" x="4095750" y="2281238"/>
          <p14:tracePt t="37225" x="4071938" y="2352675"/>
          <p14:tracePt t="37233" x="4056063" y="2433638"/>
          <p14:tracePt t="37241" x="4056063" y="2506663"/>
          <p14:tracePt t="37249" x="4056063" y="2595563"/>
          <p14:tracePt t="37258" x="4056063" y="2692400"/>
          <p14:tracePt t="37266" x="4056063" y="2763838"/>
          <p14:tracePt t="37274" x="4056063" y="2820988"/>
          <p14:tracePt t="37283" x="4111625" y="2933700"/>
          <p14:tracePt t="37291" x="4121150" y="2981325"/>
          <p14:tracePt t="37300" x="4144963" y="3014663"/>
          <p14:tracePt t="37308" x="4168775" y="3054350"/>
          <p14:tracePt t="37316" x="4192588" y="3086100"/>
          <p14:tracePt t="37324" x="4208463" y="3101975"/>
          <p14:tracePt t="37333" x="4217988" y="3127375"/>
          <p14:tracePt t="37341" x="4241800" y="3151188"/>
          <p14:tracePt t="37349" x="4257675" y="3159125"/>
          <p14:tracePt t="37358" x="4281488" y="3175000"/>
          <p14:tracePt t="37366" x="4289425" y="3182938"/>
          <p14:tracePt t="37374" x="4313238" y="3198813"/>
          <p14:tracePt t="37383" x="4330700" y="3198813"/>
          <p14:tracePt t="37391" x="4338638" y="3198813"/>
          <p14:tracePt t="37399" x="4354513" y="3198813"/>
          <p14:tracePt t="37408" x="4378325" y="3198813"/>
          <p14:tracePt t="37416" x="4386263" y="3198813"/>
          <p14:tracePt t="37425" x="4410075" y="3198813"/>
          <p14:tracePt t="37433" x="4435475" y="3175000"/>
          <p14:tracePt t="37441" x="4451350" y="3175000"/>
          <p14:tracePt t="37449" x="4475163" y="3135313"/>
          <p14:tracePt t="37458" x="4498975" y="3109913"/>
          <p14:tracePt t="37466" x="4506913" y="3086100"/>
          <p14:tracePt t="37475" x="4524375" y="3054350"/>
          <p14:tracePt t="37483" x="4548188" y="3014663"/>
          <p14:tracePt t="37491" x="4556125" y="2989263"/>
          <p14:tracePt t="37500" x="4572000" y="2941638"/>
          <p14:tracePt t="37508" x="4579938" y="2909888"/>
          <p14:tracePt t="38541" x="4532313" y="2813050"/>
          <p14:tracePt t="38731" x="4532313" y="2820988"/>
          <p14:tracePt t="38739" x="4532313" y="2844800"/>
          <p14:tracePt t="38747" x="4532313" y="2884488"/>
          <p14:tracePt t="38756" x="4532313" y="2917825"/>
          <p14:tracePt t="38764" x="4532313" y="2981325"/>
          <p14:tracePt t="38772" x="4532313" y="3062288"/>
          <p14:tracePt t="38780" x="4524375" y="3151188"/>
          <p14:tracePt t="38788" x="4506913" y="3248025"/>
          <p14:tracePt t="38796" x="4498975" y="3328988"/>
          <p14:tracePt t="38804" x="4483100" y="3416300"/>
          <p14:tracePt t="38812" x="4483100" y="3513138"/>
          <p14:tracePt t="38821" x="4459288" y="3602038"/>
          <p14:tracePt t="38829" x="4459288" y="3698875"/>
          <p14:tracePt t="38837" x="4451350" y="3795713"/>
          <p14:tracePt t="38845" x="4451350" y="3892550"/>
          <p14:tracePt t="38854" x="4435475" y="3989388"/>
          <p14:tracePt t="38862" x="4435475" y="4086225"/>
          <p14:tracePt t="38870" x="4427538" y="4183063"/>
          <p14:tracePt t="38879" x="4427538" y="4254500"/>
          <p14:tracePt t="38887" x="4427538" y="4335463"/>
          <p14:tracePt t="38895" x="4427538" y="4400550"/>
          <p14:tracePt t="38904" x="4427538" y="4456113"/>
          <p14:tracePt t="38912" x="4427538" y="4479925"/>
          <p14:tracePt t="38920" x="4427538" y="4529138"/>
          <p14:tracePt t="38929" x="4427538" y="4568825"/>
          <p14:tracePt t="38937" x="4427538" y="4594225"/>
          <p14:tracePt t="38945" x="4435475" y="4602163"/>
          <p14:tracePt t="38954" x="4435475" y="4618038"/>
          <p14:tracePt t="38962" x="4435475" y="4625975"/>
          <p14:tracePt t="38970" x="4435475" y="4641850"/>
          <p14:tracePt t="38995" x="4451350" y="4641850"/>
          <p14:tracePt t="40261" x="4451350" y="4625975"/>
          <p14:tracePt t="40269" x="4451350" y="4552950"/>
          <p14:tracePt t="40279" x="4498975" y="4448175"/>
          <p14:tracePt t="41308" x="7475538" y="4191000"/>
          <p14:tracePt t="41320" x="7685088" y="4311650"/>
          <p14:tracePt t="41329" x="7789863" y="4351338"/>
          <p14:tracePt t="41337" x="7934325" y="4384675"/>
          <p14:tracePt t="41345" x="8080375" y="4400550"/>
          <p14:tracePt t="41353" x="8232775" y="4400550"/>
          <p14:tracePt t="41362" x="8402638" y="4400550"/>
          <p14:tracePt t="41370" x="8578850" y="4400550"/>
          <p14:tracePt t="41379" x="8772525" y="4400550"/>
          <p14:tracePt t="41387" x="8942388" y="4351338"/>
          <p14:tracePt t="41395" x="9128125" y="4311650"/>
          <p14:tracePt t="41403" x="9280525" y="4254500"/>
          <p14:tracePt t="41412" x="9442450" y="4206875"/>
          <p14:tracePt t="41420" x="9571038" y="4133850"/>
          <p14:tracePt t="41429" x="9709150" y="4070350"/>
          <p14:tracePt t="41437" x="9837738" y="3989388"/>
          <p14:tracePt t="41445" x="9950450" y="3900488"/>
          <p14:tracePt t="41454" x="9998075" y="3868738"/>
          <p14:tracePt t="41462" x="10094913" y="3779838"/>
          <p14:tracePt t="41470" x="10167938" y="3706813"/>
          <p14:tracePt t="41479" x="10233025" y="3633788"/>
          <p14:tracePt t="41487" x="10288588" y="3578225"/>
          <p14:tracePt t="41495" x="10337800" y="3505200"/>
          <p14:tracePt t="41504" x="10377488" y="3441700"/>
          <p14:tracePt t="41512" x="10401300" y="3376613"/>
          <p14:tracePt t="41520" x="10426700" y="3328988"/>
          <p14:tracePt t="41528" x="10434638" y="3271838"/>
          <p14:tracePt t="41537" x="10450513" y="3224213"/>
          <p14:tracePt t="41545" x="10458450" y="3175000"/>
          <p14:tracePt t="41554" x="10458450" y="3135313"/>
          <p14:tracePt t="41562" x="10458450" y="3109913"/>
          <p14:tracePt t="41570" x="10458450" y="3078163"/>
          <p14:tracePt t="41578" x="10458450" y="3038475"/>
          <p14:tracePt t="41587" x="10458450" y="3005138"/>
          <p14:tracePt t="41595" x="10458450" y="2981325"/>
          <p14:tracePt t="41604" x="10434638" y="2917825"/>
          <p14:tracePt t="41612" x="10434638" y="2909888"/>
          <p14:tracePt t="41620" x="10426700" y="2884488"/>
          <p14:tracePt t="41628" x="10409238" y="2844800"/>
          <p14:tracePt t="41637" x="10385425" y="2820988"/>
          <p14:tracePt t="41645" x="10377488" y="2813050"/>
          <p14:tracePt t="41653" x="10361613" y="2797175"/>
          <p14:tracePt t="41662" x="10353675" y="2771775"/>
          <p14:tracePt t="41670" x="10337800" y="2763838"/>
          <p14:tracePt t="41678" x="10329863" y="2740025"/>
          <p14:tracePt t="41687" x="10313988" y="2724150"/>
          <p14:tracePt t="41695" x="10304463" y="2716213"/>
          <p14:tracePt t="41703" x="10304463" y="2700338"/>
          <p14:tracePt t="41712" x="10288588" y="2692400"/>
          <p14:tracePt t="41720" x="10280650" y="2674938"/>
          <p14:tracePt t="41728" x="10264775" y="2643188"/>
          <p14:tracePt t="41737" x="10256838" y="2627313"/>
          <p14:tracePt t="41745" x="10233025" y="2570163"/>
          <p14:tracePt t="41753" x="10207625" y="2498725"/>
          <p14:tracePt t="41762" x="10167938" y="2386013"/>
          <p14:tracePt t="41770" x="10102850" y="2263775"/>
          <p14:tracePt t="41778" x="10055225" y="2135188"/>
          <p14:tracePt t="41787" x="10006013" y="1998663"/>
          <p14:tracePt t="41795" x="9958388" y="1844675"/>
          <p14:tracePt t="41803" x="9910763" y="1692275"/>
          <p14:tracePt t="41812" x="9877425" y="1547813"/>
          <p14:tracePt t="41820" x="9861550" y="1490663"/>
          <p14:tracePt t="41828" x="9829800" y="1377950"/>
          <p14:tracePt t="41837" x="9805988" y="1273175"/>
          <p14:tracePt t="41845" x="9780588" y="1176338"/>
          <p14:tracePt t="41853" x="9764713" y="1103313"/>
          <p14:tracePt t="41862" x="9756775" y="1031875"/>
          <p14:tracePt t="41870" x="9740900" y="982663"/>
          <p14:tracePt t="41879" x="9717088" y="935038"/>
          <p14:tracePt t="41887" x="9709150" y="893763"/>
          <p14:tracePt t="41895" x="9683750" y="862013"/>
          <p14:tracePt t="41903" x="9644063" y="822325"/>
          <p14:tracePt t="41912" x="9612313" y="798513"/>
          <p14:tracePt t="41920" x="9571038" y="765175"/>
          <p14:tracePt t="41928" x="9523413" y="749300"/>
          <p14:tracePt t="41937" x="9474200" y="741363"/>
          <p14:tracePt t="41945" x="9426575" y="725488"/>
          <p14:tracePt t="41954" x="9321800" y="717550"/>
          <p14:tracePt t="41962" x="9248775" y="717550"/>
          <p14:tracePt t="41970" x="9183688" y="717550"/>
          <p14:tracePt t="41979" x="9112250" y="717550"/>
          <p14:tracePt t="41987" x="9039225" y="741363"/>
          <p14:tracePt t="41995" x="8966200" y="773113"/>
          <p14:tracePt t="42003" x="8894763" y="798513"/>
          <p14:tracePt t="42012" x="8821738" y="838200"/>
          <p14:tracePt t="42020" x="8740775" y="885825"/>
          <p14:tracePt t="42028" x="8675688" y="919163"/>
          <p14:tracePt t="42037" x="8604250" y="982663"/>
          <p14:tracePt t="42045" x="8547100" y="1039813"/>
          <p14:tracePt t="42054" x="8482013" y="1103313"/>
          <p14:tracePt t="42062" x="8434388" y="1160463"/>
          <p14:tracePt t="42070" x="8386763" y="1233488"/>
          <p14:tracePt t="42078" x="8353425" y="1304925"/>
          <p14:tracePt t="42087" x="8313738" y="1377950"/>
          <p14:tracePt t="42095" x="8281988" y="1466850"/>
          <p14:tracePt t="42103" x="8256588" y="1547813"/>
          <p14:tracePt t="42112" x="8216900" y="1636713"/>
          <p14:tracePt t="42120" x="8208963" y="1731963"/>
          <p14:tracePt t="42128" x="8185150" y="1804988"/>
          <p14:tracePt t="42137" x="8167688" y="1893888"/>
          <p14:tracePt t="42145" x="8167688" y="1974850"/>
          <p14:tracePt t="42153" x="8159750" y="2063750"/>
          <p14:tracePt t="42162" x="8159750" y="2135188"/>
          <p14:tracePt t="42170" x="8159750" y="2216150"/>
          <p14:tracePt t="42178" x="8159750" y="2289175"/>
          <p14:tracePt t="42187" x="8159750" y="2378075"/>
          <p14:tracePt t="42195" x="8159750" y="2457450"/>
          <p14:tracePt t="42204" x="8167688" y="2530475"/>
          <p14:tracePt t="42212" x="8185150" y="2619375"/>
          <p14:tracePt t="42220" x="8216900" y="2700338"/>
          <p14:tracePt t="42228" x="8240713" y="2787650"/>
          <p14:tracePt t="42237" x="8264525" y="2868613"/>
          <p14:tracePt t="42245" x="8305800" y="2957513"/>
          <p14:tracePt t="42253" x="8337550" y="3030538"/>
          <p14:tracePt t="42262" x="8386763" y="3109913"/>
          <p14:tracePt t="42270" x="8410575" y="3182938"/>
          <p14:tracePt t="42278" x="8458200" y="3271838"/>
          <p14:tracePt t="42287" x="8523288" y="3344863"/>
          <p14:tracePt t="42295" x="8570913" y="3416300"/>
          <p14:tracePt t="42304" x="8620125" y="3481388"/>
          <p14:tracePt t="42312" x="8675688" y="3554413"/>
          <p14:tracePt t="43344" x="9667875" y="869950"/>
          <p14:tracePt t="43346" x="9659938" y="869950"/>
          <p14:tracePt t="43355" x="9644063" y="869950"/>
          <p14:tracePt t="43633" x="9644063" y="885825"/>
          <p14:tracePt t="43641" x="9644063" y="893763"/>
          <p14:tracePt t="43654" x="9644063" y="911225"/>
          <p14:tracePt t="43662" x="9636125" y="919163"/>
          <p14:tracePt t="43671" x="9636125" y="935038"/>
          <p14:tracePt t="43695" x="9636125" y="942975"/>
          <p14:tracePt t="43712" x="9620250" y="958850"/>
          <p14:tracePt t="43729" x="9620250" y="966788"/>
          <p14:tracePt t="43737" x="9620250" y="982663"/>
          <p14:tracePt t="43744" x="9612313" y="990600"/>
          <p14:tracePt t="43760" x="9612313" y="1008063"/>
          <p14:tracePt t="43768" x="9612313" y="1016000"/>
          <p14:tracePt t="43776" x="9612313" y="1031875"/>
          <p14:tracePt t="43793" x="9594850" y="1039813"/>
          <p14:tracePt t="43801" x="9594850" y="1055688"/>
          <p14:tracePt t="43825" x="9594850" y="1063625"/>
          <p14:tracePt t="43849" x="9594850" y="1079500"/>
          <p14:tracePt t="43866" x="9636125" y="1087438"/>
          <p14:tracePt t="43875" x="9659938" y="1103313"/>
          <p14:tracePt t="43882" x="9691688" y="1112838"/>
          <p14:tracePt t="43890" x="9740900" y="1112838"/>
          <p14:tracePt t="43899" x="9788525" y="1112838"/>
          <p14:tracePt t="43907" x="9853613" y="1112838"/>
          <p14:tracePt t="43915" x="9974263" y="1112838"/>
          <p14:tracePt t="43923" x="10071100" y="1112838"/>
          <p14:tracePt t="43931" x="10120313" y="1112838"/>
          <p14:tracePt t="43939" x="10217150" y="1112838"/>
          <p14:tracePt t="43947" x="10377488" y="1112838"/>
          <p14:tracePt t="43962" x="10474325" y="1128713"/>
          <p14:tracePt t="43970" x="10594975" y="1136650"/>
          <p14:tracePt t="43979" x="10644188" y="1152525"/>
          <p14:tracePt t="43987" x="10741025" y="1184275"/>
          <p14:tracePt t="43995" x="10821988" y="1208088"/>
          <p14:tracePt t="44004" x="10909300" y="1249363"/>
          <p14:tracePt t="44012" x="10966450" y="1273175"/>
          <p14:tracePt t="44021" x="11039475" y="1304925"/>
          <p14:tracePt t="44029" x="11079163" y="1322388"/>
          <p14:tracePt t="44037" x="11102975" y="1330325"/>
          <p14:tracePt t="44045" x="11110913" y="1346200"/>
          <p14:tracePt t="44054" x="11128375" y="1346200"/>
          <p14:tracePt t="44062" x="11136313" y="1346200"/>
          <p14:tracePt t="44070" x="11136313" y="1354138"/>
          <p14:tracePt t="44087" x="11152188" y="1354138"/>
          <p14:tracePt t="44095" x="11152188" y="1370013"/>
          <p14:tracePt t="44129" x="11152188" y="1377950"/>
          <p14:tracePt t="44145" x="11152188" y="1393825"/>
          <p14:tracePt t="44162" x="11152188" y="1401763"/>
          <p14:tracePt t="44187" x="11136313" y="1417638"/>
          <p14:tracePt t="44212" x="11136313" y="1427163"/>
          <p14:tracePt t="44249" x="11128375" y="1427163"/>
          <p14:tracePt t="44283" x="11128375" y="1417638"/>
          <p14:tracePt t="44297" x="11128375" y="1393825"/>
          <p14:tracePt t="44305" x="11128375" y="1370013"/>
          <p14:tracePt t="44314" x="11128375" y="1354138"/>
          <p14:tracePt t="44322" x="11128375" y="1330325"/>
          <p14:tracePt t="44330" x="11136313" y="1322388"/>
          <p14:tracePt t="44338" x="11136313" y="1296988"/>
          <p14:tracePt t="44346" x="11152188" y="1273175"/>
          <p14:tracePt t="44354" x="11152188" y="1257300"/>
          <p14:tracePt t="45379" x="9086850" y="2232025"/>
          <p14:tracePt t="45502" x="9078913" y="2232025"/>
          <p14:tracePt t="45510" x="9055100" y="2232025"/>
          <p14:tracePt t="45518" x="9015413" y="2255838"/>
          <p14:tracePt t="45526" x="8966200" y="2263775"/>
          <p14:tracePt t="45534" x="8918575" y="2305050"/>
          <p14:tracePt t="45542" x="8813800" y="2352675"/>
          <p14:tracePt t="45551" x="8693150" y="2425700"/>
          <p14:tracePt t="45559" x="8531225" y="2506663"/>
          <p14:tracePt t="45567" x="8240713" y="2667000"/>
          <p14:tracePt t="45575" x="8047038" y="2771775"/>
          <p14:tracePt t="45583" x="7950200" y="2836863"/>
          <p14:tracePt t="45591" x="7756525" y="2965450"/>
          <p14:tracePt t="45600" x="7588250" y="3101975"/>
          <p14:tracePt t="45608" x="7426325" y="3255963"/>
          <p14:tracePt t="45616" x="7281863" y="3392488"/>
          <p14:tracePt t="45625" x="7185025" y="3554413"/>
          <p14:tracePt t="45633" x="7104063" y="3683000"/>
          <p14:tracePt t="45641" x="7080250" y="3748088"/>
          <p14:tracePt t="45649" x="7031038" y="3876675"/>
          <p14:tracePt t="45658" x="7007225" y="3989388"/>
          <p14:tracePt t="45666" x="6991350" y="4086225"/>
          <p14:tracePt t="45675" x="6983413" y="4165600"/>
          <p14:tracePt t="45683" x="6983413" y="4254500"/>
          <p14:tracePt t="45691" x="6983413" y="4279900"/>
          <p14:tracePt t="45700" x="6983413" y="4335463"/>
          <p14:tracePt t="45708" x="6983413" y="4384675"/>
          <p14:tracePt t="45716" x="6983413" y="4424363"/>
          <p14:tracePt t="45724" x="6983413" y="4432300"/>
          <p14:tracePt t="45733" x="6991350" y="4456113"/>
          <p14:tracePt t="45741" x="6991350" y="4471988"/>
          <p14:tracePt t="45749" x="6991350" y="4479925"/>
          <p14:tracePt t="45778" x="7007225" y="4479925"/>
          <p14:tracePt t="45795" x="7007225" y="4456113"/>
          <p14:tracePt t="45804" x="7015163" y="4424363"/>
          <p14:tracePt t="45812" x="7015163" y="4359275"/>
          <p14:tracePt t="45820" x="7031038" y="4303713"/>
          <p14:tracePt t="45829" x="7054850" y="4165600"/>
          <p14:tracePt t="45837" x="7080250" y="4070350"/>
          <p14:tracePt t="45845" x="7104063" y="3948113"/>
          <p14:tracePt t="45854" x="7135813" y="3819525"/>
          <p14:tracePt t="45862" x="7159625" y="3659188"/>
          <p14:tracePt t="45870" x="7200900" y="3505200"/>
          <p14:tracePt t="45879" x="7224713" y="3303588"/>
          <p14:tracePt t="45887" x="7256463" y="3135313"/>
          <p14:tracePt t="45895" x="7297738" y="2917825"/>
          <p14:tracePt t="45904" x="7321550" y="2740025"/>
          <p14:tracePt t="45912" x="7345363" y="2522538"/>
          <p14:tracePt t="45920" x="7370763" y="2336800"/>
          <p14:tracePt t="45929" x="7394575" y="2143125"/>
          <p14:tracePt t="45937" x="7402513" y="1966913"/>
          <p14:tracePt t="45945" x="7418388" y="1893888"/>
          <p14:tracePt t="45954" x="7426325" y="1757363"/>
          <p14:tracePt t="45962" x="7442200" y="1636713"/>
          <p14:tracePt t="45970" x="7450138" y="1539875"/>
          <p14:tracePt t="45979" x="7450138" y="1514475"/>
          <p14:tracePt t="45987" x="7466013" y="1450975"/>
          <p14:tracePt t="45995" x="7466013" y="1401763"/>
          <p14:tracePt t="46004" x="7475538" y="1377950"/>
          <p14:tracePt t="46012" x="7475538" y="1354138"/>
          <p14:tracePt t="46020" x="7475538" y="1346200"/>
          <p14:tracePt t="46028" x="7475538" y="1330325"/>
          <p14:tracePt t="46071" x="7475538" y="1377950"/>
          <p14:tracePt t="46080" x="7466013" y="1443038"/>
          <p14:tracePt t="46088" x="7442200" y="1539875"/>
          <p14:tracePt t="46096" x="7418388" y="1644650"/>
          <p14:tracePt t="46104" x="7402513" y="1804988"/>
          <p14:tracePt t="46112" x="7394575" y="1966913"/>
          <p14:tracePt t="46121" x="7378700" y="2143125"/>
          <p14:tracePt t="46129" x="7378700" y="2328863"/>
          <p14:tracePt t="46137" x="7378700" y="2522538"/>
          <p14:tracePt t="46145" x="7378700" y="2716213"/>
          <p14:tracePt t="46154" x="7378700" y="2917825"/>
          <p14:tracePt t="46162" x="7378700" y="3127375"/>
          <p14:tracePt t="46170" x="7402513" y="3352800"/>
          <p14:tracePt t="46179" x="7426325" y="3578225"/>
          <p14:tracePt t="46187" x="7466013" y="3803650"/>
          <p14:tracePt t="46195" x="7491413" y="4037013"/>
          <p14:tracePt t="46204" x="7499350" y="4279900"/>
          <p14:tracePt t="46212" x="7523163" y="4497388"/>
          <p14:tracePt t="46220" x="7539038" y="4689475"/>
          <p14:tracePt t="46229" x="7546975" y="4883150"/>
          <p14:tracePt t="46237" x="7546975" y="4956175"/>
          <p14:tracePt t="46245" x="7546975" y="5076825"/>
          <p14:tracePt t="46254" x="7546975" y="5126038"/>
          <p14:tracePt t="46262" x="7546975" y="5213350"/>
          <p14:tracePt t="46270" x="7546975" y="5262563"/>
          <p14:tracePt t="46279" x="7546975" y="5310188"/>
          <p14:tracePt t="46287" x="7546975" y="5335588"/>
          <p14:tracePt t="46295" x="7546975" y="5343525"/>
          <p14:tracePt t="46304" x="7546975" y="5359400"/>
          <p14:tracePt t="46348" x="7562850" y="5359400"/>
          <p14:tracePt t="46362" x="7572375" y="5359400"/>
          <p14:tracePt t="46370" x="7596188" y="5343525"/>
          <p14:tracePt t="46379" x="7612063" y="5335588"/>
          <p14:tracePt t="46387" x="7643813" y="5310188"/>
          <p14:tracePt t="47422" x="8450263" y="5100638"/>
          <p14:tracePt t="47425" x="8329613" y="5003800"/>
          <p14:tracePt t="47438" x="8232775" y="4940300"/>
          <p14:tracePt t="47446" x="8185150" y="4932363"/>
          <p14:tracePt t="47454" x="8104188" y="4891088"/>
          <p14:tracePt t="47462" x="8031163" y="4859338"/>
          <p14:tracePt t="47470" x="7934325" y="4819650"/>
          <p14:tracePt t="47479" x="7861300" y="4794250"/>
          <p14:tracePt t="47487" x="7789863" y="4770438"/>
          <p14:tracePt t="47495" x="7716838" y="4762500"/>
          <p14:tracePt t="47504" x="7596188" y="4746625"/>
          <p14:tracePt t="47512" x="7572375" y="4746625"/>
          <p14:tracePt t="47520" x="7523163" y="4746625"/>
          <p14:tracePt t="47529" x="7491413" y="4746625"/>
          <p14:tracePt t="47537" x="7450138" y="4746625"/>
          <p14:tracePt t="47545" x="7426325" y="4746625"/>
          <p14:tracePt t="47553" x="7402513" y="4762500"/>
          <p14:tracePt t="47562" x="7394575" y="4770438"/>
          <p14:tracePt t="47570" x="7378700" y="4786313"/>
          <p14:tracePt t="47578" x="7370763" y="4786313"/>
          <p14:tracePt t="47587" x="7353300" y="4794250"/>
          <p14:tracePt t="47595" x="7345363" y="4811713"/>
          <p14:tracePt t="47603" x="7345363" y="4819650"/>
          <p14:tracePt t="47612" x="7329488" y="4819650"/>
          <p14:tracePt t="47629" x="7321550" y="4835525"/>
          <p14:tracePt t="47645" x="7321550" y="4843463"/>
          <p14:tracePt t="47670" x="7321550" y="4859338"/>
          <p14:tracePt t="47749" x="7321550" y="4843463"/>
          <p14:tracePt t="47757" x="7329488" y="4843463"/>
          <p14:tracePt t="47764" x="7329488" y="4835525"/>
          <p14:tracePt t="47772" x="7345363" y="4819650"/>
          <p14:tracePt t="47780" x="7353300" y="4811713"/>
          <p14:tracePt t="47788" x="7370763" y="4794250"/>
          <p14:tracePt t="47797" x="7370763" y="4786313"/>
          <p14:tracePt t="47805" x="7378700" y="4762500"/>
          <p14:tracePt t="47813" x="7394575" y="4746625"/>
          <p14:tracePt t="47821" x="7402513" y="4722813"/>
          <p14:tracePt t="47829" x="7418388" y="4714875"/>
          <p14:tracePt t="47837" x="7426325" y="4689475"/>
          <p14:tracePt t="47845" x="7442200" y="4673600"/>
          <p14:tracePt t="47854" x="7466013" y="4649788"/>
          <p14:tracePt t="47862" x="7475538" y="4625975"/>
          <p14:tracePt t="47870" x="7491413" y="4602163"/>
          <p14:tracePt t="47879" x="7515225" y="4568825"/>
          <p14:tracePt t="47887" x="7515225" y="4552950"/>
          <p14:tracePt t="47895" x="7523163" y="4529138"/>
          <p14:tracePt t="47903" x="7539038" y="4479925"/>
          <p14:tracePt t="47912" x="7546975" y="4448175"/>
          <p14:tracePt t="47920" x="7546975" y="4408488"/>
          <p14:tracePt t="47928" x="7562850" y="4375150"/>
          <p14:tracePt t="47937" x="7562850" y="4327525"/>
          <p14:tracePt t="47945" x="7562850" y="4279900"/>
          <p14:tracePt t="47953" x="7562850" y="4214813"/>
          <p14:tracePt t="47962" x="7562850" y="4157663"/>
          <p14:tracePt t="47970" x="7562850" y="4094163"/>
          <p14:tracePt t="47978" x="7546975" y="3965575"/>
          <p14:tracePt t="47987" x="7515225" y="3876675"/>
          <p14:tracePt t="47995" x="7491413" y="3779838"/>
          <p14:tracePt t="48003" x="7442200" y="3659188"/>
          <p14:tracePt t="48012" x="7402513" y="3529013"/>
          <p14:tracePt t="48020" x="7345363" y="3392488"/>
          <p14:tracePt t="48028" x="7297738" y="3224213"/>
          <p14:tracePt t="48037" x="7248525" y="3078163"/>
          <p14:tracePt t="48045" x="7208838" y="2933700"/>
          <p14:tracePt t="48053" x="7177088" y="2787650"/>
          <p14:tracePt t="48062" x="7151688" y="2716213"/>
          <p14:tracePt t="48070" x="7127875" y="2603500"/>
          <p14:tracePt t="48078" x="7112000" y="2482850"/>
          <p14:tracePt t="48087" x="7088188" y="2386013"/>
          <p14:tracePt t="48095" x="7080250" y="2312988"/>
          <p14:tracePt t="48103" x="7080250" y="2239963"/>
          <p14:tracePt t="48112" x="7080250" y="2184400"/>
          <p14:tracePt t="48120" x="7080250" y="2159000"/>
          <p14:tracePt t="48128" x="7080250" y="2095500"/>
          <p14:tracePt t="48137" x="7080250" y="2022475"/>
          <p14:tracePt t="48145" x="7080250" y="2014538"/>
          <p14:tracePt t="48153" x="7080250" y="1990725"/>
          <p14:tracePt t="48162" x="7088188" y="1949450"/>
          <p14:tracePt t="48170" x="7088188" y="1941513"/>
          <p14:tracePt t="48179" x="7104063" y="1917700"/>
          <p14:tracePt t="48187" x="7104063" y="1893888"/>
          <p14:tracePt t="48195" x="7112000" y="1878013"/>
          <p14:tracePt t="48204" x="7112000" y="1870075"/>
          <p14:tracePt t="48212" x="7127875" y="1870075"/>
          <p14:tracePt t="48220" x="7135813" y="1854200"/>
          <p14:tracePt t="48237" x="7151688" y="1844675"/>
          <p14:tracePt t="48245" x="7159625" y="1844675"/>
          <p14:tracePt t="48262" x="7177088" y="1844675"/>
          <p14:tracePt t="48270" x="7185025" y="1844675"/>
          <p14:tracePt t="48287" x="7200900" y="1828800"/>
          <p14:tracePt t="48304" x="7208838" y="1820863"/>
          <p14:tracePt t="48317" x="7224713" y="1804988"/>
          <p14:tracePt t="48326" x="7232650" y="1797050"/>
          <p14:tracePt t="48334" x="7232650" y="1781175"/>
          <p14:tracePt t="48342" x="7248525" y="1773238"/>
          <p14:tracePt t="48350" x="7256463" y="1757363"/>
          <p14:tracePt t="48358" x="7256463" y="1731963"/>
          <p14:tracePt t="48366" x="7273925" y="1692275"/>
          <p14:tracePt t="48383" x="7281863" y="1644650"/>
          <p14:tracePt t="48391" x="7281863" y="1611313"/>
          <p14:tracePt t="48399" x="7297738" y="1587500"/>
          <p14:tracePt t="48408" x="7297738" y="1563688"/>
          <p14:tracePt t="48416" x="7305675" y="1522413"/>
          <p14:tracePt t="48424" x="7305675" y="1498600"/>
          <p14:tracePt t="48432" x="7305675" y="1474788"/>
          <p14:tracePt t="49466" x="7789863" y="1370013"/>
          <p14:tracePt t="49678" x="7805738" y="1370013"/>
          <p14:tracePt t="49687" x="7813675" y="1370013"/>
          <p14:tracePt t="49693" x="7837488" y="1377950"/>
          <p14:tracePt t="49701" x="7878763" y="1393825"/>
          <p14:tracePt t="49709" x="7934325" y="1417638"/>
          <p14:tracePt t="49717" x="7983538" y="1427163"/>
          <p14:tracePt t="49725" x="8031163" y="1450975"/>
          <p14:tracePt t="49734" x="8080375" y="1466850"/>
          <p14:tracePt t="49741" x="8143875" y="1474788"/>
          <p14:tracePt t="49750" x="8167688" y="1490663"/>
          <p14:tracePt t="49758" x="8208963" y="1490663"/>
          <p14:tracePt t="49766" x="8240713" y="1498600"/>
          <p14:tracePt t="49774" x="8264525" y="1514475"/>
          <p14:tracePt t="49783" x="8281988" y="1514475"/>
          <p14:tracePt t="49791" x="8289925" y="1522413"/>
          <p14:tracePt t="49808" x="8305800" y="1522413"/>
          <p14:tracePt t="49816" x="8305800" y="1539875"/>
          <p14:tracePt t="49841" x="8305800" y="1547813"/>
          <p14:tracePt t="49864" x="8289925" y="1563688"/>
          <p14:tracePt t="49872" x="8289925" y="1571625"/>
          <p14:tracePt t="49880" x="8281988" y="1571625"/>
          <p14:tracePt t="49895" x="8256588" y="1587500"/>
          <p14:tracePt t="49904" x="8232775" y="1595438"/>
          <p14:tracePt t="49912" x="8216900" y="1595438"/>
          <p14:tracePt t="49920" x="8185150" y="1619250"/>
          <p14:tracePt t="49929" x="8143875" y="1636713"/>
          <p14:tracePt t="49937" x="8054975" y="1660525"/>
          <p14:tracePt t="49945" x="7999413" y="1668463"/>
          <p14:tracePt t="49953" x="7926388" y="1684338"/>
          <p14:tracePt t="49962" x="7829550" y="1708150"/>
          <p14:tracePt t="49970" x="7732713" y="1708150"/>
          <p14:tracePt t="49979" x="7620000" y="1724025"/>
          <p14:tracePt t="49987" x="7562850" y="1724025"/>
          <p14:tracePt t="49995" x="7475538" y="1724025"/>
          <p14:tracePt t="50004" x="7378700" y="1724025"/>
          <p14:tracePt t="50012" x="7345363" y="1724025"/>
          <p14:tracePt t="50020" x="7281863" y="1724025"/>
          <p14:tracePt t="50029" x="7224713" y="1731963"/>
          <p14:tracePt t="50037" x="7185025" y="1731963"/>
          <p14:tracePt t="50045" x="7151688" y="1749425"/>
          <p14:tracePt t="50054" x="7112000" y="1749425"/>
          <p14:tracePt t="50062" x="7088188" y="1757363"/>
          <p14:tracePt t="50070" x="7064375" y="1773238"/>
          <p14:tracePt t="50078" x="7054850" y="1781175"/>
          <p14:tracePt t="50087" x="7038975" y="1781175"/>
          <p14:tracePt t="50095" x="7031038" y="1797050"/>
          <p14:tracePt t="50104" x="7015163" y="1797050"/>
          <p14:tracePt t="50120" x="7015163" y="1804988"/>
          <p14:tracePt t="50165" x="7054850" y="1804988"/>
          <p14:tracePt t="50173" x="7088188" y="1804988"/>
          <p14:tracePt t="50181" x="7135813" y="1804988"/>
          <p14:tracePt t="50189" x="7200900" y="1804988"/>
          <p14:tracePt t="50197" x="7281863" y="1804988"/>
          <p14:tracePt t="50205" x="7370763" y="1797050"/>
          <p14:tracePt t="50220" x="7450138" y="1797050"/>
          <p14:tracePt t="50229" x="7546975" y="1773238"/>
          <p14:tracePt t="50237" x="7643813" y="1773238"/>
          <p14:tracePt t="50245" x="7732713" y="1757363"/>
          <p14:tracePt t="50254" x="7805738" y="1757363"/>
          <p14:tracePt t="50262" x="7878763" y="1757363"/>
          <p14:tracePt t="50270" x="7902575" y="1749425"/>
          <p14:tracePt t="50279" x="7950200" y="1749425"/>
          <p14:tracePt t="50287" x="7983538" y="1749425"/>
          <p14:tracePt t="50295" x="8007350" y="1749425"/>
          <p14:tracePt t="50304" x="8023225" y="1749425"/>
          <p14:tracePt t="50312" x="8031163" y="1749425"/>
          <p14:tracePt t="50337" x="8031163" y="1731963"/>
          <p14:tracePt t="50563" x="8070850" y="1724025"/>
          <p14:tracePt t="50572" x="8104188" y="1692275"/>
          <p14:tracePt t="50580" x="8143875" y="1668463"/>
          <p14:tracePt t="50588" x="8193088" y="1660525"/>
          <p14:tracePt t="50596" x="8240713" y="1644650"/>
          <p14:tracePt t="51625" x="5732463" y="4699000"/>
          <p14:tracePt t="51898" x="5716588" y="4699000"/>
          <p14:tracePt t="51907" x="5708650" y="4714875"/>
          <p14:tracePt t="51915" x="5684838" y="4738688"/>
          <p14:tracePt t="51923" x="5661025" y="4762500"/>
          <p14:tracePt t="51931" x="5619750" y="4786313"/>
          <p14:tracePt t="51939" x="5595938" y="4811713"/>
          <p14:tracePt t="51947" x="5564188" y="4835525"/>
          <p14:tracePt t="51955" x="5491163" y="4891088"/>
          <p14:tracePt t="51963" x="5426075" y="4940300"/>
          <p14:tracePt t="51971" x="5354638" y="5003800"/>
          <p14:tracePt t="51980" x="5297488" y="5053013"/>
          <p14:tracePt t="51988" x="5233988" y="5100638"/>
          <p14:tracePt t="51996" x="5176838" y="5133975"/>
          <p14:tracePt t="52012" x="5160963" y="5165725"/>
          <p14:tracePt t="52021" x="5111750" y="5189538"/>
          <p14:tracePt t="52029" x="5087938" y="5213350"/>
          <p14:tracePt t="52037" x="5040313" y="5238750"/>
          <p14:tracePt t="52045" x="5040313" y="5246688"/>
          <p14:tracePt t="52054" x="5032375" y="5246688"/>
          <p14:tracePt t="52070" x="5014913" y="5246688"/>
          <p14:tracePt t="52104" x="5014913" y="5221288"/>
          <p14:tracePt t="52112" x="5014913" y="5189538"/>
          <p14:tracePt t="52124" x="5040313" y="5165725"/>
          <p14:tracePt t="52133" x="5080000" y="5108575"/>
          <p14:tracePt t="52141" x="5137150" y="5053013"/>
          <p14:tracePt t="52149" x="5200650" y="5003800"/>
          <p14:tracePt t="52158" x="5273675" y="4940300"/>
          <p14:tracePt t="52166" x="5354638" y="4891088"/>
          <p14:tracePt t="52174" x="5467350" y="4843463"/>
          <p14:tracePt t="52183" x="5514975" y="4835525"/>
          <p14:tracePt t="52192" x="5611813" y="4794250"/>
          <p14:tracePt t="52200" x="5708650" y="4762500"/>
          <p14:tracePt t="52208" x="5878513" y="4738688"/>
          <p14:tracePt t="52216" x="5959475" y="4722813"/>
          <p14:tracePt t="52225" x="5983288" y="4722813"/>
          <p14:tracePt t="52233" x="6048375" y="4722813"/>
          <p14:tracePt t="52241" x="6111875" y="4722813"/>
          <p14:tracePt t="52249" x="6143625" y="4722813"/>
          <p14:tracePt t="52258" x="6169025" y="4722813"/>
          <p14:tracePt t="53209" x="6169025" y="4738688"/>
          <p14:tracePt t="53217" x="6169025" y="4762500"/>
          <p14:tracePt t="53225" x="6169025" y="4770438"/>
          <p14:tracePt t="53233" x="6169025" y="4811713"/>
          <p14:tracePt t="54266" x="6192838" y="5197475"/>
          <p14:tracePt t="54520" x="6192838" y="5213350"/>
          <p14:tracePt t="54528" x="6192838" y="5238750"/>
          <p14:tracePt t="54535" x="6192838" y="5262563"/>
          <p14:tracePt t="54543" x="6192838" y="5286375"/>
          <p14:tracePt t="54551" x="6192838" y="5310188"/>
          <p14:tracePt t="54559" x="6192838" y="5318125"/>
          <p14:tracePt t="54568" x="6192838" y="5367338"/>
          <p14:tracePt t="54576" x="6184900" y="5414963"/>
          <p14:tracePt t="54584" x="6184900" y="5456238"/>
          <p14:tracePt t="54592" x="6184900" y="5503863"/>
          <p14:tracePt t="54600" x="6184900" y="5527675"/>
          <p14:tracePt t="54608" x="6184900" y="5561013"/>
          <p14:tracePt t="54616" x="6184900" y="5600700"/>
          <p14:tracePt t="54625" x="6184900" y="5608638"/>
          <p14:tracePt t="54633" x="6184900" y="5649913"/>
          <p14:tracePt t="54641" x="6184900" y="5657850"/>
          <p14:tracePt t="54649" x="6184900" y="5673725"/>
          <p14:tracePt t="54657" x="6184900" y="5681663"/>
          <p14:tracePt t="54674" x="6184900" y="5697538"/>
          <p14:tracePt t="54803" x="6184900" y="5681663"/>
          <p14:tracePt t="54812" x="6184900" y="5673725"/>
          <p14:tracePt t="54820" x="6184900" y="5657850"/>
          <p14:tracePt t="54828" x="6184900" y="5632450"/>
          <p14:tracePt t="54836" x="6184900" y="5624513"/>
          <p14:tracePt t="54844" x="6192838" y="5600700"/>
          <p14:tracePt t="54852" x="6192838" y="5576888"/>
          <p14:tracePt t="54860" x="6208713" y="5553075"/>
          <p14:tracePt t="54869" x="6216650" y="5535613"/>
          <p14:tracePt t="54877" x="6216650" y="5511800"/>
          <p14:tracePt t="54885" x="6232525" y="5503863"/>
          <p14:tracePt t="54893" x="6240463" y="5487988"/>
          <p14:tracePt t="54901" x="6240463" y="5464175"/>
          <p14:tracePt t="54916" x="6257925" y="5456238"/>
          <p14:tracePt t="54924" x="6257925" y="5440363"/>
          <p14:tracePt t="54941" x="6257925" y="5430838"/>
          <p14:tracePt t="54950" x="6265863" y="5430838"/>
          <p14:tracePt t="54966" x="6265863" y="5414963"/>
          <p14:tracePt t="56146" x="6265863" y="5407025"/>
          <p14:tracePt t="56155" x="6265863" y="5359400"/>
          <p14:tracePt t="56163" x="6281738" y="5318125"/>
          <p14:tracePt t="57188" x="8031163" y="2643188"/>
          <p14:tracePt t="57201" x="8031163" y="2627313"/>
          <p14:tracePt t="57202" x="8047038" y="2627313"/>
          <p14:tracePt t="57209" x="8047038" y="261937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E6901-39B5-8D50-A81A-30E239564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17B7A290-4A91-CC16-193B-773EBD018CE9}"/>
              </a:ext>
            </a:extLst>
          </p:cNvPr>
          <p:cNvSpPr txBox="1">
            <a:spLocks/>
          </p:cNvSpPr>
          <p:nvPr/>
        </p:nvSpPr>
        <p:spPr>
          <a:xfrm>
            <a:off x="-1" y="-8639"/>
            <a:ext cx="12191999" cy="7629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ELECTRIC POTENTIAL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C4540172-05F4-A35E-FE65-475CDFDF4B49}"/>
                  </a:ext>
                </a:extLst>
              </p:cNvPr>
              <p:cNvSpPr txBox="1"/>
              <p:nvPr/>
            </p:nvSpPr>
            <p:spPr>
              <a:xfrm>
                <a:off x="510989" y="932329"/>
                <a:ext cx="11138468" cy="1274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The </a:t>
                </a:r>
                <a:r>
                  <a:rPr lang="it-IT" dirty="0" err="1"/>
                  <a:t>electric</a:t>
                </a:r>
                <a:r>
                  <a:rPr lang="it-IT" dirty="0"/>
                  <a:t> </a:t>
                </a:r>
                <a:r>
                  <a:rPr lang="it-IT" dirty="0" err="1"/>
                  <a:t>potential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at</a:t>
                </a:r>
                <a:r>
                  <a:rPr lang="it-IT" dirty="0"/>
                  <a:t> a point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it-IT" dirty="0"/>
                  <a:t> in the </a:t>
                </a:r>
                <a:r>
                  <a:rPr lang="it-IT" dirty="0" err="1"/>
                  <a:t>electric</a:t>
                </a:r>
                <a:r>
                  <a:rPr lang="it-IT" dirty="0"/>
                  <a:t> field </a:t>
                </a:r>
                <a:r>
                  <a:rPr lang="it-IT" dirty="0" err="1"/>
                  <a:t>generated</a:t>
                </a:r>
                <a:r>
                  <a:rPr lang="it-IT" dirty="0"/>
                  <a:t> by a </a:t>
                </a:r>
                <a:r>
                  <a:rPr lang="it-IT" dirty="0" err="1"/>
                  <a:t>charged</a:t>
                </a:r>
                <a:r>
                  <a:rPr lang="it-IT" dirty="0"/>
                  <a:t> </a:t>
                </a:r>
                <a:r>
                  <a:rPr lang="it-IT" dirty="0" err="1"/>
                  <a:t>object</a:t>
                </a:r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:</a:t>
                </a:r>
              </a:p>
              <a:p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num>
                        <m:den>
                          <m:sSub>
                            <m:sSubPr>
                              <m:ctrlPr>
                                <a:rPr lang="it-IT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C4540172-05F4-A35E-FE65-475CDFDF4B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989" y="932329"/>
                <a:ext cx="11138468" cy="1274773"/>
              </a:xfrm>
              <a:prstGeom prst="rect">
                <a:avLst/>
              </a:prstGeom>
              <a:blipFill>
                <a:blip r:embed="rId5"/>
                <a:stretch>
                  <a:fillRect l="-456" t="-1980" b="-297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4">
                <a:extLst>
                  <a:ext uri="{FF2B5EF4-FFF2-40B4-BE49-F238E27FC236}">
                    <a16:creationId xmlns:a16="http://schemas.microsoft.com/office/drawing/2014/main" id="{7EF861EE-4143-941B-CCDD-34EB435542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0990" y="2374153"/>
                <a:ext cx="6902822" cy="1077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it-IT" altLang="it-IT" sz="1600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it-IT" altLang="it-IT" sz="160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is the work that would be done by the electric force on </a:t>
                </a:r>
                <a:r>
                  <a:rPr lang="it-IT" altLang="it-IT" sz="1600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a </a:t>
                </a:r>
                <a:r>
                  <a:rPr lang="it-IT" altLang="it-IT" sz="160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positive test charge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it-IT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altLang="it-IT" sz="160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 if it were transported from infinite distance to </a:t>
                </a:r>
                <a14:m>
                  <m:oMath xmlns:m="http://schemas.openxmlformats.org/officeDocument/2006/math">
                    <m:r>
                      <a:rPr lang="it-IT" altLang="it-IT" sz="1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𝑃</m:t>
                    </m:r>
                  </m:oMath>
                </a14:m>
                <a:r>
                  <a:rPr lang="it-IT" altLang="it-IT" sz="1600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it-IT" altLang="it-IT" sz="1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𝑈</m:t>
                    </m:r>
                  </m:oMath>
                </a14:m>
                <a:r>
                  <a:rPr lang="it-IT" altLang="it-IT" sz="1600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it-IT" altLang="it-IT" sz="160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is the electric potential energy that would consequently be stored in the test charge-charged object system</a:t>
                </a:r>
                <a:r>
                  <a:rPr lang="it-IT" altLang="it-IT" sz="1600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 Box 4">
                <a:extLst>
                  <a:ext uri="{FF2B5EF4-FFF2-40B4-BE49-F238E27FC236}">
                    <a16:creationId xmlns:a16="http://schemas.microsoft.com/office/drawing/2014/main" id="{7EF861EE-4143-941B-CCDD-34EB435542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0990" y="2374153"/>
                <a:ext cx="6902822" cy="1077218"/>
              </a:xfrm>
              <a:prstGeom prst="rect">
                <a:avLst/>
              </a:prstGeom>
              <a:blipFill>
                <a:blip r:embed="rId6"/>
                <a:stretch>
                  <a:fillRect l="-551" t="-1163" r="-1103" b="-697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4">
                <a:extLst>
                  <a:ext uri="{FF2B5EF4-FFF2-40B4-BE49-F238E27FC236}">
                    <a16:creationId xmlns:a16="http://schemas.microsoft.com/office/drawing/2014/main" id="{D7674207-6D41-BB6E-597A-7AE78E9287A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3036" y="4056529"/>
                <a:ext cx="5222501" cy="1754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it-IT" altLang="it-IT" sz="180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If a particle with charge </a:t>
                </a:r>
                <a14:m>
                  <m:oMath xmlns:m="http://schemas.openxmlformats.org/officeDocument/2006/math">
                    <m:r>
                      <a:rPr lang="it-IT" altLang="it-IT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𝑞</m:t>
                    </m:r>
                  </m:oMath>
                </a14:m>
                <a:r>
                  <a:rPr lang="it-IT" altLang="it-IT" sz="1800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it-IT" altLang="it-IT" sz="180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is placed at a point where the electric potential of a charged object is </a:t>
                </a:r>
                <a14:m>
                  <m:oMath xmlns:m="http://schemas.openxmlformats.org/officeDocument/2006/math">
                    <m:r>
                      <a:rPr lang="it-IT" altLang="it-IT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𝑉</m:t>
                    </m:r>
                  </m:oMath>
                </a14:m>
                <a:r>
                  <a:rPr lang="it-IT" altLang="it-IT" sz="1800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, </a:t>
                </a:r>
                <a:r>
                  <a:rPr lang="it-IT" altLang="it-IT" sz="180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the electric potential energy </a:t>
                </a:r>
                <a14:m>
                  <m:oMath xmlns:m="http://schemas.openxmlformats.org/officeDocument/2006/math">
                    <m:r>
                      <a:rPr lang="it-IT" altLang="it-IT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𝑈</m:t>
                    </m:r>
                  </m:oMath>
                </a14:m>
                <a:r>
                  <a:rPr lang="it-IT" altLang="it-IT" sz="1800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it-IT" altLang="it-IT" sz="180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of the particle</a:t>
                </a:r>
                <a:r>
                  <a:rPr lang="it-IT" altLang="it-IT" sz="1800">
                    <a:latin typeface="+mj-lt"/>
                    <a:cs typeface="Calibri" panose="020F0502020204030204" pitchFamily="34" charset="0"/>
                  </a:rPr>
                  <a:t>-object system is</a:t>
                </a:r>
                <a:r>
                  <a:rPr lang="it-IT" altLang="it-IT" sz="1800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: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 dirty="0">
                  <a:solidFill>
                    <a:schemeClr val="tx1"/>
                  </a:solidFill>
                  <a:latin typeface="+mj-lt"/>
                  <a:cs typeface="Calibri" panose="020F0502020204030204" pitchFamily="34" charset="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altLang="it-IT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𝑈</m:t>
                      </m:r>
                      <m:r>
                        <a:rPr lang="it-IT" altLang="it-IT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it-IT" altLang="it-IT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𝑞𝑉</m:t>
                      </m:r>
                    </m:oMath>
                  </m:oMathPara>
                </a14:m>
                <a:endParaRPr lang="it-IT" altLang="it-IT" sz="1800" dirty="0">
                  <a:solidFill>
                    <a:schemeClr val="tx1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 Box 4">
                <a:extLst>
                  <a:ext uri="{FF2B5EF4-FFF2-40B4-BE49-F238E27FC236}">
                    <a16:creationId xmlns:a16="http://schemas.microsoft.com/office/drawing/2014/main" id="{D7674207-6D41-BB6E-597A-7AE78E9287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3036" y="4056529"/>
                <a:ext cx="5222501" cy="1754326"/>
              </a:xfrm>
              <a:prstGeom prst="rect">
                <a:avLst/>
              </a:prstGeom>
              <a:blipFill>
                <a:blip r:embed="rId7"/>
                <a:stretch>
                  <a:fillRect l="-971" t="-1439" b="-215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4">
            <a:extLst>
              <a:ext uri="{FF2B5EF4-FFF2-40B4-BE49-F238E27FC236}">
                <a16:creationId xmlns:a16="http://schemas.microsoft.com/office/drawing/2014/main" id="{40406F65-134F-903A-F226-96D7170574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71"/>
          <a:stretch>
            <a:fillRect/>
          </a:stretch>
        </p:blipFill>
        <p:spPr bwMode="auto">
          <a:xfrm>
            <a:off x="9261739" y="970833"/>
            <a:ext cx="2387719" cy="3852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B02C7D3-2A18-5723-D4F1-9D378A7B7BDE}"/>
              </a:ext>
            </a:extLst>
          </p:cNvPr>
          <p:cNvSpPr txBox="1"/>
          <p:nvPr/>
        </p:nvSpPr>
        <p:spPr>
          <a:xfrm>
            <a:off x="9094427" y="1460913"/>
            <a:ext cx="136117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charge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q</a:t>
            </a:r>
            <a:r>
              <a:rPr lang="it-IT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in the point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729807F-C500-4D01-58EE-E6656E72341E}"/>
              </a:ext>
            </a:extLst>
          </p:cNvPr>
          <p:cNvSpPr txBox="1"/>
          <p:nvPr/>
        </p:nvSpPr>
        <p:spPr>
          <a:xfrm>
            <a:off x="10623806" y="2014773"/>
            <a:ext cx="136117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charged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object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C1501D5-63CD-451B-8A65-55660DC29685}"/>
              </a:ext>
            </a:extLst>
          </p:cNvPr>
          <p:cNvSpPr txBox="1"/>
          <p:nvPr/>
        </p:nvSpPr>
        <p:spPr>
          <a:xfrm>
            <a:off x="10284310" y="2652160"/>
            <a:ext cx="2269865" cy="646331"/>
          </a:xfrm>
          <a:prstGeom prst="rect">
            <a:avLst/>
          </a:prstGeom>
          <a:solidFill>
            <a:srgbClr val="FFFBDA"/>
          </a:solidFill>
        </p:spPr>
        <p:txBody>
          <a:bodyPr wrap="square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The rod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generates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electric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potential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determines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potential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energy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D340513-0B0E-C50F-E22B-84DEB143538A}"/>
              </a:ext>
            </a:extLst>
          </p:cNvPr>
          <p:cNvSpPr txBox="1"/>
          <p:nvPr/>
        </p:nvSpPr>
        <p:spPr>
          <a:xfrm>
            <a:off x="9356899" y="3759255"/>
            <a:ext cx="136117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electric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potential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in the point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0F7DFDA-3882-F73C-CCD2-CC9A97E96E70}"/>
              </a:ext>
            </a:extLst>
          </p:cNvPr>
          <p:cNvSpPr txBox="1"/>
          <p:nvPr/>
        </p:nvSpPr>
        <p:spPr>
          <a:xfrm>
            <a:off x="9261738" y="5026025"/>
            <a:ext cx="272323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A test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charge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been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brought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from an infinite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distance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to point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electric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field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generated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by the rod. 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define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electric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potential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point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starting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from the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potential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energy of the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configuration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Audio 11">
            <a:extLst>
              <a:ext uri="{FF2B5EF4-FFF2-40B4-BE49-F238E27FC236}">
                <a16:creationId xmlns:a16="http://schemas.microsoft.com/office/drawing/2014/main" id="{DEF62D51-8DEC-7ECE-6E6B-44C8F4748E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81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165"/>
    </mc:Choice>
    <mc:Fallback xmlns="">
      <p:transition spd="slow" advTm="150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521" x="5281613" y="5697538"/>
          <p14:tracePt t="13530" x="5321300" y="5697538"/>
          <p14:tracePt t="13538" x="5394325" y="5729288"/>
          <p14:tracePt t="13546" x="5491163" y="5778500"/>
          <p14:tracePt t="13555" x="5611813" y="5826125"/>
          <p14:tracePt t="13563" x="5732463" y="5891213"/>
          <p14:tracePt t="13571" x="5886450" y="5964238"/>
          <p14:tracePt t="13579" x="6022975" y="6019800"/>
          <p14:tracePt t="13587" x="6080125" y="6043613"/>
          <p14:tracePt t="13596" x="6208713" y="6084888"/>
          <p14:tracePt t="13604" x="6289675" y="6116638"/>
          <p14:tracePt t="13612" x="6386513" y="6140450"/>
          <p14:tracePt t="13621" x="6475413" y="6156325"/>
          <p14:tracePt t="13629" x="6499225" y="6156325"/>
          <p14:tracePt t="13637" x="6604000" y="6164263"/>
          <p14:tracePt t="13646" x="6643688" y="6181725"/>
          <p14:tracePt t="13654" x="6669088" y="6181725"/>
          <p14:tracePt t="13663" x="6716713" y="6181725"/>
          <p14:tracePt t="13671" x="6748463" y="6181725"/>
          <p14:tracePt t="13679" x="6773863" y="6181725"/>
          <p14:tracePt t="13688" x="6821488" y="6181725"/>
          <p14:tracePt t="14709" x="3378200" y="1724025"/>
          <p14:tracePt t="14713" x="3354388" y="1724025"/>
          <p14:tracePt t="14725" x="3330575" y="1724025"/>
          <p14:tracePt t="14733" x="3322638" y="1724025"/>
          <p14:tracePt t="14741" x="3306763" y="1731963"/>
          <p14:tracePt t="14749" x="3297238" y="1749425"/>
          <p14:tracePt t="14758" x="3297238" y="1757363"/>
          <p14:tracePt t="14766" x="3281363" y="1757363"/>
          <p14:tracePt t="14774" x="3281363" y="1773238"/>
          <p14:tracePt t="14782" x="3273425" y="1797050"/>
          <p14:tracePt t="14791" x="3273425" y="1804988"/>
          <p14:tracePt t="14799" x="3257550" y="1844675"/>
          <p14:tracePt t="14808" x="3257550" y="1854200"/>
          <p14:tracePt t="14816" x="3249613" y="1901825"/>
          <p14:tracePt t="14824" x="3249613" y="1917700"/>
          <p14:tracePt t="14832" x="3249613" y="1949450"/>
          <p14:tracePt t="14841" x="3233738" y="1974850"/>
          <p14:tracePt t="14849" x="3233738" y="1998663"/>
          <p14:tracePt t="14857" x="3233738" y="2014538"/>
          <p14:tracePt t="14866" x="3233738" y="2022475"/>
          <p14:tracePt t="14874" x="3233738" y="2038350"/>
          <p14:tracePt t="14882" x="3233738" y="2046288"/>
          <p14:tracePt t="14891" x="3233738" y="2063750"/>
          <p14:tracePt t="14915" x="3233738" y="2071688"/>
          <p14:tracePt t="14943" x="3233738" y="2087563"/>
          <p14:tracePt t="14977" x="3249613" y="2087563"/>
          <p14:tracePt t="15008" x="3257550" y="2087563"/>
          <p14:tracePt t="15016" x="3273425" y="2087563"/>
          <p14:tracePt t="15025" x="3281363" y="2087563"/>
          <p14:tracePt t="15033" x="3306763" y="2087563"/>
          <p14:tracePt t="15041" x="3330575" y="2087563"/>
          <p14:tracePt t="15053" x="3346450" y="2087563"/>
          <p14:tracePt t="15061" x="3378200" y="2087563"/>
          <p14:tracePt t="15069" x="3419475" y="2087563"/>
          <p14:tracePt t="15077" x="3451225" y="2087563"/>
          <p14:tracePt t="15086" x="3467100" y="2087563"/>
          <p14:tracePt t="15094" x="3498850" y="2087563"/>
          <p14:tracePt t="15102" x="3540125" y="2087563"/>
          <p14:tracePt t="15111" x="3587750" y="2087563"/>
          <p14:tracePt t="15119" x="3613150" y="2087563"/>
          <p14:tracePt t="15127" x="3636963" y="2087563"/>
          <p14:tracePt t="15136" x="3660775" y="2087563"/>
          <p14:tracePt t="15144" x="3692525" y="2071688"/>
          <p14:tracePt t="15152" x="3717925" y="2071688"/>
          <p14:tracePt t="15161" x="3741738" y="2071688"/>
          <p14:tracePt t="15169" x="3765550" y="2071688"/>
          <p14:tracePt t="15177" x="3814763" y="2063750"/>
          <p14:tracePt t="15186" x="3830638" y="2063750"/>
          <p14:tracePt t="15194" x="3862388" y="2063750"/>
          <p14:tracePt t="15202" x="3902075" y="2046288"/>
          <p14:tracePt t="15211" x="3927475" y="2046288"/>
          <p14:tracePt t="15219" x="3951288" y="2046288"/>
          <p14:tracePt t="15227" x="3983038" y="2046288"/>
          <p14:tracePt t="15236" x="4006850" y="2038350"/>
          <p14:tracePt t="15244" x="4032250" y="2038350"/>
          <p14:tracePt t="15253" x="4111625" y="2038350"/>
          <p14:tracePt t="15261" x="4121150" y="2038350"/>
          <p14:tracePt t="15269" x="4160838" y="2038350"/>
          <p14:tracePt t="15278" x="4184650" y="2022475"/>
          <p14:tracePt t="15286" x="4208463" y="2022475"/>
          <p14:tracePt t="15294" x="4233863" y="2022475"/>
          <p14:tracePt t="15302" x="4257675" y="2022475"/>
          <p14:tracePt t="15311" x="4265613" y="2022475"/>
          <p14:tracePt t="15319" x="4281488" y="2022475"/>
          <p14:tracePt t="15327" x="4289425" y="2022475"/>
          <p14:tracePt t="15336" x="4305300" y="2022475"/>
          <p14:tracePt t="15353" x="4313238" y="2022475"/>
          <p14:tracePt t="15361" x="4330700" y="2022475"/>
          <p14:tracePt t="15378" x="4338638" y="2022475"/>
          <p14:tracePt t="15411" x="4354513" y="2022475"/>
          <p14:tracePt t="15432" x="4362450" y="2022475"/>
          <p14:tracePt t="15448" x="4362450" y="2014538"/>
          <p14:tracePt t="15474" x="4378325" y="2014538"/>
          <p14:tracePt t="15521" x="4386263" y="2014538"/>
          <p14:tracePt t="15790" x="4378325" y="2014538"/>
          <p14:tracePt t="16036" x="4386263" y="2014538"/>
          <p14:tracePt t="16053" x="4402138" y="2014538"/>
          <p14:tracePt t="16069" x="4410075" y="2014538"/>
          <p14:tracePt t="16086" x="4427538" y="2014538"/>
          <p14:tracePt t="17109" x="4579938" y="1990725"/>
          <p14:tracePt t="17190" x="4629150" y="1990725"/>
          <p14:tracePt t="17198" x="4676775" y="1990725"/>
          <p14:tracePt t="17207" x="4741863" y="1966913"/>
          <p14:tracePt t="17215" x="4797425" y="1949450"/>
          <p14:tracePt t="17224" x="4870450" y="1925638"/>
          <p14:tracePt t="17232" x="4943475" y="1901825"/>
          <p14:tracePt t="17240" x="5014913" y="1893888"/>
          <p14:tracePt t="17249" x="5103813" y="1854200"/>
          <p14:tracePt t="17257" x="5200650" y="1844675"/>
          <p14:tracePt t="17265" x="5370513" y="1781175"/>
          <p14:tracePt t="17273" x="5548313" y="1731963"/>
          <p14:tracePt t="17282" x="5732463" y="1668463"/>
          <p14:tracePt t="17290" x="5902325" y="1619250"/>
          <p14:tracePt t="17298" x="5975350" y="1595438"/>
          <p14:tracePt t="17307" x="6111875" y="1563688"/>
          <p14:tracePt t="17315" x="6232525" y="1539875"/>
          <p14:tracePt t="17324" x="6265863" y="1522413"/>
          <p14:tracePt t="17332" x="6337300" y="1498600"/>
          <p14:tracePt t="17340" x="6402388" y="1474788"/>
          <p14:tracePt t="17348" x="6450013" y="1466850"/>
          <p14:tracePt t="17357" x="6475413" y="1443038"/>
          <p14:tracePt t="17365" x="6499225" y="1443038"/>
          <p14:tracePt t="17374" x="6507163" y="1427163"/>
          <p14:tracePt t="17382" x="6523038" y="1417638"/>
          <p14:tracePt t="17390" x="6530975" y="1417638"/>
          <p14:tracePt t="17399" x="6546850" y="1401763"/>
          <p14:tracePt t="17432" x="6556375" y="1401763"/>
          <p14:tracePt t="17516" x="6546850" y="1401763"/>
          <p14:tracePt t="17524" x="6530975" y="1427163"/>
          <p14:tracePt t="17532" x="6507163" y="1450975"/>
          <p14:tracePt t="17549" x="6434138" y="1522413"/>
          <p14:tracePt t="17557" x="6426200" y="1547813"/>
          <p14:tracePt t="17565" x="6386513" y="1571625"/>
          <p14:tracePt t="17574" x="6362700" y="1611313"/>
          <p14:tracePt t="17582" x="6329363" y="1636713"/>
          <p14:tracePt t="17590" x="6305550" y="1660525"/>
          <p14:tracePt t="17598" x="6289675" y="1668463"/>
          <p14:tracePt t="17607" x="6265863" y="1692275"/>
          <p14:tracePt t="17615" x="6257925" y="1708150"/>
          <p14:tracePt t="17624" x="6232525" y="1724025"/>
          <p14:tracePt t="17632" x="6216650" y="1731963"/>
          <p14:tracePt t="17640" x="6208713" y="1749425"/>
          <p14:tracePt t="17649" x="6184900" y="1757363"/>
          <p14:tracePt t="17657" x="6169025" y="1773238"/>
          <p14:tracePt t="17665" x="6161088" y="1781175"/>
          <p14:tracePt t="17674" x="6143625" y="1781175"/>
          <p14:tracePt t="17682" x="6119813" y="1804988"/>
          <p14:tracePt t="17690" x="6111875" y="1804988"/>
          <p14:tracePt t="17699" x="6096000" y="1820863"/>
          <p14:tracePt t="17715" x="6080125" y="1820863"/>
          <p14:tracePt t="17724" x="6080125" y="1828800"/>
          <p14:tracePt t="17809" x="6080125" y="1820863"/>
          <p14:tracePt t="17817" x="6080125" y="1797050"/>
          <p14:tracePt t="17825" x="6080125" y="1757363"/>
          <p14:tracePt t="17833" x="6080125" y="1708150"/>
          <p14:tracePt t="17841" x="6080125" y="1660525"/>
          <p14:tracePt t="17857" x="6080125" y="1595438"/>
          <p14:tracePt t="17865" x="6080125" y="1571625"/>
          <p14:tracePt t="17874" x="6080125" y="1539875"/>
          <p14:tracePt t="17882" x="6080125" y="1498600"/>
          <p14:tracePt t="17890" x="6080125" y="1450975"/>
          <p14:tracePt t="17899" x="6072188" y="1427163"/>
          <p14:tracePt t="17907" x="6072188" y="1417638"/>
          <p14:tracePt t="17915" x="6056313" y="1401763"/>
          <p14:tracePt t="17924" x="6048375" y="1393825"/>
          <p14:tracePt t="17932" x="6030913" y="1377950"/>
          <p14:tracePt t="17940" x="6030913" y="1370013"/>
          <p14:tracePt t="17949" x="6022975" y="1370013"/>
          <p14:tracePt t="17965" x="6007100" y="1354138"/>
          <p14:tracePt t="17990" x="6007100" y="1346200"/>
          <p14:tracePt t="18007" x="6030913" y="1330325"/>
          <p14:tracePt t="18015" x="6056313" y="1330325"/>
          <p14:tracePt t="18023" x="6096000" y="1330325"/>
          <p14:tracePt t="18032" x="6135688" y="1330325"/>
          <p14:tracePt t="18040" x="6184900" y="1330325"/>
          <p14:tracePt t="18049" x="6216650" y="1330325"/>
          <p14:tracePt t="18057" x="6265863" y="1330325"/>
          <p14:tracePt t="18065" x="6313488" y="1330325"/>
          <p14:tracePt t="18074" x="6354763" y="1354138"/>
          <p14:tracePt t="18082" x="6378575" y="1354138"/>
          <p14:tracePt t="18090" x="6402388" y="1377950"/>
          <p14:tracePt t="18099" x="6434138" y="1393825"/>
          <p14:tracePt t="18107" x="6459538" y="1401763"/>
          <p14:tracePt t="18115" x="6483350" y="1427163"/>
          <p14:tracePt t="18124" x="6499225" y="1443038"/>
          <p14:tracePt t="19146" x="6556375" y="1563688"/>
          <p14:tracePt t="28783" x="5886450" y="1854200"/>
          <p14:tracePt t="28951" x="5902325" y="1854200"/>
          <p14:tracePt t="28959" x="5902325" y="1844675"/>
          <p14:tracePt t="28967" x="5910263" y="1844675"/>
          <p14:tracePt t="28984" x="5926138" y="1844675"/>
          <p14:tracePt t="28992" x="5926138" y="1828800"/>
          <p14:tracePt t="29000" x="5934075" y="1828800"/>
          <p14:tracePt t="29016" x="5934075" y="1820863"/>
          <p14:tracePt t="29024" x="5951538" y="1820863"/>
          <p14:tracePt t="29041" x="5959475" y="1820863"/>
          <p14:tracePt t="29049" x="5959475" y="1804988"/>
          <p14:tracePt t="29065" x="5975350" y="1804988"/>
          <p14:tracePt t="29090" x="5975350" y="1797050"/>
          <p14:tracePt t="29098" x="5983288" y="1797050"/>
          <p14:tracePt t="29148" x="5999163" y="1781175"/>
          <p14:tracePt t="29190" x="6007100" y="1781175"/>
          <p14:tracePt t="29199" x="6007100" y="1773238"/>
          <p14:tracePt t="29207" x="6022975" y="1773238"/>
          <p14:tracePt t="29215" x="6022975" y="1757363"/>
          <p14:tracePt t="29232" x="6030913" y="1749425"/>
          <p14:tracePt t="29240" x="6048375" y="1749425"/>
          <p14:tracePt t="29248" x="6048375" y="1731963"/>
          <p14:tracePt t="29257" x="6056313" y="1724025"/>
          <p14:tracePt t="29265" x="6056313" y="1708150"/>
          <p14:tracePt t="29273" x="6072188" y="1708150"/>
          <p14:tracePt t="29282" x="6072188" y="1692275"/>
          <p14:tracePt t="29290" x="6080125" y="1684338"/>
          <p14:tracePt t="29298" x="6080125" y="1668463"/>
          <p14:tracePt t="29307" x="6096000" y="1660525"/>
          <p14:tracePt t="29315" x="6111875" y="1644650"/>
          <p14:tracePt t="29323" x="6119813" y="1644650"/>
          <p14:tracePt t="29332" x="6119813" y="1636713"/>
          <p14:tracePt t="29340" x="6119813" y="1619250"/>
          <p14:tracePt t="29349" x="6135688" y="1619250"/>
          <p14:tracePt t="29365" x="6143625" y="1611313"/>
          <p14:tracePt t="34009" x="6111875" y="1611313"/>
          <p14:tracePt t="34018" x="6056313" y="1595438"/>
          <p14:tracePt t="34027" x="5999163" y="1571625"/>
          <p14:tracePt t="34035" x="5934075" y="1563688"/>
          <p14:tracePt t="34043" x="5878513" y="1547813"/>
          <p14:tracePt t="34051" x="5813425" y="1547813"/>
          <p14:tracePt t="34059" x="5757863" y="1539875"/>
          <p14:tracePt t="34068" x="5708650" y="1539875"/>
          <p14:tracePt t="34076" x="5661025" y="1522413"/>
          <p14:tracePt t="34085" x="5619750" y="1522413"/>
          <p14:tracePt t="34092" x="5540375" y="1522413"/>
          <p14:tracePt t="34101" x="5467350" y="1522413"/>
          <p14:tracePt t="34109" x="5443538" y="1522413"/>
          <p14:tracePt t="34118" x="5394325" y="1522413"/>
          <p14:tracePt t="34126" x="5346700" y="1522413"/>
          <p14:tracePt t="34134" x="5281613" y="1522413"/>
          <p14:tracePt t="34142" x="5257800" y="1539875"/>
          <p14:tracePt t="34151" x="5249863" y="1547813"/>
          <p14:tracePt t="34160" x="5224463" y="1563688"/>
          <p14:tracePt t="34168" x="5208588" y="1571625"/>
          <p14:tracePt t="34176" x="5200650" y="1595438"/>
          <p14:tracePt t="34184" x="5200650" y="1611313"/>
          <p14:tracePt t="34193" x="5184775" y="1660525"/>
          <p14:tracePt t="34201" x="5176838" y="1692275"/>
          <p14:tracePt t="34209" x="5176838" y="1731963"/>
          <p14:tracePt t="34217" x="5176838" y="1773238"/>
          <p14:tracePt t="34226" x="5176838" y="1804988"/>
          <p14:tracePt t="34234" x="5160963" y="1828800"/>
          <p14:tracePt t="34242" x="5160963" y="1870075"/>
          <p14:tracePt t="34251" x="5160963" y="1901825"/>
          <p14:tracePt t="34259" x="5160963" y="1925638"/>
          <p14:tracePt t="34267" x="5160963" y="1949450"/>
          <p14:tracePt t="34275" x="5160963" y="1966913"/>
          <p14:tracePt t="34284" x="5160963" y="1974850"/>
          <p14:tracePt t="34292" x="5160963" y="1998663"/>
          <p14:tracePt t="34309" x="5176838" y="2014538"/>
          <p14:tracePt t="34316" x="5200650" y="2022475"/>
          <p14:tracePt t="34324" x="5208588" y="2038350"/>
          <p14:tracePt t="34333" x="5224463" y="2046288"/>
          <p14:tracePt t="34341" x="5249863" y="2063750"/>
          <p14:tracePt t="34350" x="5257800" y="2071688"/>
          <p14:tracePt t="34358" x="5273675" y="2087563"/>
          <p14:tracePt t="34366" x="5281613" y="2095500"/>
          <p14:tracePt t="34374" x="5297488" y="2111375"/>
          <p14:tracePt t="34391" x="5305425" y="2119313"/>
          <p14:tracePt t="34408" x="5305425" y="2135188"/>
          <p14:tracePt t="34416" x="5321300" y="2135188"/>
          <p14:tracePt t="34433" x="5321300" y="2143125"/>
          <p14:tracePt t="34458" x="5329238" y="2159000"/>
          <p14:tracePt t="34492" x="5329238" y="2168525"/>
          <p14:tracePt t="34500" x="5346700" y="2168525"/>
          <p14:tracePt t="34565" x="5354638" y="2168525"/>
          <p14:tracePt t="34590" x="5370513" y="2168525"/>
          <p14:tracePt t="34606" x="5378450" y="2168525"/>
          <p14:tracePt t="34622" x="5394325" y="2168525"/>
          <p14:tracePt t="34630" x="5402263" y="2168525"/>
          <p14:tracePt t="34646" x="5426075" y="2168525"/>
          <p14:tracePt t="34655" x="5443538" y="2168525"/>
          <p14:tracePt t="34669" x="5451475" y="2168525"/>
          <p14:tracePt t="34677" x="5467350" y="2159000"/>
          <p14:tracePt t="34686" x="5475288" y="2143125"/>
          <p14:tracePt t="34694" x="5499100" y="2143125"/>
          <p14:tracePt t="34703" x="5514975" y="2135188"/>
          <p14:tracePt t="34711" x="5540375" y="2119313"/>
          <p14:tracePt t="34719" x="5564188" y="2111375"/>
          <p14:tracePt t="34728" x="5572125" y="2095500"/>
          <p14:tracePt t="34736" x="5588000" y="2071688"/>
          <p14:tracePt t="34744" x="5611813" y="2063750"/>
          <p14:tracePt t="34753" x="5635625" y="2038350"/>
          <p14:tracePt t="34761" x="5645150" y="2022475"/>
          <p14:tracePt t="34769" x="5668963" y="2014538"/>
          <p14:tracePt t="34778" x="5684838" y="1998663"/>
          <p14:tracePt t="34786" x="5692775" y="1990725"/>
          <p14:tracePt t="34794" x="5708650" y="1974850"/>
          <p14:tracePt t="34803" x="5708650" y="1966913"/>
          <p14:tracePt t="34811" x="5716588" y="1949450"/>
          <p14:tracePt t="34828" x="5732463" y="1941513"/>
          <p14:tracePt t="34836" x="5732463" y="1925638"/>
          <p14:tracePt t="34844" x="5741988" y="1925638"/>
          <p14:tracePt t="34853" x="5741988" y="1917700"/>
          <p14:tracePt t="34869" x="5757863" y="1901825"/>
          <p14:tracePt t="34878" x="5757863" y="1893888"/>
          <p14:tracePt t="34894" x="5765800" y="1878013"/>
          <p14:tracePt t="34903" x="5765800" y="1870075"/>
          <p14:tracePt t="34919" x="5765800" y="1854200"/>
          <p14:tracePt t="34928" x="5765800" y="1844675"/>
          <p14:tracePt t="34944" x="5765800" y="1828800"/>
          <p14:tracePt t="34952" x="5765800" y="1820863"/>
          <p14:tracePt t="34961" x="5765800" y="1804988"/>
          <p14:tracePt t="34978" x="5765800" y="1797050"/>
          <p14:tracePt t="36000" x="6313488" y="1731963"/>
          <p14:tracePt t="43753" x="6281738" y="1731963"/>
          <p14:tracePt t="43760" x="6232525" y="1731963"/>
          <p14:tracePt t="43768" x="6184900" y="1731963"/>
          <p14:tracePt t="43777" x="6135688" y="1731963"/>
          <p14:tracePt t="43785" x="6072188" y="1731963"/>
          <p14:tracePt t="43793" x="5999163" y="1731963"/>
          <p14:tracePt t="43802" x="5934075" y="1731963"/>
          <p14:tracePt t="43811" x="5862638" y="1731963"/>
          <p14:tracePt t="43819" x="5732463" y="1731963"/>
          <p14:tracePt t="43827" x="5611813" y="1749425"/>
          <p14:tracePt t="43835" x="5548313" y="1757363"/>
          <p14:tracePt t="43845" x="5451475" y="1757363"/>
          <p14:tracePt t="43852" x="5354638" y="1773238"/>
          <p14:tracePt t="43860" x="5281613" y="1797050"/>
          <p14:tracePt t="43868" x="5208588" y="1797050"/>
          <p14:tracePt t="43876" x="5184775" y="1797050"/>
          <p14:tracePt t="43885" x="5137150" y="1804988"/>
          <p14:tracePt t="43894" x="5087938" y="1820863"/>
          <p14:tracePt t="43901" x="5064125" y="1828800"/>
          <p14:tracePt t="43911" x="5032375" y="1828800"/>
          <p14:tracePt t="43918" x="5006975" y="1844675"/>
          <p14:tracePt t="43926" x="4983163" y="1854200"/>
          <p14:tracePt t="43934" x="4959350" y="1854200"/>
          <p14:tracePt t="43942" x="4935538" y="1870075"/>
          <p14:tracePt t="43951" x="4918075" y="1878013"/>
          <p14:tracePt t="43958" x="4894263" y="1893888"/>
          <p14:tracePt t="43966" x="4886325" y="1893888"/>
          <p14:tracePt t="43975" x="4870450" y="1917700"/>
          <p14:tracePt t="43984" x="4862513" y="1917700"/>
          <p14:tracePt t="43992" x="4862513" y="1925638"/>
          <p14:tracePt t="44000" x="4846638" y="1941513"/>
          <p14:tracePt t="44009" x="4846638" y="1949450"/>
          <p14:tracePt t="44027" x="4846638" y="1966913"/>
          <p14:tracePt t="44044" x="4846638" y="1974850"/>
          <p14:tracePt t="44059" x="4846638" y="1990725"/>
          <p14:tracePt t="44067" x="4862513" y="1998663"/>
          <p14:tracePt t="44075" x="4870450" y="2014538"/>
          <p14:tracePt t="44084" x="4886325" y="2014538"/>
          <p14:tracePt t="44093" x="4910138" y="2022475"/>
          <p14:tracePt t="44101" x="4935538" y="2038350"/>
          <p14:tracePt t="44109" x="4943475" y="2038350"/>
          <p14:tracePt t="44118" x="4983163" y="2046288"/>
          <p14:tracePt t="44126" x="5006975" y="2046288"/>
          <p14:tracePt t="44134" x="5032375" y="2063750"/>
          <p14:tracePt t="44143" x="5056188" y="2063750"/>
          <p14:tracePt t="44151" x="5111750" y="2063750"/>
          <p14:tracePt t="44159" x="5153025" y="2063750"/>
          <p14:tracePt t="44167" x="5184775" y="2063750"/>
          <p14:tracePt t="44176" x="5224463" y="2063750"/>
          <p14:tracePt t="44185" x="5273675" y="2063750"/>
          <p14:tracePt t="44192" x="5321300" y="2046288"/>
          <p14:tracePt t="44201" x="5354638" y="2038350"/>
          <p14:tracePt t="44209" x="5402263" y="2014538"/>
          <p14:tracePt t="44216" x="5451475" y="1990725"/>
          <p14:tracePt t="44225" x="5499100" y="1974850"/>
          <p14:tracePt t="44235" x="5540375" y="1966913"/>
          <p14:tracePt t="44243" x="5564188" y="1949450"/>
          <p14:tracePt t="44250" x="5595938" y="1941513"/>
          <p14:tracePt t="44258" x="5645150" y="1917700"/>
          <p14:tracePt t="44266" x="5661025" y="1917700"/>
          <p14:tracePt t="44275" x="5692775" y="1901825"/>
          <p14:tracePt t="44283" x="5732463" y="1878013"/>
          <p14:tracePt t="44291" x="5741988" y="1878013"/>
          <p14:tracePt t="44300" x="5789613" y="1854200"/>
          <p14:tracePt t="44308" x="5789613" y="1844675"/>
          <p14:tracePt t="44316" x="5813425" y="1828800"/>
          <p14:tracePt t="44325" x="5837238" y="1797050"/>
          <p14:tracePt t="44333" x="5854700" y="1781175"/>
          <p14:tracePt t="44342" x="5862638" y="1757363"/>
          <p14:tracePt t="44350" x="5878513" y="1731963"/>
          <p14:tracePt t="44359" x="5878513" y="1708150"/>
          <p14:tracePt t="44367" x="5886450" y="1684338"/>
          <p14:tracePt t="44375" x="5886450" y="1660525"/>
          <p14:tracePt t="44384" x="5886450" y="1644650"/>
          <p14:tracePt t="44392" x="5886450" y="1619250"/>
          <p14:tracePt t="44401" x="5886450" y="1595438"/>
          <p14:tracePt t="44409" x="5886450" y="1587500"/>
          <p14:tracePt t="44417" x="5886450" y="1571625"/>
          <p14:tracePt t="44426" x="5878513" y="1563688"/>
          <p14:tracePt t="44434" x="5862638" y="1547813"/>
          <p14:tracePt t="44443" x="5854700" y="1539875"/>
          <p14:tracePt t="44451" x="5829300" y="1522413"/>
          <p14:tracePt t="44459" x="5805488" y="1522413"/>
          <p14:tracePt t="44468" x="5765800" y="1514475"/>
          <p14:tracePt t="44476" x="5757863" y="1514475"/>
          <p14:tracePt t="44484" x="5732463" y="1514475"/>
          <p14:tracePt t="44492" x="5692775" y="1514475"/>
          <p14:tracePt t="44501" x="5668963" y="1514475"/>
          <p14:tracePt t="44509" x="5635625" y="1514475"/>
          <p14:tracePt t="44517" x="5611813" y="1514475"/>
          <p14:tracePt t="44526" x="5588000" y="1514475"/>
          <p14:tracePt t="44534" x="5564188" y="1514475"/>
          <p14:tracePt t="44543" x="5548313" y="1522413"/>
          <p14:tracePt t="44551" x="5540375" y="1539875"/>
          <p14:tracePt t="44559" x="5499100" y="1563688"/>
          <p14:tracePt t="44567" x="5491163" y="1587500"/>
          <p14:tracePt t="44578" x="5451475" y="1611313"/>
          <p14:tracePt t="44584" x="5443538" y="1619250"/>
          <p14:tracePt t="44593" x="5426075" y="1644650"/>
          <p14:tracePt t="44602" x="5418138" y="1668463"/>
          <p14:tracePt t="44609" x="5402263" y="1692275"/>
          <p14:tracePt t="44616" x="5378450" y="1724025"/>
          <p14:tracePt t="44624" x="5378450" y="1731963"/>
          <p14:tracePt t="45643" x="5692775" y="1949450"/>
          <p14:tracePt t="45661" x="5716588" y="1941513"/>
          <p14:tracePt t="45666" x="5732463" y="1925638"/>
          <p14:tracePt t="45673" x="5757863" y="1917700"/>
          <p14:tracePt t="45681" x="5765800" y="1901825"/>
          <p14:tracePt t="45689" x="5805488" y="1878013"/>
          <p14:tracePt t="45697" x="5829300" y="1854200"/>
          <p14:tracePt t="45705" x="5854700" y="1820863"/>
          <p14:tracePt t="45714" x="5886450" y="1797050"/>
          <p14:tracePt t="45722" x="5910263" y="1757363"/>
          <p14:tracePt t="45730" x="5926138" y="1731963"/>
          <p14:tracePt t="45738" x="5951538" y="1708150"/>
          <p14:tracePt t="45746" x="5975350" y="1684338"/>
          <p14:tracePt t="45754" x="5983288" y="1660525"/>
          <p14:tracePt t="45769" x="5999163" y="1636713"/>
          <p14:tracePt t="45778" x="6007100" y="1619250"/>
          <p14:tracePt t="45786" x="6007100" y="1595438"/>
          <p14:tracePt t="45794" x="6022975" y="1587500"/>
          <p14:tracePt t="45802" x="6022975" y="1571625"/>
          <p14:tracePt t="45811" x="6022975" y="1547813"/>
          <p14:tracePt t="45819" x="6022975" y="1539875"/>
          <p14:tracePt t="45828" x="6022975" y="1522413"/>
          <p14:tracePt t="45844" x="6022975" y="1514475"/>
          <p14:tracePt t="45861" x="6022975" y="1498600"/>
          <p14:tracePt t="45878" x="6007100" y="1498600"/>
          <p14:tracePt t="45886" x="5999163" y="1490663"/>
          <p14:tracePt t="45901" x="5983288" y="1490663"/>
          <p14:tracePt t="45915" x="5975350" y="1490663"/>
          <p14:tracePt t="45924" x="5959475" y="1490663"/>
          <p14:tracePt t="45932" x="5951538" y="1490663"/>
          <p14:tracePt t="45940" x="5926138" y="1490663"/>
          <p14:tracePt t="45948" x="5910263" y="1490663"/>
          <p14:tracePt t="45957" x="5878513" y="1490663"/>
          <p14:tracePt t="45965" x="5837238" y="1490663"/>
          <p14:tracePt t="45973" x="5805488" y="1490663"/>
          <p14:tracePt t="45982" x="5741988" y="1490663"/>
          <p14:tracePt t="45990" x="5619750" y="1490663"/>
          <p14:tracePt t="45999" x="5564188" y="1514475"/>
          <p14:tracePt t="46007" x="5491163" y="1539875"/>
          <p14:tracePt t="46015" x="5418138" y="1563688"/>
          <p14:tracePt t="46023" x="5346700" y="1595438"/>
          <p14:tracePt t="46032" x="5273675" y="1636713"/>
          <p14:tracePt t="46040" x="5208588" y="1660525"/>
          <p14:tracePt t="46048" x="5160963" y="1692275"/>
          <p14:tracePt t="46057" x="5103813" y="1731963"/>
          <p14:tracePt t="46065" x="5064125" y="1773238"/>
          <p14:tracePt t="46074" x="5014913" y="1804988"/>
          <p14:tracePt t="46082" x="4983163" y="1828800"/>
          <p14:tracePt t="46090" x="4943475" y="1878013"/>
          <p14:tracePt t="46099" x="4910138" y="1917700"/>
          <p14:tracePt t="46107" x="4870450" y="1949450"/>
          <p14:tracePt t="46115" x="4846638" y="1990725"/>
          <p14:tracePt t="46123" x="4821238" y="2038350"/>
          <p14:tracePt t="46132" x="4797425" y="2071688"/>
          <p14:tracePt t="46140" x="4789488" y="2119313"/>
          <p14:tracePt t="46148" x="4765675" y="2159000"/>
          <p14:tracePt t="46157" x="4765675" y="2184400"/>
          <p14:tracePt t="46165" x="4765675" y="2208213"/>
          <p14:tracePt t="46173" x="4749800" y="2239963"/>
          <p14:tracePt t="46182" x="4749800" y="2263775"/>
          <p14:tracePt t="46190" x="4749800" y="2281238"/>
          <p14:tracePt t="46199" x="4749800" y="2305050"/>
          <p14:tracePt t="46207" x="4749800" y="2312988"/>
          <p14:tracePt t="46215" x="4749800" y="2328863"/>
          <p14:tracePt t="46223" x="4749800" y="2336800"/>
          <p14:tracePt t="46232" x="4765675" y="2352675"/>
          <p14:tracePt t="46240" x="4773613" y="2352675"/>
          <p14:tracePt t="46248" x="4789488" y="2360613"/>
          <p14:tracePt t="46257" x="4813300" y="2360613"/>
          <p14:tracePt t="46265" x="4846638" y="2378075"/>
          <p14:tracePt t="46273" x="4870450" y="2378075"/>
          <p14:tracePt t="46282" x="4910138" y="2378075"/>
          <p14:tracePt t="46290" x="4918075" y="2378075"/>
          <p14:tracePt t="46298" x="4943475" y="2378075"/>
          <p14:tracePt t="46307" x="4983163" y="2378075"/>
          <p14:tracePt t="46315" x="5006975" y="2360613"/>
          <p14:tracePt t="46324" x="5056188" y="2352675"/>
          <p14:tracePt t="46332" x="5064125" y="2352675"/>
          <p14:tracePt t="46340" x="5103813" y="2328863"/>
          <p14:tracePt t="46349" x="5137150" y="2312988"/>
          <p14:tracePt t="46357" x="5153025" y="2305050"/>
          <p14:tracePt t="46365" x="5200650" y="2263775"/>
          <p14:tracePt t="46373" x="5208588" y="2255838"/>
          <p14:tracePt t="46382" x="5233988" y="2232025"/>
          <p14:tracePt t="46390" x="5249863" y="2216150"/>
          <p14:tracePt t="46399" x="5257800" y="2192338"/>
          <p14:tracePt t="46407" x="5281613" y="2184400"/>
          <p14:tracePt t="46415" x="5297488" y="2159000"/>
          <p14:tracePt t="46423" x="5305425" y="2143125"/>
          <p14:tracePt t="46432" x="5321300" y="2119313"/>
          <p14:tracePt t="46440" x="5321300" y="2095500"/>
          <p14:tracePt t="46449" x="5329238" y="2071688"/>
          <p14:tracePt t="46457" x="5329238" y="2046288"/>
          <p14:tracePt t="46465" x="5346700" y="2022475"/>
          <p14:tracePt t="46473" x="5346700" y="1998663"/>
          <p14:tracePt t="46482" x="5346700" y="1990725"/>
          <p14:tracePt t="46490" x="5346700" y="1966913"/>
          <p14:tracePt t="46499" x="5346700" y="1949450"/>
          <p14:tracePt t="46507" x="5346700" y="1925638"/>
          <p14:tracePt t="46515" x="5346700" y="1901825"/>
          <p14:tracePt t="46523" x="5346700" y="1878013"/>
          <p14:tracePt t="46532" x="5346700" y="1870075"/>
          <p14:tracePt t="46540" x="5346700" y="1820863"/>
          <p14:tracePt t="46548" x="5346700" y="1804988"/>
          <p14:tracePt t="46557" x="5346700" y="1781175"/>
          <p14:tracePt t="46565" x="5329238" y="1757363"/>
          <p14:tracePt t="46573" x="5321300" y="1731963"/>
          <p14:tracePt t="46582" x="5297488" y="1692275"/>
          <p14:tracePt t="46590" x="5281613" y="1660525"/>
          <p14:tracePt t="46598" x="5273675" y="1636713"/>
          <p14:tracePt t="46607" x="5249863" y="1611313"/>
          <p14:tracePt t="46615" x="5233988" y="1595438"/>
          <p14:tracePt t="46624" x="5200650" y="1563688"/>
          <p14:tracePt t="46632" x="5184775" y="1547813"/>
          <p14:tracePt t="46640" x="5160963" y="1539875"/>
          <p14:tracePt t="46648" x="5137150" y="1514475"/>
          <p14:tracePt t="46657" x="5111750" y="1514475"/>
          <p14:tracePt t="47669" x="5611813" y="1974850"/>
          <p14:tracePt t="47679" x="5611813" y="1966913"/>
          <p14:tracePt t="47679" x="5619750" y="1949450"/>
          <p14:tracePt t="47687" x="5635625" y="1941513"/>
          <p14:tracePt t="47703" x="5645150" y="1925638"/>
          <p14:tracePt t="47711" x="5661025" y="1917700"/>
          <p14:tracePt t="47728" x="5668963" y="1901825"/>
          <p14:tracePt t="47744" x="5684838" y="1893888"/>
          <p14:tracePt t="47752" x="5684838" y="1878013"/>
          <p14:tracePt t="47765" x="5692775" y="1870075"/>
          <p14:tracePt t="47782" x="5692775" y="1854200"/>
          <p14:tracePt t="47790" x="5708650" y="1854200"/>
          <p14:tracePt t="47807" x="5708650" y="1844675"/>
          <p14:tracePt t="47824" x="5716588" y="1828800"/>
          <p14:tracePt t="47846" x="5716588" y="1820863"/>
          <p14:tracePt t="47871" x="5732463" y="1820863"/>
          <p14:tracePt t="47879" x="5732463" y="1804988"/>
          <p14:tracePt t="47993" x="5732463" y="1797050"/>
          <p14:tracePt t="48352" x="5741988" y="1797050"/>
          <p14:tracePt t="48392" x="5757863" y="1797050"/>
          <p14:tracePt t="48431" x="5765800" y="1797050"/>
          <p14:tracePt t="48453" x="5781675" y="1797050"/>
          <p14:tracePt t="48465" x="5789613" y="1797050"/>
          <p14:tracePt t="48490" x="5805488" y="1797050"/>
          <p14:tracePt t="48506" x="5813425" y="1797050"/>
          <p14:tracePt t="48522" x="5829300" y="1797050"/>
          <p14:tracePt t="48538" x="5837238" y="1797050"/>
          <p14:tracePt t="48569" x="5854700" y="1804988"/>
          <p14:tracePt t="48590" x="5862638" y="1804988"/>
          <p14:tracePt t="50433" x="5886450" y="1804988"/>
          <p14:tracePt t="50440" x="5910263" y="1797050"/>
          <p14:tracePt t="50448" x="5934075" y="1781175"/>
          <p14:tracePt t="51477" x="6426200" y="1563688"/>
          <p14:tracePt t="51723" x="6410325" y="1563688"/>
          <p14:tracePt t="51762" x="6386513" y="1563688"/>
          <p14:tracePt t="51770" x="6362700" y="1563688"/>
          <p14:tracePt t="51778" x="6329363" y="1563688"/>
          <p14:tracePt t="51786" x="6257925" y="1563688"/>
          <p14:tracePt t="51795" x="6169025" y="1563688"/>
          <p14:tracePt t="51803" x="6048375" y="1587500"/>
          <p14:tracePt t="51811" x="5781675" y="1619250"/>
          <p14:tracePt t="51819" x="5564188" y="1668463"/>
          <p14:tracePt t="51828" x="5297488" y="1724025"/>
          <p14:tracePt t="51836" x="4991100" y="1797050"/>
          <p14:tracePt t="51844" x="4676775" y="1870075"/>
          <p14:tracePt t="51852" x="4354513" y="1949450"/>
          <p14:tracePt t="51861" x="4048125" y="2022475"/>
          <p14:tracePt t="51869" x="3902075" y="2063750"/>
          <p14:tracePt t="51878" x="3636963" y="2143125"/>
          <p14:tracePt t="51886" x="3370263" y="2216150"/>
          <p14:tracePt t="51894" x="3128963" y="2305050"/>
          <p14:tracePt t="51902" x="2741613" y="2449513"/>
          <p14:tracePt t="51911" x="2628900" y="2506663"/>
          <p14:tracePt t="51919" x="2257425" y="2692400"/>
          <p14:tracePt t="51927" x="2039938" y="2844800"/>
          <p14:tracePt t="51936" x="1935163" y="2933700"/>
          <p14:tracePt t="51944" x="1733550" y="3078163"/>
          <p14:tracePt t="52236" x="1685925" y="3054350"/>
          <p14:tracePt t="52244" x="1620838" y="3005138"/>
          <p14:tracePt t="52253" x="1547813" y="2965450"/>
          <p14:tracePt t="52261" x="1476375" y="2917825"/>
          <p14:tracePt t="52269" x="1379538" y="2868613"/>
          <p14:tracePt t="52277" x="1282700" y="2820988"/>
          <p14:tracePt t="52286" x="1160463" y="2763838"/>
          <p14:tracePt t="52294" x="1063625" y="2716213"/>
          <p14:tracePt t="52303" x="887413" y="2619375"/>
          <p14:tracePt t="52311" x="701675" y="2546350"/>
          <p14:tracePt t="52319" x="628650" y="2506663"/>
          <p14:tracePt t="52328" x="476250" y="2449513"/>
          <p14:tracePt t="52336" x="354013" y="2401888"/>
          <p14:tracePt t="52344" x="241300" y="2360613"/>
          <p14:tracePt t="52353" x="209550" y="2352675"/>
          <p14:tracePt t="52361" x="144463" y="2336800"/>
          <p14:tracePt t="52369" x="88900" y="2328863"/>
          <p14:tracePt t="52378" x="47625" y="2312988"/>
          <p14:tracePt t="52386" x="15875" y="2312988"/>
          <p14:tracePt t="52570" x="73025" y="2700338"/>
          <p14:tracePt t="52578" x="112713" y="2724150"/>
          <p14:tracePt t="52588" x="169863" y="2740025"/>
          <p14:tracePt t="52595" x="209550" y="2747963"/>
          <p14:tracePt t="53619" x="1733550" y="2506663"/>
          <p14:tracePt t="120293" x="354013" y="1031875"/>
          <p14:tracePt t="120302" x="258763" y="1039813"/>
          <p14:tracePt t="120308" x="185738" y="1063625"/>
          <p14:tracePt t="120315" x="112713" y="1103313"/>
          <p14:tracePt t="120323" x="47625" y="1136650"/>
          <p14:tracePt t="120332" x="0" y="1160463"/>
          <p14:tracePt t="120465" x="217488" y="2119313"/>
          <p14:tracePt t="120473" x="379413" y="2192338"/>
          <p14:tracePt t="120482" x="555625" y="2232025"/>
          <p14:tracePt t="120487" x="766763" y="2263775"/>
          <p14:tracePt t="120494" x="968375" y="2289175"/>
          <p14:tracePt t="120503" x="1201738" y="2305050"/>
          <p14:tracePt t="120511" x="1419225" y="2305050"/>
          <p14:tracePt t="120519" x="1636713" y="2305050"/>
          <p14:tracePt t="120527" x="1854200" y="2305050"/>
          <p14:tracePt t="120536" x="2063750" y="2281238"/>
          <p14:tracePt t="120544" x="2241550" y="2239963"/>
          <p14:tracePt t="120552" x="2411413" y="2208213"/>
          <p14:tracePt t="120561" x="2474913" y="2184400"/>
          <p14:tracePt t="120569" x="2605088" y="2135188"/>
          <p14:tracePt t="120577" x="2717800" y="2087563"/>
          <p14:tracePt t="120586" x="2814638" y="2046288"/>
          <p14:tracePt t="120594" x="2886075" y="2014538"/>
          <p14:tracePt t="120602" x="2911475" y="1990725"/>
          <p14:tracePt t="120611" x="2959100" y="1966913"/>
          <p14:tracePt t="120619" x="2990850" y="1925638"/>
          <p14:tracePt t="120627" x="3016250" y="1917700"/>
          <p14:tracePt t="120636" x="3040063" y="1893888"/>
          <p14:tracePt t="120644" x="3063875" y="1878013"/>
          <p14:tracePt t="120652" x="3079750" y="1870075"/>
          <p14:tracePt t="120661" x="3079750" y="1854200"/>
          <p14:tracePt t="120669" x="3079750" y="1844675"/>
          <p14:tracePt t="120677" x="3087688" y="1844675"/>
          <p14:tracePt t="120686" x="3087688" y="1828800"/>
          <p14:tracePt t="120702" x="3105150" y="1820863"/>
          <p14:tracePt t="120753" x="3105150" y="1804988"/>
          <p14:tracePt t="121031" x="3113088" y="1820863"/>
          <p14:tracePt t="121040" x="3152775" y="1870075"/>
          <p14:tracePt t="121046" x="3184525" y="1925638"/>
          <p14:tracePt t="121054" x="3233738" y="1974850"/>
          <p14:tracePt t="121062" x="3281363" y="2046288"/>
          <p14:tracePt t="121070" x="3346450" y="2135188"/>
          <p14:tracePt t="121079" x="3394075" y="2208213"/>
          <p14:tracePt t="121087" x="3498850" y="2352675"/>
          <p14:tracePt t="121095" x="3613150" y="2522538"/>
          <p14:tracePt t="121103" x="3733800" y="2674938"/>
          <p14:tracePt t="121111" x="3830638" y="2820988"/>
          <p14:tracePt t="121119" x="3862388" y="2892425"/>
          <p14:tracePt t="121127" x="3951288" y="3030538"/>
          <p14:tracePt t="121136" x="4024313" y="3127375"/>
          <p14:tracePt t="121144" x="4087813" y="3224213"/>
          <p14:tracePt t="121152" x="4137025" y="3319463"/>
          <p14:tracePt t="121161" x="4184650" y="3392488"/>
          <p14:tracePt t="121169" x="4217988" y="3457575"/>
          <p14:tracePt t="121177" x="4257675" y="3529013"/>
          <p14:tracePt t="121185" x="4289425" y="3586163"/>
          <p14:tracePt t="121194" x="4313238" y="3651250"/>
          <p14:tracePt t="121202" x="4338638" y="3683000"/>
          <p14:tracePt t="121211" x="4362450" y="3748088"/>
          <p14:tracePt t="121219" x="4378325" y="3779838"/>
          <p14:tracePt t="121227" x="4386263" y="3827463"/>
          <p14:tracePt t="121235" x="4402138" y="3852863"/>
          <p14:tracePt t="121244" x="4410075" y="3916363"/>
          <p14:tracePt t="121252" x="4410075" y="3940175"/>
          <p14:tracePt t="121261" x="4427538" y="3973513"/>
          <p14:tracePt t="121269" x="4427538" y="3997325"/>
          <p14:tracePt t="121277" x="4435475" y="4021138"/>
          <p14:tracePt t="121285" x="4435475" y="4044950"/>
          <p14:tracePt t="121294" x="4435475" y="4070350"/>
          <p14:tracePt t="121302" x="4435475" y="4086225"/>
          <p14:tracePt t="121310" x="4435475" y="4110038"/>
          <p14:tracePt t="122336" x="741363" y="4714875"/>
          <p14:tracePt t="122347" x="790575" y="4762500"/>
          <p14:tracePt t="122352" x="838200" y="4819650"/>
          <p14:tracePt t="122362" x="895350" y="4867275"/>
          <p14:tracePt t="122370" x="942975" y="4908550"/>
          <p14:tracePt t="122378" x="1016000" y="4956175"/>
          <p14:tracePt t="122386" x="1081088" y="4979988"/>
          <p14:tracePt t="122395" x="1152525" y="5003800"/>
          <p14:tracePt t="122403" x="1274763" y="5037138"/>
          <p14:tracePt t="122411" x="1322388" y="5037138"/>
          <p14:tracePt t="122420" x="1403350" y="5053013"/>
          <p14:tracePt t="122428" x="1500188" y="5053013"/>
          <p14:tracePt t="122436" x="1563688" y="5053013"/>
          <p14:tracePt t="122444" x="1636713" y="5053013"/>
          <p14:tracePt t="122453" x="1709738" y="5053013"/>
          <p14:tracePt t="122461" x="1765300" y="5037138"/>
          <p14:tracePt t="122470" x="1830388" y="5029200"/>
          <p14:tracePt t="122478" x="1903413" y="5003800"/>
          <p14:tracePt t="122486" x="1951038" y="4987925"/>
          <p14:tracePt t="122495" x="2000250" y="4979988"/>
          <p14:tracePt t="122503" x="2024063" y="4964113"/>
          <p14:tracePt t="122511" x="2071688" y="4940300"/>
          <p14:tracePt t="122520" x="2112963" y="4932363"/>
          <p14:tracePt t="122528" x="2136775" y="4908550"/>
          <p14:tracePt t="122536" x="2160588" y="4908550"/>
          <p14:tracePt t="122545" x="2193925" y="4867275"/>
          <p14:tracePt t="122561" x="2217738" y="4843463"/>
          <p14:tracePt t="122569" x="2241550" y="4811713"/>
          <p14:tracePt t="122577" x="2241550" y="4794250"/>
          <p14:tracePt t="122586" x="2241550" y="4762500"/>
          <p14:tracePt t="122594" x="2241550" y="4746625"/>
          <p14:tracePt t="122602" x="2241550" y="4714875"/>
          <p14:tracePt t="122611" x="2241550" y="4699000"/>
          <p14:tracePt t="122619" x="2241550" y="4673600"/>
          <p14:tracePt t="122627" x="2241550" y="4649788"/>
          <p14:tracePt t="122635" x="2233613" y="4641850"/>
          <p14:tracePt t="122644" x="2217738" y="4625975"/>
          <p14:tracePt t="122652" x="2217738" y="4618038"/>
          <p14:tracePt t="122661" x="2209800" y="4618038"/>
          <p14:tracePt t="122669" x="2209800" y="4602163"/>
          <p14:tracePt t="122677" x="2193925" y="4602163"/>
          <p14:tracePt t="122686" x="2185988" y="4602163"/>
          <p14:tracePt t="122694" x="2185988" y="4594225"/>
          <p14:tracePt t="122702" x="2168525" y="4594225"/>
          <p14:tracePt t="122711" x="2160588" y="4594225"/>
          <p14:tracePt t="122719" x="2136775" y="4594225"/>
          <p14:tracePt t="122727" x="2112963" y="4594225"/>
          <p14:tracePt t="122735" x="2089150" y="4594225"/>
          <p14:tracePt t="122744" x="2063750" y="4594225"/>
          <p14:tracePt t="122752" x="2024063" y="4594225"/>
          <p14:tracePt t="122761" x="1984375" y="4594225"/>
          <p14:tracePt t="122769" x="1935163" y="4594225"/>
          <p14:tracePt t="122777" x="1887538" y="4602163"/>
          <p14:tracePt t="122786" x="1838325" y="4618038"/>
          <p14:tracePt t="122794" x="1790700" y="4641850"/>
          <p14:tracePt t="122802" x="1757363" y="4649788"/>
          <p14:tracePt t="122811" x="1741488" y="4673600"/>
          <p14:tracePt t="122819" x="1709738" y="4699000"/>
          <p14:tracePt t="122827" x="1685925" y="4714875"/>
          <p14:tracePt t="122835" x="1668463" y="4738688"/>
          <p14:tracePt t="122844" x="1644650" y="4762500"/>
          <p14:tracePt t="122852" x="1636713" y="4786313"/>
          <p14:tracePt t="122861" x="1620838" y="4811713"/>
          <p14:tracePt t="122869" x="1612900" y="4819650"/>
          <p14:tracePt t="122877" x="1597025" y="4859338"/>
          <p14:tracePt t="122886" x="1597025" y="4883150"/>
          <p14:tracePt t="122894" x="1597025" y="4956175"/>
          <p14:tracePt t="122902" x="1597025" y="4987925"/>
          <p14:tracePt t="122911" x="1597025" y="5037138"/>
          <p14:tracePt t="122919" x="1612900" y="5076825"/>
          <p14:tracePt t="122927" x="1620838" y="5126038"/>
          <p14:tracePt t="122936" x="1636713" y="5133975"/>
          <p14:tracePt t="122944" x="1660525" y="5173663"/>
          <p14:tracePt t="122952" x="1668463" y="5197475"/>
          <p14:tracePt t="122961" x="1693863" y="5221288"/>
          <p14:tracePt t="122969" x="1709738" y="5246688"/>
          <p14:tracePt t="122977" x="1733550" y="5262563"/>
          <p14:tracePt t="122986" x="1741488" y="5270500"/>
          <p14:tracePt t="122994" x="1782763" y="5286375"/>
          <p14:tracePt t="123002" x="1806575" y="5294313"/>
          <p14:tracePt t="123010" x="1830388" y="5294313"/>
          <p14:tracePt t="123019" x="1878013" y="5310188"/>
          <p14:tracePt t="123027" x="1911350" y="5310188"/>
          <p14:tracePt t="123035" x="1958975" y="5310188"/>
          <p14:tracePt t="123044" x="2008188" y="5310188"/>
          <p14:tracePt t="123052" x="2063750" y="5310188"/>
          <p14:tracePt t="123060" x="2089150" y="5310188"/>
          <p14:tracePt t="123069" x="2120900" y="5310188"/>
          <p14:tracePt t="123077" x="2160588" y="5310188"/>
          <p14:tracePt t="123085" x="2185988" y="5294313"/>
          <p14:tracePt t="123094" x="2209800" y="5286375"/>
          <p14:tracePt t="123102" x="2241550" y="5286375"/>
          <p14:tracePt t="123111" x="2265363" y="5286375"/>
          <p14:tracePt t="123119" x="2306638" y="5270500"/>
          <p14:tracePt t="123127" x="2306638" y="5262563"/>
          <p14:tracePt t="123135" x="2338388" y="5262563"/>
          <p14:tracePt t="123144" x="2354263" y="5246688"/>
          <p14:tracePt t="123152" x="2403475" y="5238750"/>
          <p14:tracePt t="123161" x="2411413" y="5221288"/>
          <p14:tracePt t="123169" x="2459038" y="5197475"/>
          <p14:tracePt t="123177" x="2474913" y="5189538"/>
          <p14:tracePt t="123186" x="2524125" y="5165725"/>
          <p14:tracePt t="123194" x="2547938" y="5133975"/>
          <p14:tracePt t="123202" x="2555875" y="5133975"/>
          <p14:tracePt t="123210" x="2597150" y="5100638"/>
          <p14:tracePt t="123219" x="2605088" y="5084763"/>
          <p14:tracePt t="123227" x="2620963" y="5076825"/>
          <p14:tracePt t="123236" x="2628900" y="5053013"/>
          <p14:tracePt t="123244" x="2644775" y="5037138"/>
          <p14:tracePt t="123252" x="2668588" y="5003800"/>
          <p14:tracePt t="123261" x="2676525" y="4987925"/>
          <p14:tracePt t="123269" x="2676525" y="4979988"/>
          <p14:tracePt t="123277" x="2693988" y="4956175"/>
          <p14:tracePt t="123286" x="2693988" y="4940300"/>
          <p14:tracePt t="123294" x="2693988" y="4932363"/>
          <p14:tracePt t="123302" x="2693988" y="4908550"/>
          <p14:tracePt t="123310" x="2693988" y="4891088"/>
          <p14:tracePt t="123319" x="2693988" y="4867275"/>
          <p14:tracePt t="123327" x="2693988" y="4859338"/>
          <p14:tracePt t="123336" x="2693988" y="4835525"/>
          <p14:tracePt t="123344" x="2693988" y="4819650"/>
          <p14:tracePt t="124375" x="2717800" y="6430963"/>
          <p14:tracePt t="124384" x="2749550" y="6454775"/>
          <p14:tracePt t="124387" x="2789238" y="6478588"/>
          <p14:tracePt t="124396" x="2822575" y="6503988"/>
          <p14:tracePt t="124402" x="2862263" y="6527800"/>
          <p14:tracePt t="124411" x="2894013" y="6527800"/>
          <p14:tracePt t="124419" x="2919413" y="6543675"/>
          <p14:tracePt t="124427" x="2982913" y="6567488"/>
          <p14:tracePt t="124436" x="3016250" y="6567488"/>
          <p14:tracePt t="124444" x="3032125" y="6567488"/>
          <p14:tracePt t="124452" x="3063875" y="6575425"/>
          <p14:tracePt t="124461" x="3128963" y="6591300"/>
          <p14:tracePt t="124469" x="3160713" y="6591300"/>
          <p14:tracePt t="124477" x="3201988" y="6600825"/>
          <p14:tracePt t="124486" x="3233738" y="6600825"/>
          <p14:tracePt t="124494" x="3281363" y="6600825"/>
          <p14:tracePt t="124502" x="3322638" y="6600825"/>
          <p14:tracePt t="124510" x="3354388" y="6600825"/>
          <p14:tracePt t="124519" x="3378200" y="6600825"/>
          <p14:tracePt t="124527" x="3419475" y="6600825"/>
          <p14:tracePt t="124535" x="3467100" y="6600825"/>
          <p14:tracePt t="124544" x="3475038" y="6591300"/>
          <p14:tracePt t="124552" x="3516313" y="6591300"/>
          <p14:tracePt t="124560" x="3548063" y="6567488"/>
          <p14:tracePt t="124569" x="3563938" y="6567488"/>
          <p14:tracePt t="124577" x="3571875" y="6551613"/>
          <p14:tracePt t="124586" x="3595688" y="6527800"/>
          <p14:tracePt t="124594" x="3613150" y="6519863"/>
          <p14:tracePt t="124602" x="3621088" y="6496050"/>
          <p14:tracePt t="124610" x="3636963" y="6454775"/>
          <p14:tracePt t="124619" x="3636963" y="6423025"/>
          <p14:tracePt t="124627" x="3636963" y="6407150"/>
          <p14:tracePt t="124636" x="3636963" y="6373813"/>
          <p14:tracePt t="124644" x="3636963" y="6334125"/>
          <p14:tracePt t="124652" x="3595688" y="6278563"/>
          <p14:tracePt t="124661" x="3571875" y="6229350"/>
          <p14:tracePt t="124669" x="3548063" y="6189663"/>
          <p14:tracePt t="124677" x="3516313" y="6156325"/>
          <p14:tracePt t="124685" x="3475038" y="6116638"/>
          <p14:tracePt t="124694" x="3427413" y="6069013"/>
          <p14:tracePt t="124702" x="3378200" y="6019800"/>
          <p14:tracePt t="124711" x="3330575" y="5972175"/>
          <p14:tracePt t="124719" x="3281363" y="5922963"/>
          <p14:tracePt t="124727" x="3233738" y="5891213"/>
          <p14:tracePt t="124736" x="3184525" y="5849938"/>
          <p14:tracePt t="124744" x="3160713" y="5842000"/>
          <p14:tracePt t="124752" x="3128963" y="5818188"/>
          <p14:tracePt t="124761" x="3087688" y="5794375"/>
          <p14:tracePt t="124769" x="3063875" y="5778500"/>
          <p14:tracePt t="124777" x="3032125" y="5770563"/>
          <p14:tracePt t="124786" x="3016250" y="5770563"/>
          <p14:tracePt t="124794" x="2982913" y="5754688"/>
          <p14:tracePt t="124802" x="2943225" y="5745163"/>
          <p14:tracePt t="124811" x="2935288" y="5745163"/>
          <p14:tracePt t="124819" x="2911475" y="5745163"/>
          <p14:tracePt t="124827" x="2870200" y="5745163"/>
          <p14:tracePt t="124836" x="2846388" y="5745163"/>
          <p14:tracePt t="124844" x="2822575" y="5745163"/>
          <p14:tracePt t="124852" x="2798763" y="5754688"/>
          <p14:tracePt t="124860" x="2773363" y="5770563"/>
          <p14:tracePt t="124869" x="2741613" y="5778500"/>
          <p14:tracePt t="124877" x="2725738" y="5794375"/>
          <p14:tracePt t="124886" x="2701925" y="5818188"/>
          <p14:tracePt t="124894" x="2693988" y="5826125"/>
          <p14:tracePt t="124902" x="2668588" y="5849938"/>
          <p14:tracePt t="124911" x="2652713" y="5867400"/>
          <p14:tracePt t="124919" x="2628900" y="5875338"/>
          <p14:tracePt t="124927" x="2620963" y="5899150"/>
          <p14:tracePt t="124936" x="2620963" y="5915025"/>
          <p14:tracePt t="124944" x="2605088" y="5938838"/>
          <p14:tracePt t="124952" x="2605088" y="5946775"/>
          <p14:tracePt t="124961" x="2597150" y="5964238"/>
          <p14:tracePt t="124977" x="2597150" y="5988050"/>
          <p14:tracePt t="124985" x="2597150" y="5995988"/>
          <p14:tracePt t="124994" x="2620963" y="6011863"/>
          <p14:tracePt t="125002" x="2644775" y="6019800"/>
          <p14:tracePt t="125011" x="2701925" y="6035675"/>
          <p14:tracePt t="125019" x="2741613" y="6043613"/>
          <p14:tracePt t="125027" x="2773363" y="6059488"/>
          <p14:tracePt t="125035" x="2822575" y="6059488"/>
          <p14:tracePt t="125044" x="2870200" y="6059488"/>
          <p14:tracePt t="125052" x="2911475" y="6059488"/>
          <p14:tracePt t="125060" x="2959100" y="6059488"/>
          <p14:tracePt t="125069" x="2990850" y="6059488"/>
          <p14:tracePt t="125077" x="3016250" y="6059488"/>
          <p14:tracePt t="125085" x="3079750" y="6043613"/>
          <p14:tracePt t="125094" x="3105150" y="6043613"/>
          <p14:tracePt t="125102" x="3128963" y="6019800"/>
          <p14:tracePt t="125110" x="3152775" y="6011863"/>
          <p14:tracePt t="125119" x="3176588" y="5995988"/>
          <p14:tracePt t="125127" x="3201988" y="5988050"/>
          <p14:tracePt t="125135" x="3209925" y="5972175"/>
          <p14:tracePt t="125144" x="3225800" y="5964238"/>
          <p14:tracePt t="125152" x="3233738" y="5946775"/>
          <p14:tracePt t="125160" x="3233738" y="5938838"/>
          <p14:tracePt t="125169" x="3249613" y="5922963"/>
          <p14:tracePt t="125177" x="3249613" y="5891213"/>
          <p14:tracePt t="125185" x="3249613" y="5867400"/>
          <p14:tracePt t="125194" x="3249613" y="5849938"/>
          <p14:tracePt t="125202" x="3249613" y="5818188"/>
          <p14:tracePt t="125210" x="3209925" y="5778500"/>
          <p14:tracePt t="125219" x="3184525" y="5745163"/>
          <p14:tracePt t="125227" x="3152775" y="5705475"/>
          <p14:tracePt t="125235" x="3128963" y="5673725"/>
          <p14:tracePt t="125244" x="3079750" y="5649913"/>
          <p14:tracePt t="125252" x="3063875" y="5632450"/>
          <p14:tracePt t="125260" x="3032125" y="5608638"/>
          <p14:tracePt t="125269" x="2982913" y="5584825"/>
          <p14:tracePt t="125277" x="2959100" y="5576888"/>
          <p14:tracePt t="125285" x="2911475" y="5561013"/>
          <p14:tracePt t="125294" x="2886075" y="5561013"/>
          <p14:tracePt t="125302" x="2862263" y="5561013"/>
          <p14:tracePt t="125310" x="2838450" y="5561013"/>
          <p14:tracePt t="125319" x="2814638" y="5561013"/>
          <p14:tracePt t="125327" x="2798763" y="5561013"/>
          <p14:tracePt t="125335" x="2773363" y="5561013"/>
          <p14:tracePt t="125344" x="2765425" y="5561013"/>
          <p14:tracePt t="125352" x="2749550" y="5561013"/>
          <p14:tracePt t="125361" x="2741613" y="5576888"/>
          <p14:tracePt t="125369" x="2725738" y="5576888"/>
          <p14:tracePt t="125377" x="2725738" y="5584825"/>
          <p14:tracePt t="125394" x="2725738" y="5600700"/>
          <p14:tracePt t="126425" x="3136900" y="5632450"/>
          <p14:tracePt t="126469" x="3152775" y="5632450"/>
          <p14:tracePt t="126478" x="3160713" y="5632450"/>
          <p14:tracePt t="126484" x="3184525" y="5632450"/>
          <p14:tracePt t="126492" x="3209925" y="5632450"/>
          <p14:tracePt t="126500" x="3249613" y="5632450"/>
          <p14:tracePt t="126509" x="3281363" y="5632450"/>
          <p14:tracePt t="126517" x="3322638" y="5632450"/>
          <p14:tracePt t="126525" x="3370263" y="5632450"/>
          <p14:tracePt t="126533" x="3419475" y="5632450"/>
          <p14:tracePt t="126548" x="3467100" y="5632450"/>
          <p14:tracePt t="126557" x="3516313" y="5632450"/>
          <p14:tracePt t="126565" x="3563938" y="5649913"/>
          <p14:tracePt t="126573" x="3621088" y="5657850"/>
          <p14:tracePt t="126582" x="3668713" y="5657850"/>
          <p14:tracePt t="126590" x="3717925" y="5673725"/>
          <p14:tracePt t="126598" x="3781425" y="5681663"/>
          <p14:tracePt t="126607" x="3854450" y="5697538"/>
          <p14:tracePt t="126615" x="3902075" y="5705475"/>
          <p14:tracePt t="126623" x="3927475" y="5705475"/>
          <p14:tracePt t="126632" x="3959225" y="5705475"/>
          <p14:tracePt t="126640" x="3983038" y="5721350"/>
          <p14:tracePt t="126648" x="4006850" y="5721350"/>
          <p14:tracePt t="126657" x="4024313" y="5721350"/>
          <p14:tracePt t="126665" x="4032250" y="5721350"/>
          <p14:tracePt t="126690" x="4048125" y="5721350"/>
          <p14:tracePt t="126712" x="4048125" y="5729288"/>
          <p14:tracePt t="126728" x="4048125" y="5745163"/>
          <p14:tracePt t="126737" x="4048125" y="5770563"/>
          <p14:tracePt t="126752" x="4024313" y="5778500"/>
          <p14:tracePt t="126761" x="4006850" y="5802313"/>
          <p14:tracePt t="126769" x="3975100" y="5849938"/>
          <p14:tracePt t="126777" x="3951288" y="5875338"/>
          <p14:tracePt t="126786" x="3927475" y="5899150"/>
          <p14:tracePt t="126794" x="3910013" y="5915025"/>
          <p14:tracePt t="126802" x="3886200" y="5922963"/>
          <p14:tracePt t="126811" x="3878263" y="5938838"/>
          <p14:tracePt t="126819" x="3854450" y="5946775"/>
          <p14:tracePt t="126827" x="3838575" y="5964238"/>
          <p14:tracePt t="126836" x="3814763" y="5964238"/>
          <p14:tracePt t="126844" x="3805238" y="5972175"/>
          <p14:tracePt t="126852" x="3781425" y="5972175"/>
          <p14:tracePt t="126861" x="3765550" y="5988050"/>
          <p14:tracePt t="126869" x="3741738" y="5988050"/>
          <p14:tracePt t="126877" x="3717925" y="5995988"/>
          <p14:tracePt t="126886" x="3692525" y="5995988"/>
          <p14:tracePt t="126894" x="3668713" y="6011863"/>
          <p14:tracePt t="126902" x="3644900" y="6011863"/>
          <p14:tracePt t="126911" x="3636963" y="6011863"/>
          <p14:tracePt t="126919" x="3621088" y="6019800"/>
          <p14:tracePt t="126927" x="3613150" y="6019800"/>
          <p14:tracePt t="126936" x="3595688" y="6019800"/>
          <p14:tracePt t="126952" x="3587750" y="6019800"/>
          <p14:tracePt t="126969" x="3571875" y="6019800"/>
          <p14:tracePt t="126977" x="3563938" y="6019800"/>
          <p14:tracePt t="126990" x="3548063" y="6019800"/>
          <p14:tracePt t="126998" x="3540125" y="6019800"/>
          <p14:tracePt t="127006" x="3524250" y="6019800"/>
          <p14:tracePt t="127015" x="3516313" y="6019800"/>
          <p14:tracePt t="127032" x="3498850" y="6019800"/>
          <p14:tracePt t="127040" x="3490913" y="6011863"/>
          <p14:tracePt t="127048" x="3475038" y="6011863"/>
          <p14:tracePt t="127056" x="3467100" y="6011863"/>
          <p14:tracePt t="127065" x="3467100" y="5995988"/>
          <p14:tracePt t="127073" x="3451225" y="5995988"/>
          <p14:tracePt t="127082" x="3451225" y="5988050"/>
          <p14:tracePt t="127090" x="3443288" y="5972175"/>
          <p14:tracePt t="127098" x="3443288" y="5964238"/>
          <p14:tracePt t="127107" x="3427413" y="5946775"/>
          <p14:tracePt t="127115" x="3427413" y="5915025"/>
          <p14:tracePt t="127123" x="3427413" y="5899150"/>
          <p14:tracePt t="127132" x="3419475" y="5867400"/>
          <p14:tracePt t="127140" x="3419475" y="5849938"/>
          <p14:tracePt t="127148" x="3419475" y="5818188"/>
          <p14:tracePt t="127157" x="3419475" y="5794375"/>
          <p14:tracePt t="127165" x="3419475" y="5770563"/>
          <p14:tracePt t="127173" x="3402013" y="5745163"/>
          <p14:tracePt t="127181" x="3402013" y="5721350"/>
          <p14:tracePt t="127190" x="3402013" y="5705475"/>
          <p14:tracePt t="127198" x="3402013" y="5697538"/>
          <p14:tracePt t="127207" x="3402013" y="5673725"/>
          <p14:tracePt t="127215" x="3402013" y="5657850"/>
          <p14:tracePt t="127223" x="3402013" y="5632450"/>
          <p14:tracePt t="127232" x="3402013" y="5624513"/>
          <p14:tracePt t="127240" x="3402013" y="5608638"/>
          <p14:tracePt t="127248" x="3402013" y="5584825"/>
          <p14:tracePt t="127257" x="3402013" y="5576888"/>
          <p14:tracePt t="127265" x="3402013" y="5561013"/>
          <p14:tracePt t="127273" x="3402013" y="5553075"/>
          <p14:tracePt t="127282" x="3419475" y="5535613"/>
          <p14:tracePt t="127298" x="3427413" y="5527675"/>
          <p14:tracePt t="127315" x="3427413" y="5511800"/>
          <p14:tracePt t="127355" x="3443288" y="5511800"/>
          <p14:tracePt t="128153" x="3451225" y="5511800"/>
          <p14:tracePt t="128169" x="3467100" y="5511800"/>
          <p14:tracePt t="128178" x="3475038" y="5511800"/>
          <p14:tracePt t="128186" x="3490913" y="5511800"/>
          <p14:tracePt t="129206" x="3951288" y="5721350"/>
          <p14:tracePt t="129357" x="3951288" y="5705475"/>
          <p14:tracePt t="129366" x="3951288" y="5697538"/>
          <p14:tracePt t="129374" x="3935413" y="5681663"/>
          <p14:tracePt t="129382" x="3935413" y="5657850"/>
          <p14:tracePt t="129390" x="3935413" y="5649913"/>
          <p14:tracePt t="129398" x="3935413" y="5624513"/>
          <p14:tracePt t="129407" x="3927475" y="5600700"/>
          <p14:tracePt t="129415" x="3927475" y="5584825"/>
          <p14:tracePt t="129423" x="3927475" y="5561013"/>
          <p14:tracePt t="129432" x="3910013" y="5535613"/>
          <p14:tracePt t="129440" x="3902075" y="5511800"/>
          <p14:tracePt t="129448" x="3902075" y="5503863"/>
          <p14:tracePt t="129457" x="3902075" y="5487988"/>
          <p14:tracePt t="129465" x="3886200" y="5464175"/>
          <p14:tracePt t="129474" x="3886200" y="5456238"/>
          <p14:tracePt t="129482" x="3886200" y="5440363"/>
          <p14:tracePt t="129490" x="3878263" y="5430838"/>
          <p14:tracePt t="129498" x="3878263" y="5414963"/>
          <p14:tracePt t="129507" x="3862388" y="5407025"/>
          <p14:tracePt t="129515" x="3854450" y="5391150"/>
          <p14:tracePt t="129523" x="3854450" y="5383213"/>
          <p14:tracePt t="129531" x="3838575" y="5367338"/>
          <p14:tracePt t="129540" x="3830638" y="5359400"/>
          <p14:tracePt t="129548" x="3830638" y="5343525"/>
          <p14:tracePt t="129557" x="3814763" y="5343525"/>
          <p14:tracePt t="129565" x="3805238" y="5335588"/>
          <p14:tracePt t="129573" x="3789363" y="5335588"/>
          <p14:tracePt t="129582" x="3789363" y="5318125"/>
          <p14:tracePt t="129590" x="3765550" y="5318125"/>
          <p14:tracePt t="129598" x="3757613" y="5310188"/>
          <p14:tracePt t="129607" x="3733800" y="5310188"/>
          <p14:tracePt t="129615" x="3709988" y="5294313"/>
          <p14:tracePt t="129623" x="3684588" y="5294313"/>
          <p14:tracePt t="129632" x="3644900" y="5286375"/>
          <p14:tracePt t="129640" x="3613150" y="5286375"/>
          <p14:tracePt t="129648" x="3563938" y="5286375"/>
          <p14:tracePt t="129656" x="3548063" y="5286375"/>
          <p14:tracePt t="129665" x="3516313" y="5286375"/>
          <p14:tracePt t="129673" x="3475038" y="5286375"/>
          <p14:tracePt t="129682" x="3451225" y="5286375"/>
          <p14:tracePt t="129690" x="3419475" y="5286375"/>
          <p14:tracePt t="129698" x="3402013" y="5294313"/>
          <p14:tracePt t="129707" x="3378200" y="5294313"/>
          <p14:tracePt t="129715" x="3370263" y="5310188"/>
          <p14:tracePt t="129723" x="3354388" y="5310188"/>
          <p14:tracePt t="129732" x="3330575" y="5335588"/>
          <p14:tracePt t="129740" x="3322638" y="5335588"/>
          <p14:tracePt t="129748" x="3306763" y="5343525"/>
          <p14:tracePt t="129756" x="3297238" y="5359400"/>
          <p14:tracePt t="129765" x="3281363" y="5367338"/>
          <p14:tracePt t="129774" x="3273425" y="5383213"/>
          <p14:tracePt t="129782" x="3257550" y="5391150"/>
          <p14:tracePt t="129790" x="3257550" y="5407025"/>
          <p14:tracePt t="129798" x="3249613" y="5414963"/>
          <p14:tracePt t="129807" x="3249613" y="5430838"/>
          <p14:tracePt t="129815" x="3249613" y="5440363"/>
          <p14:tracePt t="129823" x="3233738" y="5456238"/>
          <p14:tracePt t="129831" x="3233738" y="5464175"/>
          <p14:tracePt t="129840" x="3233738" y="5480050"/>
          <p14:tracePt t="129848" x="3233738" y="5503863"/>
          <p14:tracePt t="129857" x="3233738" y="5527675"/>
          <p14:tracePt t="129865" x="3233738" y="5561013"/>
          <p14:tracePt t="129873" x="3233738" y="5584825"/>
          <p14:tracePt t="129882" x="3233738" y="5624513"/>
          <p14:tracePt t="129890" x="3249613" y="5657850"/>
          <p14:tracePt t="129898" x="3257550" y="5705475"/>
          <p14:tracePt t="129906" x="3273425" y="5729288"/>
          <p14:tracePt t="129915" x="3281363" y="5754688"/>
          <p14:tracePt t="129923" x="3297238" y="5794375"/>
          <p14:tracePt t="129932" x="3306763" y="5826125"/>
          <p14:tracePt t="129940" x="3322638" y="5849938"/>
          <p14:tracePt t="129948" x="3322638" y="5875338"/>
          <p14:tracePt t="129957" x="3330575" y="5915025"/>
          <p14:tracePt t="129965" x="3346450" y="5938838"/>
          <p14:tracePt t="129973" x="3346450" y="5946775"/>
          <p14:tracePt t="129982" x="3354388" y="5964238"/>
          <p14:tracePt t="129990" x="3354388" y="5972175"/>
          <p14:tracePt t="129998" x="3354388" y="5988050"/>
          <p14:tracePt t="130007" x="3370263" y="5988050"/>
          <p14:tracePt t="130015" x="3370263" y="5995988"/>
          <p14:tracePt t="130023" x="3370263" y="6011863"/>
          <p14:tracePt t="130031" x="3378200" y="6011863"/>
          <p14:tracePt t="130294" x="3378200" y="5995988"/>
          <p14:tracePt t="130302" x="3378200" y="5988050"/>
          <p14:tracePt t="130311" x="3378200" y="5964238"/>
          <p14:tracePt t="130319" x="3378200" y="5938838"/>
          <p14:tracePt t="130327" x="3378200" y="5899150"/>
          <p14:tracePt t="131345" x="3854450" y="5456238"/>
          <p14:tracePt t="131356" x="3862388" y="5456238"/>
          <p14:tracePt t="131377" x="3878263" y="5456238"/>
          <p14:tracePt t="131394" x="3886200" y="5456238"/>
          <p14:tracePt t="131409" x="3886200" y="5464175"/>
          <p14:tracePt t="131417" x="3902075" y="5464175"/>
          <p14:tracePt t="131449" x="3910013" y="5464175"/>
          <p14:tracePt t="131734" x="3902075" y="5464175"/>
          <p14:tracePt t="131767" x="3886200" y="5464175"/>
          <p14:tracePt t="131783" x="3878263" y="5464175"/>
          <p14:tracePt t="131791" x="3862388" y="5464175"/>
          <p14:tracePt t="131815" x="3838575" y="5480050"/>
          <p14:tracePt t="131823" x="3830638" y="5487988"/>
          <p14:tracePt t="131832" x="3814763" y="5503863"/>
          <p14:tracePt t="131840" x="3805238" y="5511800"/>
          <p14:tracePt t="131857" x="3781425" y="5527675"/>
          <p14:tracePt t="131865" x="3781425" y="5535613"/>
          <p14:tracePt t="131873" x="3765550" y="5535613"/>
          <p14:tracePt t="131882" x="3765550" y="5553075"/>
          <p14:tracePt t="131915" x="3757613" y="5553075"/>
          <p14:tracePt t="131995" x="3757613" y="5561013"/>
          <p14:tracePt t="132127" x="3765550" y="5561013"/>
          <p14:tracePt t="132223" x="3781425" y="5561013"/>
          <p14:tracePt t="132648" x="3789363" y="5561013"/>
          <p14:tracePt t="133395" x="3781425" y="5561013"/>
          <p14:tracePt t="134103" x="3781425" y="5553075"/>
          <p14:tracePt t="134119" x="3781425" y="5535613"/>
          <p14:tracePt t="134127" x="3789363" y="5535613"/>
          <p14:tracePt t="134136" x="3789363" y="5527675"/>
          <p14:tracePt t="134161" x="3805238" y="5527675"/>
          <p14:tracePt t="134177" x="3805238" y="5511800"/>
          <p14:tracePt t="134348" x="3789363" y="5527675"/>
          <p14:tracePt t="134357" x="3781425" y="5535613"/>
          <p14:tracePt t="134365" x="3757613" y="5553075"/>
          <p14:tracePt t="134373" x="3741738" y="5576888"/>
          <p14:tracePt t="134382" x="3733800" y="5584825"/>
          <p14:tracePt t="134390" x="3692525" y="5624513"/>
          <p14:tracePt t="134398" x="3668713" y="5649913"/>
          <p14:tracePt t="134407" x="3644900" y="5673725"/>
          <p14:tracePt t="134415" x="3621088" y="5705475"/>
          <p14:tracePt t="134423" x="3595688" y="5729288"/>
          <p14:tracePt t="134432" x="3571875" y="5770563"/>
          <p14:tracePt t="134440" x="3548063" y="5794375"/>
          <p14:tracePt t="134448" x="3540125" y="5818188"/>
          <p14:tracePt t="134457" x="3516313" y="5842000"/>
          <p14:tracePt t="134465" x="3490913" y="5867400"/>
          <p14:tracePt t="134473" x="3467100" y="5891213"/>
          <p14:tracePt t="134481" x="3451225" y="5899150"/>
          <p14:tracePt t="134490" x="3427413" y="5915025"/>
          <p14:tracePt t="134498" x="3419475" y="5938838"/>
          <p14:tracePt t="134507" x="3402013" y="5946775"/>
          <p14:tracePt t="134515" x="3394075" y="5946775"/>
          <p14:tracePt t="134523" x="3394075" y="5964238"/>
          <p14:tracePt t="134532" x="3378200" y="5964238"/>
          <p14:tracePt t="134548" x="3378200" y="5972175"/>
          <p14:tracePt t="134557" x="3370263" y="5972175"/>
          <p14:tracePt t="134616" x="3378200" y="5972175"/>
          <p14:tracePt t="134624" x="3378200" y="5964238"/>
          <p14:tracePt t="134632" x="3394075" y="5946775"/>
          <p14:tracePt t="134640" x="3402013" y="5938838"/>
          <p14:tracePt t="134648" x="3427413" y="5922963"/>
          <p14:tracePt t="134657" x="3443288" y="5915025"/>
          <p14:tracePt t="134665" x="3451225" y="5891213"/>
          <p14:tracePt t="134673" x="3475038" y="5867400"/>
          <p14:tracePt t="134681" x="3498850" y="5849938"/>
          <p14:tracePt t="134690" x="3516313" y="5842000"/>
          <p14:tracePt t="134698" x="3540125" y="5818188"/>
          <p14:tracePt t="134706" x="3563938" y="5794375"/>
          <p14:tracePt t="134715" x="3571875" y="5794375"/>
          <p14:tracePt t="134723" x="3595688" y="5770563"/>
          <p14:tracePt t="134732" x="3621088" y="5754688"/>
          <p14:tracePt t="134740" x="3660775" y="5729288"/>
          <p14:tracePt t="134748" x="3668713" y="5721350"/>
          <p14:tracePt t="134757" x="3692525" y="5697538"/>
          <p14:tracePt t="134765" x="3709988" y="5681663"/>
          <p14:tracePt t="134773" x="3733800" y="5673725"/>
          <p14:tracePt t="134782" x="3741738" y="5649913"/>
          <p14:tracePt t="134790" x="3757613" y="5632450"/>
          <p14:tracePt t="134798" x="3765550" y="5624513"/>
          <p14:tracePt t="134807" x="3781425" y="5608638"/>
          <p14:tracePt t="134815" x="3781425" y="5600700"/>
          <p14:tracePt t="134832" x="3789363" y="5584825"/>
          <p14:tracePt t="134852" x="3789363" y="5576888"/>
          <p14:tracePt t="134877" x="3781425" y="5576888"/>
          <p14:tracePt t="134886" x="3757613" y="5576888"/>
          <p14:tracePt t="134894" x="3717925" y="5576888"/>
          <p14:tracePt t="134902" x="3668713" y="5576888"/>
          <p14:tracePt t="134911" x="3613150" y="5576888"/>
          <p14:tracePt t="134919" x="3548063" y="5584825"/>
          <p14:tracePt t="134927" x="3490913" y="5608638"/>
          <p14:tracePt t="134936" x="3467100" y="5608638"/>
          <p14:tracePt t="134944" x="3427413" y="5624513"/>
          <p14:tracePt t="134952" x="3394075" y="5632450"/>
          <p14:tracePt t="134961" x="3354388" y="5649913"/>
          <p14:tracePt t="134969" x="3330575" y="5649913"/>
          <p14:tracePt t="134977" x="3306763" y="5657850"/>
          <p14:tracePt t="134986" x="3297238" y="5673725"/>
          <p14:tracePt t="134994" x="3281363" y="5673725"/>
          <p14:tracePt t="135002" x="3249613" y="5681663"/>
          <p14:tracePt t="135011" x="3233738" y="5697538"/>
          <p14:tracePt t="135019" x="3225800" y="5705475"/>
          <p14:tracePt t="135027" x="3209925" y="5721350"/>
          <p14:tracePt t="135036" x="3201988" y="5745163"/>
          <p14:tracePt t="135044" x="3184525" y="5754688"/>
          <p14:tracePt t="135052" x="3176588" y="5770563"/>
          <p14:tracePt t="135061" x="3176588" y="5802313"/>
          <p14:tracePt t="135069" x="3176588" y="5818188"/>
          <p14:tracePt t="135077" x="3176588" y="5849938"/>
          <p14:tracePt t="135086" x="3176588" y="5875338"/>
          <p14:tracePt t="135094" x="3176588" y="5899150"/>
          <p14:tracePt t="135102" x="3184525" y="5915025"/>
          <p14:tracePt t="135111" x="3225800" y="5946775"/>
          <p14:tracePt t="135119" x="3249613" y="5972175"/>
          <p14:tracePt t="135127" x="3273425" y="5988050"/>
          <p14:tracePt t="135136" x="3306763" y="6011863"/>
          <p14:tracePt t="135144" x="3346450" y="6011863"/>
          <p14:tracePt t="135153" x="3378200" y="6019800"/>
          <p14:tracePt t="136175" x="3910013" y="5213350"/>
          <p14:tracePt t="136188" x="3902075" y="5213350"/>
          <p14:tracePt t="136195" x="3878263" y="5213350"/>
          <p14:tracePt t="136203" x="3862388" y="5213350"/>
          <p14:tracePt t="136212" x="3838575" y="5213350"/>
          <p14:tracePt t="136220" x="3830638" y="5213350"/>
          <p14:tracePt t="136228" x="3814763" y="5213350"/>
          <p14:tracePt t="136236" x="3805238" y="5213350"/>
          <p14:tracePt t="136252" x="3789363" y="5213350"/>
          <p14:tracePt t="136261" x="3781425" y="5213350"/>
          <p14:tracePt t="136269" x="3765550" y="5221288"/>
          <p14:tracePt t="136277" x="3757613" y="5238750"/>
          <p14:tracePt t="136286" x="3741738" y="5246688"/>
          <p14:tracePt t="136294" x="3733800" y="5262563"/>
          <p14:tracePt t="136302" x="3717925" y="5270500"/>
          <p14:tracePt t="136311" x="3717925" y="5286375"/>
          <p14:tracePt t="136319" x="3709988" y="5294313"/>
          <p14:tracePt t="136327" x="3692525" y="5310188"/>
          <p14:tracePt t="136335" x="3692525" y="5318125"/>
          <p14:tracePt t="136344" x="3684588" y="5318125"/>
          <p14:tracePt t="136352" x="3684588" y="5335588"/>
          <p14:tracePt t="136360" x="3684588" y="5343525"/>
          <p14:tracePt t="136369" x="3668713" y="5359400"/>
          <p14:tracePt t="136386" x="3668713" y="5367338"/>
          <p14:tracePt t="136402" x="3668713" y="5383213"/>
          <p14:tracePt t="136411" x="3668713" y="5391150"/>
          <p14:tracePt t="136419" x="3684588" y="5407025"/>
          <p14:tracePt t="136436" x="3692525" y="5414963"/>
          <p14:tracePt t="136444" x="3709988" y="5430838"/>
          <p14:tracePt t="136452" x="3717925" y="5440363"/>
          <p14:tracePt t="136469" x="3733800" y="5456238"/>
          <p14:tracePt t="136477" x="3741738" y="5456238"/>
          <p14:tracePt t="136486" x="3757613" y="5464175"/>
          <p14:tracePt t="136494" x="3765550" y="5464175"/>
          <p14:tracePt t="136502" x="3781425" y="5480050"/>
          <p14:tracePt t="136511" x="3789363" y="5480050"/>
          <p14:tracePt t="136527" x="3805238" y="5487988"/>
          <p14:tracePt t="136536" x="3814763" y="5487988"/>
          <p14:tracePt t="136544" x="3830638" y="5503863"/>
          <p14:tracePt t="136552" x="3854450" y="5503863"/>
          <p14:tracePt t="136561" x="3862388" y="5503863"/>
          <p14:tracePt t="136569" x="3878263" y="5503863"/>
          <p14:tracePt t="136586" x="3902075" y="5503863"/>
          <p14:tracePt t="136594" x="3910013" y="5503863"/>
          <p14:tracePt t="136611" x="3927475" y="5503863"/>
          <p14:tracePt t="136619" x="3935413" y="5503863"/>
          <p14:tracePt t="136627" x="3951288" y="5503863"/>
          <p14:tracePt t="136636" x="3959225" y="5503863"/>
          <p14:tracePt t="136644" x="3975100" y="5503863"/>
          <p14:tracePt t="136652" x="3975100" y="5487988"/>
          <p14:tracePt t="136661" x="3983038" y="5487988"/>
          <p14:tracePt t="136669" x="3998913" y="5480050"/>
          <p14:tracePt t="136677" x="3998913" y="5464175"/>
          <p14:tracePt t="136686" x="4006850" y="5456238"/>
          <p14:tracePt t="136702" x="4006850" y="5440363"/>
          <p14:tracePt t="136711" x="4006850" y="5430838"/>
          <p14:tracePt t="136719" x="4006850" y="5414963"/>
          <p14:tracePt t="136727" x="4006850" y="5407025"/>
          <p14:tracePt t="136736" x="4006850" y="5391150"/>
          <p14:tracePt t="136752" x="4006850" y="5383213"/>
          <p14:tracePt t="136769" x="3998913" y="5367338"/>
          <p14:tracePt t="136777" x="3975100" y="5359400"/>
          <p14:tracePt t="136782" x="3951288" y="5343525"/>
          <p14:tracePt t="136790" x="3927475" y="5335588"/>
          <p14:tracePt t="136798" x="3878263" y="5335588"/>
          <p14:tracePt t="136806" x="3814763" y="5318125"/>
          <p14:tracePt t="136815" x="3717925" y="5318125"/>
          <p14:tracePt t="136823" x="3636963" y="5318125"/>
          <p14:tracePt t="136831" x="3571875" y="5318125"/>
          <p14:tracePt t="136840" x="3490913" y="5318125"/>
          <p14:tracePt t="136848" x="3427413" y="5318125"/>
          <p14:tracePt t="136856" x="3394075" y="5335588"/>
          <p14:tracePt t="136865" x="3330575" y="5359400"/>
          <p14:tracePt t="136873" x="3297238" y="5367338"/>
          <p14:tracePt t="136881" x="3257550" y="5383213"/>
          <p14:tracePt t="136890" x="3233738" y="5391150"/>
          <p14:tracePt t="136898" x="3209925" y="5407025"/>
          <p14:tracePt t="136906" x="3201988" y="5414963"/>
          <p14:tracePt t="136915" x="3184525" y="5440363"/>
          <p14:tracePt t="136932" x="3176588" y="5464175"/>
          <p14:tracePt t="136940" x="3176588" y="5480050"/>
          <p14:tracePt t="136948" x="3160713" y="5487988"/>
          <p14:tracePt t="136957" x="3160713" y="5503863"/>
          <p14:tracePt t="136965" x="3160713" y="5527675"/>
          <p14:tracePt t="136973" x="3160713" y="5553075"/>
          <p14:tracePt t="136982" x="3160713" y="5576888"/>
          <p14:tracePt t="136990" x="3160713" y="5584825"/>
          <p14:tracePt t="136998" x="3160713" y="5608638"/>
          <p14:tracePt t="137006" x="3160713" y="5632450"/>
          <p14:tracePt t="137015" x="3160713" y="5649913"/>
          <p14:tracePt t="137023" x="3176588" y="5673725"/>
          <p14:tracePt t="137031" x="3184525" y="5681663"/>
          <p14:tracePt t="137040" x="3201988" y="5705475"/>
          <p14:tracePt t="137048" x="3209925" y="5721350"/>
          <p14:tracePt t="137056" x="3209925" y="5729288"/>
          <p14:tracePt t="137065" x="3225800" y="5729288"/>
          <p14:tracePt t="137073" x="3233738" y="5745163"/>
          <p14:tracePt t="137090" x="3249613" y="5754688"/>
          <p14:tracePt t="137106" x="3257550" y="5770563"/>
          <p14:tracePt t="137123" x="3273425" y="5770563"/>
          <p14:tracePt t="137131" x="3281363" y="5778500"/>
          <p14:tracePt t="137165" x="3297238" y="5778500"/>
          <p14:tracePt t="137204" x="3297238" y="5794375"/>
          <p14:tracePt t="137416" x="3297238" y="5778500"/>
          <p14:tracePt t="137427" x="3297238" y="5770563"/>
          <p14:tracePt t="137436" x="3306763" y="5770563"/>
          <p14:tracePt t="137444" x="3322638" y="5745163"/>
          <p14:tracePt t="137452" x="3330575" y="5729288"/>
          <p14:tracePt t="137461" x="3346450" y="5721350"/>
          <p14:tracePt t="137469" x="3354388" y="5705475"/>
          <p14:tracePt t="137477" x="3378200" y="5681663"/>
          <p14:tracePt t="137486" x="3394075" y="5673725"/>
          <p14:tracePt t="137494" x="3419475" y="5657850"/>
          <p14:tracePt t="137502" x="3443288" y="5649913"/>
          <p14:tracePt t="137511" x="3467100" y="5624513"/>
          <p14:tracePt t="137519" x="3475038" y="5608638"/>
          <p14:tracePt t="137527" x="3490913" y="5600700"/>
          <p14:tracePt t="137536" x="3516313" y="5584825"/>
          <p14:tracePt t="137544" x="3540125" y="5576888"/>
          <p14:tracePt t="137552" x="3548063" y="5561013"/>
          <p14:tracePt t="137560" x="3563938" y="5553075"/>
          <p14:tracePt t="137569" x="3587750" y="5535613"/>
          <p14:tracePt t="137577" x="3595688" y="5527675"/>
          <p14:tracePt t="137585" x="3613150" y="5527675"/>
          <p14:tracePt t="137594" x="3621088" y="5503863"/>
          <p14:tracePt t="137602" x="3636963" y="5503863"/>
          <p14:tracePt t="137611" x="3644900" y="5487988"/>
          <p14:tracePt t="137627" x="3660775" y="5480050"/>
          <p14:tracePt t="137636" x="3668713" y="5464175"/>
          <p14:tracePt t="137652" x="3668713" y="5456238"/>
          <p14:tracePt t="137669" x="3684588" y="5456238"/>
          <p14:tracePt t="137684" x="3684588" y="5440363"/>
          <p14:tracePt t="137735" x="3668713" y="5430838"/>
          <p14:tracePt t="137752" x="3660775" y="5430838"/>
          <p14:tracePt t="137760" x="3644900" y="5414963"/>
          <p14:tracePt t="137769" x="3621088" y="5414963"/>
          <p14:tracePt t="137777" x="3613150" y="5414963"/>
          <p14:tracePt t="137786" x="3587750" y="5414963"/>
          <p14:tracePt t="137794" x="3548063" y="5407025"/>
          <p14:tracePt t="137802" x="3524250" y="5407025"/>
          <p14:tracePt t="137811" x="3498850" y="5407025"/>
          <p14:tracePt t="137819" x="3475038" y="5407025"/>
          <p14:tracePt t="137827" x="3451225" y="5407025"/>
          <p14:tracePt t="137835" x="3443288" y="5407025"/>
          <p14:tracePt t="137844" x="3419475" y="5407025"/>
          <p14:tracePt t="137852" x="3402013" y="5407025"/>
          <p14:tracePt t="137861" x="3394075" y="5407025"/>
          <p14:tracePt t="137869" x="3378200" y="5407025"/>
          <p14:tracePt t="137877" x="3370263" y="5407025"/>
          <p14:tracePt t="137886" x="3354388" y="5407025"/>
          <p14:tracePt t="137894" x="3346450" y="5407025"/>
          <p14:tracePt t="137902" x="3330575" y="5414963"/>
          <p14:tracePt t="137911" x="3322638" y="5414963"/>
          <p14:tracePt t="137927" x="3306763" y="5430838"/>
          <p14:tracePt t="137936" x="3297238" y="5430838"/>
          <p14:tracePt t="137944" x="3281363" y="5440363"/>
          <p14:tracePt t="137952" x="3281363" y="5456238"/>
          <p14:tracePt t="137961" x="3273425" y="5456238"/>
          <p14:tracePt t="137969" x="3257550" y="5464175"/>
          <p14:tracePt t="137978" x="3249613" y="5487988"/>
          <p14:tracePt t="137994" x="3233738" y="5503863"/>
          <p14:tracePt t="138002" x="3233738" y="5511800"/>
          <p14:tracePt t="138011" x="3233738" y="5527675"/>
          <p14:tracePt t="138027" x="3233738" y="5535613"/>
          <p14:tracePt t="138036" x="3233738" y="5553075"/>
          <p14:tracePt t="138052" x="3233738" y="5561013"/>
          <p14:tracePt t="138061" x="3233738" y="5576888"/>
          <p14:tracePt t="138069" x="3233738" y="5584825"/>
          <p14:tracePt t="138077" x="3233738" y="5600700"/>
          <p14:tracePt t="138086" x="3249613" y="5608638"/>
          <p14:tracePt t="138094" x="3273425" y="5632450"/>
          <p14:tracePt t="138102" x="3281363" y="5649913"/>
          <p14:tracePt t="138111" x="3297238" y="5673725"/>
          <p14:tracePt t="138119" x="3306763" y="5681663"/>
          <p14:tracePt t="138127" x="3322638" y="5705475"/>
          <p14:tracePt t="138136" x="3346450" y="5721350"/>
          <p14:tracePt t="138144" x="3354388" y="5729288"/>
          <p14:tracePt t="138152" x="3370263" y="5745163"/>
          <p14:tracePt t="138161" x="3378200" y="5770563"/>
          <p14:tracePt t="138169" x="3394075" y="5770563"/>
          <p14:tracePt t="138177" x="3402013" y="5778500"/>
          <p14:tracePt t="138186" x="3419475" y="5794375"/>
          <p14:tracePt t="138194" x="3419475" y="5802313"/>
          <p14:tracePt t="138202" x="3427413" y="5802313"/>
          <p14:tracePt t="138211" x="3427413" y="5818188"/>
          <p14:tracePt t="138219" x="3443288" y="5818188"/>
          <p14:tracePt t="138227" x="3443288" y="5826125"/>
          <p14:tracePt t="138244" x="3451225" y="5842000"/>
          <p14:tracePt t="138261" x="3467100" y="5842000"/>
          <p14:tracePt t="138269" x="3467100" y="5849938"/>
          <p14:tracePt t="138286" x="3475038" y="5849938"/>
          <p14:tracePt t="138302" x="3475038" y="5867400"/>
          <p14:tracePt t="138311" x="3490913" y="5867400"/>
          <p14:tracePt t="138328" x="3498850" y="5875338"/>
          <p14:tracePt t="138336" x="3516313" y="5875338"/>
          <p14:tracePt t="138369" x="3524250" y="5875338"/>
          <p14:tracePt t="138449" x="3540125" y="5875338"/>
          <p14:tracePt t="138458" x="3540125" y="5867400"/>
          <p14:tracePt t="139687" x="3548063" y="5867400"/>
          <p14:tracePt t="139695" x="3563938" y="5849938"/>
          <p14:tracePt t="139703" x="3571875" y="5842000"/>
          <p14:tracePt t="139711" x="3587750" y="5826125"/>
          <p14:tracePt t="139719" x="3595688" y="5818188"/>
          <p14:tracePt t="139728" x="3613150" y="5802313"/>
          <p14:tracePt t="139736" x="3621088" y="5794375"/>
          <p14:tracePt t="139744" x="3636963" y="5778500"/>
          <p14:tracePt t="139761" x="3644900" y="5770563"/>
          <p14:tracePt t="139777" x="3660775" y="5770563"/>
          <p14:tracePt t="139806" x="3660775" y="5754688"/>
          <p14:tracePt t="139890" x="3668713" y="5754688"/>
          <p14:tracePt t="140077" x="3660775" y="5754688"/>
          <p14:tracePt t="140094" x="3660775" y="5770563"/>
          <p14:tracePt t="140102" x="3644900" y="5770563"/>
          <p14:tracePt t="140110" x="3636963" y="5778500"/>
          <p14:tracePt t="140126" x="3621088" y="5794375"/>
          <p14:tracePt t="140142" x="3613150" y="5794375"/>
          <p14:tracePt t="140151" x="3613150" y="5802313"/>
          <p14:tracePt t="140183" x="3595688" y="5802313"/>
          <p14:tracePt t="140240" x="3587750" y="5802313"/>
          <p14:tracePt t="140249" x="3571875" y="5818188"/>
          <p14:tracePt t="140265" x="3563938" y="5818188"/>
          <p14:tracePt t="140282" x="3548063" y="5826125"/>
          <p14:tracePt t="140503" x="3548063" y="5818188"/>
          <p14:tracePt t="140511" x="3563938" y="5818188"/>
          <p14:tracePt t="140527" x="3563938" y="5802313"/>
          <p14:tracePt t="140536" x="3571875" y="5802313"/>
          <p14:tracePt t="140552" x="3571875" y="5794375"/>
          <p14:tracePt t="140569" x="3587750" y="5794375"/>
          <p14:tracePt t="140577" x="3587750" y="5778500"/>
          <p14:tracePt t="140590" x="3595688" y="5778500"/>
          <p14:tracePt t="140607" x="3613150" y="5770563"/>
          <p14:tracePt t="140640" x="3621088" y="5754688"/>
          <p14:tracePt t="140663" x="3636963" y="5754688"/>
          <p14:tracePt t="140679" x="3636963" y="5745163"/>
          <p14:tracePt t="140696" x="3644900" y="5745163"/>
          <p14:tracePt t="140735" x="3660775" y="5745163"/>
          <p14:tracePt t="140802" x="3668713" y="5745163"/>
          <p14:tracePt t="140831" x="3684588" y="5745163"/>
          <p14:tracePt t="140848" x="3692525" y="5745163"/>
          <p14:tracePt t="141867" x="3741738" y="5770563"/>
          <p14:tracePt t="143489" x="3765550" y="5754688"/>
          <p14:tracePt t="143498" x="3789363" y="5729288"/>
          <p14:tracePt t="143506" x="3814763" y="5705475"/>
          <p14:tracePt t="143515" x="3854450" y="5681663"/>
          <p14:tracePt t="144541" x="2990850" y="471487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5E9BD-CD44-BFA9-2FF9-4F9827461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08242389-147F-25F6-35EF-350BFC957A03}"/>
              </a:ext>
            </a:extLst>
          </p:cNvPr>
          <p:cNvSpPr txBox="1">
            <a:spLocks/>
          </p:cNvSpPr>
          <p:nvPr/>
        </p:nvSpPr>
        <p:spPr>
          <a:xfrm>
            <a:off x="-1" y="-8639"/>
            <a:ext cx="12191999" cy="7629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ELECTRIC POTENTIAL DIFFERENCE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62A09F6D-C8CE-EF35-AB8A-DB94572CCB0B}"/>
                  </a:ext>
                </a:extLst>
              </p:cNvPr>
              <p:cNvSpPr txBox="1"/>
              <p:nvPr/>
            </p:nvSpPr>
            <p:spPr>
              <a:xfrm>
                <a:off x="207006" y="570515"/>
                <a:ext cx="8265458" cy="1553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/>
                  <a:t>If a particle moves through a potential difference 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it-IT" dirty="0"/>
                  <a:t>, </a:t>
                </a:r>
                <a:r>
                  <a:rPr lang="it-IT"/>
                  <a:t>the change in electric potential energy is</a:t>
                </a:r>
                <a:r>
                  <a:rPr lang="it-IT" dirty="0"/>
                  <a:t>:</a:t>
                </a:r>
              </a:p>
              <a:p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</m:t>
                      </m:r>
                      <m:r>
                        <a:rPr lang="it-IT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it-IT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it-IT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it-IT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→∆</m:t>
                      </m:r>
                      <m:r>
                        <a:rPr lang="it-IT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it-IT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num>
                        <m:den>
                          <m: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it-IT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it-IT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62A09F6D-C8CE-EF35-AB8A-DB94572CCB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006" y="570515"/>
                <a:ext cx="8265458" cy="1553374"/>
              </a:xfrm>
              <a:prstGeom prst="rect">
                <a:avLst/>
              </a:prstGeom>
              <a:blipFill>
                <a:blip r:embed="rId5"/>
                <a:stretch>
                  <a:fillRect l="-613" t="-2439" b="-81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304E82D-0113-60BA-1815-DFDB6BDE79FB}"/>
              </a:ext>
            </a:extLst>
          </p:cNvPr>
          <p:cNvSpPr txBox="1"/>
          <p:nvPr/>
        </p:nvSpPr>
        <p:spPr>
          <a:xfrm>
            <a:off x="7584399" y="3205895"/>
            <a:ext cx="379099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/>
              <a:t>Electrostatic potential energy difference per unit charge</a:t>
            </a:r>
            <a:endParaRPr lang="it-IT" dirty="0"/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A7B8F552-E4D6-4A39-8FF7-D1ACBB25E2EB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6562165" y="2123889"/>
            <a:ext cx="1022234" cy="14051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B5233E9C-90D1-1970-691C-5BB0192A12D0}"/>
                  </a:ext>
                </a:extLst>
              </p:cNvPr>
              <p:cNvSpPr txBox="1"/>
              <p:nvPr/>
            </p:nvSpPr>
            <p:spPr>
              <a:xfrm>
                <a:off x="2157625" y="3429000"/>
                <a:ext cx="3829703" cy="18355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SI</a:t>
                </a:r>
                <a:r>
                  <a:rPr lang="it-IT"/>
                  <a:t> unit</a:t>
                </a:r>
                <a:r>
                  <a:rPr lang="it-IT" dirty="0"/>
                  <a:t>: </a:t>
                </a:r>
                <a:r>
                  <a:rPr lang="it-IT" b="1" dirty="0"/>
                  <a:t>Volt</a:t>
                </a:r>
                <a:r>
                  <a:rPr lang="it-IT" dirty="0"/>
                  <a:t> </a:t>
                </a:r>
                <a:r>
                  <a:rPr lang="it-IT" dirty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1 </m:t>
                    </m:r>
                    <m:r>
                      <a:rPr lang="it-IT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𝑉</m:t>
                    </m:r>
                    <m:r>
                      <a:rPr lang="it-IT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=1</m:t>
                    </m:r>
                    <m:f>
                      <m:fPr>
                        <m:ctrlPr>
                          <a:rPr lang="it-IT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𝐽</m:t>
                        </m:r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𝐶</m:t>
                        </m:r>
                      </m:den>
                    </m:f>
                  </m:oMath>
                </a14:m>
                <a:endParaRPr lang="it-IT" dirty="0"/>
              </a:p>
              <a:p>
                <a:endParaRPr lang="it-IT" dirty="0"/>
              </a:p>
              <a:p>
                <a:endParaRPr lang="it-IT" dirty="0"/>
              </a:p>
              <a:p>
                <a:r>
                  <a:rPr lang="it-IT" err="1"/>
                  <a:t>Reexpression</a:t>
                </a:r>
                <a:r>
                  <a:rPr lang="it-IT"/>
                  <a:t> of the electric field unit</a:t>
                </a:r>
                <a:r>
                  <a:rPr lang="it-IT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1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=1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=1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=1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B5233E9C-90D1-1970-691C-5BB0192A12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7625" y="3429000"/>
                <a:ext cx="3829703" cy="1835502"/>
              </a:xfrm>
              <a:prstGeom prst="rect">
                <a:avLst/>
              </a:prstGeom>
              <a:blipFill>
                <a:blip r:embed="rId6"/>
                <a:stretch>
                  <a:fillRect l="-990" b="-6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0F88B544-62DD-77FC-7289-21C282F188FD}"/>
              </a:ext>
            </a:extLst>
          </p:cNvPr>
          <p:cNvCxnSpPr>
            <a:cxnSpLocks/>
          </p:cNvCxnSpPr>
          <p:nvPr/>
        </p:nvCxnSpPr>
        <p:spPr>
          <a:xfrm>
            <a:off x="4175401" y="3883418"/>
            <a:ext cx="0" cy="4943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Audio 8">
            <a:extLst>
              <a:ext uri="{FF2B5EF4-FFF2-40B4-BE49-F238E27FC236}">
                <a16:creationId xmlns:a16="http://schemas.microsoft.com/office/drawing/2014/main" id="{30A87F48-A3D6-5712-A419-FC2A33FED1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2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317"/>
    </mc:Choice>
    <mc:Fallback xmlns="">
      <p:transition spd="slow" advTm="123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412" x="5394325" y="6688138"/>
          <p14:tracePt t="6424" x="5475288" y="6567488"/>
          <p14:tracePt t="6425" x="5514975" y="6503988"/>
          <p14:tracePt t="6436" x="5588000" y="6407150"/>
          <p14:tracePt t="6443" x="5661025" y="6310313"/>
          <p14:tracePt t="6448" x="5741988" y="6156325"/>
          <p14:tracePt t="6456" x="5765800" y="6092825"/>
          <p14:tracePt t="6464" x="5805488" y="5995988"/>
          <p14:tracePt t="6472" x="5829300" y="5899150"/>
          <p14:tracePt t="6480" x="5837238" y="5794375"/>
          <p14:tracePt t="6488" x="5862638" y="5705475"/>
          <p14:tracePt t="6497" x="5862638" y="5608638"/>
          <p14:tracePt t="6505" x="5862638" y="5511800"/>
          <p14:tracePt t="6513" x="5862638" y="5430838"/>
          <p14:tracePt t="6521" x="5862638" y="5359400"/>
          <p14:tracePt t="6530" x="5854700" y="5294313"/>
          <p14:tracePt t="6538" x="5837238" y="5262563"/>
          <p14:tracePt t="6546" x="5829300" y="5213350"/>
          <p14:tracePt t="6555" x="5813425" y="5173663"/>
          <p14:tracePt t="6564" x="5805488" y="5133975"/>
          <p14:tracePt t="6572" x="5789613" y="5108575"/>
          <p14:tracePt t="6580" x="5781675" y="5084763"/>
          <p14:tracePt t="6589" x="5781675" y="5076825"/>
          <p14:tracePt t="6597" x="5765800" y="5060950"/>
          <p14:tracePt t="6605" x="5765800" y="5053013"/>
          <p14:tracePt t="6614" x="5757863" y="5037138"/>
          <p14:tracePt t="6622" x="5757863" y="5029200"/>
          <p14:tracePt t="6630" x="5757863" y="5013325"/>
          <p14:tracePt t="6639" x="5741988" y="5013325"/>
          <p14:tracePt t="6655" x="5741988" y="5003800"/>
          <p14:tracePt t="7130" x="5741988" y="4987925"/>
          <p14:tracePt t="7139" x="5741988" y="4979988"/>
          <p14:tracePt t="7147" x="5741988" y="4964113"/>
          <p14:tracePt t="7155" x="5741988" y="4940300"/>
          <p14:tracePt t="7163" x="5757863" y="4916488"/>
          <p14:tracePt t="7171" x="5757863" y="4908550"/>
          <p14:tracePt t="7180" x="5757863" y="4883150"/>
          <p14:tracePt t="7188" x="5757863" y="4835525"/>
          <p14:tracePt t="7197" x="5757863" y="4786313"/>
          <p14:tracePt t="7205" x="5757863" y="4722813"/>
          <p14:tracePt t="7213" x="5757863" y="4673600"/>
          <p14:tracePt t="7222" x="5741988" y="4602163"/>
          <p14:tracePt t="7230" x="5716588" y="4529138"/>
          <p14:tracePt t="7238" x="5684838" y="4448175"/>
          <p14:tracePt t="7246" x="5635625" y="4375150"/>
          <p14:tracePt t="7255" x="5588000" y="4287838"/>
          <p14:tracePt t="7263" x="5540375" y="4214813"/>
          <p14:tracePt t="7272" x="5451475" y="4086225"/>
          <p14:tracePt t="7280" x="5418138" y="4044950"/>
          <p14:tracePt t="7288" x="5354638" y="3973513"/>
          <p14:tracePt t="7296" x="5281613" y="3900488"/>
          <p14:tracePt t="7305" x="5176838" y="3803650"/>
          <p14:tracePt t="7313" x="5087938" y="3730625"/>
          <p14:tracePt t="7322" x="5056188" y="3706813"/>
          <p14:tracePt t="7330" x="4910138" y="3609975"/>
          <p14:tracePt t="7338" x="4813300" y="3562350"/>
          <p14:tracePt t="7346" x="4716463" y="3513138"/>
          <p14:tracePt t="7355" x="4668838" y="3489325"/>
          <p14:tracePt t="7363" x="4572000" y="3441700"/>
          <p14:tracePt t="7371" x="4475163" y="3416300"/>
          <p14:tracePt t="7380" x="4402138" y="3392488"/>
          <p14:tracePt t="7388" x="4330700" y="3352800"/>
          <p14:tracePt t="7396" x="4241800" y="3344863"/>
          <p14:tracePt t="7405" x="4184650" y="3319463"/>
          <p14:tracePt t="7413" x="4121150" y="3303588"/>
          <p14:tracePt t="7421" x="4056063" y="3295650"/>
          <p14:tracePt t="7430" x="3998913" y="3279775"/>
          <p14:tracePt t="7438" x="3951288" y="3271838"/>
          <p14:tracePt t="7446" x="3902075" y="3255963"/>
          <p14:tracePt t="7455" x="3854450" y="3248025"/>
          <p14:tracePt t="7463" x="3830638" y="3248025"/>
          <p14:tracePt t="8486" x="3621088" y="3206750"/>
          <p14:tracePt t="13805" x="3571875" y="3198813"/>
          <p14:tracePt t="13813" x="3524250" y="3135313"/>
          <p14:tracePt t="13822" x="3451225" y="3078163"/>
          <p14:tracePt t="14854" x="814388" y="838200"/>
          <p14:tracePt t="14856" x="774700" y="838200"/>
          <p14:tracePt t="14876" x="766763" y="846138"/>
          <p14:tracePt t="14884" x="766763" y="862013"/>
          <p14:tracePt t="14892" x="766763" y="869950"/>
          <p14:tracePt t="14900" x="766763" y="893763"/>
          <p14:tracePt t="29850" x="774700" y="911225"/>
          <p14:tracePt t="29859" x="814388" y="935038"/>
          <p14:tracePt t="29867" x="838200" y="966788"/>
          <p14:tracePt t="30899" x="2427288" y="2787650"/>
          <p14:tracePt t="30902" x="2459038" y="2771775"/>
          <p14:tracePt t="30913" x="2459038" y="2763838"/>
          <p14:tracePt t="30918" x="2474913" y="2763838"/>
          <p14:tracePt t="30927" x="2482850" y="2763838"/>
          <p14:tracePt t="30935" x="2500313" y="2747963"/>
          <p14:tracePt t="30959" x="2508250" y="2747963"/>
          <p14:tracePt t="30967" x="2508250" y="2740025"/>
          <p14:tracePt t="30975" x="2524125" y="2740025"/>
          <p14:tracePt t="30984" x="2524125" y="2724150"/>
          <p14:tracePt t="30992" x="2532063" y="2724150"/>
          <p14:tracePt t="31001" x="2547938" y="2716213"/>
          <p14:tracePt t="31017" x="2555875" y="2700338"/>
          <p14:tracePt t="31025" x="2571750" y="2700338"/>
          <p14:tracePt t="31042" x="2579688" y="2692400"/>
          <p14:tracePt t="31051" x="2597150" y="2674938"/>
          <p14:tracePt t="31067" x="2605088" y="2667000"/>
          <p14:tracePt t="31084" x="2620963" y="2651125"/>
          <p14:tracePt t="31092" x="2628900" y="2643188"/>
          <p14:tracePt t="31105" x="2644775" y="2627313"/>
          <p14:tracePt t="31122" x="2652713" y="2619375"/>
          <p14:tracePt t="31552" x="2652713" y="2603500"/>
          <p14:tracePt t="31560" x="2652713" y="2578100"/>
          <p14:tracePt t="31568" x="2652713" y="2554288"/>
          <p14:tracePt t="31576" x="2652713" y="2522538"/>
          <p14:tracePt t="31584" x="2652713" y="2482850"/>
          <p14:tracePt t="31593" x="2652713" y="2433638"/>
          <p14:tracePt t="31601" x="2652713" y="2425700"/>
          <p14:tracePt t="31609" x="2652713" y="2360613"/>
          <p14:tracePt t="31617" x="2652713" y="2336800"/>
          <p14:tracePt t="31626" x="2652713" y="2305050"/>
          <p14:tracePt t="31634" x="2652713" y="2281238"/>
          <p14:tracePt t="31642" x="2652713" y="2239963"/>
          <p14:tracePt t="31651" x="2652713" y="2216150"/>
          <p14:tracePt t="31659" x="2652713" y="2192338"/>
          <p14:tracePt t="31667" x="2652713" y="2159000"/>
          <p14:tracePt t="31676" x="2652713" y="2135188"/>
          <p14:tracePt t="31684" x="2652713" y="2119313"/>
          <p14:tracePt t="31692" x="2652713" y="2095500"/>
          <p14:tracePt t="31701" x="2652713" y="2071688"/>
          <p14:tracePt t="31709" x="2652713" y="2063750"/>
          <p14:tracePt t="31717" x="2652713" y="2038350"/>
          <p14:tracePt t="31726" x="2652713" y="2014538"/>
          <p14:tracePt t="31734" x="2652713" y="1998663"/>
          <p14:tracePt t="31742" x="2668588" y="1990725"/>
          <p14:tracePt t="31750" x="2668588" y="1974850"/>
          <p14:tracePt t="31759" x="2676525" y="1966913"/>
          <p14:tracePt t="31776" x="2676525" y="1949450"/>
          <p14:tracePt t="31784" x="2693988" y="1949450"/>
          <p14:tracePt t="31792" x="2701925" y="1941513"/>
          <p14:tracePt t="31809" x="2717800" y="1941513"/>
          <p14:tracePt t="31817" x="2725738" y="1941513"/>
          <p14:tracePt t="31826" x="2741613" y="1925638"/>
          <p14:tracePt t="31834" x="2749550" y="1925638"/>
          <p14:tracePt t="31842" x="2765425" y="1925638"/>
          <p14:tracePt t="31851" x="2773363" y="1917700"/>
          <p14:tracePt t="31867" x="2789238" y="1917700"/>
          <p14:tracePt t="31876" x="2798763" y="1917700"/>
          <p14:tracePt t="31884" x="2798763" y="1901825"/>
          <p14:tracePt t="31892" x="2814638" y="1901825"/>
          <p14:tracePt t="31909" x="2822575" y="1893888"/>
          <p14:tracePt t="31926" x="2838450" y="1878013"/>
          <p14:tracePt t="32956" x="1862138" y="1804988"/>
          <p14:tracePt t="32969" x="1854200" y="1804988"/>
          <p14:tracePt t="32970" x="1854200" y="1797050"/>
          <p14:tracePt t="33009" x="1838325" y="1797050"/>
          <p14:tracePt t="33042" x="1830388" y="1797050"/>
          <p14:tracePt t="33051" x="1814513" y="1797050"/>
          <p14:tracePt t="33059" x="1806575" y="1797050"/>
          <p14:tracePt t="33067" x="1790700" y="1797050"/>
          <p14:tracePt t="33076" x="1782763" y="1797050"/>
          <p14:tracePt t="33084" x="1765300" y="1797050"/>
          <p14:tracePt t="33092" x="1757363" y="1797050"/>
          <p14:tracePt t="33101" x="1733550" y="1804988"/>
          <p14:tracePt t="33109" x="1709738" y="1828800"/>
          <p14:tracePt t="33117" x="1693863" y="1844675"/>
          <p14:tracePt t="33126" x="1668463" y="1878013"/>
          <p14:tracePt t="33134" x="1660525" y="1893888"/>
          <p14:tracePt t="33142" x="1644650" y="1917700"/>
          <p14:tracePt t="33151" x="1636713" y="1941513"/>
          <p14:tracePt t="33159" x="1620838" y="1966913"/>
          <p14:tracePt t="33167" x="1612900" y="1974850"/>
          <p14:tracePt t="33176" x="1597025" y="1998663"/>
          <p14:tracePt t="33184" x="1589088" y="2014538"/>
          <p14:tracePt t="33192" x="1589088" y="2022475"/>
          <p14:tracePt t="33200" x="1571625" y="2038350"/>
          <p14:tracePt t="33209" x="1571625" y="2046288"/>
          <p14:tracePt t="33217" x="1571625" y="2063750"/>
          <p14:tracePt t="33234" x="1571625" y="2071688"/>
          <p14:tracePt t="33251" x="1571625" y="2087563"/>
          <p14:tracePt t="33259" x="1571625" y="2095500"/>
          <p14:tracePt t="33276" x="1571625" y="2111375"/>
          <p14:tracePt t="33284" x="1589088" y="2111375"/>
          <p14:tracePt t="33292" x="1597025" y="2119313"/>
          <p14:tracePt t="33301" x="1612900" y="2135188"/>
          <p14:tracePt t="33309" x="1620838" y="2135188"/>
          <p14:tracePt t="33317" x="1636713" y="2143125"/>
          <p14:tracePt t="33326" x="1644650" y="2159000"/>
          <p14:tracePt t="33334" x="1668463" y="2159000"/>
          <p14:tracePt t="33343" x="1693863" y="2168525"/>
          <p14:tracePt t="33351" x="1733550" y="2184400"/>
          <p14:tracePt t="33359" x="1757363" y="2184400"/>
          <p14:tracePt t="33367" x="1782763" y="2192338"/>
          <p14:tracePt t="33376" x="1806575" y="2192338"/>
          <p14:tracePt t="33384" x="1830388" y="2208213"/>
          <p14:tracePt t="33392" x="1854200" y="2208213"/>
          <p14:tracePt t="33401" x="1878013" y="2208213"/>
          <p14:tracePt t="33409" x="1903413" y="2208213"/>
          <p14:tracePt t="33417" x="1927225" y="2208213"/>
          <p14:tracePt t="33426" x="1935163" y="2208213"/>
          <p14:tracePt t="33434" x="1958975" y="2208213"/>
          <p14:tracePt t="33442" x="1974850" y="2208213"/>
          <p14:tracePt t="33451" x="1984375" y="2208213"/>
          <p14:tracePt t="33459" x="2000250" y="2208213"/>
          <p14:tracePt t="33467" x="2008188" y="2208213"/>
          <p14:tracePt t="33476" x="2024063" y="2208213"/>
          <p14:tracePt t="33484" x="2039938" y="2208213"/>
          <p14:tracePt t="33492" x="2047875" y="2208213"/>
          <p14:tracePt t="33501" x="2047875" y="2192338"/>
          <p14:tracePt t="33509" x="2063750" y="2192338"/>
          <p14:tracePt t="33517" x="2071688" y="2192338"/>
          <p14:tracePt t="33534" x="2071688" y="2184400"/>
          <p14:tracePt t="33551" x="2089150" y="2184400"/>
          <p14:tracePt t="41409" x="2097088" y="2184400"/>
          <p14:tracePt t="41418" x="2120900" y="2184400"/>
          <p14:tracePt t="41426" x="2136775" y="2184400"/>
          <p14:tracePt t="42440" x="4427538" y="1893888"/>
          <p14:tracePt t="42453" x="4451350" y="1893888"/>
          <p14:tracePt t="42454" x="4459288" y="1901825"/>
          <p14:tracePt t="42464" x="4483100" y="1901825"/>
          <p14:tracePt t="42468" x="4498975" y="1901825"/>
          <p14:tracePt t="42477" x="4524375" y="1901825"/>
          <p14:tracePt t="42492" x="4532313" y="1901825"/>
          <p14:tracePt t="42500" x="4548188" y="1901825"/>
          <p14:tracePt t="42509" x="4556125" y="1901825"/>
          <p14:tracePt t="42517" x="4572000" y="1901825"/>
          <p14:tracePt t="42534" x="4579938" y="1901825"/>
          <p14:tracePt t="42551" x="4579938" y="1893888"/>
          <p14:tracePt t="42559" x="4579938" y="1878013"/>
          <p14:tracePt t="42575" x="4579938" y="1870075"/>
          <p14:tracePt t="42584" x="4579938" y="1844675"/>
          <p14:tracePt t="42592" x="4579938" y="1828800"/>
          <p14:tracePt t="42601" x="4579938" y="1804988"/>
          <p14:tracePt t="42609" x="4579938" y="1797050"/>
          <p14:tracePt t="42617" x="4572000" y="1773238"/>
          <p14:tracePt t="42626" x="4572000" y="1757363"/>
          <p14:tracePt t="42634" x="4556125" y="1757363"/>
          <p14:tracePt t="42642" x="4556125" y="1749425"/>
          <p14:tracePt t="42650" x="4548188" y="1731963"/>
          <p14:tracePt t="42667" x="4532313" y="1731963"/>
          <p14:tracePt t="42676" x="4524375" y="1724025"/>
          <p14:tracePt t="42684" x="4506913" y="1724025"/>
          <p14:tracePt t="42692" x="4483100" y="1724025"/>
          <p14:tracePt t="42701" x="4459288" y="1724025"/>
          <p14:tracePt t="42709" x="4402138" y="1724025"/>
          <p14:tracePt t="42718" x="4378325" y="1724025"/>
          <p14:tracePt t="42726" x="4354513" y="1724025"/>
          <p14:tracePt t="42734" x="4313238" y="1724025"/>
          <p14:tracePt t="42742" x="4289425" y="1724025"/>
          <p14:tracePt t="42751" x="4265613" y="1724025"/>
          <p14:tracePt t="42759" x="4241800" y="1724025"/>
          <p14:tracePt t="42767" x="4208463" y="1724025"/>
          <p14:tracePt t="42775" x="4168775" y="1724025"/>
          <p14:tracePt t="42784" x="4144963" y="1724025"/>
          <p14:tracePt t="42792" x="4111625" y="1749425"/>
          <p14:tracePt t="42801" x="4087813" y="1757363"/>
          <p14:tracePt t="42809" x="4048125" y="1781175"/>
          <p14:tracePt t="42817" x="4024313" y="1797050"/>
          <p14:tracePt t="42825" x="3983038" y="1820863"/>
          <p14:tracePt t="42834" x="3959225" y="1828800"/>
          <p14:tracePt t="42842" x="3935413" y="1844675"/>
          <p14:tracePt t="42850" x="3910013" y="1854200"/>
          <p14:tracePt t="42859" x="3886200" y="1878013"/>
          <p14:tracePt t="42867" x="3862388" y="1893888"/>
          <p14:tracePt t="42876" x="3854450" y="1901825"/>
          <p14:tracePt t="42884" x="3830638" y="1901825"/>
          <p14:tracePt t="42892" x="3814763" y="1925638"/>
          <p14:tracePt t="42901" x="3789363" y="1941513"/>
          <p14:tracePt t="42909" x="3781425" y="1941513"/>
          <p14:tracePt t="42917" x="3765550" y="1949450"/>
          <p14:tracePt t="42925" x="3757613" y="1966913"/>
          <p14:tracePt t="42934" x="3741738" y="1974850"/>
          <p14:tracePt t="42942" x="3733800" y="1990725"/>
          <p14:tracePt t="42951" x="3733800" y="1998663"/>
          <p14:tracePt t="42959" x="3717925" y="1998663"/>
          <p14:tracePt t="42967" x="3717925" y="2014538"/>
          <p14:tracePt t="42976" x="3717925" y="2022475"/>
          <p14:tracePt t="42984" x="3717925" y="2038350"/>
          <p14:tracePt t="42992" x="3717925" y="2046288"/>
          <p14:tracePt t="43009" x="3717925" y="2063750"/>
          <p14:tracePt t="43017" x="3717925" y="2071688"/>
          <p14:tracePt t="43042" x="3717925" y="2087563"/>
          <p14:tracePt t="43076" x="3717925" y="2095500"/>
          <p14:tracePt t="43101" x="3733800" y="2095500"/>
          <p14:tracePt t="47184" x="3741738" y="2095500"/>
          <p14:tracePt t="47192" x="3765550" y="2095500"/>
          <p14:tracePt t="47201" x="3805238" y="2095500"/>
          <p14:tracePt t="48232" x="5297488" y="2095500"/>
          <p14:tracePt t="48291" x="5297488" y="2087563"/>
          <p14:tracePt t="48299" x="5297488" y="2063750"/>
          <p14:tracePt t="48307" x="5297488" y="2038350"/>
          <p14:tracePt t="48316" x="5297488" y="2022475"/>
          <p14:tracePt t="48324" x="5297488" y="1998663"/>
          <p14:tracePt t="48332" x="5297488" y="1966913"/>
          <p14:tracePt t="48346" x="5297488" y="1901825"/>
          <p14:tracePt t="48355" x="5297488" y="1870075"/>
          <p14:tracePt t="48363" x="5297488" y="1804988"/>
          <p14:tracePt t="48371" x="5297488" y="1773238"/>
          <p14:tracePt t="48380" x="5305425" y="1708150"/>
          <p14:tracePt t="48388" x="5321300" y="1660525"/>
          <p14:tracePt t="48397" x="5329238" y="1611313"/>
          <p14:tracePt t="48405" x="5346700" y="1571625"/>
          <p14:tracePt t="48413" x="5354638" y="1490663"/>
          <p14:tracePt t="48422" x="5370513" y="1466850"/>
          <p14:tracePt t="48430" x="5370513" y="1427163"/>
          <p14:tracePt t="48438" x="5370513" y="1401763"/>
          <p14:tracePt t="48446" x="5370513" y="1377950"/>
          <p14:tracePt t="48455" x="5370513" y="1354138"/>
          <p14:tracePt t="48463" x="5370513" y="1330325"/>
          <p14:tracePt t="48471" x="5370513" y="1322388"/>
          <p14:tracePt t="48480" x="5346700" y="1296988"/>
          <p14:tracePt t="48488" x="5321300" y="1281113"/>
          <p14:tracePt t="48497" x="5297488" y="1273175"/>
          <p14:tracePt t="48505" x="5257800" y="1273175"/>
          <p14:tracePt t="48513" x="5208588" y="1273175"/>
          <p14:tracePt t="48521" x="5160963" y="1273175"/>
          <p14:tracePt t="48530" x="5103813" y="1273175"/>
          <p14:tracePt t="48538" x="5040313" y="1273175"/>
          <p14:tracePt t="48546" x="4983163" y="1273175"/>
          <p14:tracePt t="48555" x="4918075" y="1273175"/>
          <p14:tracePt t="48563" x="4870450" y="1281113"/>
          <p14:tracePt t="48571" x="4813300" y="1296988"/>
          <p14:tracePt t="48580" x="4765675" y="1322388"/>
          <p14:tracePt t="48588" x="4716463" y="1354138"/>
          <p14:tracePt t="48596" x="4676775" y="1393825"/>
          <p14:tracePt t="48605" x="4629150" y="1427163"/>
          <p14:tracePt t="48613" x="4579938" y="1474788"/>
          <p14:tracePt t="48622" x="4548188" y="1522413"/>
          <p14:tracePt t="48630" x="4506913" y="1571625"/>
          <p14:tracePt t="48638" x="4475163" y="1619250"/>
          <p14:tracePt t="48646" x="4427538" y="1684338"/>
          <p14:tracePt t="48655" x="4402138" y="1749425"/>
          <p14:tracePt t="48663" x="4378325" y="1797050"/>
          <p14:tracePt t="48671" x="4354513" y="1844675"/>
          <p14:tracePt t="48680" x="4354513" y="1870075"/>
          <p14:tracePt t="48688" x="4338638" y="1917700"/>
          <p14:tracePt t="48696" x="4330700" y="1974850"/>
          <p14:tracePt t="48705" x="4330700" y="2014538"/>
          <p14:tracePt t="48713" x="4330700" y="2046288"/>
          <p14:tracePt t="48721" x="4338638" y="2071688"/>
          <p14:tracePt t="48730" x="4362450" y="2111375"/>
          <p14:tracePt t="48738" x="4386263" y="2143125"/>
          <p14:tracePt t="48747" x="4427538" y="2184400"/>
          <p14:tracePt t="48755" x="4498975" y="2255838"/>
          <p14:tracePt t="48771" x="4524375" y="2281238"/>
          <p14:tracePt t="48780" x="4595813" y="2336800"/>
          <p14:tracePt t="48788" x="4629150" y="2352675"/>
          <p14:tracePt t="48796" x="4668838" y="2378075"/>
          <p14:tracePt t="48805" x="4692650" y="2401888"/>
          <p14:tracePt t="48813" x="4741863" y="2425700"/>
          <p14:tracePt t="48821" x="4773613" y="2449513"/>
          <p14:tracePt t="48830" x="4821238" y="2473325"/>
          <p14:tracePt t="48838" x="4870450" y="2506663"/>
          <p14:tracePt t="48846" x="4910138" y="2530475"/>
          <p14:tracePt t="48855" x="4935538" y="2546350"/>
          <p14:tracePt t="48863" x="4967288" y="2570163"/>
          <p14:tracePt t="48871" x="5006975" y="2578100"/>
          <p14:tracePt t="48880" x="5032375" y="2595563"/>
          <p14:tracePt t="48888" x="5064125" y="2619375"/>
          <p14:tracePt t="48896" x="5087938" y="2619375"/>
          <p14:tracePt t="48905" x="5111750" y="2627313"/>
          <p14:tracePt t="48913" x="5153025" y="2627313"/>
          <p14:tracePt t="48921" x="5184775" y="2643188"/>
          <p14:tracePt t="48930" x="5224463" y="2643188"/>
          <p14:tracePt t="48938" x="5249863" y="2643188"/>
          <p14:tracePt t="48946" x="5281613" y="2643188"/>
          <p14:tracePt t="48955" x="5305425" y="2643188"/>
          <p14:tracePt t="48963" x="5346700" y="2619375"/>
          <p14:tracePt t="48971" x="5378450" y="2595563"/>
          <p14:tracePt t="48980" x="5418138" y="2554288"/>
          <p14:tracePt t="48988" x="5451475" y="2522538"/>
          <p14:tracePt t="48996" x="5491163" y="2482850"/>
          <p14:tracePt t="49005" x="5522913" y="2433638"/>
          <p14:tracePt t="49013" x="5540375" y="2386013"/>
          <p14:tracePt t="49021" x="5564188" y="2352675"/>
          <p14:tracePt t="49030" x="5572125" y="2289175"/>
          <p14:tracePt t="49038" x="5588000" y="2239963"/>
          <p14:tracePt t="49046" x="5588000" y="2192338"/>
          <p14:tracePt t="49055" x="5588000" y="2168525"/>
          <p14:tracePt t="49063" x="5588000" y="2135188"/>
          <p14:tracePt t="49071" x="5588000" y="2095500"/>
          <p14:tracePt t="49080" x="5588000" y="2063750"/>
          <p14:tracePt t="49088" x="5588000" y="2038350"/>
          <p14:tracePt t="49097" x="5588000" y="2014538"/>
          <p14:tracePt t="49105" x="5588000" y="1966913"/>
          <p14:tracePt t="49113" x="5564188" y="1901825"/>
          <p14:tracePt t="49122" x="5548313" y="1878013"/>
          <p14:tracePt t="49130" x="5522913" y="1844675"/>
          <p14:tracePt t="49139" x="5514975" y="1804988"/>
          <p14:tracePt t="49146" x="5491163" y="1773238"/>
          <p14:tracePt t="49155" x="5475288" y="1749425"/>
          <p14:tracePt t="49163" x="5451475" y="1724025"/>
          <p14:tracePt t="49171" x="5426075" y="1684338"/>
          <p14:tracePt t="49180" x="5418138" y="1668463"/>
          <p14:tracePt t="49188" x="5394325" y="1644650"/>
          <p14:tracePt t="49197" x="5378450" y="1636713"/>
          <p14:tracePt t="49205" x="5370513" y="1619250"/>
          <p14:tracePt t="49213" x="5354638" y="1611313"/>
          <p14:tracePt t="49222" x="5329238" y="1595438"/>
          <p14:tracePt t="49230" x="5321300" y="1587500"/>
          <p14:tracePt t="49238" x="5297488" y="1571625"/>
          <p14:tracePt t="50265" x="4797425" y="2312988"/>
          <p14:tracePt t="94318" x="4741863" y="2312988"/>
          <p14:tracePt t="94326" x="4676775" y="2312988"/>
          <p14:tracePt t="94334" x="4619625" y="2312988"/>
          <p14:tracePt t="95368" x="3249613" y="3843338"/>
          <p14:tracePt t="96024" x="3249613" y="3819525"/>
          <p14:tracePt t="96033" x="3249613" y="3803650"/>
          <p14:tracePt t="96041" x="3249613" y="3795713"/>
          <p14:tracePt t="96049" x="3257550" y="3771900"/>
          <p14:tracePt t="96057" x="3257550" y="3756025"/>
          <p14:tracePt t="96065" x="3273425" y="3748088"/>
          <p14:tracePt t="96074" x="3281363" y="3722688"/>
          <p14:tracePt t="96082" x="3306763" y="3683000"/>
          <p14:tracePt t="96096" x="3330575" y="3659188"/>
          <p14:tracePt t="96105" x="3354388" y="3633788"/>
          <p14:tracePt t="96113" x="3378200" y="3609975"/>
          <p14:tracePt t="96121" x="3402013" y="3586163"/>
          <p14:tracePt t="96130" x="3443288" y="3578225"/>
          <p14:tracePt t="96138" x="3475038" y="3554413"/>
          <p14:tracePt t="96146" x="3516313" y="3529013"/>
          <p14:tracePt t="96155" x="3548063" y="3505200"/>
          <p14:tracePt t="96163" x="3595688" y="3481388"/>
          <p14:tracePt t="96171" x="3684588" y="3441700"/>
          <p14:tracePt t="96180" x="3733800" y="3433763"/>
          <p14:tracePt t="96188" x="3757613" y="3416300"/>
          <p14:tracePt t="96196" x="3781425" y="3400425"/>
          <p14:tracePt t="96204" x="3814763" y="3392488"/>
          <p14:tracePt t="96213" x="3838575" y="3376613"/>
          <p14:tracePt t="96221" x="3862388" y="3376613"/>
          <p14:tracePt t="96230" x="3886200" y="3368675"/>
          <p14:tracePt t="96238" x="3902075" y="3368675"/>
          <p14:tracePt t="96246" x="3927475" y="3352800"/>
          <p14:tracePt t="96255" x="3951288" y="3352800"/>
          <p14:tracePt t="96263" x="3959225" y="3352800"/>
          <p14:tracePt t="96271" x="3975100" y="3352800"/>
          <p14:tracePt t="96280" x="3998913" y="3352800"/>
          <p14:tracePt t="96288" x="4006850" y="3368675"/>
          <p14:tracePt t="96296" x="4032250" y="3392488"/>
          <p14:tracePt t="96305" x="4056063" y="3400425"/>
          <p14:tracePt t="96313" x="4071938" y="3416300"/>
          <p14:tracePt t="96321" x="4095750" y="3457575"/>
          <p14:tracePt t="96330" x="4111625" y="3465513"/>
          <p14:tracePt t="96338" x="4121150" y="3489325"/>
          <p14:tracePt t="96346" x="4137025" y="3513138"/>
          <p14:tracePt t="96355" x="4160838" y="3529013"/>
          <p14:tracePt t="96363" x="4168775" y="3538538"/>
          <p14:tracePt t="96371" x="4184650" y="3562350"/>
          <p14:tracePt t="97400" x="3692525" y="3748088"/>
          <p14:tracePt t="97621" x="3709988" y="3748088"/>
          <p14:tracePt t="97655" x="3717925" y="3756025"/>
          <p14:tracePt t="97671" x="3733800" y="3756025"/>
          <p14:tracePt t="97688" x="3741738" y="3771900"/>
          <p14:tracePt t="97705" x="3757613" y="3771900"/>
          <p14:tracePt t="97721" x="3765550" y="3779838"/>
          <p14:tracePt t="97746" x="3781425" y="3779838"/>
          <p14:tracePt t="97755" x="3789363" y="3779838"/>
          <p14:tracePt t="97771" x="3805238" y="3779838"/>
          <p14:tracePt t="97780" x="3805238" y="3795713"/>
          <p14:tracePt t="97784" x="3814763" y="3795713"/>
          <p14:tracePt t="97800" x="3830638" y="3795713"/>
          <p14:tracePt t="97817" x="3838575" y="3795713"/>
          <p14:tracePt t="97834" x="3854450" y="3795713"/>
          <p14:tracePt t="97848" x="3854450" y="3803650"/>
          <p14:tracePt t="97864" x="3862388" y="3803650"/>
          <p14:tracePt t="97897" x="3878263" y="3803650"/>
          <p14:tracePt t="97978" x="3886200" y="3803650"/>
          <p14:tracePt t="97995" x="3886200" y="3819525"/>
          <p14:tracePt t="98027" x="3902075" y="3819525"/>
          <p14:tracePt t="98060" x="3910013" y="3827463"/>
          <p14:tracePt t="98092" x="3927475" y="3827463"/>
          <p14:tracePt t="98109" x="3927475" y="3843338"/>
          <p14:tracePt t="98117" x="3935413" y="3843338"/>
          <p14:tracePt t="98134" x="3951288" y="3843338"/>
          <p14:tracePt t="98150" x="3959225" y="3843338"/>
          <p14:tracePt t="98174" x="3975100" y="3843338"/>
          <p14:tracePt t="98198" x="3983038" y="3843338"/>
          <p14:tracePt t="98221" x="3998913" y="3843338"/>
          <p14:tracePt t="98238" x="4006850" y="3843338"/>
          <p14:tracePt t="98246" x="4024313" y="3843338"/>
          <p14:tracePt t="98255" x="4032250" y="3843338"/>
          <p14:tracePt t="98263" x="4048125" y="3843338"/>
          <p14:tracePt t="98271" x="4056063" y="3843338"/>
          <p14:tracePt t="98280" x="4071938" y="3819525"/>
          <p14:tracePt t="98288" x="4087813" y="3819525"/>
          <p14:tracePt t="98296" x="4095750" y="3803650"/>
          <p14:tracePt t="98305" x="4111625" y="3795713"/>
          <p14:tracePt t="98313" x="4121150" y="3795713"/>
          <p14:tracePt t="98321" x="4121150" y="3779838"/>
          <p14:tracePt t="98330" x="4137025" y="3771900"/>
          <p14:tracePt t="98338" x="4144963" y="3756025"/>
          <p14:tracePt t="98346" x="4160838" y="3748088"/>
          <p14:tracePt t="98355" x="4168775" y="3730625"/>
          <p14:tracePt t="98363" x="4184650" y="3722688"/>
          <p14:tracePt t="98371" x="4192588" y="3706813"/>
          <p14:tracePt t="98380" x="4192588" y="3698875"/>
          <p14:tracePt t="98388" x="4208463" y="3683000"/>
          <p14:tracePt t="98396" x="4217988" y="3675063"/>
          <p14:tracePt t="98404" x="4233863" y="3675063"/>
          <p14:tracePt t="99435" x="4572000" y="3562350"/>
          <p14:tracePt t="99442" x="4579938" y="3554413"/>
          <p14:tracePt t="99450" x="4603750" y="3554413"/>
          <p14:tracePt t="99456" x="4629150" y="3554413"/>
          <p14:tracePt t="99463" x="4645025" y="3538538"/>
          <p14:tracePt t="99471" x="4668838" y="3538538"/>
          <p14:tracePt t="99480" x="4692650" y="3538538"/>
          <p14:tracePt t="99488" x="4700588" y="3529013"/>
          <p14:tracePt t="99496" x="4716463" y="3529013"/>
          <p14:tracePt t="99504" x="4741863" y="3513138"/>
          <p14:tracePt t="99513" x="4765675" y="3513138"/>
          <p14:tracePt t="99521" x="4773613" y="3505200"/>
          <p14:tracePt t="99529" x="4789488" y="3505200"/>
          <p14:tracePt t="99539" x="4797425" y="3505200"/>
          <p14:tracePt t="99547" x="4821238" y="3505200"/>
          <p14:tracePt t="99555" x="4838700" y="3505200"/>
          <p14:tracePt t="99563" x="4846638" y="3505200"/>
          <p14:tracePt t="99572" x="4862513" y="3505200"/>
          <p14:tracePt t="99580" x="4870450" y="3489325"/>
          <p14:tracePt t="99589" x="4886325" y="3489325"/>
          <p14:tracePt t="99597" x="4910138" y="3489325"/>
          <p14:tracePt t="99613" x="4918075" y="3489325"/>
          <p14:tracePt t="99621" x="4935538" y="3489325"/>
          <p14:tracePt t="99629" x="4943475" y="3489325"/>
          <p14:tracePt t="99663" x="4959350" y="3489325"/>
          <p14:tracePt t="99713" x="4959350" y="3505200"/>
          <p14:tracePt t="99730" x="4959350" y="3513138"/>
          <p14:tracePt t="99738" x="4959350" y="3529013"/>
          <p14:tracePt t="99746" x="4959350" y="3554413"/>
          <p14:tracePt t="99755" x="4943475" y="3562350"/>
          <p14:tracePt t="99763" x="4943475" y="3586163"/>
          <p14:tracePt t="99771" x="4935538" y="3602038"/>
          <p14:tracePt t="99780" x="4935538" y="3625850"/>
          <p14:tracePt t="99788" x="4918075" y="3651250"/>
          <p14:tracePt t="99796" x="4918075" y="3659188"/>
          <p14:tracePt t="99804" x="4910138" y="3675063"/>
          <p14:tracePt t="99813" x="4910138" y="3683000"/>
          <p14:tracePt t="99821" x="4910138" y="3698875"/>
          <p14:tracePt t="99830" x="4894263" y="3706813"/>
          <p14:tracePt t="99838" x="4894263" y="3722688"/>
          <p14:tracePt t="99846" x="4894263" y="3730625"/>
          <p14:tracePt t="99854" x="4894263" y="3748088"/>
          <p14:tracePt t="99871" x="4894263" y="3756025"/>
          <p14:tracePt t="99880" x="4894263" y="3771900"/>
          <p14:tracePt t="99888" x="4886325" y="3771900"/>
          <p14:tracePt t="99896" x="4886325" y="3779838"/>
          <p14:tracePt t="99905" x="4886325" y="3795713"/>
          <p14:tracePt t="99921" x="4886325" y="3803650"/>
          <p14:tracePt t="99930" x="4886325" y="3819525"/>
          <p14:tracePt t="99938" x="4870450" y="3819525"/>
          <p14:tracePt t="99946" x="4870450" y="3827463"/>
          <p14:tracePt t="99963" x="4870450" y="3843338"/>
          <p14:tracePt t="99971" x="4862513" y="3843338"/>
          <p14:tracePt t="99980" x="4862513" y="3852863"/>
          <p14:tracePt t="99996" x="4846638" y="3868738"/>
          <p14:tracePt t="100013" x="4838700" y="3876675"/>
          <p14:tracePt t="100021" x="4821238" y="3876675"/>
          <p14:tracePt t="100030" x="4821238" y="3892550"/>
          <p14:tracePt t="100038" x="4813300" y="3900488"/>
          <p14:tracePt t="100046" x="4797425" y="3916363"/>
          <p14:tracePt t="100055" x="4789488" y="3916363"/>
          <p14:tracePt t="100063" x="4789488" y="3924300"/>
          <p14:tracePt t="100071" x="4773613" y="3924300"/>
          <p14:tracePt t="100080" x="4773613" y="3940175"/>
          <p14:tracePt t="100121" x="4773613" y="3948113"/>
          <p14:tracePt t="100138" x="4765675" y="3948113"/>
          <p14:tracePt t="100860" x="4765675" y="3940175"/>
          <p14:tracePt t="100868" x="4765675" y="3924300"/>
          <p14:tracePt t="100876" x="4765675" y="3916363"/>
          <p14:tracePt t="100885" x="4773613" y="3892550"/>
          <p14:tracePt t="100893" x="4773613" y="3876675"/>
          <p14:tracePt t="101923" x="4330700" y="3722688"/>
          <p14:tracePt t="101959" x="4330700" y="3706813"/>
          <p14:tracePt t="101967" x="4330700" y="3683000"/>
          <p14:tracePt t="101976" x="4338638" y="3651250"/>
          <p14:tracePt t="101984" x="4354513" y="3625850"/>
          <p14:tracePt t="101992" x="4362450" y="3586163"/>
          <p14:tracePt t="102001" x="4362450" y="3562350"/>
          <p14:tracePt t="102009" x="4386263" y="3538538"/>
          <p14:tracePt t="102017" x="4386263" y="3529013"/>
          <p14:tracePt t="102025" x="4402138" y="3505200"/>
          <p14:tracePt t="102034" x="4427538" y="3457575"/>
          <p14:tracePt t="102042" x="4459288" y="3416300"/>
          <p14:tracePt t="102050" x="4475163" y="3400425"/>
          <p14:tracePt t="102059" x="4498975" y="3352800"/>
          <p14:tracePt t="102067" x="4524375" y="3328988"/>
          <p14:tracePt t="102076" x="4548188" y="3295650"/>
          <p14:tracePt t="102084" x="4572000" y="3271838"/>
          <p14:tracePt t="102092" x="4595813" y="3232150"/>
          <p14:tracePt t="102101" x="4619625" y="3198813"/>
          <p14:tracePt t="102109" x="4645025" y="3151188"/>
          <p14:tracePt t="102117" x="4668838" y="3109913"/>
          <p14:tracePt t="102125" x="4692650" y="3078163"/>
          <p14:tracePt t="102134" x="4700588" y="3030538"/>
          <p14:tracePt t="102142" x="4725988" y="2989263"/>
          <p14:tracePt t="102150" x="4725988" y="2965450"/>
          <p14:tracePt t="102159" x="4749800" y="2909888"/>
          <p14:tracePt t="102167" x="4749800" y="2884488"/>
          <p14:tracePt t="102175" x="4765675" y="2820988"/>
          <p14:tracePt t="102184" x="4773613" y="2787650"/>
          <p14:tracePt t="102192" x="4789488" y="2747963"/>
          <p14:tracePt t="102200" x="4813300" y="2716213"/>
          <p14:tracePt t="102209" x="4838700" y="2674938"/>
          <p14:tracePt t="102217" x="4862513" y="2643188"/>
          <p14:tracePt t="102225" x="4894263" y="2595563"/>
          <p14:tracePt t="102234" x="4918075" y="2570163"/>
          <p14:tracePt t="102242" x="4959350" y="2530475"/>
          <p14:tracePt t="102250" x="4983163" y="2482850"/>
          <p14:tracePt t="102259" x="5014913" y="2449513"/>
          <p14:tracePt t="102267" x="5040313" y="2401888"/>
          <p14:tracePt t="102275" x="5064125" y="2360613"/>
          <p14:tracePt t="102284" x="5087938" y="2312988"/>
          <p14:tracePt t="102292" x="5111750" y="2263775"/>
          <p14:tracePt t="102301" x="5127625" y="2216150"/>
          <p14:tracePt t="102309" x="5153025" y="2159000"/>
          <p14:tracePt t="102317" x="5160963" y="2095500"/>
          <p14:tracePt t="102326" x="5176838" y="1990725"/>
          <p14:tracePt t="102334" x="5184775" y="1925638"/>
          <p14:tracePt t="102342" x="5200650" y="1870075"/>
          <p14:tracePt t="102350" x="5200650" y="1820863"/>
          <p14:tracePt t="102359" x="5208588" y="1757363"/>
          <p14:tracePt t="102367" x="5208588" y="1708150"/>
          <p14:tracePt t="102375" x="5224463" y="1644650"/>
          <p14:tracePt t="102384" x="5233988" y="1595438"/>
          <p14:tracePt t="102392" x="5249863" y="1547813"/>
          <p14:tracePt t="102401" x="5257800" y="1490663"/>
          <p14:tracePt t="102409" x="5273675" y="1474788"/>
          <p14:tracePt t="102417" x="5281613" y="1401763"/>
          <p14:tracePt t="102425" x="5297488" y="1377950"/>
          <p14:tracePt t="102434" x="5321300" y="1322388"/>
          <p14:tracePt t="102442" x="5329238" y="1281113"/>
          <p14:tracePt t="102450" x="5346700" y="1257300"/>
          <p14:tracePt t="102459" x="5370513" y="1233488"/>
          <p14:tracePt t="102467" x="5378450" y="1200150"/>
          <p14:tracePt t="102475" x="5394325" y="1176338"/>
          <p14:tracePt t="102484" x="5418138" y="1152525"/>
          <p14:tracePt t="102492" x="5426075" y="1136650"/>
          <p14:tracePt t="102501" x="5451475" y="1112838"/>
          <p14:tracePt t="102509" x="5467350" y="1103313"/>
          <p14:tracePt t="102517" x="5491163" y="1087438"/>
          <p14:tracePt t="102525" x="5499100" y="1079500"/>
          <p14:tracePt t="102534" x="5499100" y="1063625"/>
          <p14:tracePt t="102542" x="5514975" y="1055688"/>
          <p14:tracePt t="102551" x="5522913" y="1055688"/>
          <p14:tracePt t="102559" x="5522913" y="1039813"/>
          <p14:tracePt t="102575" x="5540375" y="1039813"/>
          <p14:tracePt t="102610" x="5548313" y="1039813"/>
          <p14:tracePt t="102618" x="5548313" y="1063625"/>
          <p14:tracePt t="102627" x="5572125" y="1087438"/>
          <p14:tracePt t="102635" x="5588000" y="1112838"/>
          <p14:tracePt t="102643" x="5611813" y="1160463"/>
          <p14:tracePt t="102651" x="5619750" y="1200150"/>
          <p14:tracePt t="102659" x="5645150" y="1233488"/>
          <p14:tracePt t="102667" x="5668963" y="1273175"/>
          <p14:tracePt t="102675" x="5708650" y="1322388"/>
          <p14:tracePt t="102688" x="5741988" y="1370013"/>
          <p14:tracePt t="102696" x="5765800" y="1401763"/>
          <p14:tracePt t="102704" x="5805488" y="1450975"/>
          <p14:tracePt t="102713" x="5837238" y="1498600"/>
          <p14:tracePt t="102721" x="5862638" y="1539875"/>
          <p14:tracePt t="102730" x="5910263" y="1595438"/>
          <p14:tracePt t="102738" x="5926138" y="1611313"/>
          <p14:tracePt t="102746" x="5934075" y="1644650"/>
          <p14:tracePt t="102755" x="5959475" y="1684338"/>
          <p14:tracePt t="102763" x="5983288" y="1708150"/>
          <p14:tracePt t="102771" x="5983288" y="1731963"/>
          <p14:tracePt t="102780" x="6007100" y="1749425"/>
          <p14:tracePt t="102788" x="6007100" y="1773238"/>
          <p14:tracePt t="102796" x="6022975" y="1781175"/>
          <p14:tracePt t="102805" x="6022975" y="1797050"/>
          <p14:tracePt t="102813" x="6022975" y="1804988"/>
          <p14:tracePt t="102821" x="6030913" y="1828800"/>
          <p14:tracePt t="102829" x="6030913" y="1844675"/>
          <p14:tracePt t="102838" x="6030913" y="1870075"/>
          <p14:tracePt t="102846" x="6030913" y="1878013"/>
          <p14:tracePt t="102855" x="6030913" y="1893888"/>
          <p14:tracePt t="102863" x="6030913" y="1949450"/>
          <p14:tracePt t="102871" x="6030913" y="1990725"/>
          <p14:tracePt t="102880" x="6022975" y="2014538"/>
          <p14:tracePt t="102888" x="6007100" y="2046288"/>
          <p14:tracePt t="102896" x="5983288" y="2087563"/>
          <p14:tracePt t="102905" x="5959475" y="2119313"/>
          <p14:tracePt t="102913" x="5926138" y="2159000"/>
          <p14:tracePt t="102922" x="5886450" y="2192338"/>
          <p14:tracePt t="102930" x="5854700" y="2239963"/>
          <p14:tracePt t="103959" x="5032375" y="196691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97DA1-A1A0-CBAA-3234-857660E74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4">
            <a:extLst>
              <a:ext uri="{FF2B5EF4-FFF2-40B4-BE49-F238E27FC236}">
                <a16:creationId xmlns:a16="http://schemas.microsoft.com/office/drawing/2014/main" id="{69927F7A-5327-C658-BDD0-E4F1068907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90"/>
          <a:stretch/>
        </p:blipFill>
        <p:spPr bwMode="auto">
          <a:xfrm>
            <a:off x="9129630" y="1875974"/>
            <a:ext cx="2756752" cy="137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291B190F-53DE-984E-D28B-078411A2B028}"/>
              </a:ext>
            </a:extLst>
          </p:cNvPr>
          <p:cNvSpPr txBox="1">
            <a:spLocks/>
          </p:cNvSpPr>
          <p:nvPr/>
        </p:nvSpPr>
        <p:spPr>
          <a:xfrm>
            <a:off x="-1" y="-8639"/>
            <a:ext cx="12191999" cy="7629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ELECTRIC POTENTIAL DIFFERENCE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FBDDDEA2-9A16-3C97-977F-261DC6E555A2}"/>
                  </a:ext>
                </a:extLst>
              </p:cNvPr>
              <p:cNvSpPr txBox="1"/>
              <p:nvPr/>
            </p:nvSpPr>
            <p:spPr>
              <a:xfrm>
                <a:off x="207006" y="570515"/>
                <a:ext cx="5198712" cy="999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</m:t>
                      </m:r>
                      <m:r>
                        <a:rPr lang="it-IT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it-IT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it-IT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it-IT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→∆</m:t>
                      </m:r>
                      <m:r>
                        <a:rPr lang="it-IT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it-IT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num>
                        <m:den>
                          <m:r>
                            <a:rPr lang="it-IT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it-IT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it-IT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it-IT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FBDDDEA2-9A16-3C97-977F-261DC6E555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006" y="570515"/>
                <a:ext cx="5198712" cy="999376"/>
              </a:xfrm>
              <a:prstGeom prst="rect">
                <a:avLst/>
              </a:prstGeom>
              <a:blipFill>
                <a:blip r:embed="rId6"/>
                <a:stretch>
                  <a:fillRect b="-379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magine 4">
            <a:extLst>
              <a:ext uri="{FF2B5EF4-FFF2-40B4-BE49-F238E27FC236}">
                <a16:creationId xmlns:a16="http://schemas.microsoft.com/office/drawing/2014/main" id="{4573294E-A5CD-29F9-2409-9B1D5509BE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77"/>
          <a:stretch>
            <a:fillRect/>
          </a:stretch>
        </p:blipFill>
        <p:spPr bwMode="auto">
          <a:xfrm>
            <a:off x="305618" y="1778936"/>
            <a:ext cx="2689819" cy="201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4E15583F-398C-32DB-F88B-BBA704395B31}"/>
                  </a:ext>
                </a:extLst>
              </p:cNvPr>
              <p:cNvSpPr txBox="1"/>
              <p:nvPr/>
            </p:nvSpPr>
            <p:spPr>
              <a:xfrm>
                <a:off x="3219493" y="1683275"/>
                <a:ext cx="5753010" cy="48922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1600">
                    <a:latin typeface="+mj-lt"/>
                    <a:ea typeface="Cambria Math" panose="02040503050406030204" pitchFamily="18" charset="0"/>
                  </a:rPr>
                  <a:t>We know that the infinitesimal work 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𝑑𝐿</m:t>
                    </m:r>
                  </m:oMath>
                </a14:m>
                <a:r>
                  <a:rPr lang="it-IT" sz="1600" dirty="0">
                    <a:latin typeface="+mj-lt"/>
                    <a:ea typeface="Cambria Math" panose="02040503050406030204" pitchFamily="18" charset="0"/>
                  </a:rPr>
                  <a:t> </a:t>
                </a:r>
                <a:r>
                  <a:rPr lang="it-IT" sz="1600">
                    <a:latin typeface="+mj-lt"/>
                    <a:ea typeface="Cambria Math" panose="02040503050406030204" pitchFamily="18" charset="0"/>
                  </a:rPr>
                  <a:t>done by a force 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it-IT" sz="1600" dirty="0">
                    <a:latin typeface="+mj-lt"/>
                    <a:ea typeface="Cambria Math" panose="02040503050406030204" pitchFamily="18" charset="0"/>
                  </a:rPr>
                  <a:t> </a:t>
                </a:r>
                <a:r>
                  <a:rPr lang="it-IT" sz="1600">
                    <a:latin typeface="+mj-lt"/>
                    <a:ea typeface="Cambria Math" panose="02040503050406030204" pitchFamily="18" charset="0"/>
                  </a:rPr>
                  <a:t>on a particle during a displacement 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it-IT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it-IT" sz="1600" b="1" dirty="0">
                    <a:latin typeface="+mj-lt"/>
                    <a:ea typeface="Cambria Math" panose="02040503050406030204" pitchFamily="18" charset="0"/>
                  </a:rPr>
                  <a:t> </a:t>
                </a:r>
                <a:r>
                  <a:rPr lang="it-IT" sz="1600">
                    <a:latin typeface="+mj-lt"/>
                    <a:ea typeface="Cambria Math" panose="02040503050406030204" pitchFamily="18" charset="0"/>
                  </a:rPr>
                  <a:t>is</a:t>
                </a:r>
                <a:r>
                  <a:rPr lang="it-IT" sz="1600" dirty="0">
                    <a:latin typeface="+mj-lt"/>
                    <a:ea typeface="Cambria Math" panose="02040503050406030204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𝑑𝐿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𝑭</m:t>
                      </m:r>
                      <m:r>
                        <a:rPr lang="it-IT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it-IT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𝒔</m:t>
                      </m:r>
                    </m:oMath>
                  </m:oMathPara>
                </a14:m>
                <a:endParaRPr lang="it-IT" sz="1600" b="1" dirty="0">
                  <a:latin typeface="+mj-lt"/>
                  <a:ea typeface="Cambria Math" panose="02040503050406030204" pitchFamily="18" charset="0"/>
                </a:endParaRPr>
              </a:p>
              <a:p>
                <a:r>
                  <a:rPr lang="it-IT" sz="1600">
                    <a:latin typeface="+mj-lt"/>
                    <a:ea typeface="Cambria Math" panose="02040503050406030204" pitchFamily="18" charset="0"/>
                  </a:rPr>
                  <a:t>Having </a:t>
                </a:r>
                <a14:m>
                  <m:oMath xmlns:m="http://schemas.openxmlformats.org/officeDocument/2006/math">
                    <m:r>
                      <a:rPr lang="it-IT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𝑭</m:t>
                    </m:r>
                    <m:r>
                      <a:rPr lang="it-IT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it-IT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it-IT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</m:oMath>
                </a14:m>
                <a:r>
                  <a:rPr lang="it-IT" sz="1600" dirty="0">
                    <a:latin typeface="+mj-lt"/>
                    <a:ea typeface="Cambria Math" panose="02040503050406030204" pitchFamily="18" charset="0"/>
                  </a:rPr>
                  <a:t>, </a:t>
                </a:r>
                <a:r>
                  <a:rPr lang="it-IT" sz="1600">
                    <a:latin typeface="+mj-lt"/>
                    <a:ea typeface="Cambria Math" panose="02040503050406030204" pitchFamily="18" charset="0"/>
                  </a:rPr>
                  <a:t>we obtain</a:t>
                </a:r>
                <a:r>
                  <a:rPr lang="it-IT" sz="1600" dirty="0">
                    <a:latin typeface="+mj-lt"/>
                    <a:ea typeface="Cambria Math" panose="02040503050406030204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𝑑𝐿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it-IT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𝑬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it-IT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𝒔</m:t>
                      </m:r>
                    </m:oMath>
                  </m:oMathPara>
                </a14:m>
                <a:endParaRPr lang="it-IT" sz="1600" b="1" dirty="0">
                  <a:latin typeface="+mj-lt"/>
                  <a:ea typeface="Cambria Math" panose="02040503050406030204" pitchFamily="18" charset="0"/>
                </a:endParaRPr>
              </a:p>
              <a:p>
                <a:endParaRPr lang="it-IT" sz="1600" dirty="0">
                  <a:latin typeface="+mj-lt"/>
                  <a:ea typeface="Cambria Math" panose="02040503050406030204" pitchFamily="18" charset="0"/>
                </a:endParaRPr>
              </a:p>
              <a:p>
                <a:r>
                  <a:rPr lang="it-IT" sz="1600">
                    <a:latin typeface="+mj-lt"/>
                    <a:ea typeface="Cambria Math" panose="02040503050406030204" pitchFamily="18" charset="0"/>
                  </a:rPr>
                  <a:t>Total work done by the electric field on the particle as it moves from point 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it-IT" sz="1600" dirty="0">
                    <a:latin typeface="+mj-lt"/>
                    <a:ea typeface="Cambria Math" panose="02040503050406030204" pitchFamily="18" charset="0"/>
                  </a:rPr>
                  <a:t> </a:t>
                </a:r>
                <a:r>
                  <a:rPr lang="it-IT" sz="1600">
                    <a:latin typeface="+mj-lt"/>
                    <a:ea typeface="Cambria Math" panose="02040503050406030204" pitchFamily="18" charset="0"/>
                  </a:rPr>
                  <a:t>to point 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it-IT" sz="1600" dirty="0">
                    <a:latin typeface="+mj-lt"/>
                    <a:ea typeface="Cambria Math" panose="02040503050406030204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nary>
                        <m:nary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sup>
                        <m:e>
                          <m:r>
                            <a:rPr lang="it-IT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it-IT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</m:t>
                          </m:r>
                        </m:e>
                      </m:nary>
                    </m:oMath>
                  </m:oMathPara>
                </a14:m>
                <a:endParaRPr lang="it-IT" sz="1600" dirty="0">
                  <a:latin typeface="+mj-lt"/>
                  <a:ea typeface="Cambria Math" panose="02040503050406030204" pitchFamily="18" charset="0"/>
                </a:endParaRPr>
              </a:p>
              <a:p>
                <a:r>
                  <a:rPr lang="it-IT" sz="1600">
                    <a:latin typeface="+mj-lt"/>
                    <a:ea typeface="Cambria Math" panose="02040503050406030204" pitchFamily="18" charset="0"/>
                  </a:rPr>
                  <a:t>We substitute</a:t>
                </a:r>
                <a:r>
                  <a:rPr lang="it-IT" sz="1600" dirty="0">
                    <a:latin typeface="+mj-lt"/>
                    <a:ea typeface="Cambria Math" panose="02040503050406030204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sup>
                        <m:e>
                          <m:r>
                            <a:rPr lang="it-IT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it-IT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</m:t>
                          </m:r>
                        </m:e>
                      </m:nary>
                    </m:oMath>
                  </m:oMathPara>
                </a14:m>
                <a:endParaRPr lang="it-IT" sz="1600" dirty="0">
                  <a:latin typeface="+mj-lt"/>
                  <a:ea typeface="Cambria Math" panose="02040503050406030204" pitchFamily="18" charset="0"/>
                </a:endParaRPr>
              </a:p>
              <a:p>
                <a:endParaRPr lang="it-IT" sz="1600" dirty="0">
                  <a:latin typeface="+mj-lt"/>
                  <a:ea typeface="Cambria Math" panose="02040503050406030204" pitchFamily="18" charset="0"/>
                </a:endParaRPr>
              </a:p>
              <a:p>
                <a:r>
                  <a:rPr lang="it-IT" sz="1600">
                    <a:latin typeface="+mj-lt"/>
                    <a:ea typeface="Cambria Math" panose="02040503050406030204" pitchFamily="18" charset="0"/>
                  </a:rPr>
                  <a:t>Equation for calculating the potential difference between any two points in the field </a:t>
                </a:r>
                <a:r>
                  <a:rPr lang="it-IT" sz="1600" dirty="0">
                    <a:latin typeface="+mj-lt"/>
                    <a:ea typeface="Cambria Math" panose="02040503050406030204" pitchFamily="18" charset="0"/>
                  </a:rPr>
                  <a:t>(</a:t>
                </a:r>
                <a:r>
                  <a:rPr lang="it-IT" sz="1600">
                    <a:latin typeface="+mj-lt"/>
                    <a:ea typeface="Cambria Math" panose="02040503050406030204" pitchFamily="18" charset="0"/>
                  </a:rPr>
                  <a:t>setting</a:t>
                </a:r>
                <a:r>
                  <a:rPr lang="it-IT" sz="1600" dirty="0">
                    <a:latin typeface="+mj-lt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it-IT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it-IT" sz="1600" dirty="0">
                    <a:latin typeface="+mj-lt"/>
                    <a:ea typeface="Cambria Math" panose="02040503050406030204" pitchFamily="18" charset="0"/>
                  </a:rPr>
                  <a:t>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sup>
                        <m:e>
                          <m:r>
                            <a:rPr lang="it-IT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it-IT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</m:t>
                          </m:r>
                        </m:e>
                      </m:nary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4E15583F-398C-32DB-F88B-BBA704395B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9493" y="1683275"/>
                <a:ext cx="5753010" cy="4892237"/>
              </a:xfrm>
              <a:prstGeom prst="rect">
                <a:avLst/>
              </a:prstGeom>
              <a:blipFill>
                <a:blip r:embed="rId8"/>
                <a:stretch>
                  <a:fillRect l="-441" t="-259" b="-2487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asellaDiTesto 3">
            <a:extLst>
              <a:ext uri="{FF2B5EF4-FFF2-40B4-BE49-F238E27FC236}">
                <a16:creationId xmlns:a16="http://schemas.microsoft.com/office/drawing/2014/main" id="{1E96137C-F5F9-BC50-CFF9-F90FE7BBCD72}"/>
              </a:ext>
            </a:extLst>
          </p:cNvPr>
          <p:cNvSpPr txBox="1"/>
          <p:nvPr/>
        </p:nvSpPr>
        <p:spPr>
          <a:xfrm>
            <a:off x="8401005" y="3974396"/>
            <a:ext cx="3790995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i="1"/>
              <a:t>The potential difference between any two points </a:t>
            </a:r>
            <a:r>
              <a:rPr lang="it-IT" i="1" dirty="0"/>
              <a:t>in </a:t>
            </a:r>
            <a:r>
              <a:rPr lang="it-IT" i="1"/>
              <a:t>an electric field is equal to the negative of the line integral</a:t>
            </a:r>
            <a:r>
              <a:rPr lang="it-IT" i="1" dirty="0"/>
              <a:t>.</a:t>
            </a:r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4688CFC3-F882-90EA-59A2-A8B5112BB822}"/>
              </a:ext>
            </a:extLst>
          </p:cNvPr>
          <p:cNvCxnSpPr>
            <a:cxnSpLocks/>
            <a:endCxn id="4" idx="1"/>
          </p:cNvCxnSpPr>
          <p:nvPr/>
        </p:nvCxnSpPr>
        <p:spPr>
          <a:xfrm flipV="1">
            <a:off x="6813176" y="4436061"/>
            <a:ext cx="1587829" cy="15702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056CD6F-5063-BB6C-62B2-10783A5C85E4}"/>
              </a:ext>
            </a:extLst>
          </p:cNvPr>
          <p:cNvSpPr txBox="1"/>
          <p:nvPr/>
        </p:nvSpPr>
        <p:spPr>
          <a:xfrm>
            <a:off x="8266533" y="5826661"/>
            <a:ext cx="3790995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b="1" i="1"/>
              <a:t>The electrostatic force is conservative</a:t>
            </a:r>
            <a:r>
              <a:rPr lang="it-IT" b="1" i="1" dirty="0"/>
              <a:t>: </a:t>
            </a:r>
            <a:r>
              <a:rPr lang="it-IT" b="1" i="1"/>
              <a:t>all paths lead to the same result</a:t>
            </a:r>
            <a:r>
              <a:rPr lang="it-IT" b="1" i="1" dirty="0"/>
              <a:t>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834E747-803D-5F52-5448-C402A715D2B9}"/>
              </a:ext>
            </a:extLst>
          </p:cNvPr>
          <p:cNvSpPr txBox="1"/>
          <p:nvPr/>
        </p:nvSpPr>
        <p:spPr>
          <a:xfrm>
            <a:off x="817582" y="1872046"/>
            <a:ext cx="58187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path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6D20B09-B2DE-A01C-5EA8-6ADAE6394616}"/>
              </a:ext>
            </a:extLst>
          </p:cNvPr>
          <p:cNvSpPr txBox="1"/>
          <p:nvPr/>
        </p:nvSpPr>
        <p:spPr>
          <a:xfrm>
            <a:off x="1399452" y="1872046"/>
            <a:ext cx="94571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field line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6412EDA-E7AA-574C-58D5-02D1F5AFD315}"/>
              </a:ext>
            </a:extLst>
          </p:cNvPr>
          <p:cNvSpPr txBox="1"/>
          <p:nvPr/>
        </p:nvSpPr>
        <p:spPr>
          <a:xfrm>
            <a:off x="207006" y="3805517"/>
            <a:ext cx="278843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A test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charge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₀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moves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from point i to point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along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path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shown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in a non-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uniform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electric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field. During a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displacement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ds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electrostatic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force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q₀E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acts on the test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charge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force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direction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sense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of the field line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the point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the test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charge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located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F5C946F-49C9-3C12-2C41-D8AF921C7515}"/>
              </a:ext>
            </a:extLst>
          </p:cNvPr>
          <p:cNvSpPr txBox="1"/>
          <p:nvPr/>
        </p:nvSpPr>
        <p:spPr>
          <a:xfrm>
            <a:off x="10291316" y="1872046"/>
            <a:ext cx="58187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path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12D090B-B2A9-A5D7-4B86-50A8341DC6DF}"/>
              </a:ext>
            </a:extLst>
          </p:cNvPr>
          <p:cNvSpPr txBox="1"/>
          <p:nvPr/>
        </p:nvSpPr>
        <p:spPr>
          <a:xfrm>
            <a:off x="8907336" y="2746946"/>
            <a:ext cx="91970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potential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FDEA882-279B-9E75-8FD0-FC40DA21F586}"/>
              </a:ext>
            </a:extLst>
          </p:cNvPr>
          <p:cNvSpPr txBox="1"/>
          <p:nvPr/>
        </p:nvSpPr>
        <p:spPr>
          <a:xfrm>
            <a:off x="11182901" y="2565673"/>
            <a:ext cx="91970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field line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6916B06-96C5-0FC4-139F-04A97DBFC959}"/>
              </a:ext>
            </a:extLst>
          </p:cNvPr>
          <p:cNvSpPr txBox="1"/>
          <p:nvPr/>
        </p:nvSpPr>
        <p:spPr>
          <a:xfrm>
            <a:off x="11182901" y="2883604"/>
            <a:ext cx="91970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lower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potential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Audio 17">
            <a:extLst>
              <a:ext uri="{FF2B5EF4-FFF2-40B4-BE49-F238E27FC236}">
                <a16:creationId xmlns:a16="http://schemas.microsoft.com/office/drawing/2014/main" id="{1304C540-63DB-5A0A-4FD1-1598F93B6E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67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050"/>
    </mc:Choice>
    <mc:Fallback xmlns="">
      <p:transition spd="slow" advTm="199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68" x="4959350" y="1878013"/>
          <p14:tracePt t="1076" x="4959350" y="1854200"/>
          <p14:tracePt t="1084" x="4943475" y="1828800"/>
          <p14:tracePt t="12258" x="1644650" y="476250"/>
          <p14:tracePt t="12265" x="1500188" y="644525"/>
          <p14:tracePt t="12276" x="1395413" y="765175"/>
          <p14:tracePt t="12281" x="1177925" y="982663"/>
          <p14:tracePt t="12291" x="1128713" y="1031875"/>
          <p14:tracePt t="12298" x="1031875" y="1136650"/>
          <p14:tracePt t="12307" x="958850" y="1208088"/>
          <p14:tracePt t="12315" x="919163" y="1257300"/>
          <p14:tracePt t="12323" x="895350" y="1281113"/>
          <p14:tracePt t="12332" x="895350" y="1296988"/>
          <p14:tracePt t="12340" x="887413" y="1296988"/>
          <p14:tracePt t="12581" x="887413" y="1304925"/>
          <p14:tracePt t="12590" x="862013" y="1354138"/>
          <p14:tracePt t="12597" x="838200" y="1401763"/>
          <p14:tracePt t="12606" x="814388" y="1466850"/>
          <p14:tracePt t="12614" x="790575" y="1522413"/>
          <p14:tracePt t="12622" x="774700" y="1587500"/>
          <p14:tracePt t="12631" x="725488" y="1692275"/>
          <p14:tracePt t="12639" x="701675" y="1757363"/>
          <p14:tracePt t="12647" x="669925" y="1870075"/>
          <p14:tracePt t="12656" x="652463" y="1949450"/>
          <p14:tracePt t="12665" x="628650" y="2046288"/>
          <p14:tracePt t="12673" x="604838" y="2143125"/>
          <p14:tracePt t="12681" x="596900" y="2216150"/>
          <p14:tracePt t="12690" x="596900" y="2289175"/>
          <p14:tracePt t="12698" x="596900" y="2352675"/>
          <p14:tracePt t="12706" x="596900" y="2425700"/>
          <p14:tracePt t="12715" x="596900" y="2473325"/>
          <p14:tracePt t="12723" x="620713" y="2522538"/>
          <p14:tracePt t="12731" x="652463" y="2570163"/>
          <p14:tracePt t="12740" x="693738" y="2619375"/>
          <p14:tracePt t="12748" x="741363" y="2667000"/>
          <p14:tracePt t="12757" x="790575" y="2700338"/>
          <p14:tracePt t="12765" x="838200" y="2740025"/>
          <p14:tracePt t="12773" x="895350" y="2771775"/>
          <p14:tracePt t="12782" x="942975" y="2813050"/>
          <p14:tracePt t="12790" x="1016000" y="2844800"/>
          <p14:tracePt t="12798" x="1063625" y="2868613"/>
          <p14:tracePt t="12806" x="1128713" y="2892425"/>
          <p14:tracePt t="12815" x="1185863" y="2909888"/>
          <p14:tracePt t="12823" x="1257300" y="2933700"/>
          <p14:tracePt t="12831" x="1322388" y="2933700"/>
          <p14:tracePt t="12841" x="1395413" y="2941638"/>
          <p14:tracePt t="12848" x="1450975" y="2957513"/>
          <p14:tracePt t="12856" x="1524000" y="2957513"/>
          <p14:tracePt t="12865" x="1589088" y="2957513"/>
          <p14:tracePt t="12873" x="1644650" y="2957513"/>
          <p14:tracePt t="12882" x="1717675" y="2957513"/>
          <p14:tracePt t="12890" x="1782763" y="2957513"/>
          <p14:tracePt t="12899" x="1838325" y="2933700"/>
          <p14:tracePt t="12907" x="1903413" y="2909888"/>
          <p14:tracePt t="12915" x="1958975" y="2868613"/>
          <p14:tracePt t="12923" x="2089150" y="2797175"/>
          <p14:tracePt t="12932" x="2136775" y="2763838"/>
          <p14:tracePt t="12940" x="2185988" y="2716213"/>
          <p14:tracePt t="12948" x="2233613" y="2667000"/>
          <p14:tracePt t="12957" x="2265363" y="2619375"/>
          <p14:tracePt t="12965" x="2306638" y="2578100"/>
          <p14:tracePt t="12973" x="2330450" y="2530475"/>
          <p14:tracePt t="12981" x="2354263" y="2482850"/>
          <p14:tracePt t="12990" x="2362200" y="2449513"/>
          <p14:tracePt t="12998" x="2378075" y="2401888"/>
          <p14:tracePt t="13007" x="2378075" y="2352675"/>
          <p14:tracePt t="13015" x="2378075" y="2305050"/>
          <p14:tracePt t="13024" x="2378075" y="2255838"/>
          <p14:tracePt t="13032" x="2354263" y="2208213"/>
          <p14:tracePt t="13040" x="2330450" y="2159000"/>
          <p14:tracePt t="13048" x="2290763" y="2111375"/>
          <p14:tracePt t="13056" x="2257425" y="2063750"/>
          <p14:tracePt t="13065" x="2209800" y="2014538"/>
          <p14:tracePt t="13073" x="2168525" y="1974850"/>
          <p14:tracePt t="13082" x="2120900" y="1941513"/>
          <p14:tracePt t="13090" x="2063750" y="1901825"/>
          <p14:tracePt t="13098" x="2000250" y="1870075"/>
          <p14:tracePt t="13106" x="1887538" y="1804988"/>
          <p14:tracePt t="13115" x="1806575" y="1773238"/>
          <p14:tracePt t="13123" x="1757363" y="1757363"/>
          <p14:tracePt t="13131" x="1612900" y="1724025"/>
          <p14:tracePt t="13140" x="1500188" y="1708150"/>
          <p14:tracePt t="13148" x="1450975" y="1708150"/>
          <p14:tracePt t="13156" x="1298575" y="1708150"/>
          <p14:tracePt t="13165" x="1249363" y="1708150"/>
          <p14:tracePt t="13173" x="1152525" y="1708150"/>
          <p14:tracePt t="13181" x="1081088" y="1731963"/>
          <p14:tracePt t="13190" x="1008063" y="1757363"/>
          <p14:tracePt t="13199" x="935038" y="1804988"/>
          <p14:tracePt t="13206" x="887413" y="1844675"/>
          <p14:tracePt t="13215" x="838200" y="1878013"/>
          <p14:tracePt t="13223" x="814388" y="1917700"/>
          <p14:tracePt t="13232" x="774700" y="1966913"/>
          <p14:tracePt t="13240" x="749300" y="2014538"/>
          <p14:tracePt t="13248" x="725488" y="2095500"/>
          <p14:tracePt t="13257" x="725488" y="2143125"/>
          <p14:tracePt t="13265" x="725488" y="2192338"/>
          <p14:tracePt t="13273" x="725488" y="2239963"/>
          <p14:tracePt t="13290" x="725488" y="2305050"/>
          <p14:tracePt t="13298" x="749300" y="2401888"/>
          <p14:tracePt t="13307" x="774700" y="2457450"/>
          <p14:tracePt t="14340" x="1974850" y="3795713"/>
          <p14:tracePt t="14343" x="1984375" y="3803650"/>
          <p14:tracePt t="14353" x="2000250" y="3803650"/>
          <p14:tracePt t="14370" x="2000250" y="3819525"/>
          <p14:tracePt t="14378" x="2008188" y="3819525"/>
          <p14:tracePt t="14402" x="2024063" y="3819525"/>
          <p14:tracePt t="14411" x="2024063" y="3803650"/>
          <p14:tracePt t="14419" x="2039938" y="3795713"/>
          <p14:tracePt t="14427" x="2039938" y="3779838"/>
          <p14:tracePt t="14436" x="2039938" y="3771900"/>
          <p14:tracePt t="14444" x="2047875" y="3771900"/>
          <p14:tracePt t="14452" x="2047875" y="3748088"/>
          <p14:tracePt t="14461" x="2063750" y="3730625"/>
          <p14:tracePt t="14470" x="2063750" y="3698875"/>
          <p14:tracePt t="14477" x="2071688" y="3683000"/>
          <p14:tracePt t="14486" x="2071688" y="3659188"/>
          <p14:tracePt t="14494" x="2089150" y="3633788"/>
          <p14:tracePt t="14502" x="2089150" y="3625850"/>
          <p14:tracePt t="14511" x="2089150" y="3602038"/>
          <p14:tracePt t="14519" x="2089150" y="3586163"/>
          <p14:tracePt t="14528" x="2089150" y="3562350"/>
          <p14:tracePt t="14544" x="2089150" y="3554413"/>
          <p14:tracePt t="14552" x="2089150" y="3538538"/>
          <p14:tracePt t="14577" x="2089150" y="3529013"/>
          <p14:tracePt t="16244" x="2071688" y="3529013"/>
          <p14:tracePt t="16252" x="2063750" y="3529013"/>
          <p14:tracePt t="16260" x="2039938" y="3529013"/>
          <p14:tracePt t="16268" x="2024063" y="3529013"/>
          <p14:tracePt t="17301" x="1330325" y="2820988"/>
          <p14:tracePt t="17335" x="1330325" y="2813050"/>
          <p14:tracePt t="17343" x="1346200" y="2813050"/>
          <p14:tracePt t="17360" x="1354138" y="2797175"/>
          <p14:tracePt t="17377" x="1354138" y="2787650"/>
          <p14:tracePt t="17385" x="1370013" y="2787650"/>
          <p14:tracePt t="17392" x="1370013" y="2771775"/>
          <p14:tracePt t="17400" x="1370013" y="2747963"/>
          <p14:tracePt t="17408" x="1370013" y="2724150"/>
          <p14:tracePt t="17422" x="1370013" y="2716213"/>
          <p14:tracePt t="17431" x="1370013" y="2692400"/>
          <p14:tracePt t="17439" x="1370013" y="2674938"/>
          <p14:tracePt t="17447" x="1370013" y="2651125"/>
          <p14:tracePt t="17456" x="1370013" y="2627313"/>
          <p14:tracePt t="17464" x="1370013" y="2603500"/>
          <p14:tracePt t="17472" x="1370013" y="2595563"/>
          <p14:tracePt t="17481" x="1354138" y="2578100"/>
          <p14:tracePt t="17489" x="1346200" y="2554288"/>
          <p14:tracePt t="17498" x="1322388" y="2546350"/>
          <p14:tracePt t="17506" x="1306513" y="2546350"/>
          <p14:tracePt t="17514" x="1298575" y="2530475"/>
          <p14:tracePt t="17531" x="1282700" y="2530475"/>
          <p14:tracePt t="17547" x="1274763" y="2530475"/>
          <p14:tracePt t="17555" x="1274763" y="2546350"/>
          <p14:tracePt t="17562" x="1274763" y="2570163"/>
          <p14:tracePt t="17571" x="1274763" y="2595563"/>
          <p14:tracePt t="17579" x="1282700" y="2643188"/>
          <p14:tracePt t="17587" x="1322388" y="2692400"/>
          <p14:tracePt t="17595" x="1346200" y="2740025"/>
          <p14:tracePt t="17603" x="1379538" y="2787650"/>
          <p14:tracePt t="17611" x="1419225" y="2844800"/>
          <p14:tracePt t="17619" x="1450975" y="2892425"/>
          <p14:tracePt t="17628" x="1466850" y="2917825"/>
          <p14:tracePt t="17643" x="1492250" y="2957513"/>
          <p14:tracePt t="17652" x="1516063" y="3005138"/>
          <p14:tracePt t="17660" x="1539875" y="3030538"/>
          <p14:tracePt t="17668" x="1563688" y="3054350"/>
          <p14:tracePt t="17676" x="1571625" y="3078163"/>
          <p14:tracePt t="17685" x="1597025" y="3109913"/>
          <p14:tracePt t="17693" x="1612900" y="3109913"/>
          <p14:tracePt t="17701" x="1612900" y="3127375"/>
          <p14:tracePt t="17718" x="1620838" y="3127375"/>
          <p14:tracePt t="17735" x="1620838" y="3135313"/>
          <p14:tracePt t="17790" x="1636713" y="3135313"/>
          <p14:tracePt t="17839" x="1644650" y="3127375"/>
          <p14:tracePt t="17848" x="1644650" y="3109913"/>
          <p14:tracePt t="17856" x="1660525" y="3101975"/>
          <p14:tracePt t="17872" x="1660525" y="3086100"/>
          <p14:tracePt t="17881" x="1668463" y="3078163"/>
          <p14:tracePt t="17897" x="1685925" y="3062288"/>
          <p14:tracePt t="17914" x="1685925" y="3054350"/>
          <p14:tracePt t="17929" x="1693863" y="3038475"/>
          <p14:tracePt t="17945" x="1693863" y="3030538"/>
          <p14:tracePt t="17978" x="1693863" y="3014663"/>
          <p14:tracePt t="18006" x="1685925" y="3014663"/>
          <p14:tracePt t="18014" x="1668463" y="3014663"/>
          <p14:tracePt t="18018" x="1660525" y="3005138"/>
          <p14:tracePt t="18027" x="1644650" y="3005138"/>
          <p14:tracePt t="18035" x="1636713" y="3005138"/>
          <p14:tracePt t="18043" x="1620838" y="3005138"/>
          <p14:tracePt t="18051" x="1612900" y="3005138"/>
          <p14:tracePt t="18068" x="1597025" y="3005138"/>
          <p14:tracePt t="18077" x="1589088" y="3005138"/>
          <p14:tracePt t="18102" x="1571625" y="3014663"/>
          <p14:tracePt t="18110" x="1571625" y="3030538"/>
          <p14:tracePt t="18118" x="1571625" y="3038475"/>
          <p14:tracePt t="18132" x="1563688" y="3054350"/>
          <p14:tracePt t="18141" x="1563688" y="3062288"/>
          <p14:tracePt t="18149" x="1563688" y="3078163"/>
          <p14:tracePt t="18157" x="1563688" y="3086100"/>
          <p14:tracePt t="18165" x="1563688" y="3101975"/>
          <p14:tracePt t="18181" x="1563688" y="3109913"/>
          <p14:tracePt t="18189" x="1571625" y="3127375"/>
          <p14:tracePt t="18198" x="1589088" y="3127375"/>
          <p14:tracePt t="18206" x="1589088" y="3135313"/>
          <p14:tracePt t="18214" x="1597025" y="3135313"/>
          <p14:tracePt t="18222" x="1612900" y="3151188"/>
          <p14:tracePt t="18231" x="1620838" y="3151188"/>
          <p14:tracePt t="18247" x="1636713" y="3151188"/>
          <p14:tracePt t="18264" x="1644650" y="3151188"/>
          <p14:tracePt t="18281" x="1660525" y="3151188"/>
          <p14:tracePt t="18314" x="1668463" y="3151188"/>
          <p14:tracePt t="18336" x="1668463" y="3135313"/>
          <p14:tracePt t="18344" x="1685925" y="3135313"/>
          <p14:tracePt t="19378" x="1685925" y="3086100"/>
          <p14:tracePt t="21779" x="1685925" y="3101975"/>
          <p14:tracePt t="21787" x="1685925" y="3109913"/>
          <p14:tracePt t="21795" x="1685925" y="3127375"/>
          <p14:tracePt t="22814" x="1112838" y="2933700"/>
          <p14:tracePt t="25751" x="1112838" y="2957513"/>
          <p14:tracePt t="25760" x="1104900" y="2981325"/>
          <p14:tracePt t="25768" x="1089025" y="3005138"/>
          <p14:tracePt t="26788" x="942975" y="3433763"/>
          <p14:tracePt t="27102" x="942975" y="3441700"/>
          <p14:tracePt t="27135" x="935038" y="3457575"/>
          <p14:tracePt t="27159" x="919163" y="3457575"/>
          <p14:tracePt t="27168" x="911225" y="3457575"/>
          <p14:tracePt t="27177" x="895350" y="3441700"/>
          <p14:tracePt t="27185" x="887413" y="3433763"/>
          <p14:tracePt t="27193" x="871538" y="3400425"/>
          <p14:tracePt t="27202" x="846138" y="3376613"/>
          <p14:tracePt t="27210" x="838200" y="3328988"/>
          <p14:tracePt t="27218" x="814388" y="3295650"/>
          <p14:tracePt t="27227" x="798513" y="3271838"/>
          <p14:tracePt t="27235" x="790575" y="3232150"/>
          <p14:tracePt t="27243" x="766763" y="3198813"/>
          <p14:tracePt t="27252" x="766763" y="3175000"/>
          <p14:tracePt t="27260" x="749300" y="3135313"/>
          <p14:tracePt t="27268" x="741363" y="3109913"/>
          <p14:tracePt t="27277" x="741363" y="3101975"/>
          <p14:tracePt t="27285" x="741363" y="3078163"/>
          <p14:tracePt t="27293" x="741363" y="3062288"/>
          <p14:tracePt t="27302" x="741363" y="3054350"/>
          <p14:tracePt t="27310" x="741363" y="3038475"/>
          <p14:tracePt t="27319" x="741363" y="3030538"/>
          <p14:tracePt t="27335" x="741363" y="3014663"/>
          <p14:tracePt t="27351" x="741363" y="3005138"/>
          <p14:tracePt t="27385" x="741363" y="2989263"/>
          <p14:tracePt t="27568" x="741363" y="2981325"/>
          <p14:tracePt t="27577" x="741363" y="2965450"/>
          <p14:tracePt t="27593" x="749300" y="2957513"/>
          <p14:tracePt t="27602" x="749300" y="2941638"/>
          <p14:tracePt t="27610" x="766763" y="2941638"/>
          <p14:tracePt t="27618" x="766763" y="2933700"/>
          <p14:tracePt t="27635" x="766763" y="2917825"/>
          <p14:tracePt t="27643" x="774700" y="2909888"/>
          <p14:tracePt t="27660" x="774700" y="2892425"/>
          <p14:tracePt t="27668" x="790575" y="2892425"/>
          <p14:tracePt t="27676" x="790575" y="2884488"/>
          <p14:tracePt t="27702" x="790575" y="2868613"/>
          <p14:tracePt t="27710" x="790575" y="2860675"/>
          <p14:tracePt t="27718" x="798513" y="2860675"/>
          <p14:tracePt t="27735" x="798513" y="2844800"/>
          <p14:tracePt t="27751" x="798513" y="2836863"/>
          <p14:tracePt t="27768" x="798513" y="2820988"/>
          <p14:tracePt t="27785" x="798513" y="2813050"/>
          <p14:tracePt t="27793" x="798513" y="2797175"/>
          <p14:tracePt t="27802" x="798513" y="2787650"/>
          <p14:tracePt t="27810" x="798513" y="2771775"/>
          <p14:tracePt t="28835" x="790575" y="2667000"/>
          <p14:tracePt t="28999" x="798513" y="2667000"/>
          <p14:tracePt t="29015" x="822325" y="2674938"/>
          <p14:tracePt t="29023" x="838200" y="2692400"/>
          <p14:tracePt t="29032" x="862013" y="2700338"/>
          <p14:tracePt t="29040" x="871538" y="2700338"/>
          <p14:tracePt t="29048" x="887413" y="2724150"/>
          <p14:tracePt t="29056" x="895350" y="2740025"/>
          <p14:tracePt t="29064" x="911225" y="2740025"/>
          <p14:tracePt t="29072" x="919163" y="2747963"/>
          <p14:tracePt t="29081" x="935038" y="2747963"/>
          <p14:tracePt t="29089" x="935038" y="2763838"/>
          <p14:tracePt t="29097" x="942975" y="2771775"/>
          <p14:tracePt t="29122" x="958850" y="2771775"/>
          <p14:tracePt t="29131" x="958850" y="2787650"/>
          <p14:tracePt t="30051" x="958850" y="2797175"/>
          <p14:tracePt t="30073" x="958850" y="2813050"/>
          <p14:tracePt t="30081" x="958850" y="2820988"/>
          <p14:tracePt t="30098" x="942975" y="2820988"/>
          <p14:tracePt t="30106" x="942975" y="2836863"/>
          <p14:tracePt t="31139" x="935038" y="2844800"/>
          <p14:tracePt t="36749" x="942975" y="2844800"/>
          <p14:tracePt t="36757" x="968375" y="2860675"/>
          <p14:tracePt t="36765" x="992188" y="2868613"/>
          <p14:tracePt t="37793" x="1379538" y="958850"/>
          <p14:tracePt t="37856" x="1379538" y="942975"/>
          <p14:tracePt t="37864" x="1379538" y="911225"/>
          <p14:tracePt t="37873" x="1403350" y="862013"/>
          <p14:tracePt t="37881" x="1419225" y="798513"/>
          <p14:tracePt t="37889" x="1443038" y="741363"/>
          <p14:tracePt t="37897" x="1466850" y="676275"/>
          <p14:tracePt t="37906" x="1500188" y="547688"/>
          <p14:tracePt t="37914" x="1524000" y="411163"/>
          <p14:tracePt t="37922" x="1547813" y="266700"/>
          <p14:tracePt t="37931" x="1571625" y="144463"/>
          <p14:tracePt t="37939" x="1571625" y="15875"/>
          <p14:tracePt t="38098" x="1201738" y="73025"/>
          <p14:tracePt t="38105" x="1185863" y="185738"/>
          <p14:tracePt t="38114" x="1177925" y="282575"/>
          <p14:tracePt t="38122" x="1177925" y="379413"/>
          <p14:tracePt t="38130" x="1160463" y="476250"/>
          <p14:tracePt t="38139" x="1152525" y="547688"/>
          <p14:tracePt t="38147" x="1152525" y="628650"/>
          <p14:tracePt t="38155" x="1152525" y="693738"/>
          <p14:tracePt t="38164" x="1152525" y="749300"/>
          <p14:tracePt t="38172" x="1152525" y="814388"/>
          <p14:tracePt t="38180" x="1136650" y="838200"/>
          <p14:tracePt t="38189" x="1136650" y="869950"/>
          <p14:tracePt t="38197" x="1136650" y="911225"/>
          <p14:tracePt t="38205" x="1128713" y="942975"/>
          <p14:tracePt t="38214" x="1112838" y="966788"/>
          <p14:tracePt t="38223" x="1112838" y="990600"/>
          <p14:tracePt t="38231" x="1104900" y="1016000"/>
          <p14:tracePt t="38239" x="1089025" y="1039813"/>
          <p14:tracePt t="38247" x="1081088" y="1055688"/>
          <p14:tracePt t="38256" x="1063625" y="1063625"/>
          <p14:tracePt t="38264" x="1055688" y="1079500"/>
          <p14:tracePt t="38272" x="1031875" y="1087438"/>
          <p14:tracePt t="38281" x="1016000" y="1103313"/>
          <p14:tracePt t="38289" x="1008063" y="1112838"/>
          <p14:tracePt t="38298" x="968375" y="1128713"/>
          <p14:tracePt t="38306" x="958850" y="1128713"/>
          <p14:tracePt t="38314" x="935038" y="1136650"/>
          <p14:tracePt t="38322" x="911225" y="1152525"/>
          <p14:tracePt t="38331" x="887413" y="1152525"/>
          <p14:tracePt t="38339" x="862013" y="1152525"/>
          <p14:tracePt t="38347" x="838200" y="1160463"/>
          <p14:tracePt t="38356" x="822325" y="1160463"/>
          <p14:tracePt t="38364" x="798513" y="1160463"/>
          <p14:tracePt t="38372" x="774700" y="1160463"/>
          <p14:tracePt t="38381" x="766763" y="1176338"/>
          <p14:tracePt t="38389" x="749300" y="1176338"/>
          <p14:tracePt t="38397" x="725488" y="1176338"/>
          <p14:tracePt t="38406" x="717550" y="1176338"/>
          <p14:tracePt t="38414" x="701675" y="1176338"/>
          <p14:tracePt t="38422" x="693738" y="1176338"/>
          <p14:tracePt t="38431" x="677863" y="1184275"/>
          <p14:tracePt t="38439" x="669925" y="1184275"/>
          <p14:tracePt t="38464" x="652463" y="1184275"/>
          <p14:tracePt t="38489" x="652463" y="1200150"/>
          <p14:tracePt t="38506" x="677863" y="1200150"/>
          <p14:tracePt t="38510" x="701675" y="1208088"/>
          <p14:tracePt t="38518" x="725488" y="1225550"/>
          <p14:tracePt t="38526" x="790575" y="1233488"/>
          <p14:tracePt t="38535" x="862013" y="1249363"/>
          <p14:tracePt t="38543" x="958850" y="1249363"/>
          <p14:tracePt t="38551" x="1081088" y="1273175"/>
          <p14:tracePt t="38560" x="1354138" y="1281113"/>
          <p14:tracePt t="38568" x="1597025" y="1296988"/>
          <p14:tracePt t="38576" x="1878013" y="1322388"/>
          <p14:tracePt t="38585" x="2257425" y="1330325"/>
          <p14:tracePt t="38593" x="2644775" y="1377950"/>
          <p14:tracePt t="38602" x="3055938" y="1417638"/>
          <p14:tracePt t="38610" x="3419475" y="1466850"/>
          <p14:tracePt t="38619" x="3595688" y="1490663"/>
          <p14:tracePt t="38627" x="3886200" y="1514475"/>
          <p14:tracePt t="38635" x="4160838" y="1539875"/>
          <p14:tracePt t="38644" x="4241800" y="1547813"/>
          <p14:tracePt t="38652" x="4410075" y="1563688"/>
          <p14:tracePt t="38660" x="4556125" y="1571625"/>
          <p14:tracePt t="38669" x="4652963" y="1587500"/>
          <p14:tracePt t="38677" x="4741863" y="1587500"/>
          <p14:tracePt t="38686" x="4765675" y="1595438"/>
          <p14:tracePt t="38694" x="4813300" y="1595438"/>
          <p14:tracePt t="38702" x="4846638" y="1595438"/>
          <p14:tracePt t="38711" x="4870450" y="1595438"/>
          <p14:tracePt t="38719" x="4894263" y="1611313"/>
          <p14:tracePt t="38727" x="4910138" y="1611313"/>
          <p14:tracePt t="38744" x="4918075" y="1611313"/>
          <p14:tracePt t="39036" x="4935538" y="1611313"/>
          <p14:tracePt t="39061" x="4943475" y="1595438"/>
          <p14:tracePt t="39077" x="4959350" y="1587500"/>
          <p14:tracePt t="39093" x="4967288" y="1571625"/>
          <p14:tracePt t="40125" x="4943475" y="1136650"/>
          <p14:tracePt t="40128" x="4918075" y="1128713"/>
          <p14:tracePt t="40140" x="4910138" y="1128713"/>
          <p14:tracePt t="40148" x="4894263" y="1112838"/>
          <p14:tracePt t="40156" x="4870450" y="1103313"/>
          <p14:tracePt t="40164" x="4862513" y="1087438"/>
          <p14:tracePt t="40172" x="4838700" y="1079500"/>
          <p14:tracePt t="40181" x="4789488" y="1055688"/>
          <p14:tracePt t="40189" x="4749800" y="1039813"/>
          <p14:tracePt t="40197" x="4700588" y="1016000"/>
          <p14:tracePt t="40206" x="4645025" y="990600"/>
          <p14:tracePt t="40214" x="4572000" y="958850"/>
          <p14:tracePt t="40222" x="4506913" y="935038"/>
          <p14:tracePt t="40230" x="4483100" y="919163"/>
          <p14:tracePt t="40239" x="4435475" y="911225"/>
          <p14:tracePt t="40247" x="4402138" y="885825"/>
          <p14:tracePt t="40255" x="4362450" y="885825"/>
          <p14:tracePt t="40264" x="4330700" y="869950"/>
          <p14:tracePt t="40272" x="4281488" y="862013"/>
          <p14:tracePt t="40280" x="4241800" y="862013"/>
          <p14:tracePt t="40289" x="4192588" y="846138"/>
          <p14:tracePt t="40297" x="4160838" y="846138"/>
          <p14:tracePt t="40305" x="4056063" y="846138"/>
          <p14:tracePt t="40314" x="4024313" y="838200"/>
          <p14:tracePt t="40322" x="3927475" y="838200"/>
          <p14:tracePt t="40331" x="3668713" y="798513"/>
          <p14:tracePt t="40347" x="3498850" y="788988"/>
          <p14:tracePt t="40356" x="3427413" y="788988"/>
          <p14:tracePt t="40364" x="3346450" y="788988"/>
          <p14:tracePt t="40372" x="3306763" y="788988"/>
          <p14:tracePt t="40381" x="3249613" y="788988"/>
          <p14:tracePt t="40389" x="3209925" y="788988"/>
          <p14:tracePt t="40397" x="3176588" y="788988"/>
          <p14:tracePt t="40405" x="3136900" y="788988"/>
          <p14:tracePt t="40414" x="3128963" y="798513"/>
          <p14:tracePt t="40422" x="3105150" y="822325"/>
          <p14:tracePt t="40431" x="3079750" y="838200"/>
          <p14:tracePt t="40439" x="3055938" y="862013"/>
          <p14:tracePt t="40447" x="3040063" y="869950"/>
          <p14:tracePt t="40455" x="3016250" y="893763"/>
          <p14:tracePt t="40464" x="3008313" y="911225"/>
          <p14:tracePt t="40472" x="2982913" y="942975"/>
          <p14:tracePt t="40481" x="2959100" y="958850"/>
          <p14:tracePt t="40489" x="2943225" y="966788"/>
          <p14:tracePt t="40497" x="2935288" y="990600"/>
          <p14:tracePt t="40505" x="2911475" y="1016000"/>
          <p14:tracePt t="40514" x="2894013" y="1039813"/>
          <p14:tracePt t="40522" x="2886075" y="1055688"/>
          <p14:tracePt t="40530" x="2870200" y="1079500"/>
          <p14:tracePt t="40539" x="2870200" y="1103313"/>
          <p14:tracePt t="40547" x="2862263" y="1128713"/>
          <p14:tracePt t="40555" x="2862263" y="1136650"/>
          <p14:tracePt t="40564" x="2862263" y="1160463"/>
          <p14:tracePt t="40572" x="2862263" y="1184275"/>
          <p14:tracePt t="40581" x="2862263" y="1208088"/>
          <p14:tracePt t="40589" x="2862263" y="1225550"/>
          <p14:tracePt t="40597" x="2862263" y="1233488"/>
          <p14:tracePt t="40605" x="2870200" y="1273175"/>
          <p14:tracePt t="40614" x="2894013" y="1296988"/>
          <p14:tracePt t="40622" x="2919413" y="1304925"/>
          <p14:tracePt t="40630" x="2943225" y="1330325"/>
          <p14:tracePt t="40639" x="2982913" y="1354138"/>
          <p14:tracePt t="40647" x="3016250" y="1377950"/>
          <p14:tracePt t="40655" x="3063875" y="1393825"/>
          <p14:tracePt t="40664" x="3105150" y="1417638"/>
          <p14:tracePt t="40672" x="3160713" y="1427163"/>
          <p14:tracePt t="40681" x="3273425" y="1466850"/>
          <p14:tracePt t="40689" x="3330575" y="1474788"/>
          <p14:tracePt t="40697" x="3394075" y="1474788"/>
          <p14:tracePt t="40706" x="3451225" y="1490663"/>
          <p14:tracePt t="40714" x="3524250" y="1490663"/>
          <p14:tracePt t="40722" x="3587750" y="1490663"/>
          <p14:tracePt t="40730" x="3644900" y="1490663"/>
          <p14:tracePt t="40739" x="3709988" y="1490663"/>
          <p14:tracePt t="40747" x="3765550" y="1490663"/>
          <p14:tracePt t="40755" x="3830638" y="1490663"/>
          <p14:tracePt t="40764" x="3862388" y="1490663"/>
          <p14:tracePt t="40772" x="3927475" y="1490663"/>
          <p14:tracePt t="40780" x="3951288" y="1474788"/>
          <p14:tracePt t="40789" x="3975100" y="1474788"/>
          <p14:tracePt t="40797" x="4048125" y="1466850"/>
          <p14:tracePt t="40806" x="4056063" y="1466850"/>
          <p14:tracePt t="40814" x="4087813" y="1466850"/>
          <p14:tracePt t="40823" x="4111625" y="1466850"/>
          <p14:tracePt t="40830" x="4137025" y="1466850"/>
          <p14:tracePt t="40839" x="4144963" y="1466850"/>
          <p14:tracePt t="40847" x="4160838" y="1450975"/>
          <p14:tracePt t="40864" x="4168775" y="1450975"/>
          <p14:tracePt t="40889" x="4184650" y="1450975"/>
          <p14:tracePt t="41324" x="4184650" y="1466850"/>
          <p14:tracePt t="41332" x="4192588" y="1466850"/>
          <p14:tracePt t="41340" x="4208463" y="1474788"/>
          <p14:tracePt t="41348" x="4233863" y="1490663"/>
          <p14:tracePt t="41356" x="4257675" y="1514475"/>
          <p14:tracePt t="42385" x="5273675" y="2119313"/>
          <p14:tracePt t="42968" x="5273675" y="2135188"/>
          <p14:tracePt t="42976" x="5273675" y="2168525"/>
          <p14:tracePt t="42985" x="5257800" y="2216150"/>
          <p14:tracePt t="42993" x="5249863" y="2263775"/>
          <p14:tracePt t="43002" x="5233988" y="2336800"/>
          <p14:tracePt t="43010" x="5208588" y="2433638"/>
          <p14:tracePt t="43018" x="5200650" y="2482850"/>
          <p14:tracePt t="43027" x="5176838" y="2578100"/>
          <p14:tracePt t="43035" x="5137150" y="2667000"/>
          <p14:tracePt t="43043" x="5111750" y="2740025"/>
          <p14:tracePt t="43051" x="5080000" y="2813050"/>
          <p14:tracePt t="43060" x="5056188" y="2860675"/>
          <p14:tracePt t="43068" x="5040313" y="2884488"/>
          <p14:tracePt t="43076" x="5032375" y="2933700"/>
          <p14:tracePt t="43085" x="5006975" y="2957513"/>
          <p14:tracePt t="43093" x="4991100" y="2981325"/>
          <p14:tracePt t="43101" x="4983163" y="3005138"/>
          <p14:tracePt t="43118" x="4983163" y="3014663"/>
          <p14:tracePt t="43126" x="4967288" y="3014663"/>
          <p14:tracePt t="43135" x="4967288" y="3030538"/>
          <p14:tracePt t="43220" x="4967288" y="3014663"/>
          <p14:tracePt t="43236" x="4967288" y="3005138"/>
          <p14:tracePt t="43245" x="4967288" y="2989263"/>
          <p14:tracePt t="43253" x="4967288" y="2981325"/>
          <p14:tracePt t="43261" x="4967288" y="2957513"/>
          <p14:tracePt t="43269" x="4983163" y="2933700"/>
          <p14:tracePt t="43277" x="4983163" y="2917825"/>
          <p14:tracePt t="43285" x="5014913" y="2884488"/>
          <p14:tracePt t="43294" x="5032375" y="2868613"/>
          <p14:tracePt t="43302" x="5040313" y="2844800"/>
          <p14:tracePt t="43310" x="5080000" y="2820988"/>
          <p14:tracePt t="43318" x="5103813" y="2813050"/>
          <p14:tracePt t="43327" x="5111750" y="2797175"/>
          <p14:tracePt t="43335" x="5153025" y="2787650"/>
          <p14:tracePt t="43343" x="5176838" y="2771775"/>
          <p14:tracePt t="43352" x="5184775" y="2771775"/>
          <p14:tracePt t="43360" x="5208588" y="2763838"/>
          <p14:tracePt t="43368" x="5224463" y="2763838"/>
          <p14:tracePt t="43377" x="5233988" y="2763838"/>
          <p14:tracePt t="43385" x="5249863" y="2763838"/>
          <p14:tracePt t="43410" x="5257800" y="2763838"/>
          <p14:tracePt t="44443" x="4983163" y="3086100"/>
          <p14:tracePt t="47346" x="4991100" y="3086100"/>
          <p14:tracePt t="47354" x="5040313" y="3086100"/>
          <p14:tracePt t="47362" x="5080000" y="3078163"/>
          <p14:tracePt t="48390" x="8080375" y="1087438"/>
          <p14:tracePt t="48402" x="8070850" y="1087438"/>
          <p14:tracePt t="48406" x="8054975" y="1087438"/>
          <p14:tracePt t="48415" x="8031163" y="1087438"/>
          <p14:tracePt t="49481" x="8031163" y="1112838"/>
          <p14:tracePt t="49489" x="8023225" y="1136650"/>
          <p14:tracePt t="49495" x="8007350" y="1160463"/>
          <p14:tracePt t="49503" x="7999413" y="1200150"/>
          <p14:tracePt t="49511" x="7974013" y="1257300"/>
          <p14:tracePt t="50544" x="4524375" y="2239963"/>
          <p14:tracePt t="60221" x="4524375" y="2263775"/>
          <p14:tracePt t="60229" x="4524375" y="2312988"/>
          <p14:tracePt t="60237" x="4524375" y="2352675"/>
          <p14:tracePt t="61267" x="5926138" y="2868613"/>
          <p14:tracePt t="62370" x="5910263" y="2892425"/>
          <p14:tracePt t="62378" x="5902325" y="2933700"/>
          <p14:tracePt t="62386" x="5878513" y="2965450"/>
          <p14:tracePt t="62394" x="5854700" y="3014663"/>
          <p14:tracePt t="63428" x="5233988" y="1611313"/>
          <p14:tracePt t="63434" x="5249863" y="1611313"/>
          <p14:tracePt t="63448" x="5257800" y="1595438"/>
          <p14:tracePt t="63456" x="5257800" y="1587500"/>
          <p14:tracePt t="63464" x="5257800" y="1571625"/>
          <p14:tracePt t="63473" x="5273675" y="1547813"/>
          <p14:tracePt t="63480" x="5273675" y="1539875"/>
          <p14:tracePt t="63489" x="5281613" y="1522413"/>
          <p14:tracePt t="63497" x="5281613" y="1514475"/>
          <p14:tracePt t="63506" x="5281613" y="1498600"/>
          <p14:tracePt t="63514" x="5297488" y="1498600"/>
          <p14:tracePt t="63522" x="5297488" y="1490663"/>
          <p14:tracePt t="63539" x="5297488" y="1474788"/>
          <p14:tracePt t="63564" x="5297488" y="1466850"/>
          <p14:tracePt t="63572" x="5297488" y="1450975"/>
          <p14:tracePt t="63803" x="5297488" y="1466850"/>
          <p14:tracePt t="63811" x="5297488" y="1514475"/>
          <p14:tracePt t="63819" x="5329238" y="1595438"/>
          <p14:tracePt t="63827" x="5354638" y="1668463"/>
          <p14:tracePt t="63835" x="5394325" y="1781175"/>
          <p14:tracePt t="63843" x="5418138" y="1893888"/>
          <p14:tracePt t="63852" x="5443538" y="1998663"/>
          <p14:tracePt t="63860" x="5499100" y="2216150"/>
          <p14:tracePt t="63868" x="5540375" y="2433638"/>
          <p14:tracePt t="63877" x="5595938" y="2667000"/>
          <p14:tracePt t="63885" x="5619750" y="2884488"/>
          <p14:tracePt t="63893" x="5661025" y="3086100"/>
          <p14:tracePt t="63901" x="5684838" y="3175000"/>
          <p14:tracePt t="63910" x="5708650" y="3328988"/>
          <p14:tracePt t="63918" x="5732463" y="3457575"/>
          <p14:tracePt t="63926" x="5757863" y="3562350"/>
          <p14:tracePt t="63935" x="5757863" y="3586163"/>
          <p14:tracePt t="63943" x="5781675" y="3651250"/>
          <p14:tracePt t="63951" x="5789613" y="3698875"/>
          <p14:tracePt t="63959" x="5789613" y="3722688"/>
          <p14:tracePt t="63968" x="5805488" y="3730625"/>
          <p14:tracePt t="63976" x="5805488" y="3748088"/>
          <p14:tracePt t="63985" x="5805488" y="3756025"/>
          <p14:tracePt t="63993" x="5813425" y="3756025"/>
          <p14:tracePt t="64043" x="5829300" y="3756025"/>
          <p14:tracePt t="64051" x="5829300" y="3748088"/>
          <p14:tracePt t="64060" x="5837238" y="3748088"/>
          <p14:tracePt t="64068" x="5854700" y="3722688"/>
          <p14:tracePt t="64076" x="5878513" y="3698875"/>
          <p14:tracePt t="64085" x="5886450" y="3683000"/>
          <p14:tracePt t="64093" x="5910263" y="3659188"/>
          <p14:tracePt t="64101" x="5934075" y="3633788"/>
          <p14:tracePt t="64110" x="5959475" y="3602038"/>
          <p14:tracePt t="64118" x="5975350" y="3586163"/>
          <p14:tracePt t="64126" x="6022975" y="3554413"/>
          <p14:tracePt t="64135" x="6030913" y="3529013"/>
          <p14:tracePt t="64143" x="6072188" y="3489325"/>
          <p14:tracePt t="64151" x="6080125" y="3465513"/>
          <p14:tracePt t="64159" x="6111875" y="3441700"/>
          <p14:tracePt t="64168" x="6135688" y="3392488"/>
          <p14:tracePt t="64176" x="6143625" y="3376613"/>
          <p14:tracePt t="64184" x="6161088" y="3352800"/>
          <p14:tracePt t="64193" x="6161088" y="3328988"/>
          <p14:tracePt t="64201" x="6169025" y="3279775"/>
          <p14:tracePt t="64210" x="6184900" y="3224213"/>
          <p14:tracePt t="64218" x="6184900" y="3198813"/>
          <p14:tracePt t="64226" x="6184900" y="3159125"/>
          <p14:tracePt t="64235" x="6184900" y="3127375"/>
          <p14:tracePt t="64243" x="6184900" y="3109913"/>
          <p14:tracePt t="64251" x="6161088" y="3054350"/>
          <p14:tracePt t="64260" x="6161088" y="3038475"/>
          <p14:tracePt t="64268" x="6135688" y="2989263"/>
          <p14:tracePt t="64276" x="6119813" y="2957513"/>
          <p14:tracePt t="64285" x="6096000" y="2917825"/>
          <p14:tracePt t="64293" x="6080125" y="2892425"/>
          <p14:tracePt t="64301" x="6056313" y="2860675"/>
          <p14:tracePt t="64310" x="6048375" y="2836863"/>
          <p14:tracePt t="64318" x="6022975" y="2797175"/>
          <p14:tracePt t="64326" x="6007100" y="2771775"/>
          <p14:tracePt t="64335" x="5999163" y="2747963"/>
          <p14:tracePt t="64343" x="5983288" y="2724150"/>
          <p14:tracePt t="64351" x="5983288" y="2716213"/>
          <p14:tracePt t="64359" x="5975350" y="2700338"/>
          <p14:tracePt t="64368" x="5975350" y="2692400"/>
          <p14:tracePt t="64376" x="5959475" y="2674938"/>
          <p14:tracePt t="64413" x="5959475" y="2667000"/>
          <p14:tracePt t="64576" x="5959475" y="2651125"/>
          <p14:tracePt t="64593" x="5975350" y="2651125"/>
          <p14:tracePt t="64601" x="5983288" y="2643188"/>
          <p14:tracePt t="65635" x="6499225" y="2239963"/>
          <p14:tracePt t="65984" x="6507163" y="2239963"/>
          <p14:tracePt t="65992" x="6523038" y="2239963"/>
          <p14:tracePt t="66001" x="6530975" y="2239963"/>
          <p14:tracePt t="66009" x="6546850" y="2239963"/>
          <p14:tracePt t="66017" x="6556375" y="2239963"/>
          <p14:tracePt t="66025" x="6572250" y="2239963"/>
          <p14:tracePt t="66033" x="6580188" y="2239963"/>
          <p14:tracePt t="66041" x="6596063" y="2239963"/>
          <p14:tracePt t="66049" x="6604000" y="2232025"/>
          <p14:tracePt t="66065" x="6619875" y="2232025"/>
          <p14:tracePt t="66074" x="6619875" y="2216150"/>
          <p14:tracePt t="66106" x="6627813" y="2216150"/>
          <p14:tracePt t="66122" x="6627813" y="2208213"/>
          <p14:tracePt t="66285" x="6619875" y="2208213"/>
          <p14:tracePt t="66294" x="6619875" y="2216150"/>
          <p14:tracePt t="66302" x="6604000" y="2216150"/>
          <p14:tracePt t="66310" x="6596063" y="2216150"/>
          <p14:tracePt t="66318" x="6580188" y="2216150"/>
          <p14:tracePt t="66326" x="6572250" y="2232025"/>
          <p14:tracePt t="66343" x="6546850" y="2232025"/>
          <p14:tracePt t="66351" x="6546850" y="2239963"/>
          <p14:tracePt t="66360" x="6530975" y="2239963"/>
          <p14:tracePt t="66368" x="6523038" y="2239963"/>
          <p14:tracePt t="66377" x="6507163" y="2255838"/>
          <p14:tracePt t="66393" x="6499225" y="2255838"/>
          <p14:tracePt t="66401" x="6483350" y="2255838"/>
          <p14:tracePt t="66418" x="6475413" y="2255838"/>
          <p14:tracePt t="66426" x="6459538" y="2255838"/>
          <p14:tracePt t="66443" x="6450013" y="2255838"/>
          <p14:tracePt t="66451" x="6434138" y="2255838"/>
          <p14:tracePt t="66468" x="6426200" y="2255838"/>
          <p14:tracePt t="66476" x="6410325" y="2255838"/>
          <p14:tracePt t="66485" x="6386513" y="2255838"/>
          <p14:tracePt t="66493" x="6378575" y="2239963"/>
          <p14:tracePt t="66501" x="6362700" y="2232025"/>
          <p14:tracePt t="66510" x="6329363" y="2232025"/>
          <p14:tracePt t="66518" x="6313488" y="2216150"/>
          <p14:tracePt t="66526" x="6281738" y="2216150"/>
          <p14:tracePt t="66535" x="6240463" y="2208213"/>
          <p14:tracePt t="66543" x="6232525" y="2208213"/>
          <p14:tracePt t="66551" x="6208713" y="2192338"/>
          <p14:tracePt t="66560" x="6169025" y="2192338"/>
          <p14:tracePt t="66568" x="6143625" y="2192338"/>
          <p14:tracePt t="66576" x="6135688" y="2192338"/>
          <p14:tracePt t="66585" x="6111875" y="2192338"/>
          <p14:tracePt t="66593" x="6080125" y="2192338"/>
          <p14:tracePt t="66601" x="6072188" y="2192338"/>
          <p14:tracePt t="66610" x="6056313" y="2192338"/>
          <p14:tracePt t="66618" x="6048375" y="2192338"/>
          <p14:tracePt t="66627" x="6030913" y="2208213"/>
          <p14:tracePt t="66635" x="6022975" y="2216150"/>
          <p14:tracePt t="66643" x="6007100" y="2216150"/>
          <p14:tracePt t="67670" x="6991350" y="2305050"/>
          <p14:tracePt t="67672" x="6991350" y="2289175"/>
          <p14:tracePt t="67687" x="7007225" y="2289175"/>
          <p14:tracePt t="67702" x="7007225" y="2281238"/>
          <p14:tracePt t="67726" x="7007225" y="2263775"/>
          <p14:tracePt t="67751" x="7007225" y="2255838"/>
          <p14:tracePt t="67776" x="7007225" y="2239963"/>
          <p14:tracePt t="67785" x="6991350" y="2239963"/>
          <p14:tracePt t="67810" x="6983413" y="2239963"/>
          <p14:tracePt t="67826" x="6967538" y="2232025"/>
          <p14:tracePt t="67851" x="6958013" y="2232025"/>
          <p14:tracePt t="67864" x="6958013" y="2216150"/>
          <p14:tracePt t="67873" x="6942138" y="2216150"/>
          <p14:tracePt t="67897" x="6934200" y="2216150"/>
          <p14:tracePt t="67914" x="6918325" y="2216150"/>
          <p14:tracePt t="67922" x="6910388" y="2216150"/>
          <p14:tracePt t="67930" x="6894513" y="2216150"/>
          <p14:tracePt t="67939" x="6886575" y="2216150"/>
          <p14:tracePt t="67947" x="6870700" y="2216150"/>
          <p14:tracePt t="67956" x="6862763" y="2216150"/>
          <p14:tracePt t="67964" x="6845300" y="2216150"/>
          <p14:tracePt t="67972" x="6837363" y="2216150"/>
          <p14:tracePt t="67981" x="6813550" y="2216150"/>
          <p14:tracePt t="67989" x="6797675" y="2216150"/>
          <p14:tracePt t="67997" x="6773863" y="2216150"/>
          <p14:tracePt t="68006" x="6765925" y="2216150"/>
          <p14:tracePt t="68014" x="6748463" y="2232025"/>
          <p14:tracePt t="68022" x="6724650" y="2232025"/>
          <p14:tracePt t="68031" x="6700838" y="2232025"/>
          <p14:tracePt t="68039" x="6692900" y="2232025"/>
          <p14:tracePt t="68047" x="6669088" y="2239963"/>
          <p14:tracePt t="68056" x="6643688" y="2239963"/>
          <p14:tracePt t="68064" x="6627813" y="2255838"/>
          <p14:tracePt t="68072" x="6619875" y="2255838"/>
          <p14:tracePt t="68081" x="6604000" y="2263775"/>
          <p14:tracePt t="68089" x="6596063" y="2281238"/>
          <p14:tracePt t="68097" x="6580188" y="2281238"/>
          <p14:tracePt t="68106" x="6572250" y="2289175"/>
          <p14:tracePt t="68114" x="6572250" y="2305050"/>
          <p14:tracePt t="68122" x="6556375" y="2305050"/>
          <p14:tracePt t="68130" x="6556375" y="2312988"/>
          <p14:tracePt t="68139" x="6556375" y="2328863"/>
          <p14:tracePt t="68147" x="6556375" y="2352675"/>
          <p14:tracePt t="68155" x="6556375" y="2360613"/>
          <p14:tracePt t="68164" x="6556375" y="2386013"/>
          <p14:tracePt t="68172" x="6556375" y="2409825"/>
          <p14:tracePt t="68180" x="6580188" y="2449513"/>
          <p14:tracePt t="68189" x="6604000" y="2473325"/>
          <p14:tracePt t="68197" x="6627813" y="2506663"/>
          <p14:tracePt t="68205" x="6643688" y="2522538"/>
          <p14:tracePt t="68214" x="6669088" y="2546350"/>
          <p14:tracePt t="68222" x="6692900" y="2570163"/>
          <p14:tracePt t="68231" x="6724650" y="2595563"/>
          <p14:tracePt t="68239" x="6740525" y="2603500"/>
          <p14:tracePt t="68247" x="6765925" y="2603500"/>
          <p14:tracePt t="68256" x="6789738" y="2619375"/>
          <p14:tracePt t="68264" x="6813550" y="2619375"/>
          <p14:tracePt t="68272" x="6821488" y="2619375"/>
          <p14:tracePt t="68280" x="6845300" y="2595563"/>
          <p14:tracePt t="68289" x="6870700" y="2570163"/>
          <p14:tracePt t="68297" x="6894513" y="2530475"/>
          <p14:tracePt t="68305" x="6918325" y="2506663"/>
          <p14:tracePt t="68314" x="6934200" y="2498725"/>
          <p14:tracePt t="68322" x="6958013" y="2457450"/>
          <p14:tracePt t="68331" x="6967538" y="2433638"/>
          <p14:tracePt t="68339" x="6983413" y="2409825"/>
          <p14:tracePt t="68347" x="6991350" y="2352675"/>
          <p14:tracePt t="68355" x="6991350" y="2328863"/>
          <p14:tracePt t="68364" x="6991350" y="2305050"/>
          <p14:tracePt t="68372" x="6991350" y="2281238"/>
          <p14:tracePt t="68381" x="6983413" y="2239963"/>
          <p14:tracePt t="68389" x="6967538" y="2216150"/>
          <p14:tracePt t="68397" x="6942138" y="2208213"/>
          <p14:tracePt t="68406" x="6918325" y="2184400"/>
          <p14:tracePt t="68414" x="6894513" y="2168525"/>
          <p14:tracePt t="68422" x="6870700" y="2143125"/>
          <p14:tracePt t="68430" x="6862763" y="2135188"/>
          <p14:tracePt t="68439" x="6837363" y="2119313"/>
          <p14:tracePt t="68447" x="6813550" y="2111375"/>
          <p14:tracePt t="68455" x="6797675" y="2111375"/>
          <p14:tracePt t="68464" x="6789738" y="2111375"/>
          <p14:tracePt t="68472" x="6773863" y="2095500"/>
          <p14:tracePt t="68481" x="6765925" y="2095500"/>
          <p14:tracePt t="68497" x="6748463" y="2095500"/>
          <p14:tracePt t="68506" x="6740525" y="2095500"/>
          <p14:tracePt t="68531" x="6724650" y="2095500"/>
          <p14:tracePt t="69386" x="6724650" y="2111375"/>
          <p14:tracePt t="69687" x="6724650" y="2119313"/>
          <p14:tracePt t="69696" x="6724650" y="2143125"/>
          <p14:tracePt t="69704" x="6724650" y="2168525"/>
          <p14:tracePt t="70734" x="6572250" y="2360613"/>
          <p14:tracePt t="71755" x="6546850" y="2360613"/>
          <p14:tracePt t="71763" x="6523038" y="2378075"/>
          <p14:tracePt t="71776" x="6507163" y="2378075"/>
          <p14:tracePt t="72810" x="4087813" y="3328988"/>
          <p14:tracePt t="73065" x="4071938" y="3328988"/>
          <p14:tracePt t="73074" x="4056063" y="3328988"/>
          <p14:tracePt t="73082" x="4024313" y="3344863"/>
          <p14:tracePt t="73090" x="3951288" y="3376613"/>
          <p14:tracePt t="73098" x="3878263" y="3400425"/>
          <p14:tracePt t="73106" x="3830638" y="3416300"/>
          <p14:tracePt t="73114" x="3741738" y="3457575"/>
          <p14:tracePt t="73123" x="3660775" y="3489325"/>
          <p14:tracePt t="73131" x="3587750" y="3529013"/>
          <p14:tracePt t="73139" x="3498850" y="3554413"/>
          <p14:tracePt t="73147" x="3427413" y="3586163"/>
          <p14:tracePt t="73156" x="3370263" y="3609975"/>
          <p14:tracePt t="73164" x="3346450" y="3625850"/>
          <p14:tracePt t="73172" x="3306763" y="3651250"/>
          <p14:tracePt t="73181" x="3273425" y="3675063"/>
          <p14:tracePt t="73189" x="3233738" y="3698875"/>
          <p14:tracePt t="73197" x="3209925" y="3706813"/>
          <p14:tracePt t="73205" x="3201988" y="3722688"/>
          <p14:tracePt t="73214" x="3176588" y="3748088"/>
          <p14:tracePt t="73222" x="3160713" y="3756025"/>
          <p14:tracePt t="73231" x="3160713" y="3771900"/>
          <p14:tracePt t="73239" x="3152775" y="3779838"/>
          <p14:tracePt t="73247" x="3152775" y="3795713"/>
          <p14:tracePt t="73256" x="3136900" y="3803650"/>
          <p14:tracePt t="73264" x="3136900" y="3819525"/>
          <p14:tracePt t="73272" x="3136900" y="3827463"/>
          <p14:tracePt t="73281" x="3136900" y="3843338"/>
          <p14:tracePt t="73289" x="3136900" y="3852863"/>
          <p14:tracePt t="73306" x="3152775" y="3852863"/>
          <p14:tracePt t="73314" x="3160713" y="3852863"/>
          <p14:tracePt t="73322" x="3176588" y="3852863"/>
          <p14:tracePt t="73331" x="3201988" y="3852863"/>
          <p14:tracePt t="73339" x="3225800" y="3852863"/>
          <p14:tracePt t="73347" x="3249613" y="3827463"/>
          <p14:tracePt t="73356" x="3273425" y="3803650"/>
          <p14:tracePt t="73364" x="3322638" y="3771900"/>
          <p14:tracePt t="73372" x="3370263" y="3730625"/>
          <p14:tracePt t="73380" x="3443288" y="3659188"/>
          <p14:tracePt t="73389" x="3490913" y="3625850"/>
          <p14:tracePt t="73397" x="3548063" y="3562350"/>
          <p14:tracePt t="73406" x="3621088" y="3513138"/>
          <p14:tracePt t="73414" x="3692525" y="3457575"/>
          <p14:tracePt t="73422" x="3765550" y="3392488"/>
          <p14:tracePt t="73430" x="3830638" y="3328988"/>
          <p14:tracePt t="73439" x="3878263" y="3295650"/>
          <p14:tracePt t="73447" x="3927475" y="3248025"/>
          <p14:tracePt t="73456" x="3959225" y="3206750"/>
          <p14:tracePt t="73464" x="3975100" y="3182938"/>
          <p14:tracePt t="73472" x="3998913" y="3159125"/>
          <p14:tracePt t="73481" x="4024313" y="3127375"/>
          <p14:tracePt t="73489" x="4048125" y="3078163"/>
          <p14:tracePt t="73497" x="4056063" y="3054350"/>
          <p14:tracePt t="73506" x="4071938" y="3038475"/>
          <p14:tracePt t="73514" x="4087813" y="3014663"/>
          <p14:tracePt t="73522" x="4087813" y="2989263"/>
          <p14:tracePt t="73530" x="4087813" y="2981325"/>
          <p14:tracePt t="73539" x="4095750" y="2957513"/>
          <p14:tracePt t="73547" x="4095750" y="2917825"/>
          <p14:tracePt t="73555" x="4095750" y="2909888"/>
          <p14:tracePt t="73564" x="4095750" y="2868613"/>
          <p14:tracePt t="73572" x="4095750" y="2844800"/>
          <p14:tracePt t="73581" x="4095750" y="2813050"/>
          <p14:tracePt t="73589" x="4087813" y="2787650"/>
          <p14:tracePt t="73597" x="4071938" y="2763838"/>
          <p14:tracePt t="73606" x="4071938" y="2724150"/>
          <p14:tracePt t="73614" x="4056063" y="2716213"/>
          <p14:tracePt t="73622" x="4048125" y="2692400"/>
          <p14:tracePt t="73631" x="4032250" y="2667000"/>
          <p14:tracePt t="73639" x="4024313" y="2643188"/>
          <p14:tracePt t="73647" x="4006850" y="2627313"/>
          <p14:tracePt t="73656" x="3998913" y="2619375"/>
          <p14:tracePt t="73664" x="3998913" y="2603500"/>
          <p14:tracePt t="73672" x="3983038" y="2603500"/>
          <p14:tracePt t="73680" x="3975100" y="2595563"/>
          <p14:tracePt t="73697" x="3959225" y="2595563"/>
          <p14:tracePt t="73706" x="3959225" y="2578100"/>
          <p14:tracePt t="73714" x="3951288" y="2578100"/>
          <p14:tracePt t="73741" x="3935413" y="2578100"/>
          <p14:tracePt t="73806" x="3935413" y="2595563"/>
          <p14:tracePt t="73831" x="3935413" y="2603500"/>
          <p14:tracePt t="73847" x="3935413" y="2619375"/>
          <p14:tracePt t="73856" x="3935413" y="2627313"/>
          <p14:tracePt t="74882" x="4056063" y="2740025"/>
          <p14:tracePt t="78589" x="4087813" y="2740025"/>
          <p14:tracePt t="78597" x="4111625" y="2740025"/>
          <p14:tracePt t="78606" x="4121150" y="2740025"/>
          <p14:tracePt t="79620" x="4289425" y="2401888"/>
          <p14:tracePt t="79646" x="4281488" y="2409825"/>
          <p14:tracePt t="79653" x="4281488" y="2425700"/>
          <p14:tracePt t="79659" x="4281488" y="2433638"/>
          <p14:tracePt t="79665" x="4281488" y="2449513"/>
          <p14:tracePt t="79673" x="4281488" y="2457450"/>
          <p14:tracePt t="79681" x="4281488" y="2473325"/>
          <p14:tracePt t="79690" x="4281488" y="2482850"/>
          <p14:tracePt t="79698" x="4281488" y="2498725"/>
          <p14:tracePt t="79714" x="4281488" y="2506663"/>
          <p14:tracePt t="79722" x="4281488" y="2522538"/>
          <p14:tracePt t="79730" x="4289425" y="2522538"/>
          <p14:tracePt t="79755" x="4289425" y="2530475"/>
          <p14:tracePt t="81324" x="4305300" y="2570163"/>
          <p14:tracePt t="81332" x="4330700" y="2603500"/>
          <p14:tracePt t="81341" x="4354513" y="2651125"/>
          <p14:tracePt t="81349" x="4378325" y="2700338"/>
          <p14:tracePt t="81357" x="4410075" y="2740025"/>
          <p14:tracePt t="82388" x="4692650" y="3255963"/>
          <p14:tracePt t="82391" x="4692650" y="3248025"/>
          <p14:tracePt t="82415" x="4692650" y="3232150"/>
          <p14:tracePt t="82472" x="4692650" y="3224213"/>
          <p14:tracePt t="83099" x="4692650" y="3232150"/>
          <p14:tracePt t="83139" x="4676775" y="3248025"/>
          <p14:tracePt t="83156" x="4668838" y="3248025"/>
          <p14:tracePt t="83164" x="4652963" y="3255963"/>
          <p14:tracePt t="83172" x="4629150" y="3255963"/>
          <p14:tracePt t="83189" x="4619625" y="3255963"/>
          <p14:tracePt t="83197" x="4603750" y="3255963"/>
          <p14:tracePt t="83206" x="4595813" y="3255963"/>
          <p14:tracePt t="83214" x="4579938" y="3248025"/>
          <p14:tracePt t="83222" x="4572000" y="3224213"/>
          <p14:tracePt t="83231" x="4556125" y="3206750"/>
          <p14:tracePt t="83239" x="4548188" y="3175000"/>
          <p14:tracePt t="83247" x="4548188" y="3159125"/>
          <p14:tracePt t="83256" x="4532313" y="3135313"/>
          <p14:tracePt t="83264" x="4532313" y="3109913"/>
          <p14:tracePt t="83272" x="4532313" y="3078163"/>
          <p14:tracePt t="83280" x="4532313" y="3054350"/>
          <p14:tracePt t="83289" x="4532313" y="3005138"/>
          <p14:tracePt t="83297" x="4532313" y="2989263"/>
          <p14:tracePt t="83306" x="4532313" y="2981325"/>
          <p14:tracePt t="83314" x="4556125" y="2957513"/>
          <p14:tracePt t="83322" x="4572000" y="2941638"/>
          <p14:tracePt t="83331" x="4595813" y="2917825"/>
          <p14:tracePt t="83339" x="4603750" y="2909888"/>
          <p14:tracePt t="83347" x="4629150" y="2892425"/>
          <p14:tracePt t="83356" x="4652963" y="2892425"/>
          <p14:tracePt t="83364" x="4668838" y="2892425"/>
          <p14:tracePt t="83372" x="4692650" y="2884488"/>
          <p14:tracePt t="83380" x="4700588" y="2884488"/>
          <p14:tracePt t="83389" x="4716463" y="2884488"/>
          <p14:tracePt t="83397" x="4725988" y="2884488"/>
          <p14:tracePt t="84431" x="6192838" y="3232150"/>
          <p14:tracePt t="84835" x="6192838" y="3206750"/>
          <p14:tracePt t="84843" x="6192838" y="3175000"/>
          <p14:tracePt t="84849" x="6192838" y="3135313"/>
          <p14:tracePt t="84857" x="6192838" y="3086100"/>
          <p14:tracePt t="84865" x="6192838" y="3038475"/>
          <p14:tracePt t="84873" x="6192838" y="2981325"/>
          <p14:tracePt t="84881" x="6184900" y="2909888"/>
          <p14:tracePt t="84889" x="6169025" y="2844800"/>
          <p14:tracePt t="84897" x="6143625" y="2771775"/>
          <p14:tracePt t="84906" x="6119813" y="2716213"/>
          <p14:tracePt t="84914" x="6080125" y="2667000"/>
          <p14:tracePt t="84922" x="6072188" y="2627313"/>
          <p14:tracePt t="84931" x="6048375" y="2595563"/>
          <p14:tracePt t="84939" x="6022975" y="2554288"/>
          <p14:tracePt t="84947" x="6007100" y="2522538"/>
          <p14:tracePt t="84955" x="5983288" y="2498725"/>
          <p14:tracePt t="84964" x="5975350" y="2482850"/>
          <p14:tracePt t="84972" x="5959475" y="2473325"/>
          <p14:tracePt t="84980" x="5934075" y="2449513"/>
          <p14:tracePt t="84989" x="5926138" y="2449513"/>
          <p14:tracePt t="84997" x="5910263" y="2449513"/>
          <p14:tracePt t="85005" x="5902325" y="2433638"/>
          <p14:tracePt t="85014" x="5886450" y="2433638"/>
          <p14:tracePt t="85031" x="5878513" y="2425700"/>
          <p14:tracePt t="85047" x="5862638" y="2425700"/>
          <p14:tracePt t="85158" x="5878513" y="2425700"/>
          <p14:tracePt t="85166" x="5886450" y="2433638"/>
          <p14:tracePt t="85174" x="5902325" y="2433638"/>
          <p14:tracePt t="85182" x="5910263" y="2449513"/>
          <p14:tracePt t="85190" x="5934075" y="2449513"/>
          <p14:tracePt t="85199" x="5959475" y="2449513"/>
          <p14:tracePt t="85207" x="5975350" y="2457450"/>
          <p14:tracePt t="85215" x="5999163" y="2457450"/>
          <p14:tracePt t="85223" x="6022975" y="2457450"/>
          <p14:tracePt t="85231" x="6048375" y="2457450"/>
          <p14:tracePt t="85239" x="6072188" y="2457450"/>
          <p14:tracePt t="85247" x="6096000" y="2457450"/>
          <p14:tracePt t="85256" x="6119813" y="2449513"/>
          <p14:tracePt t="85272" x="6169025" y="2433638"/>
          <p14:tracePt t="85281" x="6192838" y="2425700"/>
          <p14:tracePt t="85289" x="6216650" y="2409825"/>
          <p14:tracePt t="85297" x="6232525" y="2401888"/>
          <p14:tracePt t="85306" x="6240463" y="2386013"/>
          <p14:tracePt t="85314" x="6257925" y="2386013"/>
          <p14:tracePt t="85322" x="6265863" y="2378075"/>
          <p14:tracePt t="85330" x="6265863" y="2360613"/>
          <p14:tracePt t="85339" x="6281738" y="2360613"/>
          <p14:tracePt t="85356" x="6281738" y="2352675"/>
          <p14:tracePt t="85459" x="6265863" y="2352675"/>
          <p14:tracePt t="85492" x="6257925" y="2352675"/>
          <p14:tracePt t="85508" x="6240463" y="2360613"/>
          <p14:tracePt t="85516" x="6240463" y="2401888"/>
          <p14:tracePt t="86535" x="6337300" y="2700338"/>
          <p14:tracePt t="86761" x="6337300" y="2716213"/>
          <p14:tracePt t="86801" x="6337300" y="2724150"/>
          <p14:tracePt t="86826" x="6337300" y="2740025"/>
          <p14:tracePt t="87840" x="5611813" y="3255963"/>
          <p14:tracePt t="87857" x="5611813" y="3232150"/>
          <p14:tracePt t="87861" x="5611813" y="3224213"/>
          <p14:tracePt t="87869" x="5595938" y="3206750"/>
          <p14:tracePt t="87877" x="5595938" y="3198813"/>
          <p14:tracePt t="87885" x="5572125" y="3175000"/>
          <p14:tracePt t="87893" x="5564188" y="3175000"/>
          <p14:tracePt t="87901" x="5540375" y="3151188"/>
          <p14:tracePt t="87909" x="5499100" y="3127375"/>
          <p14:tracePt t="87917" x="5475288" y="3127375"/>
          <p14:tracePt t="87925" x="5443538" y="3109913"/>
          <p14:tracePt t="87934" x="5402263" y="3109913"/>
          <p14:tracePt t="87942" x="5354638" y="3109913"/>
          <p14:tracePt t="87950" x="5321300" y="3109913"/>
          <p14:tracePt t="87964" x="5273675" y="3109913"/>
          <p14:tracePt t="87972" x="5224463" y="3109913"/>
          <p14:tracePt t="87981" x="5176838" y="3109913"/>
          <p14:tracePt t="87989" x="5137150" y="3109913"/>
          <p14:tracePt t="87997" x="5103813" y="3127375"/>
          <p14:tracePt t="88006" x="5056188" y="3151188"/>
          <p14:tracePt t="88014" x="5006975" y="3159125"/>
          <p14:tracePt t="88022" x="4967288" y="3175000"/>
          <p14:tracePt t="88030" x="4959350" y="3198813"/>
          <p14:tracePt t="88039" x="4918075" y="3206750"/>
          <p14:tracePt t="88047" x="4894263" y="3224213"/>
          <p14:tracePt t="88056" x="4862513" y="3255963"/>
          <p14:tracePt t="88064" x="4846638" y="3279775"/>
          <p14:tracePt t="88072" x="4821238" y="3303588"/>
          <p14:tracePt t="88081" x="4821238" y="3344863"/>
          <p14:tracePt t="88089" x="4821238" y="3368675"/>
          <p14:tracePt t="88097" x="4821238" y="3400425"/>
          <p14:tracePt t="88106" x="4821238" y="3441700"/>
          <p14:tracePt t="88114" x="4821238" y="3481388"/>
          <p14:tracePt t="88122" x="4821238" y="3489325"/>
          <p14:tracePt t="88131" x="4846638" y="3513138"/>
          <p14:tracePt t="88139" x="4862513" y="3538538"/>
          <p14:tracePt t="88156" x="4886325" y="3554413"/>
          <p14:tracePt t="88157" x="4894263" y="3562350"/>
          <p14:tracePt t="88164" x="4918075" y="3578225"/>
          <p14:tracePt t="88172" x="4943475" y="3586163"/>
          <p14:tracePt t="88181" x="4983163" y="3602038"/>
          <p14:tracePt t="88189" x="5006975" y="3602038"/>
          <p14:tracePt t="88197" x="5056188" y="3602038"/>
          <p14:tracePt t="88206" x="5103813" y="3602038"/>
          <p14:tracePt t="88214" x="5153025" y="3586163"/>
          <p14:tracePt t="88222" x="5224463" y="3562350"/>
          <p14:tracePt t="88231" x="5281613" y="3538538"/>
          <p14:tracePt t="88239" x="5346700" y="3513138"/>
          <p14:tracePt t="88247" x="5418138" y="3481388"/>
          <p14:tracePt t="88260" x="5514975" y="3416300"/>
          <p14:tracePt t="88273" x="5548313" y="3392488"/>
          <p14:tracePt t="88281" x="5572125" y="3352800"/>
          <p14:tracePt t="88289" x="5595938" y="3328988"/>
          <p14:tracePt t="88298" x="5611813" y="3295650"/>
          <p14:tracePt t="88306" x="5619750" y="3255963"/>
          <p14:tracePt t="88314" x="5635625" y="3224213"/>
          <p14:tracePt t="88323" x="5645150" y="3182938"/>
          <p14:tracePt t="88331" x="5645150" y="3151188"/>
          <p14:tracePt t="88339" x="5645150" y="3109913"/>
          <p14:tracePt t="88347" x="5645150" y="3078163"/>
          <p14:tracePt t="88356" x="5645150" y="3038475"/>
          <p14:tracePt t="88364" x="5619750" y="3030538"/>
          <p14:tracePt t="88373" x="5611813" y="2981325"/>
          <p14:tracePt t="88381" x="5595938" y="2957513"/>
          <p14:tracePt t="88389" x="5564188" y="2909888"/>
          <p14:tracePt t="88398" x="5540375" y="2884488"/>
          <p14:tracePt t="88406" x="5522913" y="2860675"/>
          <p14:tracePt t="88414" x="5514975" y="2836863"/>
          <p14:tracePt t="88422" x="5491163" y="2813050"/>
          <p14:tracePt t="88431" x="5475288" y="2813050"/>
          <p14:tracePt t="88439" x="5451475" y="2787650"/>
          <p14:tracePt t="88447" x="5426075" y="2771775"/>
          <p14:tracePt t="88456" x="5402263" y="2763838"/>
          <p14:tracePt t="88464" x="5378450" y="2747963"/>
          <p14:tracePt t="88473" x="5370513" y="2747963"/>
          <p14:tracePt t="88481" x="5346700" y="2747963"/>
          <p14:tracePt t="88489" x="5321300" y="2747963"/>
          <p14:tracePt t="88497" x="5305425" y="2747963"/>
          <p14:tracePt t="88506" x="5297488" y="2747963"/>
          <p14:tracePt t="88514" x="5281613" y="2747963"/>
          <p14:tracePt t="88522" x="5273675" y="2747963"/>
          <p14:tracePt t="88531" x="5273675" y="2771775"/>
          <p14:tracePt t="88539" x="5257800" y="2797175"/>
          <p14:tracePt t="88547" x="5257800" y="2820988"/>
          <p14:tracePt t="88556" x="5257800" y="2844800"/>
          <p14:tracePt t="88564" x="5249863" y="2892425"/>
          <p14:tracePt t="88573" x="5249863" y="2933700"/>
          <p14:tracePt t="88581" x="5249863" y="2965450"/>
          <p14:tracePt t="88589" x="5249863" y="3005138"/>
          <p14:tracePt t="88598" x="5249863" y="3038475"/>
          <p14:tracePt t="88606" x="5257800" y="3078163"/>
          <p14:tracePt t="88614" x="5281613" y="3127375"/>
          <p14:tracePt t="88622" x="5305425" y="3151188"/>
          <p14:tracePt t="88631" x="5321300" y="3175000"/>
          <p14:tracePt t="88639" x="5346700" y="3206750"/>
          <p14:tracePt t="88647" x="5370513" y="3232150"/>
          <p14:tracePt t="88656" x="5378450" y="3255963"/>
          <p14:tracePt t="88664" x="5402263" y="3271838"/>
          <p14:tracePt t="88672" x="5418138" y="3279775"/>
          <p14:tracePt t="88681" x="5443538" y="3295650"/>
          <p14:tracePt t="88689" x="5451475" y="3295650"/>
          <p14:tracePt t="88698" x="5451475" y="3303588"/>
          <p14:tracePt t="88706" x="5467350" y="3303588"/>
          <p14:tracePt t="88714" x="5475288" y="3303588"/>
          <p14:tracePt t="88722" x="5491163" y="3303588"/>
          <p14:tracePt t="88739" x="5499100" y="3303588"/>
          <p14:tracePt t="88756" x="5514975" y="3303588"/>
          <p14:tracePt t="88764" x="5514975" y="3295650"/>
          <p14:tracePt t="88802" x="5514975" y="3279775"/>
          <p14:tracePt t="89148" x="5548313" y="3279775"/>
          <p14:tracePt t="89156" x="5572125" y="3279775"/>
          <p14:tracePt t="89164" x="5611813" y="3271838"/>
          <p14:tracePt t="89172" x="5645150" y="3255963"/>
          <p14:tracePt t="90200" x="6056313" y="2892425"/>
          <p14:tracePt t="90222" x="6072188" y="2884488"/>
          <p14:tracePt t="90231" x="6096000" y="2860675"/>
          <p14:tracePt t="90239" x="6135688" y="2836863"/>
          <p14:tracePt t="90247" x="6161088" y="2820988"/>
          <p14:tracePt t="90256" x="6208713" y="2787650"/>
          <p14:tracePt t="90264" x="6257925" y="2763838"/>
          <p14:tracePt t="90272" x="6305550" y="2724150"/>
          <p14:tracePt t="90281" x="6337300" y="2700338"/>
          <p14:tracePt t="90289" x="6362700" y="2692400"/>
          <p14:tracePt t="90297" x="6434138" y="2643188"/>
          <p14:tracePt t="90306" x="6459538" y="2619375"/>
          <p14:tracePt t="90314" x="6483350" y="2603500"/>
          <p14:tracePt t="90322" x="6530975" y="2570163"/>
          <p14:tracePt t="90330" x="6556375" y="2546350"/>
          <p14:tracePt t="90339" x="6572250" y="2522538"/>
          <p14:tracePt t="90347" x="6596063" y="2498725"/>
          <p14:tracePt t="90355" x="6604000" y="2482850"/>
          <p14:tracePt t="90364" x="6619875" y="2457450"/>
          <p14:tracePt t="90372" x="6627813" y="2433638"/>
          <p14:tracePt t="90381" x="6643688" y="2409825"/>
          <p14:tracePt t="90389" x="6643688" y="2401888"/>
          <p14:tracePt t="90397" x="6651625" y="2378075"/>
          <p14:tracePt t="90405" x="6651625" y="2352675"/>
          <p14:tracePt t="90414" x="6669088" y="2328863"/>
          <p14:tracePt t="90422" x="6669088" y="2312988"/>
          <p14:tracePt t="90430" x="6669088" y="2289175"/>
          <p14:tracePt t="90439" x="6677025" y="2281238"/>
          <p14:tracePt t="90447" x="6677025" y="2255838"/>
          <p14:tracePt t="90455" x="6677025" y="2239963"/>
          <p14:tracePt t="90464" x="6677025" y="2232025"/>
          <p14:tracePt t="90472" x="6677025" y="2216150"/>
          <p14:tracePt t="90480" x="6677025" y="2208213"/>
          <p14:tracePt t="90497" x="6677025" y="2192338"/>
          <p14:tracePt t="90522" x="6669088" y="2192338"/>
          <p14:tracePt t="90531" x="6643688" y="2192338"/>
          <p14:tracePt t="90539" x="6627813" y="2192338"/>
          <p14:tracePt t="90547" x="6619875" y="2192338"/>
          <p14:tracePt t="90555" x="6596063" y="2192338"/>
          <p14:tracePt t="90564" x="6580188" y="2208213"/>
          <p14:tracePt t="90572" x="6546850" y="2232025"/>
          <p14:tracePt t="90580" x="6523038" y="2239963"/>
          <p14:tracePt t="90589" x="6507163" y="2281238"/>
          <p14:tracePt t="90597" x="6475413" y="2312988"/>
          <p14:tracePt t="90605" x="6450013" y="2352675"/>
          <p14:tracePt t="90614" x="6426200" y="2401888"/>
          <p14:tracePt t="90622" x="6386513" y="2457450"/>
          <p14:tracePt t="90631" x="6354763" y="2506663"/>
          <p14:tracePt t="90639" x="6329363" y="2570163"/>
          <p14:tracePt t="90647" x="6305550" y="2643188"/>
          <p14:tracePt t="90655" x="6281738" y="2692400"/>
          <p14:tracePt t="90664" x="6257925" y="2747963"/>
          <p14:tracePt t="90672" x="6240463" y="2771775"/>
          <p14:tracePt t="90681" x="6216650" y="2844800"/>
          <p14:tracePt t="90689" x="6216650" y="2868613"/>
          <p14:tracePt t="90697" x="6208713" y="2909888"/>
          <p14:tracePt t="90706" x="6192838" y="2933700"/>
          <p14:tracePt t="90714" x="6184900" y="2957513"/>
          <p14:tracePt t="90722" x="6184900" y="2965450"/>
          <p14:tracePt t="90730" x="6184900" y="2981325"/>
          <p14:tracePt t="90739" x="6184900" y="2989263"/>
          <p14:tracePt t="90755" x="6169025" y="3005138"/>
          <p14:tracePt t="91002" x="6169025" y="2989263"/>
          <p14:tracePt t="91010" x="6169025" y="2965450"/>
          <p14:tracePt t="91018" x="6169025" y="2957513"/>
          <p14:tracePt t="91027" x="6169025" y="2917825"/>
          <p14:tracePt t="91035" x="6169025" y="2909888"/>
          <p14:tracePt t="91043" x="6169025" y="2868613"/>
          <p14:tracePt t="91051" x="6169025" y="2836863"/>
          <p14:tracePt t="91060" x="6184900" y="2813050"/>
          <p14:tracePt t="91068" x="6184900" y="2787650"/>
          <p14:tracePt t="91076" x="6192838" y="2763838"/>
          <p14:tracePt t="91085" x="6192838" y="2740025"/>
          <p14:tracePt t="91093" x="6208713" y="2724150"/>
          <p14:tracePt t="91101" x="6216650" y="2724150"/>
          <p14:tracePt t="91110" x="6216650" y="2716213"/>
          <p14:tracePt t="91118" x="6232525" y="2700338"/>
          <p14:tracePt t="91143" x="6240463" y="2700338"/>
          <p14:tracePt t="91156" x="6257925" y="2700338"/>
          <p14:tracePt t="91173" x="6265863" y="2700338"/>
          <p14:tracePt t="91181" x="6281738" y="2716213"/>
          <p14:tracePt t="91189" x="6289675" y="2740025"/>
          <p14:tracePt t="91197" x="6305550" y="2747963"/>
          <p14:tracePt t="91206" x="6313488" y="2771775"/>
          <p14:tracePt t="92234" x="6080125" y="2860675"/>
          <p14:tracePt t="92483" x="6080125" y="2868613"/>
          <p14:tracePt t="92491" x="6080125" y="2884488"/>
          <p14:tracePt t="92507" x="6080125" y="2892425"/>
          <p14:tracePt t="92516" x="6080125" y="2909888"/>
          <p14:tracePt t="92524" x="6080125" y="2917825"/>
          <p14:tracePt t="92532" x="6080125" y="2933700"/>
          <p14:tracePt t="92548" x="6080125" y="2941638"/>
          <p14:tracePt t="92556" x="6080125" y="2957513"/>
          <p14:tracePt t="92588" x="6080125" y="2965450"/>
          <p14:tracePt t="92605" x="6080125" y="2981325"/>
          <p14:tracePt t="92776" x="6080125" y="2965450"/>
          <p14:tracePt t="92784" x="6096000" y="2941638"/>
          <p14:tracePt t="92793" x="6096000" y="2917825"/>
          <p14:tracePt t="92801" x="6111875" y="2909888"/>
          <p14:tracePt t="92809" x="6119813" y="2868613"/>
          <p14:tracePt t="92817" x="6135688" y="2844800"/>
          <p14:tracePt t="92825" x="6143625" y="2813050"/>
          <p14:tracePt t="92833" x="6161088" y="2787650"/>
          <p14:tracePt t="92841" x="6169025" y="2771775"/>
          <p14:tracePt t="92850" x="6192838" y="2740025"/>
          <p14:tracePt t="92858" x="6208713" y="2716213"/>
          <p14:tracePt t="92872" x="6216650" y="2692400"/>
          <p14:tracePt t="92880" x="6240463" y="2674938"/>
          <p14:tracePt t="92889" x="6257925" y="2651125"/>
          <p14:tracePt t="92897" x="6281738" y="2643188"/>
          <p14:tracePt t="92905" x="6289675" y="2643188"/>
          <p14:tracePt t="92914" x="6305550" y="2627313"/>
          <p14:tracePt t="92922" x="6313488" y="2627313"/>
          <p14:tracePt t="92931" x="6329363" y="2627313"/>
          <p14:tracePt t="92939" x="6337300" y="2627313"/>
          <p14:tracePt t="92956" x="6362700" y="2627313"/>
          <p14:tracePt t="92964" x="6378575" y="2627313"/>
          <p14:tracePt t="92972" x="6378575" y="2643188"/>
          <p14:tracePt t="92981" x="6402388" y="2674938"/>
          <p14:tracePt t="92989" x="6402388" y="2692400"/>
          <p14:tracePt t="92997" x="6410325" y="2700338"/>
          <p14:tracePt t="93005" x="6426200" y="2724150"/>
          <p14:tracePt t="93014" x="6434138" y="2747963"/>
          <p14:tracePt t="93022" x="6434138" y="2771775"/>
          <p14:tracePt t="93030" x="6450013" y="2797175"/>
          <p14:tracePt t="93039" x="6450013" y="2820988"/>
          <p14:tracePt t="93047" x="6459538" y="2844800"/>
          <p14:tracePt t="93056" x="6459538" y="2860675"/>
          <p14:tracePt t="93064" x="6475413" y="2884488"/>
          <p14:tracePt t="93072" x="6475413" y="2909888"/>
          <p14:tracePt t="93080" x="6483350" y="2917825"/>
          <p14:tracePt t="93089" x="6483350" y="2933700"/>
          <p14:tracePt t="93097" x="6483350" y="2957513"/>
          <p14:tracePt t="93105" x="6483350" y="2965450"/>
          <p14:tracePt t="93114" x="6499225" y="2981325"/>
          <p14:tracePt t="93122" x="6499225" y="2989263"/>
          <p14:tracePt t="93139" x="6499225" y="3005138"/>
          <p14:tracePt t="93172" x="6499225" y="3014663"/>
          <p14:tracePt t="93411" x="6499225" y="3005138"/>
          <p14:tracePt t="93419" x="6507163" y="2989263"/>
          <p14:tracePt t="93427" x="6507163" y="2981325"/>
          <p14:tracePt t="93435" x="6523038" y="2965450"/>
          <p14:tracePt t="93444" x="6523038" y="2957513"/>
          <p14:tracePt t="94477" x="6862763" y="3005138"/>
          <p14:tracePt t="94498" x="6862763" y="3014663"/>
          <p14:tracePt t="94530" x="6862763" y="3030538"/>
          <p14:tracePt t="94560" x="6862763" y="3038475"/>
          <p14:tracePt t="94593" x="6862763" y="3054350"/>
          <p14:tracePt t="94640" x="6862763" y="3062288"/>
          <p14:tracePt t="94673" x="6870700" y="3062288"/>
          <p14:tracePt t="97261" x="6862763" y="3062288"/>
          <p14:tracePt t="97269" x="6821488" y="3062288"/>
          <p14:tracePt t="97285" x="6789738" y="3062288"/>
          <p14:tracePt t="98317" x="4991100" y="3352800"/>
          <p14:tracePt t="98320" x="5006975" y="3279775"/>
          <p14:tracePt t="98331" x="5014913" y="3255963"/>
          <p14:tracePt t="98339" x="5014913" y="3232150"/>
          <p14:tracePt t="98347" x="5014913" y="3206750"/>
          <p14:tracePt t="98356" x="5014913" y="3182938"/>
          <p14:tracePt t="98364" x="5014913" y="3159125"/>
          <p14:tracePt t="98372" x="5014913" y="3135313"/>
          <p14:tracePt t="98380" x="5006975" y="3127375"/>
          <p14:tracePt t="98389" x="4991100" y="3109913"/>
          <p14:tracePt t="98397" x="4983163" y="3101975"/>
          <p14:tracePt t="98405" x="4967288" y="3086100"/>
          <p14:tracePt t="98414" x="4959350" y="3078163"/>
          <p14:tracePt t="98422" x="4943475" y="3062288"/>
          <p14:tracePt t="98430" x="4935538" y="3062288"/>
          <p14:tracePt t="98439" x="4918075" y="3054350"/>
          <p14:tracePt t="98447" x="4910138" y="3054350"/>
          <p14:tracePt t="98455" x="4894263" y="3038475"/>
          <p14:tracePt t="98464" x="4886325" y="3038475"/>
          <p14:tracePt t="98472" x="4870450" y="3038475"/>
          <p14:tracePt t="98480" x="4862513" y="3030538"/>
          <p14:tracePt t="98489" x="4846638" y="3030538"/>
          <p14:tracePt t="98497" x="4821238" y="3030538"/>
          <p14:tracePt t="98505" x="4813300" y="3030538"/>
          <p14:tracePt t="98513" x="4797425" y="3030538"/>
          <p14:tracePt t="98522" x="4789488" y="3030538"/>
          <p14:tracePt t="98530" x="4773613" y="3014663"/>
          <p14:tracePt t="98784" x="4789488" y="3030538"/>
          <p14:tracePt t="98793" x="4821238" y="3038475"/>
          <p14:tracePt t="98799" x="4862513" y="3062288"/>
          <p14:tracePt t="98807" x="4918075" y="3086100"/>
          <p14:tracePt t="98815" x="5006975" y="3135313"/>
          <p14:tracePt t="98830" x="5064125" y="3151188"/>
          <p14:tracePt t="98839" x="5153025" y="3182938"/>
          <p14:tracePt t="98847" x="5233988" y="3224213"/>
          <p14:tracePt t="98856" x="5321300" y="3232150"/>
          <p14:tracePt t="98864" x="5394325" y="3248025"/>
          <p14:tracePt t="98872" x="5467350" y="3255963"/>
          <p14:tracePt t="98880" x="5514975" y="3271838"/>
          <p14:tracePt t="98889" x="5564188" y="3271838"/>
          <p14:tracePt t="98897" x="5708650" y="3271838"/>
          <p14:tracePt t="98905" x="5765800" y="3248025"/>
          <p14:tracePt t="98914" x="5813425" y="3224213"/>
          <p14:tracePt t="98922" x="5886450" y="3182938"/>
          <p14:tracePt t="98930" x="5959475" y="3151188"/>
          <p14:tracePt t="98939" x="6048375" y="3101975"/>
          <p14:tracePt t="98947" x="6111875" y="3054350"/>
          <p14:tracePt t="98955" x="6135688" y="3038475"/>
          <p14:tracePt t="98964" x="6169025" y="3005138"/>
          <p14:tracePt t="98972" x="6192838" y="2981325"/>
          <p14:tracePt t="98981" x="6216650" y="2933700"/>
          <p14:tracePt t="98989" x="6216650" y="2884488"/>
          <p14:tracePt t="98997" x="6216650" y="2860675"/>
          <p14:tracePt t="99005" x="6192838" y="2820988"/>
          <p14:tracePt t="99014" x="6169025" y="2787650"/>
          <p14:tracePt t="99022" x="6119813" y="2763838"/>
          <p14:tracePt t="99030" x="6080125" y="2740025"/>
          <p14:tracePt t="99039" x="6048375" y="2716213"/>
          <p14:tracePt t="99047" x="6007100" y="2674938"/>
          <p14:tracePt t="99055" x="5983288" y="2667000"/>
          <p14:tracePt t="99064" x="5959475" y="2651125"/>
          <p14:tracePt t="99072" x="5910263" y="2619375"/>
          <p14:tracePt t="99080" x="5878513" y="2595563"/>
          <p14:tracePt t="99089" x="5854700" y="2578100"/>
          <p14:tracePt t="99097" x="5813425" y="2554288"/>
          <p14:tracePt t="99105" x="5781675" y="2546350"/>
          <p14:tracePt t="99114" x="5732463" y="2530475"/>
          <p14:tracePt t="99122" x="5692775" y="2530475"/>
          <p14:tracePt t="99130" x="5661025" y="2530475"/>
          <p14:tracePt t="99139" x="5611813" y="2530475"/>
          <p14:tracePt t="99147" x="5564188" y="2530475"/>
          <p14:tracePt t="99155" x="5522913" y="2546350"/>
          <p14:tracePt t="99164" x="5491163" y="2570163"/>
          <p14:tracePt t="99172" x="5467350" y="2603500"/>
          <p14:tracePt t="99180" x="5443538" y="2651125"/>
          <p14:tracePt t="99189" x="5418138" y="2700338"/>
          <p14:tracePt t="99197" x="5394325" y="2763838"/>
          <p14:tracePt t="99206" x="5378450" y="2813050"/>
          <p14:tracePt t="99214" x="5378450" y="2933700"/>
          <p14:tracePt t="99222" x="5378450" y="3005138"/>
          <p14:tracePt t="99231" x="5378450" y="3062288"/>
          <p14:tracePt t="99239" x="5378450" y="3109913"/>
          <p14:tracePt t="99247" x="5402263" y="3159125"/>
          <p14:tracePt t="99255" x="5426075" y="3224213"/>
          <p14:tracePt t="99264" x="5467350" y="3255963"/>
          <p14:tracePt t="99272" x="5514975" y="3303588"/>
          <p14:tracePt t="99281" x="5548313" y="3352800"/>
          <p14:tracePt t="99289" x="5588000" y="3392488"/>
          <p14:tracePt t="99297" x="5611813" y="3400425"/>
          <p14:tracePt t="99306" x="5635625" y="3416300"/>
          <p14:tracePt t="99314" x="5661025" y="3433763"/>
          <p14:tracePt t="99322" x="5684838" y="3457575"/>
          <p14:tracePt t="100350" x="5741988" y="2787650"/>
          <p14:tracePt t="100360" x="5741988" y="2797175"/>
          <p14:tracePt t="100373" x="5741988" y="2813050"/>
          <p14:tracePt t="100381" x="5741988" y="2820988"/>
          <p14:tracePt t="101297" x="5741988" y="2836863"/>
          <p14:tracePt t="101306" x="5732463" y="2860675"/>
          <p14:tracePt t="101314" x="5708650" y="2868613"/>
          <p14:tracePt t="101322" x="5692775" y="2884488"/>
          <p14:tracePt t="101330" x="5684838" y="2909888"/>
          <p14:tracePt t="101339" x="5668963" y="2917825"/>
          <p14:tracePt t="101347" x="5645150" y="2941638"/>
          <p14:tracePt t="101355" x="5635625" y="2957513"/>
          <p14:tracePt t="102390" x="6007100" y="2884488"/>
          <p14:tracePt t="102447" x="5999163" y="2884488"/>
          <p14:tracePt t="102455" x="5999163" y="2892425"/>
          <p14:tracePt t="102478" x="5983288" y="2892425"/>
          <p14:tracePt t="102486" x="5983288" y="2909888"/>
          <p14:tracePt t="102576" x="5983288" y="2917825"/>
          <p14:tracePt t="102593" x="5999163" y="2917825"/>
          <p14:tracePt t="102601" x="5999163" y="2933700"/>
          <p14:tracePt t="102610" x="6007100" y="2941638"/>
          <p14:tracePt t="102626" x="6022975" y="2941638"/>
          <p14:tracePt t="102635" x="6022975" y="2957513"/>
          <p14:tracePt t="102651" x="6030913" y="2957513"/>
          <p14:tracePt t="102659" x="6030913" y="2965450"/>
          <p14:tracePt t="102697" x="6030913" y="2981325"/>
          <p14:tracePt t="103105" x="6030913" y="2965450"/>
          <p14:tracePt t="103161" x="6022975" y="2965450"/>
          <p14:tracePt t="103186" x="6007100" y="2965450"/>
          <p14:tracePt t="103194" x="5999163" y="2965450"/>
          <p14:tracePt t="103202" x="5983288" y="2981325"/>
          <p14:tracePt t="103218" x="5975350" y="2989263"/>
          <p14:tracePt t="103226" x="5959475" y="3014663"/>
          <p14:tracePt t="103235" x="5934075" y="3038475"/>
          <p14:tracePt t="103243" x="5910263" y="3062288"/>
          <p14:tracePt t="103251" x="5862638" y="3135313"/>
          <p14:tracePt t="103260" x="5829300" y="3175000"/>
          <p14:tracePt t="103268" x="5805488" y="3206750"/>
          <p14:tracePt t="103276" x="5757863" y="3255963"/>
          <p14:tracePt t="103285" x="5732463" y="3303588"/>
          <p14:tracePt t="103293" x="5708650" y="3352800"/>
          <p14:tracePt t="103301" x="5668963" y="3400425"/>
          <p14:tracePt t="103310" x="5645150" y="3465513"/>
          <p14:tracePt t="103318" x="5619750" y="3505200"/>
          <p14:tracePt t="103326" x="5595938" y="3554413"/>
          <p14:tracePt t="103334" x="5595938" y="3578225"/>
          <p14:tracePt t="103343" x="5572125" y="3609975"/>
          <p14:tracePt t="103351" x="5572125" y="3651250"/>
          <p14:tracePt t="103360" x="5564188" y="3675063"/>
          <p14:tracePt t="103368" x="5564188" y="3698875"/>
          <p14:tracePt t="103376" x="5564188" y="3706813"/>
          <p14:tracePt t="103385" x="5564188" y="3722688"/>
          <p14:tracePt t="103393" x="5564188" y="3730625"/>
          <p14:tracePt t="104425" x="5716588" y="3756025"/>
          <p14:tracePt t="109353" x="5716588" y="3779838"/>
          <p14:tracePt t="109361" x="5716588" y="3827463"/>
          <p14:tracePt t="109370" x="5708650" y="3868738"/>
          <p14:tracePt t="110402" x="6192838" y="4327525"/>
          <p14:tracePt t="110436" x="6192838" y="4335463"/>
          <p14:tracePt t="110444" x="6184900" y="4351338"/>
          <p14:tracePt t="110452" x="6184900" y="4359275"/>
          <p14:tracePt t="110460" x="6184900" y="4384675"/>
          <p14:tracePt t="110468" x="6169025" y="4424363"/>
          <p14:tracePt t="110477" x="6169025" y="4432300"/>
          <p14:tracePt t="110485" x="6169025" y="4456113"/>
          <p14:tracePt t="110493" x="6161088" y="4479925"/>
          <p14:tracePt t="110501" x="6161088" y="4505325"/>
          <p14:tracePt t="110510" x="6161088" y="4529138"/>
          <p14:tracePt t="110518" x="6161088" y="4552950"/>
          <p14:tracePt t="110526" x="6161088" y="4568825"/>
          <p14:tracePt t="110535" x="6161088" y="4594225"/>
          <p14:tracePt t="110543" x="6161088" y="4602163"/>
          <p14:tracePt t="110551" x="6161088" y="4641850"/>
          <p14:tracePt t="110560" x="6161088" y="4649788"/>
          <p14:tracePt t="110568" x="6169025" y="4665663"/>
          <p14:tracePt t="110576" x="6184900" y="4673600"/>
          <p14:tracePt t="110584" x="6208713" y="4699000"/>
          <p14:tracePt t="110593" x="6216650" y="4699000"/>
          <p14:tracePt t="110601" x="6232525" y="4714875"/>
          <p14:tracePt t="110610" x="6240463" y="4722813"/>
          <p14:tracePt t="110618" x="6257925" y="4722813"/>
          <p14:tracePt t="110626" x="6265863" y="4722813"/>
          <p14:tracePt t="110635" x="6281738" y="4722813"/>
          <p14:tracePt t="110643" x="6289675" y="4722813"/>
          <p14:tracePt t="110660" x="6305550" y="4699000"/>
          <p14:tracePt t="110668" x="6313488" y="4673600"/>
          <p14:tracePt t="110676" x="6313488" y="4649788"/>
          <p14:tracePt t="110685" x="6313488" y="4618038"/>
          <p14:tracePt t="110693" x="6313488" y="4576763"/>
          <p14:tracePt t="110701" x="6313488" y="4529138"/>
          <p14:tracePt t="110710" x="6313488" y="4497388"/>
          <p14:tracePt t="110718" x="6313488" y="4456113"/>
          <p14:tracePt t="110726" x="6305550" y="4408488"/>
          <p14:tracePt t="110735" x="6281738" y="4359275"/>
          <p14:tracePt t="110743" x="6281738" y="4351338"/>
          <p14:tracePt t="110751" x="6257925" y="4303713"/>
          <p14:tracePt t="110760" x="6240463" y="4279900"/>
          <p14:tracePt t="110768" x="6216650" y="4238625"/>
          <p14:tracePt t="110776" x="6208713" y="4230688"/>
          <p14:tracePt t="110785" x="6184900" y="4206875"/>
          <p14:tracePt t="110793" x="6169025" y="4183063"/>
          <p14:tracePt t="110801" x="6143625" y="4157663"/>
          <p14:tracePt t="110810" x="6135688" y="4141788"/>
          <p14:tracePt t="110818" x="6119813" y="4133850"/>
          <p14:tracePt t="110826" x="6096000" y="4117975"/>
          <p14:tracePt t="110835" x="6080125" y="4110038"/>
          <p14:tracePt t="110843" x="6072188" y="4094163"/>
          <p14:tracePt t="110851" x="6048375" y="4086225"/>
          <p14:tracePt t="110860" x="6030913" y="4086225"/>
          <p14:tracePt t="110868" x="6007100" y="4086225"/>
          <p14:tracePt t="110876" x="5999163" y="4086225"/>
          <p14:tracePt t="110885" x="5983288" y="4086225"/>
          <p14:tracePt t="110893" x="5975350" y="4086225"/>
          <p14:tracePt t="110901" x="5959475" y="4086225"/>
          <p14:tracePt t="110909" x="5951538" y="4086225"/>
          <p14:tracePt t="110918" x="5934075" y="4086225"/>
          <p14:tracePt t="110926" x="5926138" y="4086225"/>
          <p14:tracePt t="110934" x="5910263" y="4086225"/>
          <p14:tracePt t="110943" x="5902325" y="4086225"/>
          <p14:tracePt t="110960" x="5886450" y="4094163"/>
          <p14:tracePt t="110976" x="5878513" y="4110038"/>
          <p14:tracePt t="110985" x="5878513" y="4117975"/>
          <p14:tracePt t="110989" x="5878513" y="4133850"/>
          <p14:tracePt t="111006" x="5878513" y="4157663"/>
          <p14:tracePt t="111014" x="5878513" y="4183063"/>
          <p14:tracePt t="111022" x="5878513" y="4206875"/>
          <p14:tracePt t="111030" x="5878513" y="4214813"/>
          <p14:tracePt t="111039" x="5878513" y="4238625"/>
          <p14:tracePt t="111047" x="5878513" y="4262438"/>
          <p14:tracePt t="111055" x="5902325" y="4279900"/>
          <p14:tracePt t="111064" x="5902325" y="4287838"/>
          <p14:tracePt t="111072" x="5910263" y="4311650"/>
          <p14:tracePt t="111080" x="5926138" y="4327525"/>
          <p14:tracePt t="111089" x="5934075" y="4335463"/>
          <p14:tracePt t="111097" x="5951538" y="4351338"/>
          <p14:tracePt t="111105" x="5959475" y="4351338"/>
          <p14:tracePt t="111114" x="5975350" y="4351338"/>
          <p14:tracePt t="111122" x="5999163" y="4359275"/>
          <p14:tracePt t="111139" x="6022975" y="4359275"/>
          <p14:tracePt t="111147" x="6030913" y="4359275"/>
          <p14:tracePt t="111155" x="6048375" y="4359275"/>
          <p14:tracePt t="111164" x="6056313" y="4359275"/>
          <p14:tracePt t="111172" x="6072188" y="4359275"/>
          <p14:tracePt t="111180" x="6080125" y="4335463"/>
          <p14:tracePt t="111189" x="6096000" y="4335463"/>
          <p14:tracePt t="111197" x="6096000" y="4311650"/>
          <p14:tracePt t="111205" x="6111875" y="4303713"/>
          <p14:tracePt t="111214" x="6111875" y="4262438"/>
          <p14:tracePt t="111222" x="6119813" y="4254500"/>
          <p14:tracePt t="111230" x="6119813" y="4214813"/>
          <p14:tracePt t="111239" x="6119813" y="4206875"/>
          <p14:tracePt t="111247" x="6119813" y="4165600"/>
          <p14:tracePt t="111255" x="6119813" y="4141788"/>
          <p14:tracePt t="111264" x="6119813" y="4117975"/>
          <p14:tracePt t="111272" x="6119813" y="4094163"/>
          <p14:tracePt t="111280" x="6119813" y="4070350"/>
          <p14:tracePt t="111289" x="6111875" y="4044950"/>
          <p14:tracePt t="111297" x="6096000" y="4037013"/>
          <p14:tracePt t="111305" x="6096000" y="4013200"/>
          <p14:tracePt t="111314" x="6080125" y="3997325"/>
          <p14:tracePt t="111322" x="6072188" y="3989388"/>
          <p14:tracePt t="111330" x="6072188" y="3965575"/>
          <p14:tracePt t="111339" x="6056313" y="3948113"/>
          <p14:tracePt t="111347" x="6030913" y="3924300"/>
          <p14:tracePt t="111356" x="6030913" y="3916363"/>
          <p14:tracePt t="111364" x="6022975" y="3900488"/>
          <p14:tracePt t="111372" x="6007100" y="3900488"/>
          <p14:tracePt t="111380" x="5999163" y="3892550"/>
          <p14:tracePt t="111389" x="5983288" y="3892550"/>
          <p14:tracePt t="111397" x="5983288" y="3876675"/>
          <p14:tracePt t="111405" x="5975350" y="3876675"/>
          <p14:tracePt t="112441" x="5789613" y="3965575"/>
          <p14:tracePt t="112456" x="5781675" y="3965575"/>
          <p14:tracePt t="112535" x="5781675" y="3973513"/>
          <p14:tracePt t="112544" x="5765800" y="3973513"/>
          <p14:tracePt t="112555" x="5765800" y="3989388"/>
          <p14:tracePt t="112572" x="5765800" y="3997325"/>
          <p14:tracePt t="112580" x="5765800" y="4013200"/>
          <p14:tracePt t="112589" x="5757863" y="4013200"/>
          <p14:tracePt t="112597" x="5757863" y="4021138"/>
          <p14:tracePt t="112605" x="5757863" y="4037013"/>
          <p14:tracePt t="112614" x="5757863" y="4044950"/>
          <p14:tracePt t="112622" x="5741988" y="4060825"/>
          <p14:tracePt t="112639" x="5741988" y="4070350"/>
          <p14:tracePt t="112647" x="5741988" y="4086225"/>
          <p14:tracePt t="112655" x="5732463" y="4086225"/>
          <p14:tracePt t="112664" x="5732463" y="4094163"/>
          <p14:tracePt t="112697" x="5732463" y="4110038"/>
          <p14:tracePt t="112747" x="5732463" y="4117975"/>
          <p14:tracePt t="112784" x="5732463" y="4133850"/>
          <p14:tracePt t="112793" x="5741988" y="4133850"/>
          <p14:tracePt t="112838" x="5741988" y="4141788"/>
          <p14:tracePt t="113138" x="5757863" y="4141788"/>
          <p14:tracePt t="113172" x="5765800" y="4141788"/>
          <p14:tracePt t="113203" x="5781675" y="4141788"/>
          <p14:tracePt t="113236" x="5789613" y="4157663"/>
          <p14:tracePt t="113284" x="5805488" y="4157663"/>
          <p14:tracePt t="113293" x="5805488" y="4165600"/>
          <p14:tracePt t="113317" x="5813425" y="4165600"/>
          <p14:tracePt t="113325" x="5813425" y="4183063"/>
          <p14:tracePt t="113349" x="5829300" y="4183063"/>
          <p14:tracePt t="113358" x="5829300" y="4191000"/>
          <p14:tracePt t="113423" x="5837238" y="4191000"/>
          <p14:tracePt t="113488" x="5854700" y="4183063"/>
          <p14:tracePt t="113514" x="5854700" y="4165600"/>
          <p14:tracePt t="113529" x="5862638" y="4157663"/>
          <p14:tracePt t="113545" x="5862638" y="4141788"/>
          <p14:tracePt t="114568" x="5499100" y="3827463"/>
          <p14:tracePt t="114619" x="5475288" y="3843338"/>
          <p14:tracePt t="114627" x="5451475" y="3868738"/>
          <p14:tracePt t="114636" x="5426075" y="3892550"/>
          <p14:tracePt t="114644" x="5402263" y="3924300"/>
          <p14:tracePt t="114652" x="5378450" y="3940175"/>
          <p14:tracePt t="114660" x="5354638" y="3965575"/>
          <p14:tracePt t="114668" x="5346700" y="3989388"/>
          <p14:tracePt t="114685" x="5305425" y="4037013"/>
          <p14:tracePt t="114693" x="5297488" y="4044950"/>
          <p14:tracePt t="114701" x="5281613" y="4060825"/>
          <p14:tracePt t="114710" x="5281613" y="4086225"/>
          <p14:tracePt t="114718" x="5281613" y="4110038"/>
          <p14:tracePt t="114735" x="5281613" y="4141788"/>
          <p14:tracePt t="114743" x="5281613" y="4165600"/>
          <p14:tracePt t="114751" x="5281613" y="4206875"/>
          <p14:tracePt t="114760" x="5281613" y="4230688"/>
          <p14:tracePt t="114768" x="5305425" y="4262438"/>
          <p14:tracePt t="114776" x="5329238" y="4287838"/>
          <p14:tracePt t="114785" x="5354638" y="4311650"/>
          <p14:tracePt t="114793" x="5370513" y="4335463"/>
          <p14:tracePt t="114801" x="5402263" y="4351338"/>
          <p14:tracePt t="114810" x="5426075" y="4384675"/>
          <p14:tracePt t="114818" x="5451475" y="4400550"/>
          <p14:tracePt t="114826" x="5475288" y="4408488"/>
          <p14:tracePt t="114834" x="5499100" y="4424363"/>
          <p14:tracePt t="114843" x="5522913" y="4424363"/>
          <p14:tracePt t="114851" x="5548313" y="4424363"/>
          <p14:tracePt t="114860" x="5572125" y="4424363"/>
          <p14:tracePt t="114868" x="5595938" y="4424363"/>
          <p14:tracePt t="114876" x="5611813" y="4424363"/>
          <p14:tracePt t="114884" x="5635625" y="4424363"/>
          <p14:tracePt t="114893" x="5645150" y="4424363"/>
          <p14:tracePt t="114901" x="5684838" y="4408488"/>
          <p14:tracePt t="114910" x="5692775" y="4400550"/>
          <p14:tracePt t="114918" x="5708650" y="4384675"/>
          <p14:tracePt t="114926" x="5716588" y="4359275"/>
          <p14:tracePt t="114934" x="5741988" y="4351338"/>
          <p14:tracePt t="114943" x="5757863" y="4335463"/>
          <p14:tracePt t="114951" x="5765800" y="4311650"/>
          <p14:tracePt t="114959" x="5765800" y="4303713"/>
          <p14:tracePt t="114968" x="5781675" y="4287838"/>
          <p14:tracePt t="114976" x="5789613" y="4279900"/>
          <p14:tracePt t="114985" x="5789613" y="4254500"/>
          <p14:tracePt t="114993" x="5805488" y="4238625"/>
          <p14:tracePt t="115001" x="5805488" y="4230688"/>
          <p14:tracePt t="115010" x="5805488" y="4214813"/>
          <p14:tracePt t="115018" x="5813425" y="4206875"/>
          <p14:tracePt t="115026" x="5813425" y="4183063"/>
          <p14:tracePt t="115043" x="5813425" y="4165600"/>
          <p14:tracePt t="115068" x="5813425" y="4157663"/>
          <p14:tracePt t="115352" x="5829300" y="4157663"/>
          <p14:tracePt t="115360" x="5837238" y="4157663"/>
          <p14:tracePt t="115368" x="5854700" y="4157663"/>
          <p14:tracePt t="115376" x="5862638" y="4141788"/>
          <p14:tracePt t="115385" x="5878513" y="4133850"/>
          <p14:tracePt t="115393" x="5902325" y="4117975"/>
          <p14:tracePt t="115401" x="5910263" y="4117975"/>
          <p14:tracePt t="115410" x="5934075" y="4110038"/>
          <p14:tracePt t="115418" x="5951538" y="4086225"/>
          <p14:tracePt t="115426" x="5975350" y="4070350"/>
          <p14:tracePt t="115434" x="5975350" y="4060825"/>
          <p14:tracePt t="115443" x="5983288" y="4044950"/>
          <p14:tracePt t="115451" x="5999163" y="4037013"/>
          <p14:tracePt t="115460" x="5999163" y="4013200"/>
          <p14:tracePt t="115468" x="5999163" y="3997325"/>
          <p14:tracePt t="115476" x="5999163" y="3989388"/>
          <p14:tracePt t="115484" x="5999163" y="3965575"/>
          <p14:tracePt t="115493" x="5999163" y="3940175"/>
          <p14:tracePt t="115501" x="5999163" y="3916363"/>
          <p14:tracePt t="115509" x="5983288" y="3892550"/>
          <p14:tracePt t="115518" x="5975350" y="3876675"/>
          <p14:tracePt t="115526" x="5951538" y="3843338"/>
          <p14:tracePt t="115534" x="5926138" y="3819525"/>
          <p14:tracePt t="115543" x="5902325" y="3795713"/>
          <p14:tracePt t="115551" x="5878513" y="3779838"/>
          <p14:tracePt t="115560" x="5854700" y="3756025"/>
          <p14:tracePt t="115568" x="5829300" y="3748088"/>
          <p14:tracePt t="115576" x="5805488" y="3748088"/>
          <p14:tracePt t="116607" x="6007100" y="4327525"/>
          <p14:tracePt t="116906" x="6007100" y="4335463"/>
          <p14:tracePt t="116914" x="6007100" y="4359275"/>
          <p14:tracePt t="116923" x="6007100" y="4375150"/>
          <p14:tracePt t="116931" x="5999163" y="4384675"/>
          <p14:tracePt t="116939" x="5999163" y="4400550"/>
          <p14:tracePt t="116947" x="5999163" y="4408488"/>
          <p14:tracePt t="116956" x="5999163" y="4424363"/>
          <p14:tracePt t="116964" x="5999163" y="4432300"/>
          <p14:tracePt t="116972" x="5999163" y="4456113"/>
          <p14:tracePt t="116989" x="5999163" y="4471988"/>
          <p14:tracePt t="116997" x="5999163" y="4479925"/>
          <p14:tracePt t="117005" x="5999163" y="4497388"/>
          <p14:tracePt t="117014" x="5999163" y="4505325"/>
          <p14:tracePt t="117030" x="5999163" y="4521200"/>
          <p14:tracePt t="117039" x="5999163" y="4529138"/>
          <p14:tracePt t="117047" x="6007100" y="4529138"/>
          <p14:tracePt t="117055" x="6022975" y="4545013"/>
          <p14:tracePt t="117064" x="6030913" y="4552950"/>
          <p14:tracePt t="117080" x="6048375" y="4568825"/>
          <p14:tracePt t="117088" x="6056313" y="4568825"/>
          <p14:tracePt t="117097" x="6072188" y="4576763"/>
          <p14:tracePt t="117114" x="6080125" y="4576763"/>
          <p14:tracePt t="117122" x="6096000" y="4576763"/>
          <p14:tracePt t="117147" x="6111875" y="4568825"/>
          <p14:tracePt t="117155" x="6111875" y="4545013"/>
          <p14:tracePt t="117164" x="6119813" y="4521200"/>
          <p14:tracePt t="117172" x="6119813" y="4479925"/>
          <p14:tracePt t="117181" x="6119813" y="4448175"/>
          <p14:tracePt t="117189" x="6119813" y="4400550"/>
          <p14:tracePt t="117197" x="6119813" y="4335463"/>
          <p14:tracePt t="117205" x="6111875" y="4279900"/>
          <p14:tracePt t="117214" x="6080125" y="4206875"/>
          <p14:tracePt t="117222" x="6056313" y="4141788"/>
          <p14:tracePt t="117230" x="6030913" y="4086225"/>
          <p14:tracePt t="117239" x="5999163" y="4013200"/>
          <p14:tracePt t="117247" x="5975350" y="3965575"/>
          <p14:tracePt t="117255" x="5959475" y="3940175"/>
          <p14:tracePt t="117264" x="5934075" y="3900488"/>
          <p14:tracePt t="117272" x="5910263" y="3868738"/>
          <p14:tracePt t="117281" x="5902325" y="3852863"/>
          <p14:tracePt t="117289" x="5886450" y="3827463"/>
          <p14:tracePt t="117297" x="5878513" y="3819525"/>
          <p14:tracePt t="117305" x="5862638" y="3803650"/>
          <p14:tracePt t="117347" x="5854700" y="3803650"/>
          <p14:tracePt t="117414" x="5837238" y="3819525"/>
          <p14:tracePt t="117422" x="5837238" y="3827463"/>
          <p14:tracePt t="117430" x="5837238" y="3843338"/>
          <p14:tracePt t="117439" x="5837238" y="3852863"/>
          <p14:tracePt t="117447" x="5837238" y="3868738"/>
          <p14:tracePt t="117455" x="5837238" y="3892550"/>
          <p14:tracePt t="117464" x="5837238" y="3916363"/>
          <p14:tracePt t="117472" x="5837238" y="3940175"/>
          <p14:tracePt t="117480" x="5837238" y="3965575"/>
          <p14:tracePt t="117489" x="5837238" y="3989388"/>
          <p14:tracePt t="117497" x="5837238" y="4013200"/>
          <p14:tracePt t="117505" x="5837238" y="4037013"/>
          <p14:tracePt t="117514" x="5837238" y="4044950"/>
          <p14:tracePt t="117522" x="5837238" y="4070350"/>
          <p14:tracePt t="117530" x="5854700" y="4094163"/>
          <p14:tracePt t="117539" x="5854700" y="4110038"/>
          <p14:tracePt t="117547" x="5862638" y="4117975"/>
          <p14:tracePt t="117555" x="5862638" y="4133850"/>
          <p14:tracePt t="117564" x="5878513" y="4141788"/>
          <p14:tracePt t="117580" x="5886450" y="4157663"/>
          <p14:tracePt t="117605" x="5886450" y="4165600"/>
          <p14:tracePt t="117614" x="5902325" y="4165600"/>
          <p14:tracePt t="117643" x="5910263" y="4165600"/>
          <p14:tracePt t="117672" x="5926138" y="4165600"/>
          <p14:tracePt t="118687" x="6072188" y="3965575"/>
          <p14:tracePt t="118702" x="6080125" y="3948113"/>
          <p14:tracePt t="118714" x="6111875" y="3924300"/>
          <p14:tracePt t="118722" x="6119813" y="3900488"/>
          <p14:tracePt t="118731" x="6143625" y="3892550"/>
          <p14:tracePt t="118739" x="6161088" y="3876675"/>
          <p14:tracePt t="118747" x="6184900" y="3843338"/>
          <p14:tracePt t="118755" x="6192838" y="3819525"/>
          <p14:tracePt t="118764" x="6208713" y="3803650"/>
          <p14:tracePt t="118772" x="6232525" y="3779838"/>
          <p14:tracePt t="118780" x="6240463" y="3756025"/>
          <p14:tracePt t="118789" x="6257925" y="3730625"/>
          <p14:tracePt t="118797" x="6265863" y="3706813"/>
          <p14:tracePt t="118805" x="6265863" y="3683000"/>
          <p14:tracePt t="118813" x="6281738" y="3675063"/>
          <p14:tracePt t="118822" x="6281738" y="3659188"/>
          <p14:tracePt t="118830" x="6281738" y="3633788"/>
          <p14:tracePt t="118839" x="6289675" y="3625850"/>
          <p14:tracePt t="118847" x="6289675" y="3609975"/>
          <p14:tracePt t="118864" x="6289675" y="3602038"/>
          <p14:tracePt t="118900" x="6281738" y="3602038"/>
          <p14:tracePt t="118914" x="6265863" y="3602038"/>
          <p14:tracePt t="118922" x="6257925" y="3602038"/>
          <p14:tracePt t="118939" x="6240463" y="3602038"/>
          <p14:tracePt t="118955" x="6232525" y="3602038"/>
          <p14:tracePt t="118964" x="6216650" y="3625850"/>
          <p14:tracePt t="118972" x="6216650" y="3633788"/>
          <p14:tracePt t="118980" x="6216650" y="3659188"/>
          <p14:tracePt t="118989" x="6216650" y="3683000"/>
          <p14:tracePt t="118997" x="6216650" y="3706813"/>
          <p14:tracePt t="119005" x="6216650" y="3748088"/>
          <p14:tracePt t="119014" x="6216650" y="3795713"/>
          <p14:tracePt t="119022" x="6216650" y="3843338"/>
          <p14:tracePt t="119031" x="6216650" y="3900488"/>
          <p14:tracePt t="119039" x="6232525" y="3948113"/>
          <p14:tracePt t="119047" x="6257925" y="4070350"/>
          <p14:tracePt t="119055" x="6265863" y="4133850"/>
          <p14:tracePt t="119064" x="6289675" y="4191000"/>
          <p14:tracePt t="119072" x="6305550" y="4238625"/>
          <p14:tracePt t="119080" x="6305550" y="4279900"/>
          <p14:tracePt t="119089" x="6305550" y="4303713"/>
          <p14:tracePt t="119097" x="6313488" y="4351338"/>
          <p14:tracePt t="119105" x="6313488" y="4375150"/>
          <p14:tracePt t="119114" x="6313488" y="4408488"/>
          <p14:tracePt t="119122" x="6313488" y="4424363"/>
          <p14:tracePt t="119130" x="6313488" y="4432300"/>
          <p14:tracePt t="119139" x="6313488" y="4448175"/>
          <p14:tracePt t="119147" x="6313488" y="4456113"/>
          <p14:tracePt t="119155" x="6313488" y="4471988"/>
          <p14:tracePt t="119164" x="6305550" y="4471988"/>
          <p14:tracePt t="119180" x="6305550" y="4479925"/>
          <p14:tracePt t="119197" x="6289675" y="4479925"/>
          <p14:tracePt t="119268" x="6281738" y="4479925"/>
          <p14:tracePt t="119307" x="6265863" y="4479925"/>
          <p14:tracePt t="119323" x="6265863" y="4471988"/>
          <p14:tracePt t="119347" x="6265863" y="4456113"/>
          <p14:tracePt t="119355" x="6265863" y="4448175"/>
          <p14:tracePt t="119364" x="6265863" y="4432300"/>
          <p14:tracePt t="119372" x="6265863" y="4424363"/>
          <p14:tracePt t="119380" x="6265863" y="4384675"/>
          <p14:tracePt t="119389" x="6265863" y="4375150"/>
          <p14:tracePt t="119397" x="6281738" y="4351338"/>
          <p14:tracePt t="119405" x="6305550" y="4311650"/>
          <p14:tracePt t="119414" x="6313488" y="4303713"/>
          <p14:tracePt t="119422" x="6313488" y="4279900"/>
          <p14:tracePt t="119430" x="6329363" y="4262438"/>
          <p14:tracePt t="119439" x="6337300" y="4254500"/>
          <p14:tracePt t="119447" x="6337300" y="4238625"/>
          <p14:tracePt t="119455" x="6337300" y="4230688"/>
          <p14:tracePt t="119464" x="6354763" y="4214813"/>
          <p14:tracePt t="119472" x="6354763" y="4206875"/>
          <p14:tracePt t="119480" x="6354763" y="4191000"/>
          <p14:tracePt t="119489" x="6354763" y="4183063"/>
          <p14:tracePt t="119505" x="6329363" y="4165600"/>
          <p14:tracePt t="119514" x="6313488" y="4165600"/>
          <p14:tracePt t="119522" x="6305550" y="4157663"/>
          <p14:tracePt t="119530" x="6289675" y="4157663"/>
          <p14:tracePt t="119539" x="6281738" y="4157663"/>
          <p14:tracePt t="119547" x="6257925" y="4141788"/>
          <p14:tracePt t="119555" x="6240463" y="4141788"/>
          <p14:tracePt t="119564" x="6232525" y="4141788"/>
          <p14:tracePt t="119572" x="6216650" y="4141788"/>
          <p14:tracePt t="119589" x="6208713" y="4141788"/>
          <p14:tracePt t="119597" x="6192838" y="4141788"/>
          <p14:tracePt t="119605" x="6184900" y="4157663"/>
          <p14:tracePt t="119614" x="6169025" y="4165600"/>
          <p14:tracePt t="119622" x="6161088" y="4183063"/>
          <p14:tracePt t="119630" x="6161088" y="4191000"/>
          <p14:tracePt t="119639" x="6143625" y="4214813"/>
          <p14:tracePt t="119647" x="6143625" y="4230688"/>
          <p14:tracePt t="119655" x="6143625" y="4238625"/>
          <p14:tracePt t="119664" x="6143625" y="4254500"/>
          <p14:tracePt t="119672" x="6143625" y="4279900"/>
          <p14:tracePt t="119680" x="6143625" y="4287838"/>
          <p14:tracePt t="119689" x="6143625" y="4327525"/>
          <p14:tracePt t="119697" x="6143625" y="4335463"/>
          <p14:tracePt t="119705" x="6161088" y="4351338"/>
          <p14:tracePt t="119714" x="6169025" y="4359275"/>
          <p14:tracePt t="120743" x="6240463" y="3852863"/>
          <p14:tracePt t="120755" x="6257925" y="3843338"/>
          <p14:tracePt t="120761" x="6257925" y="3795713"/>
          <p14:tracePt t="120769" x="6265863" y="3756025"/>
          <p14:tracePt t="120777" x="6281738" y="3722688"/>
          <p14:tracePt t="120785" x="6281738" y="3683000"/>
          <p14:tracePt t="120794" x="6281738" y="3633788"/>
          <p14:tracePt t="120802" x="6281738" y="3602038"/>
          <p14:tracePt t="120810" x="6281738" y="3586163"/>
          <p14:tracePt t="120818" x="6281738" y="3554413"/>
          <p14:tracePt t="120827" x="6281738" y="3513138"/>
          <p14:tracePt t="120835" x="6281738" y="3489325"/>
          <p14:tracePt t="120843" x="6281738" y="3465513"/>
          <p14:tracePt t="120852" x="6281738" y="3441700"/>
          <p14:tracePt t="120860" x="6281738" y="3416300"/>
          <p14:tracePt t="120869" x="6281738" y="3392488"/>
          <p14:tracePt t="120877" x="6265863" y="3376613"/>
          <p14:tracePt t="120885" x="6265863" y="3368675"/>
          <p14:tracePt t="120901" x="6265863" y="3352800"/>
          <p14:tracePt t="120909" x="6265863" y="3344863"/>
          <p14:tracePt t="120926" x="6257925" y="3344863"/>
          <p14:tracePt t="121035" x="6257925" y="3368675"/>
          <p14:tracePt t="121043" x="6265863" y="3392488"/>
          <p14:tracePt t="121051" x="6265863" y="3416300"/>
          <p14:tracePt t="121059" x="6281738" y="3457575"/>
          <p14:tracePt t="121068" x="6289675" y="3505200"/>
          <p14:tracePt t="121076" x="6305550" y="3538538"/>
          <p14:tracePt t="121085" x="6305550" y="3578225"/>
          <p14:tracePt t="121093" x="6305550" y="3625850"/>
          <p14:tracePt t="121101" x="6313488" y="3659188"/>
          <p14:tracePt t="121110" x="6313488" y="3675063"/>
          <p14:tracePt t="121118" x="6329363" y="3706813"/>
          <p14:tracePt t="121126" x="6329363" y="3730625"/>
          <p14:tracePt t="121134" x="6329363" y="3756025"/>
          <p14:tracePt t="121143" x="6329363" y="3771900"/>
          <p14:tracePt t="121151" x="6329363" y="3779838"/>
          <p14:tracePt t="121160" x="6329363" y="3795713"/>
          <p14:tracePt t="121176" x="6329363" y="3803650"/>
          <p14:tracePt t="122115" x="6329363" y="3819525"/>
          <p14:tracePt t="122123" x="6313488" y="3827463"/>
          <p14:tracePt t="122131" x="6305550" y="3843338"/>
          <p14:tracePt t="122140" x="6281738" y="3852863"/>
          <p14:tracePt t="123169" x="6523038" y="4094163"/>
          <p14:tracePt t="123293" x="6523038" y="4110038"/>
          <p14:tracePt t="123301" x="6507163" y="4110038"/>
          <p14:tracePt t="123484" x="6523038" y="4110038"/>
          <p14:tracePt t="123493" x="6523038" y="4094163"/>
          <p14:tracePt t="123501" x="6530975" y="4094163"/>
          <p14:tracePt t="123510" x="6530975" y="4086225"/>
          <p14:tracePt t="123518" x="6546850" y="4070350"/>
          <p14:tracePt t="123526" x="6556375" y="4060825"/>
          <p14:tracePt t="123535" x="6572250" y="4044950"/>
          <p14:tracePt t="123543" x="6580188" y="4044950"/>
          <p14:tracePt t="123551" x="6580188" y="4037013"/>
          <p14:tracePt t="123559" x="6596063" y="4021138"/>
          <p14:tracePt t="123584" x="6604000" y="4021138"/>
          <p14:tracePt t="123726" x="6596063" y="4021138"/>
          <p14:tracePt t="123735" x="6580188" y="4021138"/>
          <p14:tracePt t="123743" x="6572250" y="4037013"/>
          <p14:tracePt t="123760" x="6556375" y="4044950"/>
          <p14:tracePt t="123768" x="6556375" y="4060825"/>
          <p14:tracePt t="123776" x="6546850" y="4070350"/>
          <p14:tracePt t="123793" x="6523038" y="4086225"/>
          <p14:tracePt t="123801" x="6523038" y="4094163"/>
          <p14:tracePt t="123810" x="6507163" y="4110038"/>
          <p14:tracePt t="123826" x="6499225" y="4117975"/>
          <p14:tracePt t="123835" x="6499225" y="4133850"/>
          <p14:tracePt t="123851" x="6483350" y="4141788"/>
          <p14:tracePt t="123876" x="6483350" y="4157663"/>
          <p14:tracePt t="123901" x="6483350" y="4165600"/>
          <p14:tracePt t="123918" x="6483350" y="4183063"/>
          <p14:tracePt t="123935" x="6483350" y="4191000"/>
          <p14:tracePt t="123943" x="6499225" y="4206875"/>
          <p14:tracePt t="123951" x="6507163" y="4214813"/>
          <p14:tracePt t="123959" x="6523038" y="4230688"/>
          <p14:tracePt t="123968" x="6530975" y="4230688"/>
          <p14:tracePt t="123976" x="6546850" y="4238625"/>
          <p14:tracePt t="123985" x="6556375" y="4254500"/>
          <p14:tracePt t="123993" x="6580188" y="4262438"/>
          <p14:tracePt t="124010" x="6596063" y="4279900"/>
          <p14:tracePt t="124018" x="6604000" y="4279900"/>
          <p14:tracePt t="124026" x="6604000" y="4287838"/>
          <p14:tracePt t="124051" x="6619875" y="4287838"/>
          <p14:tracePt t="124176" x="6627813" y="4287838"/>
          <p14:tracePt t="124215" x="6643688" y="4279900"/>
          <p14:tracePt t="124223" x="6643688" y="4262438"/>
          <p14:tracePt t="124231" x="6651625" y="4262438"/>
          <p14:tracePt t="125263" x="6619875" y="4157663"/>
          <p14:tracePt t="126527" x="6604000" y="4157663"/>
          <p14:tracePt t="126535" x="6596063" y="4165600"/>
          <p14:tracePt t="126543" x="6580188" y="4165600"/>
          <p14:tracePt t="126551" x="6580188" y="4183063"/>
          <p14:tracePt t="127584" x="6604000" y="4117975"/>
          <p14:tracePt t="127587" x="6184900" y="4141788"/>
          <p14:tracePt t="127597" x="5934075" y="4157663"/>
          <p14:tracePt t="127604" x="5635625" y="4183063"/>
          <p14:tracePt t="127611" x="5305425" y="4191000"/>
          <p14:tracePt t="127619" x="4943475" y="4206875"/>
          <p14:tracePt t="127627" x="4532313" y="4214813"/>
          <p14:tracePt t="127635" x="4144963" y="4230688"/>
          <p14:tracePt t="127643" x="3765550" y="4230688"/>
          <p14:tracePt t="127652" x="3613150" y="4230688"/>
          <p14:tracePt t="127660" x="3306763" y="4230688"/>
          <p14:tracePt t="127669" x="3209925" y="4230688"/>
          <p14:tracePt t="127677" x="2990850" y="4214813"/>
          <p14:tracePt t="127685" x="2846388" y="4191000"/>
          <p14:tracePt t="127694" x="2814638" y="4191000"/>
          <p14:tracePt t="127702" x="2717800" y="4165600"/>
          <p14:tracePt t="127710" x="2652713" y="4141788"/>
          <p14:tracePt t="127719" x="2579688" y="4110038"/>
          <p14:tracePt t="127727" x="2555875" y="4094163"/>
          <p14:tracePt t="127735" x="2547938" y="4060825"/>
          <p14:tracePt t="127744" x="2532063" y="4021138"/>
          <p14:tracePt t="128056" x="2532063" y="4013200"/>
          <p14:tracePt t="128064" x="2532063" y="3989388"/>
          <p14:tracePt t="128072" x="2532063" y="3973513"/>
          <p14:tracePt t="128081" x="2532063" y="3965575"/>
          <p14:tracePt t="128089" x="2532063" y="3940175"/>
          <p14:tracePt t="128097" x="2532063" y="3924300"/>
          <p14:tracePt t="128105" x="2532063" y="3916363"/>
          <p14:tracePt t="128114" x="2532063" y="3900488"/>
          <p14:tracePt t="128122" x="2532063" y="3892550"/>
          <p14:tracePt t="128139" x="2532063" y="3876675"/>
          <p14:tracePt t="128147" x="2547938" y="3876675"/>
          <p14:tracePt t="128164" x="2547938" y="3868738"/>
          <p14:tracePt t="128593" x="2508250" y="3852863"/>
          <p14:tracePt t="128601" x="2482850" y="3852863"/>
          <p14:tracePt t="128610" x="2451100" y="3827463"/>
          <p14:tracePt t="128618" x="2411413" y="3803650"/>
          <p14:tracePt t="128626" x="2378075" y="3779838"/>
          <p14:tracePt t="129660" x="314325" y="2095500"/>
          <p14:tracePt t="129743" x="314325" y="2087563"/>
          <p14:tracePt t="129780" x="314325" y="2071688"/>
          <p14:tracePt t="129814" x="314325" y="2063750"/>
          <p14:tracePt t="129831" x="306388" y="2063750"/>
          <p14:tracePt t="129847" x="306388" y="2046288"/>
          <p14:tracePt t="129895" x="306388" y="2038350"/>
          <p14:tracePt t="129977" x="314325" y="2046288"/>
          <p14:tracePt t="129993" x="338138" y="2087563"/>
          <p14:tracePt t="130001" x="354013" y="2095500"/>
          <p14:tracePt t="130010" x="363538" y="2135188"/>
          <p14:tracePt t="130018" x="379413" y="2159000"/>
          <p14:tracePt t="130026" x="387350" y="2168525"/>
          <p14:tracePt t="130035" x="411163" y="2208213"/>
          <p14:tracePt t="130043" x="411163" y="2216150"/>
          <p14:tracePt t="130051" x="434975" y="2239963"/>
          <p14:tracePt t="130059" x="450850" y="2263775"/>
          <p14:tracePt t="130068" x="450850" y="2281238"/>
          <p14:tracePt t="130076" x="460375" y="2305050"/>
          <p14:tracePt t="130085" x="476250" y="2312988"/>
          <p14:tracePt t="130093" x="476250" y="2336800"/>
          <p14:tracePt t="130101" x="484188" y="2352675"/>
          <p14:tracePt t="130118" x="500063" y="2360613"/>
          <p14:tracePt t="130135" x="500063" y="2378075"/>
          <p14:tracePt t="130143" x="508000" y="2378075"/>
          <p14:tracePt t="130164" x="508000" y="2386013"/>
          <p14:tracePt t="130302" x="523875" y="2386013"/>
          <p14:tracePt t="130319" x="523875" y="2378075"/>
          <p14:tracePt t="130327" x="523875" y="2360613"/>
          <p14:tracePt t="130335" x="531813" y="2360613"/>
          <p14:tracePt t="130343" x="531813" y="2352675"/>
          <p14:tracePt t="130351" x="531813" y="2336800"/>
          <p14:tracePt t="130359" x="547688" y="2328863"/>
          <p14:tracePt t="130367" x="547688" y="2312988"/>
          <p14:tracePt t="130376" x="547688" y="2305050"/>
          <p14:tracePt t="130384" x="555625" y="2289175"/>
          <p14:tracePt t="130392" x="555625" y="2281238"/>
          <p14:tracePt t="130408" x="573088" y="2263775"/>
          <p14:tracePt t="130430" x="573088" y="2255838"/>
          <p14:tracePt t="130481" x="573088" y="2239963"/>
          <p14:tracePt t="130489" x="555625" y="2239963"/>
          <p14:tracePt t="130506" x="547688" y="2239963"/>
          <p14:tracePt t="130514" x="531813" y="2232025"/>
          <p14:tracePt t="130522" x="523875" y="2232025"/>
          <p14:tracePt t="130530" x="508000" y="2232025"/>
          <p14:tracePt t="130555" x="500063" y="2232025"/>
          <p14:tracePt t="130571" x="484188" y="2239963"/>
          <p14:tracePt t="130579" x="484188" y="2255838"/>
          <p14:tracePt t="130587" x="484188" y="2263775"/>
          <p14:tracePt t="130595" x="484188" y="2289175"/>
          <p14:tracePt t="130603" x="484188" y="2312988"/>
          <p14:tracePt t="130612" x="484188" y="2328863"/>
          <p14:tracePt t="130620" x="484188" y="2352675"/>
          <p14:tracePt t="130628" x="484188" y="2378075"/>
          <p14:tracePt t="130636" x="484188" y="2386013"/>
          <p14:tracePt t="130644" x="484188" y="2409825"/>
          <p14:tracePt t="130652" x="484188" y="2433638"/>
          <p14:tracePt t="130660" x="484188" y="2449513"/>
          <p14:tracePt t="130669" x="500063" y="2457450"/>
          <p14:tracePt t="131701" x="749300" y="2305050"/>
          <p14:tracePt t="132044" x="741363" y="2305050"/>
          <p14:tracePt t="132060" x="725488" y="2305050"/>
          <p14:tracePt t="132068" x="717550" y="2305050"/>
          <p14:tracePt t="132077" x="717550" y="2289175"/>
          <p14:tracePt t="132085" x="701675" y="2289175"/>
          <p14:tracePt t="132101" x="693738" y="2281238"/>
          <p14:tracePt t="132118" x="677863" y="2281238"/>
          <p14:tracePt t="132133" x="669925" y="2263775"/>
          <p14:tracePt t="132147" x="652463" y="2263775"/>
          <p14:tracePt t="132164" x="644525" y="2263775"/>
          <p14:tracePt t="132172" x="644525" y="2255838"/>
          <p14:tracePt t="132176" x="628650" y="2255838"/>
          <p14:tracePt t="132193" x="620713" y="2255838"/>
          <p14:tracePt t="132201" x="604838" y="2255838"/>
          <p14:tracePt t="132218" x="596900" y="2255838"/>
          <p14:tracePt t="132235" x="581025" y="2255838"/>
          <p14:tracePt t="132242" x="573088" y="2255838"/>
          <p14:tracePt t="132264" x="555625" y="2255838"/>
          <p14:tracePt t="132280" x="547688" y="2263775"/>
          <p14:tracePt t="132304" x="547688" y="2281238"/>
          <p14:tracePt t="132313" x="547688" y="2289175"/>
          <p14:tracePt t="132321" x="547688" y="2305050"/>
          <p14:tracePt t="132337" x="547688" y="2328863"/>
          <p14:tracePt t="132345" x="547688" y="2336800"/>
          <p14:tracePt t="132353" x="547688" y="2352675"/>
          <p14:tracePt t="132361" x="555625" y="2360613"/>
          <p14:tracePt t="132376" x="573088" y="2386013"/>
          <p14:tracePt t="132384" x="581025" y="2401888"/>
          <p14:tracePt t="132393" x="596900" y="2409825"/>
          <p14:tracePt t="132401" x="604838" y="2425700"/>
          <p14:tracePt t="132409" x="604838" y="2433638"/>
          <p14:tracePt t="132418" x="620713" y="2449513"/>
          <p14:tracePt t="132426" x="628650" y="2457450"/>
          <p14:tracePt t="132434" x="644525" y="2473325"/>
          <p14:tracePt t="132443" x="644525" y="2482850"/>
          <p14:tracePt t="132452" x="652463" y="2498725"/>
          <p14:tracePt t="132460" x="669925" y="2522538"/>
          <p14:tracePt t="132468" x="677863" y="2530475"/>
          <p14:tracePt t="132485" x="693738" y="2546350"/>
          <p14:tracePt t="132493" x="693738" y="2554288"/>
          <p14:tracePt t="132501" x="693738" y="2570163"/>
          <p14:tracePt t="132510" x="701675" y="2570163"/>
          <p14:tracePt t="132518" x="701675" y="2578100"/>
          <p14:tracePt t="132535" x="701675" y="2595563"/>
          <p14:tracePt t="132543" x="717550" y="2595563"/>
          <p14:tracePt t="132559" x="717550" y="2603500"/>
          <p14:tracePt t="132576" x="717550" y="2619375"/>
          <p14:tracePt t="132584" x="725488" y="2619375"/>
          <p14:tracePt t="132589" x="725488" y="2627313"/>
          <p14:tracePt t="132605" x="741363" y="2627313"/>
          <p14:tracePt t="132614" x="749300" y="2643188"/>
          <p14:tracePt t="132622" x="766763" y="2651125"/>
          <p14:tracePt t="132630" x="774700" y="2667000"/>
          <p14:tracePt t="132639" x="790575" y="2667000"/>
          <p14:tracePt t="132647" x="814388" y="2674938"/>
          <p14:tracePt t="132655" x="822325" y="2674938"/>
          <p14:tracePt t="132664" x="838200" y="2692400"/>
          <p14:tracePt t="132672" x="862013" y="2700338"/>
          <p14:tracePt t="132680" x="887413" y="2700338"/>
          <p14:tracePt t="132689" x="895350" y="2716213"/>
          <p14:tracePt t="132697" x="919163" y="2716213"/>
          <p14:tracePt t="132705" x="935038" y="2724150"/>
          <p14:tracePt t="133737" x="604838" y="2119313"/>
          <p14:tracePt t="134054" x="604838" y="2135188"/>
          <p14:tracePt t="134071" x="604838" y="2143125"/>
          <p14:tracePt t="134079" x="596900" y="2143125"/>
          <p14:tracePt t="134095" x="596900" y="2159000"/>
          <p14:tracePt t="134111" x="581025" y="2159000"/>
          <p14:tracePt t="134119" x="581025" y="2168525"/>
          <p14:tracePt t="134136" x="573088" y="2168525"/>
          <p14:tracePt t="134144" x="573088" y="2184400"/>
          <p14:tracePt t="134307" x="581025" y="2192338"/>
          <p14:tracePt t="134315" x="596900" y="2192338"/>
          <p14:tracePt t="134331" x="604838" y="2208213"/>
          <p14:tracePt t="134339" x="620713" y="2216150"/>
          <p14:tracePt t="134347" x="628650" y="2216150"/>
          <p14:tracePt t="134356" x="628650" y="2232025"/>
          <p14:tracePt t="134364" x="644525" y="2232025"/>
          <p14:tracePt t="134372" x="652463" y="2232025"/>
          <p14:tracePt t="134380" x="669925" y="2239963"/>
          <p14:tracePt t="134397" x="677863" y="2255838"/>
          <p14:tracePt t="134414" x="693738" y="2255838"/>
          <p14:tracePt t="134445" x="701675" y="2255838"/>
          <p14:tracePt t="134486" x="717550" y="2239963"/>
          <p14:tracePt t="134494" x="717550" y="2232025"/>
          <p14:tracePt t="134502" x="717550" y="2208213"/>
          <p14:tracePt t="134518" x="725488" y="2168525"/>
          <p14:tracePt t="134527" x="725488" y="2159000"/>
          <p14:tracePt t="134535" x="725488" y="2135188"/>
          <p14:tracePt t="134543" x="725488" y="2119313"/>
          <p14:tracePt t="134551" x="725488" y="2111375"/>
          <p14:tracePt t="134560" x="725488" y="2095500"/>
          <p14:tracePt t="134568" x="725488" y="2087563"/>
          <p14:tracePt t="134576" x="725488" y="2071688"/>
          <p14:tracePt t="134585" x="725488" y="2063750"/>
          <p14:tracePt t="134601" x="717550" y="2046288"/>
          <p14:tracePt t="134610" x="701675" y="2046288"/>
          <p14:tracePt t="134618" x="693738" y="2046288"/>
          <p14:tracePt t="134626" x="669925" y="2038350"/>
          <p14:tracePt t="134634" x="652463" y="2038350"/>
          <p14:tracePt t="134643" x="644525" y="2038350"/>
          <p14:tracePt t="134651" x="620713" y="2038350"/>
          <p14:tracePt t="134659" x="604838" y="2038350"/>
          <p14:tracePt t="134668" x="596900" y="2038350"/>
          <p14:tracePt t="134676" x="573088" y="2038350"/>
          <p14:tracePt t="134685" x="555625" y="2038350"/>
          <p14:tracePt t="134693" x="547688" y="2038350"/>
          <p14:tracePt t="134701" x="531813" y="2046288"/>
          <p14:tracePt t="134709" x="523875" y="2063750"/>
          <p14:tracePt t="134718" x="508000" y="2071688"/>
          <p14:tracePt t="134726" x="500063" y="2095500"/>
          <p14:tracePt t="134734" x="500063" y="2119313"/>
          <p14:tracePt t="134743" x="484188" y="2135188"/>
          <p14:tracePt t="135784" x="620713" y="2312988"/>
          <p14:tracePt t="135786" x="604838" y="2305050"/>
          <p14:tracePt t="135796" x="596900" y="2305050"/>
          <p14:tracePt t="135810" x="581025" y="2305050"/>
          <p14:tracePt t="135934" x="573088" y="2305050"/>
          <p14:tracePt t="136297" x="581025" y="2305050"/>
          <p14:tracePt t="136305" x="604838" y="2312988"/>
          <p14:tracePt t="136313" x="644525" y="2352675"/>
          <p14:tracePt t="136318" x="693738" y="2386013"/>
          <p14:tracePt t="136326" x="766763" y="2433638"/>
          <p14:tracePt t="136334" x="871538" y="2498725"/>
          <p14:tracePt t="136343" x="984250" y="2578100"/>
          <p14:tracePt t="136351" x="1104900" y="2667000"/>
          <p14:tracePt t="136359" x="1249363" y="2771775"/>
          <p14:tracePt t="136368" x="1419225" y="2884488"/>
          <p14:tracePt t="136376" x="1563688" y="2981325"/>
          <p14:tracePt t="136384" x="1709738" y="3078163"/>
          <p14:tracePt t="136393" x="1765300" y="3109913"/>
          <p14:tracePt t="136401" x="1887538" y="3198813"/>
          <p14:tracePt t="136409" x="1958975" y="3255963"/>
          <p14:tracePt t="136418" x="2000250" y="3279775"/>
          <p14:tracePt t="136426" x="2047875" y="3319463"/>
          <p14:tracePt t="136434" x="2089150" y="3344863"/>
          <p14:tracePt t="136443" x="2136775" y="3368675"/>
          <p14:tracePt t="136451" x="2144713" y="3376613"/>
          <p14:tracePt t="136460" x="2168525" y="3392488"/>
          <p14:tracePt t="136468" x="2168525" y="3400425"/>
          <p14:tracePt t="136477" x="2185988" y="3400425"/>
          <p14:tracePt t="136485" x="2193925" y="3400425"/>
          <p14:tracePt t="136493" x="2193925" y="3416300"/>
          <p14:tracePt t="136518" x="2209800" y="3416300"/>
          <p14:tracePt t="136535" x="2217738" y="3416300"/>
          <p14:tracePt t="136543" x="2233613" y="3416300"/>
          <p14:tracePt t="136551" x="2241550" y="3416300"/>
          <p14:tracePt t="136559" x="2257425" y="3416300"/>
          <p14:tracePt t="136568" x="2265363" y="3416300"/>
          <p14:tracePt t="136576" x="2290763" y="3400425"/>
          <p14:tracePt t="136584" x="2306638" y="3400425"/>
          <p14:tracePt t="136593" x="2314575" y="3400425"/>
          <p14:tracePt t="136601" x="2330450" y="3392488"/>
          <p14:tracePt t="136618" x="2338388" y="3392488"/>
          <p14:tracePt t="136634" x="2338388" y="3376613"/>
          <p14:tracePt t="136643" x="2354263" y="3376613"/>
          <p14:tracePt t="136667" x="2378075" y="3376613"/>
          <p14:tracePt t="136675" x="2386013" y="3376613"/>
          <p14:tracePt t="136683" x="2403475" y="3376613"/>
          <p14:tracePt t="136691" x="2427288" y="3376613"/>
          <p14:tracePt t="136699" x="2451100" y="3376613"/>
          <p14:tracePt t="136707" x="2474913" y="3376613"/>
          <p14:tracePt t="136715" x="2482850" y="3376613"/>
          <p14:tracePt t="136724" x="2500313" y="3376613"/>
          <p14:tracePt t="136739" x="2508250" y="3376613"/>
          <p14:tracePt t="136747" x="2524125" y="3392488"/>
          <p14:tracePt t="136764" x="2532063" y="3392488"/>
          <p14:tracePt t="137280" x="2547938" y="3392488"/>
          <p14:tracePt t="137993" x="2547938" y="3416300"/>
          <p14:tracePt t="138002" x="2571750" y="3457575"/>
          <p14:tracePt t="138010" x="2597150" y="3505200"/>
          <p14:tracePt t="138018" x="2628900" y="3554413"/>
          <p14:tracePt t="138026" x="2652713" y="3602038"/>
          <p14:tracePt t="138035" x="2693988" y="3651250"/>
          <p14:tracePt t="138043" x="2717800" y="3683000"/>
          <p14:tracePt t="138051" x="2822575" y="3827463"/>
          <p14:tracePt t="138060" x="2862263" y="3876675"/>
          <p14:tracePt t="138068" x="2919413" y="3948113"/>
          <p14:tracePt t="138076" x="2982913" y="4021138"/>
          <p14:tracePt t="138084" x="3040063" y="4086225"/>
          <p14:tracePt t="138093" x="3105150" y="4133850"/>
          <p14:tracePt t="138101" x="3160713" y="4183063"/>
          <p14:tracePt t="138110" x="3225800" y="4238625"/>
          <p14:tracePt t="138118" x="3281363" y="4287838"/>
          <p14:tracePt t="138126" x="3330575" y="4327525"/>
          <p14:tracePt t="138135" x="3378200" y="4359275"/>
          <p14:tracePt t="138143" x="3419475" y="4400550"/>
          <p14:tracePt t="138151" x="3467100" y="4432300"/>
          <p14:tracePt t="138160" x="3516313" y="4456113"/>
          <p14:tracePt t="138168" x="3563938" y="4497388"/>
          <p14:tracePt t="138176" x="3595688" y="4505325"/>
          <p14:tracePt t="138184" x="3644900" y="4529138"/>
          <p14:tracePt t="138193" x="3684588" y="4552950"/>
          <p14:tracePt t="138201" x="3733800" y="4568825"/>
          <p14:tracePt t="138209" x="3757613" y="4576763"/>
          <p14:tracePt t="138218" x="3805238" y="4602163"/>
          <p14:tracePt t="138226" x="3854450" y="4602163"/>
          <p14:tracePt t="138234" x="3886200" y="4618038"/>
          <p14:tracePt t="138243" x="3935413" y="4625975"/>
          <p14:tracePt t="138251" x="3983038" y="4625975"/>
          <p14:tracePt t="138259" x="4024313" y="4641850"/>
          <p14:tracePt t="138268" x="4071938" y="4641850"/>
          <p14:tracePt t="138276" x="4121150" y="4649788"/>
          <p14:tracePt t="138284" x="4168775" y="4649788"/>
          <p14:tracePt t="138293" x="4217988" y="4665663"/>
          <p14:tracePt t="138301" x="4265613" y="4665663"/>
          <p14:tracePt t="138309" x="4313238" y="4673600"/>
          <p14:tracePt t="138318" x="4362450" y="4673600"/>
          <p14:tracePt t="138326" x="4410075" y="4673600"/>
          <p14:tracePt t="138334" x="4459288" y="4673600"/>
          <p14:tracePt t="138343" x="4498975" y="4689475"/>
          <p14:tracePt t="138351" x="4532313" y="4689475"/>
          <p14:tracePt t="138359" x="4556125" y="4689475"/>
          <p14:tracePt t="138368" x="4579938" y="4699000"/>
          <p14:tracePt t="138376" x="4619625" y="4699000"/>
          <p14:tracePt t="138384" x="4668838" y="4699000"/>
          <p14:tracePt t="138393" x="4692650" y="4699000"/>
          <p14:tracePt t="138401" x="4700588" y="4699000"/>
          <p14:tracePt t="139818" x="4692650" y="4673600"/>
          <p14:tracePt t="139826" x="4676775" y="4649788"/>
          <p14:tracePt t="139834" x="4668838" y="4625975"/>
          <p14:tracePt t="139843" x="4629150" y="4594225"/>
          <p14:tracePt t="140868" x="5708650" y="3973513"/>
          <p14:tracePt t="141868" x="5708650" y="3989388"/>
          <p14:tracePt t="141876" x="5708650" y="4013200"/>
          <p14:tracePt t="141885" x="5708650" y="4044950"/>
          <p14:tracePt t="141893" x="5708650" y="4086225"/>
          <p14:tracePt t="141901" x="5708650" y="4117975"/>
          <p14:tracePt t="142927" x="5886450" y="4287838"/>
          <p14:tracePt t="143178" x="5886450" y="4303713"/>
          <p14:tracePt t="143186" x="5886450" y="4311650"/>
          <p14:tracePt t="143194" x="5886450" y="4335463"/>
          <p14:tracePt t="143202" x="5886450" y="4351338"/>
          <p14:tracePt t="143210" x="5886450" y="4359275"/>
          <p14:tracePt t="143219" x="5886450" y="4384675"/>
          <p14:tracePt t="143227" x="5886450" y="4408488"/>
          <p14:tracePt t="143235" x="5886450" y="4424363"/>
          <p14:tracePt t="143243" x="5886450" y="4471988"/>
          <p14:tracePt t="143251" x="5862638" y="4497388"/>
          <p14:tracePt t="143260" x="5854700" y="4521200"/>
          <p14:tracePt t="143268" x="5813425" y="4552950"/>
          <p14:tracePt t="143276" x="5789613" y="4576763"/>
          <p14:tracePt t="143284" x="5765800" y="4602163"/>
          <p14:tracePt t="143293" x="5716588" y="4641850"/>
          <p14:tracePt t="143301" x="5684838" y="4673600"/>
          <p14:tracePt t="143310" x="5645150" y="4714875"/>
          <p14:tracePt t="143318" x="5595938" y="4738688"/>
          <p14:tracePt t="143326" x="5564188" y="4770438"/>
          <p14:tracePt t="143335" x="5522913" y="4794250"/>
          <p14:tracePt t="143343" x="5491163" y="4819650"/>
          <p14:tracePt t="143351" x="5451475" y="4835525"/>
          <p14:tracePt t="143359" x="5443538" y="4843463"/>
          <p14:tracePt t="143368" x="5402263" y="4843463"/>
          <p14:tracePt t="143376" x="5370513" y="4859338"/>
          <p14:tracePt t="143385" x="5346700" y="4867275"/>
          <p14:tracePt t="143393" x="5305425" y="4867275"/>
          <p14:tracePt t="143401" x="5297488" y="4883150"/>
          <p14:tracePt t="143410" x="5273675" y="4883150"/>
          <p14:tracePt t="143418" x="5249863" y="4883150"/>
          <p14:tracePt t="143426" x="5224463" y="4883150"/>
          <p14:tracePt t="143434" x="5200650" y="4883150"/>
          <p14:tracePt t="143443" x="5176838" y="4883150"/>
          <p14:tracePt t="143451" x="5153025" y="4883150"/>
          <p14:tracePt t="143460" x="5127625" y="4867275"/>
          <p14:tracePt t="143468" x="5103813" y="4859338"/>
          <p14:tracePt t="143476" x="5080000" y="4859338"/>
          <p14:tracePt t="143484" x="5064125" y="4843463"/>
          <p14:tracePt t="143493" x="5040313" y="4835525"/>
          <p14:tracePt t="143501" x="5014913" y="4819650"/>
          <p14:tracePt t="143509" x="4991100" y="4819650"/>
          <p14:tracePt t="143518" x="4983163" y="4811713"/>
          <p14:tracePt t="143526" x="4959350" y="4794250"/>
          <p14:tracePt t="143534" x="4935538" y="4786313"/>
          <p14:tracePt t="143543" x="4918075" y="4786313"/>
          <p14:tracePt t="143551" x="4910138" y="4770438"/>
          <p14:tracePt t="143559" x="4894263" y="4770438"/>
          <p14:tracePt t="143568" x="4886325" y="4762500"/>
          <p14:tracePt t="143585" x="4870450" y="4762500"/>
          <p14:tracePt t="143593" x="4862513" y="4762500"/>
          <p14:tracePt t="143626" x="4862513" y="4786313"/>
          <p14:tracePt t="143634" x="4862513" y="4811713"/>
          <p14:tracePt t="143643" x="4862513" y="4835525"/>
          <p14:tracePt t="143651" x="4862513" y="4859338"/>
          <p14:tracePt t="143660" x="4886325" y="4891088"/>
          <p14:tracePt t="143668" x="4910138" y="4932363"/>
          <p14:tracePt t="143676" x="4943475" y="4964113"/>
          <p14:tracePt t="143685" x="4983163" y="5003800"/>
          <p14:tracePt t="143693" x="5032375" y="5053013"/>
          <p14:tracePt t="143701" x="5080000" y="5076825"/>
          <p14:tracePt t="143710" x="5137150" y="5108575"/>
          <p14:tracePt t="143718" x="5184775" y="5133975"/>
          <p14:tracePt t="143726" x="5233988" y="5149850"/>
          <p14:tracePt t="143735" x="5297488" y="5173663"/>
          <p14:tracePt t="143743" x="5346700" y="5189538"/>
          <p14:tracePt t="143751" x="5394325" y="5189538"/>
          <p14:tracePt t="143760" x="5443538" y="5189538"/>
          <p14:tracePt t="143768" x="5475288" y="5197475"/>
          <p14:tracePt t="143776" x="5540375" y="5197475"/>
          <p14:tracePt t="143785" x="5572125" y="5197475"/>
          <p14:tracePt t="143793" x="5619750" y="5197475"/>
          <p14:tracePt t="143801" x="5661025" y="5197475"/>
          <p14:tracePt t="143810" x="5668963" y="5189538"/>
          <p14:tracePt t="143818" x="5708650" y="5173663"/>
          <p14:tracePt t="143826" x="5732463" y="5165725"/>
          <p14:tracePt t="143834" x="5757863" y="5133975"/>
          <p14:tracePt t="143843" x="5781675" y="5126038"/>
          <p14:tracePt t="143851" x="5789613" y="5108575"/>
          <p14:tracePt t="143860" x="5805488" y="5084763"/>
          <p14:tracePt t="143868" x="5813425" y="5060950"/>
          <p14:tracePt t="143876" x="5813425" y="5053013"/>
          <p14:tracePt t="143884" x="5829300" y="5029200"/>
          <p14:tracePt t="143893" x="5829300" y="5013325"/>
          <p14:tracePt t="143901" x="5829300" y="4987925"/>
          <p14:tracePt t="143910" x="5837238" y="4979988"/>
          <p14:tracePt t="143918" x="5837238" y="4964113"/>
          <p14:tracePt t="143935" x="5837238" y="4956175"/>
          <p14:tracePt t="143943" x="5837238" y="4932363"/>
          <p14:tracePt t="143951" x="5837238" y="4916488"/>
          <p14:tracePt t="144985" x="4692650" y="4689475"/>
          <p14:tracePt t="145547" x="4692650" y="4699000"/>
          <p14:tracePt t="145555" x="4692650" y="4714875"/>
          <p14:tracePt t="145564" x="4676775" y="4722813"/>
          <p14:tracePt t="145572" x="4676775" y="4738688"/>
          <p14:tracePt t="145580" x="4676775" y="4746625"/>
          <p14:tracePt t="145589" x="4668838" y="4770438"/>
          <p14:tracePt t="145597" x="4668838" y="4794250"/>
          <p14:tracePt t="145605" x="4668838" y="4843463"/>
          <p14:tracePt t="145614" x="4668838" y="4867275"/>
          <p14:tracePt t="145622" x="4668838" y="4883150"/>
          <p14:tracePt t="145630" x="4668838" y="4932363"/>
          <p14:tracePt t="145639" x="4668838" y="4956175"/>
          <p14:tracePt t="145647" x="4692650" y="4979988"/>
          <p14:tracePt t="145655" x="4716463" y="5003800"/>
          <p14:tracePt t="145664" x="4725988" y="5013325"/>
          <p14:tracePt t="145672" x="4765675" y="5053013"/>
          <p14:tracePt t="145680" x="4773613" y="5053013"/>
          <p14:tracePt t="145689" x="4797425" y="5076825"/>
          <p14:tracePt t="145697" x="4821238" y="5084763"/>
          <p14:tracePt t="145705" x="4846638" y="5100638"/>
          <p14:tracePt t="145714" x="4870450" y="5100638"/>
          <p14:tracePt t="145722" x="4886325" y="5108575"/>
          <p14:tracePt t="145730" x="4894263" y="5108575"/>
          <p14:tracePt t="145738" x="4910138" y="5108575"/>
          <p14:tracePt t="145747" x="4918075" y="5108575"/>
          <p14:tracePt t="145755" x="4935538" y="5108575"/>
          <p14:tracePt t="145763" x="4943475" y="5108575"/>
          <p14:tracePt t="145772" x="4959350" y="5084763"/>
          <p14:tracePt t="145780" x="4967288" y="5060950"/>
          <p14:tracePt t="145788" x="4967288" y="5053013"/>
          <p14:tracePt t="145797" x="4983163" y="5013325"/>
          <p14:tracePt t="145805" x="4991100" y="4987925"/>
          <p14:tracePt t="145814" x="4991100" y="4956175"/>
          <p14:tracePt t="145822" x="5006975" y="4940300"/>
          <p14:tracePt t="145830" x="5006975" y="4908550"/>
          <p14:tracePt t="145839" x="5006975" y="4891088"/>
          <p14:tracePt t="145847" x="5014913" y="4843463"/>
          <p14:tracePt t="145856" x="5032375" y="4835525"/>
          <p14:tracePt t="145864" x="5032375" y="4819650"/>
          <p14:tracePt t="145889" x="5040313" y="4811713"/>
          <p14:tracePt t="145929" x="5056188" y="4811713"/>
          <p14:tracePt t="145953" x="5064125" y="4811713"/>
          <p14:tracePt t="145961" x="5080000" y="4819650"/>
          <p14:tracePt t="145976" x="5087938" y="4835525"/>
          <p14:tracePt t="145985" x="5103813" y="4843463"/>
          <p14:tracePt t="145993" x="5127625" y="4859338"/>
          <p14:tracePt t="146001" x="5153025" y="4883150"/>
          <p14:tracePt t="147033" x="6184900" y="4770438"/>
          <p14:tracePt t="147672" x="6192838" y="4770438"/>
          <p14:tracePt t="147680" x="6208713" y="4770438"/>
          <p14:tracePt t="147689" x="6216650" y="4770438"/>
          <p14:tracePt t="147697" x="6216650" y="4786313"/>
          <p14:tracePt t="147705" x="6240463" y="4786313"/>
          <p14:tracePt t="147714" x="6257925" y="4794250"/>
          <p14:tracePt t="147722" x="6265863" y="4794250"/>
          <p14:tracePt t="147730" x="6281738" y="4794250"/>
          <p14:tracePt t="147747" x="6289675" y="4811713"/>
          <p14:tracePt t="147772" x="6305550" y="4811713"/>
          <p14:tracePt t="147833" x="6305550" y="4794250"/>
          <p14:tracePt t="147841" x="6281738" y="4786313"/>
          <p14:tracePt t="147849" x="6265863" y="4762500"/>
          <p14:tracePt t="147858" x="6257925" y="4762500"/>
          <p14:tracePt t="147866" x="6216650" y="4738688"/>
          <p14:tracePt t="147874" x="6208713" y="4722813"/>
          <p14:tracePt t="147882" x="6184900" y="4714875"/>
          <p14:tracePt t="147890" x="6161088" y="4699000"/>
          <p14:tracePt t="147898" x="6135688" y="4689475"/>
          <p14:tracePt t="147906" x="6080125" y="4673600"/>
          <p14:tracePt t="147915" x="6056313" y="4673600"/>
          <p14:tracePt t="147923" x="6022975" y="4665663"/>
          <p14:tracePt t="147931" x="5999163" y="4649788"/>
          <p14:tracePt t="147939" x="5975350" y="4649788"/>
          <p14:tracePt t="147947" x="5934075" y="4649788"/>
          <p14:tracePt t="147955" x="5910263" y="4641850"/>
          <p14:tracePt t="147964" x="5886450" y="4641850"/>
          <p14:tracePt t="147972" x="5862638" y="4625975"/>
          <p14:tracePt t="147980" x="5854700" y="4625975"/>
          <p14:tracePt t="147989" x="5837238" y="4625975"/>
          <p14:tracePt t="147997" x="5813425" y="4625975"/>
          <p14:tracePt t="148005" x="5805488" y="4625975"/>
          <p14:tracePt t="148014" x="5789613" y="4625975"/>
          <p14:tracePt t="148022" x="5781675" y="4618038"/>
          <p14:tracePt t="148030" x="5765800" y="4618038"/>
          <p14:tracePt t="148039" x="5757863" y="4618038"/>
          <p14:tracePt t="149073" x="5137150" y="4529138"/>
          <p14:tracePt t="149559" x="5137150" y="4552950"/>
          <p14:tracePt t="149568" x="5137150" y="4568825"/>
          <p14:tracePt t="149575" x="5153025" y="4594225"/>
          <p14:tracePt t="149589" x="5160963" y="4618038"/>
          <p14:tracePt t="149597" x="5184775" y="4641850"/>
          <p14:tracePt t="149605" x="5208588" y="4673600"/>
          <p14:tracePt t="149614" x="5249863" y="4714875"/>
          <p14:tracePt t="149622" x="5281613" y="4738688"/>
          <p14:tracePt t="149630" x="5305425" y="4746625"/>
          <p14:tracePt t="149638" x="5354638" y="4786313"/>
          <p14:tracePt t="149647" x="5370513" y="4794250"/>
          <p14:tracePt t="149655" x="5426075" y="4835525"/>
          <p14:tracePt t="149664" x="5443538" y="4835525"/>
          <p14:tracePt t="149672" x="5467350" y="4843463"/>
          <p14:tracePt t="149680" x="5491163" y="4859338"/>
          <p14:tracePt t="149689" x="5499100" y="4859338"/>
          <p14:tracePt t="149697" x="5522913" y="4859338"/>
          <p14:tracePt t="149705" x="5540375" y="4867275"/>
          <p14:tracePt t="149714" x="5548313" y="4867275"/>
          <p14:tracePt t="149730" x="5564188" y="4867275"/>
          <p14:tracePt t="149772" x="5572125" y="4867275"/>
          <p14:tracePt t="149789" x="5572125" y="4859338"/>
          <p14:tracePt t="149805" x="5572125" y="4843463"/>
          <p14:tracePt t="149843" x="5572125" y="4835525"/>
          <p14:tracePt t="150030" x="5588000" y="4835525"/>
          <p14:tracePt t="150039" x="5595938" y="4835525"/>
          <p14:tracePt t="150055" x="5611813" y="4843463"/>
          <p14:tracePt t="150064" x="5619750" y="4843463"/>
          <p14:tracePt t="150072" x="5635625" y="4843463"/>
          <p14:tracePt t="150080" x="5645150" y="4859338"/>
          <p14:tracePt t="151103" x="6305550" y="4956175"/>
          <p14:tracePt t="151530" x="6305550" y="4964113"/>
          <p14:tracePt t="151539" x="6305550" y="4979988"/>
          <p14:tracePt t="151547" x="6289675" y="4987925"/>
          <p14:tracePt t="151564" x="6289675" y="5003800"/>
          <p14:tracePt t="151572" x="6281738" y="5013325"/>
          <p14:tracePt t="151580" x="6265863" y="5029200"/>
          <p14:tracePt t="151589" x="6240463" y="5037138"/>
          <p14:tracePt t="151597" x="6216650" y="5037138"/>
          <p14:tracePt t="151605" x="6192838" y="5053013"/>
          <p14:tracePt t="151614" x="6184900" y="5060950"/>
          <p14:tracePt t="151622" x="6161088" y="5060950"/>
          <p14:tracePt t="151630" x="6135688" y="5060950"/>
          <p14:tracePt t="151639" x="6111875" y="5060950"/>
          <p14:tracePt t="151647" x="6080125" y="5060950"/>
          <p14:tracePt t="151655" x="6056313" y="5060950"/>
          <p14:tracePt t="151664" x="6048375" y="5060950"/>
          <p14:tracePt t="151672" x="6030913" y="5060950"/>
          <p14:tracePt t="151680" x="6007100" y="5060950"/>
          <p14:tracePt t="151689" x="5999163" y="5060950"/>
          <p14:tracePt t="151697" x="5983288" y="5053013"/>
          <p14:tracePt t="151705" x="5975350" y="5037138"/>
          <p14:tracePt t="151714" x="5959475" y="5037138"/>
          <p14:tracePt t="151730" x="5959475" y="5029200"/>
          <p14:tracePt t="151738" x="5951538" y="5029200"/>
          <p14:tracePt t="151755" x="5951538" y="5013325"/>
          <p14:tracePt t="152260" x="5959475" y="5013325"/>
          <p14:tracePt t="152292" x="5975350" y="5013325"/>
          <p14:tracePt t="152310" x="5983288" y="5013325"/>
          <p14:tracePt t="152326" x="5999163" y="5013325"/>
          <p14:tracePt t="153360" x="6870700" y="4568825"/>
          <p14:tracePt t="153367" x="6894513" y="4594225"/>
          <p14:tracePt t="153514" x="6894513" y="4576763"/>
          <p14:tracePt t="153522" x="6910388" y="4568825"/>
          <p14:tracePt t="153530" x="6910388" y="4552950"/>
          <p14:tracePt t="153539" x="6918325" y="4545013"/>
          <p14:tracePt t="153547" x="6918325" y="4521200"/>
          <p14:tracePt t="153555" x="6942138" y="4497388"/>
          <p14:tracePt t="153564" x="6942138" y="4479925"/>
          <p14:tracePt t="153572" x="6958013" y="4471988"/>
          <p14:tracePt t="153580" x="6983413" y="4448175"/>
          <p14:tracePt t="153589" x="6983413" y="4432300"/>
          <p14:tracePt t="153597" x="6991350" y="4432300"/>
          <p14:tracePt t="153605" x="7007225" y="4424363"/>
          <p14:tracePt t="153622" x="7007225" y="4408488"/>
          <p14:tracePt t="153639" x="7015163" y="4408488"/>
          <p14:tracePt t="153701" x="7007225" y="4408488"/>
          <p14:tracePt t="153709" x="6991350" y="4424363"/>
          <p14:tracePt t="153718" x="6967538" y="4432300"/>
          <p14:tracePt t="153726" x="6942138" y="4448175"/>
          <p14:tracePt t="153735" x="6910388" y="4456113"/>
          <p14:tracePt t="153743" x="6870700" y="4471988"/>
          <p14:tracePt t="153751" x="6821488" y="4479925"/>
          <p14:tracePt t="153759" x="6797675" y="4479925"/>
          <p14:tracePt t="153768" x="6748463" y="4497388"/>
          <p14:tracePt t="153776" x="6724650" y="4497388"/>
          <p14:tracePt t="153784" x="6692900" y="4497388"/>
          <p14:tracePt t="153793" x="6651625" y="4497388"/>
          <p14:tracePt t="153801" x="6619875" y="4497388"/>
          <p14:tracePt t="153809" x="6596063" y="4497388"/>
          <p14:tracePt t="153818" x="6572250" y="4497388"/>
          <p14:tracePt t="153826" x="6546850" y="4497388"/>
          <p14:tracePt t="153835" x="6523038" y="4497388"/>
          <p14:tracePt t="153843" x="6507163" y="4497388"/>
          <p14:tracePt t="153851" x="6499225" y="4497388"/>
          <p14:tracePt t="153859" x="6483350" y="4497388"/>
          <p14:tracePt t="153868" x="6475413" y="4497388"/>
          <p14:tracePt t="153876" x="6459538" y="4497388"/>
          <p14:tracePt t="153884" x="6450013" y="4497388"/>
          <p14:tracePt t="153893" x="6434138" y="4497388"/>
          <p14:tracePt t="153901" x="6426200" y="4497388"/>
          <p14:tracePt t="153918" x="6410325" y="4497388"/>
          <p14:tracePt t="153926" x="6402388" y="4505325"/>
          <p14:tracePt t="153943" x="6402388" y="4521200"/>
          <p14:tracePt t="153951" x="6386513" y="4521200"/>
          <p14:tracePt t="153959" x="6386513" y="4529138"/>
          <p14:tracePt t="153968" x="6378575" y="4545013"/>
          <p14:tracePt t="153976" x="6378575" y="4568825"/>
          <p14:tracePt t="153984" x="6378575" y="4602163"/>
          <p14:tracePt t="153993" x="6378575" y="4625975"/>
          <p14:tracePt t="154001" x="6362700" y="4649788"/>
          <p14:tracePt t="154009" x="6362700" y="4689475"/>
          <p14:tracePt t="154018" x="6362700" y="4722813"/>
          <p14:tracePt t="154026" x="6362700" y="4762500"/>
          <p14:tracePt t="154035" x="6362700" y="4835525"/>
          <p14:tracePt t="154043" x="6362700" y="4859338"/>
          <p14:tracePt t="154051" x="6378575" y="4883150"/>
          <p14:tracePt t="154059" x="6378575" y="4916488"/>
          <p14:tracePt t="154068" x="6378575" y="4940300"/>
          <p14:tracePt t="154076" x="6386513" y="4964113"/>
          <p14:tracePt t="154084" x="6402388" y="4987925"/>
          <p14:tracePt t="154093" x="6402388" y="5003800"/>
          <p14:tracePt t="154101" x="6402388" y="5029200"/>
          <p14:tracePt t="154109" x="6410325" y="5037138"/>
          <p14:tracePt t="154118" x="6410325" y="5053013"/>
          <p14:tracePt t="154126" x="6410325" y="5060950"/>
          <p14:tracePt t="154134" x="6410325" y="5076825"/>
          <p14:tracePt t="154143" x="6410325" y="5084763"/>
          <p14:tracePt t="154168" x="6410325" y="5100638"/>
          <p14:tracePt t="154197" x="6410325" y="5108575"/>
          <p14:tracePt t="154297" x="6410325" y="5100638"/>
          <p14:tracePt t="154311" x="6410325" y="5084763"/>
          <p14:tracePt t="154320" x="6426200" y="5076825"/>
          <p14:tracePt t="154328" x="6434138" y="5053013"/>
          <p14:tracePt t="154336" x="6450013" y="5029200"/>
          <p14:tracePt t="154344" x="6475413" y="4979988"/>
          <p14:tracePt t="154352" x="6499225" y="4940300"/>
          <p14:tracePt t="154360" x="6523038" y="4908550"/>
          <p14:tracePt t="154368" x="6546850" y="4867275"/>
          <p14:tracePt t="155402" x="6821488" y="4505325"/>
          <p14:tracePt t="155405" x="6845300" y="4479925"/>
          <p14:tracePt t="155419" x="6886575" y="4456113"/>
          <p14:tracePt t="155427" x="6918325" y="4448175"/>
          <p14:tracePt t="155435" x="6934200" y="4432300"/>
          <p14:tracePt t="155443" x="6967538" y="4432300"/>
          <p14:tracePt t="155451" x="6991350" y="4424363"/>
          <p14:tracePt t="155459" x="7015163" y="4408488"/>
          <p14:tracePt t="155468" x="7038975" y="4408488"/>
          <p14:tracePt t="155476" x="7064375" y="4408488"/>
          <p14:tracePt t="155484" x="7088188" y="4408488"/>
          <p14:tracePt t="155493" x="7104063" y="4408488"/>
          <p14:tracePt t="155501" x="7112000" y="4408488"/>
          <p14:tracePt t="155509" x="7127875" y="4408488"/>
          <p14:tracePt t="155518" x="7135813" y="4408488"/>
          <p14:tracePt t="155526" x="7135813" y="4424363"/>
          <p14:tracePt t="155534" x="7151688" y="4424363"/>
          <p14:tracePt t="155543" x="7151688" y="4432300"/>
          <p14:tracePt t="155551" x="7159625" y="4448175"/>
          <p14:tracePt t="155559" x="7159625" y="4456113"/>
          <p14:tracePt t="155568" x="7177088" y="4479925"/>
          <p14:tracePt t="155576" x="7177088" y="4497388"/>
          <p14:tracePt t="155584" x="7177088" y="4505325"/>
          <p14:tracePt t="155593" x="7177088" y="4521200"/>
          <p14:tracePt t="155601" x="7177088" y="4529138"/>
          <p14:tracePt t="155609" x="7177088" y="4545013"/>
          <p14:tracePt t="155618" x="7177088" y="4568825"/>
          <p14:tracePt t="155634" x="7177088" y="4594225"/>
          <p14:tracePt t="155651" x="7177088" y="4602163"/>
          <p14:tracePt t="155660" x="7177088" y="4618038"/>
          <p14:tracePt t="155668" x="7159625" y="4618038"/>
          <p14:tracePt t="155676" x="7159625" y="4625975"/>
          <p14:tracePt t="155684" x="7151688" y="4625975"/>
          <p14:tracePt t="155693" x="7135813" y="4641850"/>
          <p14:tracePt t="155701" x="7127875" y="4641850"/>
          <p14:tracePt t="155709" x="7104063" y="4641850"/>
          <p14:tracePt t="155718" x="7080250" y="4649788"/>
          <p14:tracePt t="155726" x="7064375" y="4649788"/>
          <p14:tracePt t="155734" x="7038975" y="4649788"/>
          <p14:tracePt t="155743" x="7015163" y="4665663"/>
          <p14:tracePt t="155751" x="6991350" y="4665663"/>
          <p14:tracePt t="155759" x="6942138" y="4665663"/>
          <p14:tracePt t="155768" x="6918325" y="4665663"/>
          <p14:tracePt t="155776" x="6870700" y="4665663"/>
          <p14:tracePt t="155784" x="6837363" y="4665663"/>
          <p14:tracePt t="155793" x="6765925" y="4665663"/>
          <p14:tracePt t="155801" x="6724650" y="4665663"/>
          <p14:tracePt t="155809" x="6700838" y="4665663"/>
          <p14:tracePt t="155818" x="6643688" y="4649788"/>
          <p14:tracePt t="155826" x="6627813" y="4649788"/>
          <p14:tracePt t="155834" x="6604000" y="4641850"/>
          <p14:tracePt t="155843" x="6572250" y="4625975"/>
          <p14:tracePt t="155851" x="6556375" y="4625975"/>
          <p14:tracePt t="155859" x="6530975" y="4625975"/>
          <p14:tracePt t="155868" x="6523038" y="4618038"/>
          <p14:tracePt t="155876" x="6507163" y="4618038"/>
          <p14:tracePt t="155884" x="6483350" y="4618038"/>
          <p14:tracePt t="155893" x="6475413" y="4618038"/>
          <p14:tracePt t="155909" x="6459538" y="4618038"/>
          <p14:tracePt t="155918" x="6450013" y="4618038"/>
          <p14:tracePt t="155926" x="6434138" y="4625975"/>
          <p14:tracePt t="155943" x="6426200" y="4641850"/>
          <p14:tracePt t="155951" x="6410325" y="4665663"/>
          <p14:tracePt t="155959" x="6410325" y="4673600"/>
          <p14:tracePt t="155968" x="6410325" y="4699000"/>
          <p14:tracePt t="155976" x="6410325" y="4738688"/>
          <p14:tracePt t="155984" x="6410325" y="4762500"/>
          <p14:tracePt t="155993" x="6410325" y="4786313"/>
          <p14:tracePt t="156001" x="6410325" y="4819650"/>
          <p14:tracePt t="156009" x="6410325" y="4859338"/>
          <p14:tracePt t="156018" x="6434138" y="4908550"/>
          <p14:tracePt t="156026" x="6459538" y="4932363"/>
          <p14:tracePt t="156034" x="6483350" y="4964113"/>
          <p14:tracePt t="156043" x="6523038" y="5003800"/>
          <p14:tracePt t="156051" x="6556375" y="5029200"/>
          <p14:tracePt t="156060" x="6580188" y="5053013"/>
          <p14:tracePt t="156068" x="6619875" y="5076825"/>
          <p14:tracePt t="156076" x="6669088" y="5100638"/>
          <p14:tracePt t="156085" x="6677025" y="5100638"/>
          <p14:tracePt t="156093" x="6716713" y="5108575"/>
          <p14:tracePt t="156101" x="6748463" y="5126038"/>
          <p14:tracePt t="156109" x="6773863" y="5126038"/>
          <p14:tracePt t="156118" x="6821488" y="5133975"/>
          <p14:tracePt t="156126" x="6837363" y="5133975"/>
          <p14:tracePt t="156135" x="6862763" y="5133975"/>
          <p14:tracePt t="156151" x="6870700" y="5133975"/>
          <p14:tracePt t="156160" x="6886575" y="5133975"/>
          <p14:tracePt t="156193" x="6894513" y="5133975"/>
          <p14:tracePt t="156234" x="6894513" y="5126038"/>
          <p14:tracePt t="156243" x="6894513" y="5108575"/>
          <p14:tracePt t="156251" x="6894513" y="5100638"/>
          <p14:tracePt t="156260" x="6894513" y="5076825"/>
          <p14:tracePt t="156268" x="6910388" y="5060950"/>
          <p14:tracePt t="156276" x="6910388" y="5037138"/>
          <p14:tracePt t="156284" x="6910388" y="5003800"/>
          <p14:tracePt t="156293" x="6910388" y="4987925"/>
          <p14:tracePt t="156301" x="6910388" y="4964113"/>
          <p14:tracePt t="156309" x="6910388" y="4932363"/>
          <p14:tracePt t="156318" x="6910388" y="4908550"/>
          <p14:tracePt t="156326" x="6910388" y="4883150"/>
          <p14:tracePt t="156334" x="6910388" y="4859338"/>
          <p14:tracePt t="156343" x="6910388" y="4843463"/>
          <p14:tracePt t="156351" x="6910388" y="4819650"/>
          <p14:tracePt t="156359" x="6910388" y="4794250"/>
          <p14:tracePt t="156368" x="6910388" y="4786313"/>
          <p14:tracePt t="156376" x="6894513" y="4770438"/>
          <p14:tracePt t="156384" x="6894513" y="4762500"/>
          <p14:tracePt t="156401" x="6894513" y="4746625"/>
          <p14:tracePt t="156418" x="6886575" y="4746625"/>
          <p14:tracePt t="156467" x="6870700" y="4746625"/>
          <p14:tracePt t="157495" x="6967538" y="5053013"/>
          <p14:tracePt t="159048" x="6967538" y="5037138"/>
          <p14:tracePt t="159056" x="6967538" y="5013325"/>
          <p14:tracePt t="159064" x="6967538" y="5003800"/>
          <p14:tracePt t="159072" x="6958013" y="4979988"/>
          <p14:tracePt t="160104" x="5006975" y="4359275"/>
          <p14:tracePt t="160107" x="4943475" y="4384675"/>
          <p14:tracePt t="160126" x="4935538" y="4400550"/>
          <p14:tracePt t="160135" x="4918075" y="4408488"/>
          <p14:tracePt t="160143" x="4910138" y="4424363"/>
          <p14:tracePt t="160151" x="4894263" y="4432300"/>
          <p14:tracePt t="160159" x="4886325" y="4432300"/>
          <p14:tracePt t="160168" x="4886325" y="4448175"/>
          <p14:tracePt t="160176" x="4870450" y="4456113"/>
          <p14:tracePt t="160193" x="4870450" y="4471988"/>
          <p14:tracePt t="160201" x="4862513" y="4471988"/>
          <p14:tracePt t="160209" x="4862513" y="4479925"/>
          <p14:tracePt t="160218" x="4862513" y="4497388"/>
          <p14:tracePt t="160234" x="4846638" y="4497388"/>
          <p14:tracePt t="160243" x="4846638" y="4505325"/>
          <p14:tracePt t="160259" x="4846638" y="4521200"/>
          <p14:tracePt t="160285" x="4846638" y="4529138"/>
          <p14:tracePt t="160578" x="4846638" y="4545013"/>
          <p14:tracePt t="160586" x="4862513" y="4568825"/>
          <p14:tracePt t="160594" x="4870450" y="4576763"/>
          <p14:tracePt t="160602" x="4886325" y="4594225"/>
          <p14:tracePt t="160618" x="4910138" y="4641850"/>
          <p14:tracePt t="160626" x="4918075" y="4665663"/>
          <p14:tracePt t="160635" x="4959350" y="4699000"/>
          <p14:tracePt t="160643" x="4983163" y="4746625"/>
          <p14:tracePt t="160651" x="5006975" y="4786313"/>
          <p14:tracePt t="160660" x="5080000" y="4883150"/>
          <p14:tracePt t="160668" x="5111750" y="4916488"/>
          <p14:tracePt t="160676" x="5153025" y="4956175"/>
          <p14:tracePt t="160684" x="5200650" y="5003800"/>
          <p14:tracePt t="160693" x="5233988" y="5037138"/>
          <p14:tracePt t="160701" x="5273675" y="5060950"/>
          <p14:tracePt t="160709" x="5321300" y="5084763"/>
          <p14:tracePt t="160718" x="5354638" y="5108575"/>
          <p14:tracePt t="160726" x="5370513" y="5126038"/>
          <p14:tracePt t="160734" x="5402263" y="5133975"/>
          <p14:tracePt t="160743" x="5426075" y="5149850"/>
          <p14:tracePt t="160751" x="5451475" y="5149850"/>
          <p14:tracePt t="160759" x="5475288" y="5149850"/>
          <p14:tracePt t="160768" x="5491163" y="5165725"/>
          <p14:tracePt t="160776" x="5499100" y="5165725"/>
          <p14:tracePt t="160785" x="5514975" y="5165725"/>
          <p14:tracePt t="160793" x="5522913" y="5165725"/>
          <p14:tracePt t="160801" x="5540375" y="5165725"/>
          <p14:tracePt t="160826" x="5548313" y="5165725"/>
          <p14:tracePt t="161034" x="5564188" y="5165725"/>
          <p14:tracePt t="161043" x="5572125" y="5165725"/>
          <p14:tracePt t="161051" x="5588000" y="5165725"/>
          <p14:tracePt t="161059" x="5611813" y="5173663"/>
          <p14:tracePt t="161068" x="5635625" y="5173663"/>
          <p14:tracePt t="161076" x="5668963" y="5189538"/>
          <p14:tracePt t="161085" x="5684838" y="5189538"/>
          <p14:tracePt t="161093" x="5732463" y="5189538"/>
          <p14:tracePt t="161101" x="5757863" y="5197475"/>
          <p14:tracePt t="161109" x="5781675" y="5197475"/>
          <p14:tracePt t="162138" x="5910263" y="4689475"/>
          <p14:tracePt t="162145" x="5878513" y="4689475"/>
          <p14:tracePt t="162151" x="5854700" y="4689475"/>
          <p14:tracePt t="162159" x="5829300" y="4689475"/>
          <p14:tracePt t="162168" x="5805488" y="4689475"/>
          <p14:tracePt t="162176" x="5781675" y="4689475"/>
          <p14:tracePt t="162184" x="5757863" y="4689475"/>
          <p14:tracePt t="162193" x="5741988" y="4689475"/>
          <p14:tracePt t="162201" x="5732463" y="4689475"/>
          <p14:tracePt t="162209" x="5716588" y="4699000"/>
          <p14:tracePt t="162218" x="5708650" y="4714875"/>
          <p14:tracePt t="162226" x="5692775" y="4722813"/>
          <p14:tracePt t="162234" x="5692775" y="4738688"/>
          <p14:tracePt t="162243" x="5684838" y="4762500"/>
          <p14:tracePt t="162251" x="5668963" y="4786313"/>
          <p14:tracePt t="162259" x="5668963" y="4811713"/>
          <p14:tracePt t="162268" x="5668963" y="4843463"/>
          <p14:tracePt t="162276" x="5668963" y="4867275"/>
          <p14:tracePt t="162284" x="5668963" y="4908550"/>
          <p14:tracePt t="162293" x="5668963" y="4940300"/>
          <p14:tracePt t="162301" x="5668963" y="4979988"/>
          <p14:tracePt t="162309" x="5668963" y="4987925"/>
          <p14:tracePt t="162318" x="5684838" y="5029200"/>
          <p14:tracePt t="162326" x="5692775" y="5060950"/>
          <p14:tracePt t="162334" x="5708650" y="5084763"/>
          <p14:tracePt t="162343" x="5716588" y="5108575"/>
          <p14:tracePt t="162351" x="5732463" y="5133975"/>
          <p14:tracePt t="162359" x="5757863" y="5149850"/>
          <p14:tracePt t="162368" x="5765800" y="5165725"/>
          <p14:tracePt t="162376" x="5781675" y="5189538"/>
          <p14:tracePt t="162384" x="5805488" y="5197475"/>
          <p14:tracePt t="162393" x="5854700" y="5221288"/>
          <p14:tracePt t="162401" x="5862638" y="5238750"/>
          <p14:tracePt t="162409" x="5886450" y="5246688"/>
          <p14:tracePt t="162418" x="5910263" y="5262563"/>
          <p14:tracePt t="162426" x="5926138" y="5270500"/>
          <p14:tracePt t="162434" x="5934075" y="5270500"/>
          <p14:tracePt t="162443" x="5951538" y="5286375"/>
          <p14:tracePt t="162459" x="5959475" y="5286375"/>
          <p14:tracePt t="162468" x="5959475" y="5294313"/>
          <p14:tracePt t="162484" x="5975350" y="5294313"/>
          <p14:tracePt t="162518" x="5983288" y="5294313"/>
          <p14:tracePt t="162526" x="5983288" y="5286375"/>
          <p14:tracePt t="162531" x="5983288" y="5270500"/>
          <p14:tracePt t="162539" x="5999163" y="5246688"/>
          <p14:tracePt t="162547" x="5999163" y="5238750"/>
          <p14:tracePt t="162564" x="6007100" y="5197475"/>
          <p14:tracePt t="162572" x="6007100" y="5173663"/>
          <p14:tracePt t="162580" x="6007100" y="5149850"/>
          <p14:tracePt t="162589" x="6007100" y="5133975"/>
          <p14:tracePt t="162597" x="6007100" y="5108575"/>
          <p14:tracePt t="162605" x="6007100" y="5084763"/>
          <p14:tracePt t="162613" x="5999163" y="5060950"/>
          <p14:tracePt t="162622" x="5975350" y="5037138"/>
          <p14:tracePt t="162630" x="5951538" y="5013325"/>
          <p14:tracePt t="162639" x="5926138" y="4987925"/>
          <p14:tracePt t="162647" x="5878513" y="4964113"/>
          <p14:tracePt t="162655" x="5829300" y="4932363"/>
          <p14:tracePt t="162664" x="5765800" y="4908550"/>
          <p14:tracePt t="162672" x="5716588" y="4883150"/>
          <p14:tracePt t="162680" x="5661025" y="4859338"/>
          <p14:tracePt t="162689" x="5588000" y="4843463"/>
          <p14:tracePt t="162697" x="5514975" y="4819650"/>
          <p14:tracePt t="162705" x="5443538" y="4819650"/>
          <p14:tracePt t="162714" x="5321300" y="4794250"/>
          <p14:tracePt t="162722" x="5273675" y="4794250"/>
          <p14:tracePt t="162730" x="5184775" y="4794250"/>
          <p14:tracePt t="162739" x="5111750" y="4794250"/>
          <p14:tracePt t="162747" x="5040313" y="4819650"/>
          <p14:tracePt t="162755" x="4983163" y="4859338"/>
          <p14:tracePt t="162764" x="4918075" y="4891088"/>
          <p14:tracePt t="162772" x="4870450" y="4940300"/>
          <p14:tracePt t="162780" x="4813300" y="4987925"/>
          <p14:tracePt t="162789" x="4773613" y="5037138"/>
          <p14:tracePt t="162797" x="4741863" y="5100638"/>
          <p14:tracePt t="162805" x="4716463" y="5149850"/>
          <p14:tracePt t="162814" x="4692650" y="5197475"/>
          <p14:tracePt t="162822" x="4668838" y="5246688"/>
          <p14:tracePt t="162830" x="4668838" y="5294313"/>
          <p14:tracePt t="162838" x="4652963" y="5343525"/>
          <p14:tracePt t="162847" x="4652963" y="5391150"/>
          <p14:tracePt t="162855" x="4652963" y="5430838"/>
          <p14:tracePt t="162864" x="4652963" y="5487988"/>
          <p14:tracePt t="162872" x="4668838" y="5535613"/>
          <p14:tracePt t="162880" x="4692650" y="5584825"/>
          <p14:tracePt t="162889" x="4716463" y="5649913"/>
          <p14:tracePt t="162897" x="4749800" y="5705475"/>
          <p14:tracePt t="162905" x="4789488" y="5770563"/>
          <p14:tracePt t="162914" x="4862513" y="5875338"/>
          <p14:tracePt t="162923" x="4910138" y="5922963"/>
          <p14:tracePt t="162930" x="4943475" y="5972175"/>
          <p14:tracePt t="162938" x="4983163" y="6011863"/>
          <p14:tracePt t="162947" x="5032375" y="6059488"/>
          <p14:tracePt t="162955" x="5080000" y="6084888"/>
          <p14:tracePt t="162964" x="5137150" y="6116638"/>
          <p14:tracePt t="162972" x="5176838" y="6132513"/>
          <p14:tracePt t="162980" x="5224463" y="6156325"/>
          <p14:tracePt t="162988" x="5249863" y="6164263"/>
          <p14:tracePt t="162997" x="5281613" y="6164263"/>
          <p14:tracePt t="163005" x="5321300" y="6181725"/>
          <p14:tracePt t="163013" x="5354638" y="6189663"/>
          <p14:tracePt t="163022" x="5378450" y="6189663"/>
          <p14:tracePt t="163030" x="5394325" y="6189663"/>
          <p14:tracePt t="163038" x="5402263" y="6205538"/>
          <p14:tracePt t="163047" x="5418138" y="6205538"/>
          <p14:tracePt t="163064" x="5426075" y="6205538"/>
          <p14:tracePt t="163072" x="5443538" y="6205538"/>
          <p14:tracePt t="163097" x="5451475" y="6205538"/>
          <p14:tracePt t="163105" x="5451475" y="6189663"/>
          <p14:tracePt t="163110" x="5467350" y="6181725"/>
          <p14:tracePt t="163118" x="5475288" y="6164263"/>
          <p14:tracePt t="163126" x="5475288" y="6156325"/>
          <p14:tracePt t="163135" x="5491163" y="6140450"/>
          <p14:tracePt t="163143" x="5491163" y="6116638"/>
          <p14:tracePt t="164175" x="5467350" y="4746625"/>
          <p14:tracePt t="164178" x="5467350" y="4819650"/>
          <p14:tracePt t="164190" x="5467350" y="4859338"/>
          <p14:tracePt t="164192" x="5467350" y="4908550"/>
          <p14:tracePt t="164200" x="5467350" y="4956175"/>
          <p14:tracePt t="164208" x="5467350" y="4987925"/>
          <p14:tracePt t="164216" x="5467350" y="5037138"/>
          <p14:tracePt t="164223" x="5467350" y="5060950"/>
          <p14:tracePt t="164232" x="5467350" y="5100638"/>
          <p14:tracePt t="164240" x="5467350" y="5133975"/>
          <p14:tracePt t="164248" x="5467350" y="5173663"/>
          <p14:tracePt t="164256" x="5467350" y="5197475"/>
          <p14:tracePt t="164264" x="5467350" y="5221288"/>
          <p14:tracePt t="164272" x="5467350" y="5238750"/>
          <p14:tracePt t="164280" x="5467350" y="5262563"/>
          <p14:tracePt t="164297" x="5475288" y="5270500"/>
          <p14:tracePt t="164305" x="5491163" y="5286375"/>
          <p14:tracePt t="164322" x="5499100" y="5294313"/>
          <p14:tracePt t="164330" x="5514975" y="5294313"/>
          <p14:tracePt t="164339" x="5522913" y="5294313"/>
          <p14:tracePt t="164347" x="5540375" y="5294313"/>
          <p14:tracePt t="164355" x="5548313" y="5294313"/>
          <p14:tracePt t="164363" x="5564188" y="5294313"/>
          <p14:tracePt t="164372" x="5572125" y="5294313"/>
          <p14:tracePt t="164389" x="5588000" y="5294313"/>
          <p14:tracePt t="164397" x="5588000" y="5286375"/>
          <p14:tracePt t="164405" x="5595938" y="5270500"/>
          <p14:tracePt t="164422" x="5595938" y="5262563"/>
          <p14:tracePt t="164430" x="5611813" y="5262563"/>
          <p14:tracePt t="164439" x="5611813" y="5246688"/>
          <p14:tracePt t="164447" x="5611813" y="5238750"/>
          <p14:tracePt t="164455" x="5611813" y="5221288"/>
          <p14:tracePt t="164464" x="5611813" y="5213350"/>
          <p14:tracePt t="164472" x="5611813" y="5189538"/>
          <p14:tracePt t="164480" x="5611813" y="5165725"/>
          <p14:tracePt t="164489" x="5595938" y="5133975"/>
          <p14:tracePt t="164497" x="5588000" y="5108575"/>
          <p14:tracePt t="164505" x="5572125" y="5084763"/>
          <p14:tracePt t="164514" x="5548313" y="5053013"/>
          <p14:tracePt t="164522" x="5522913" y="5029200"/>
          <p14:tracePt t="164530" x="5499100" y="5003800"/>
          <p14:tracePt t="164539" x="5491163" y="4979988"/>
          <p14:tracePt t="164547" x="5467350" y="4964113"/>
          <p14:tracePt t="164555" x="5443538" y="4940300"/>
          <p14:tracePt t="164564" x="5418138" y="4932363"/>
          <p14:tracePt t="164572" x="5402263" y="4916488"/>
          <p14:tracePt t="164580" x="5378450" y="4908550"/>
          <p14:tracePt t="164597" x="5370513" y="4891088"/>
          <p14:tracePt t="164614" x="5354638" y="4891088"/>
          <p14:tracePt t="164892" x="5354638" y="4908550"/>
          <p14:tracePt t="164901" x="5354638" y="4932363"/>
          <p14:tracePt t="164907" x="5346700" y="4956175"/>
          <p14:tracePt t="164915" x="5346700" y="4979988"/>
          <p14:tracePt t="164923" x="5329238" y="5013325"/>
          <p14:tracePt t="164931" x="5321300" y="5060950"/>
          <p14:tracePt t="164939" x="5297488" y="5108575"/>
          <p14:tracePt t="164948" x="5273675" y="5173663"/>
          <p14:tracePt t="164956" x="5249863" y="5246688"/>
          <p14:tracePt t="164964" x="5208588" y="5335588"/>
          <p14:tracePt t="164972" x="5184775" y="5407025"/>
          <p14:tracePt t="164980" x="5176838" y="5480050"/>
          <p14:tracePt t="164989" x="5153025" y="5553075"/>
          <p14:tracePt t="164997" x="5127625" y="5624513"/>
          <p14:tracePt t="165005" x="5111750" y="5697538"/>
          <p14:tracePt t="165013" x="5111750" y="5754688"/>
          <p14:tracePt t="165022" x="5103813" y="5802313"/>
          <p14:tracePt t="165030" x="5103813" y="5849938"/>
          <p14:tracePt t="165038" x="5103813" y="5875338"/>
          <p14:tracePt t="165047" x="5103813" y="5922963"/>
          <p14:tracePt t="165055" x="5103813" y="5964238"/>
          <p14:tracePt t="165063" x="5103813" y="5988050"/>
          <p14:tracePt t="165072" x="5103813" y="6011863"/>
          <p14:tracePt t="165080" x="5103813" y="6035675"/>
          <p14:tracePt t="165088" x="5127625" y="6084888"/>
          <p14:tracePt t="165097" x="5137150" y="6092825"/>
          <p14:tracePt t="165105" x="5160963" y="6116638"/>
          <p14:tracePt t="165113" x="5184775" y="6140450"/>
          <p14:tracePt t="165122" x="5200650" y="6181725"/>
          <p14:tracePt t="165130" x="5224463" y="6205538"/>
          <p14:tracePt t="165138" x="5249863" y="6237288"/>
          <p14:tracePt t="165147" x="5273675" y="6253163"/>
          <p14:tracePt t="165155" x="5281613" y="6286500"/>
          <p14:tracePt t="165164" x="5305425" y="6310313"/>
          <p14:tracePt t="165172" x="5321300" y="6326188"/>
          <p14:tracePt t="165180" x="5329238" y="6350000"/>
          <p14:tracePt t="166212" x="5394325" y="5721350"/>
          <p14:tracePt t="166726" x="5394325" y="5729288"/>
          <p14:tracePt t="166734" x="5394325" y="5754688"/>
          <p14:tracePt t="166740" x="5394325" y="5778500"/>
          <p14:tracePt t="166747" x="5378450" y="5802313"/>
          <p14:tracePt t="166755" x="5370513" y="5826125"/>
          <p14:tracePt t="166763" x="5370513" y="5849938"/>
          <p14:tracePt t="166772" x="5370513" y="5867400"/>
          <p14:tracePt t="166780" x="5354638" y="5899150"/>
          <p14:tracePt t="166788" x="5354638" y="5915025"/>
          <p14:tracePt t="166797" x="5354638" y="5938838"/>
          <p14:tracePt t="166805" x="5346700" y="5946775"/>
          <p14:tracePt t="166813" x="5346700" y="5972175"/>
          <p14:tracePt t="166822" x="5346700" y="5995988"/>
          <p14:tracePt t="166830" x="5346700" y="6011863"/>
          <p14:tracePt t="166838" x="5346700" y="6019800"/>
          <p14:tracePt t="166847" x="5346700" y="6043613"/>
          <p14:tracePt t="166855" x="5346700" y="6059488"/>
          <p14:tracePt t="166863" x="5354638" y="6069013"/>
          <p14:tracePt t="166872" x="5354638" y="6084888"/>
          <p14:tracePt t="166880" x="5370513" y="6092825"/>
          <p14:tracePt t="166888" x="5378450" y="6092825"/>
          <p14:tracePt t="166897" x="5394325" y="6108700"/>
          <p14:tracePt t="166914" x="5402263" y="6116638"/>
          <p14:tracePt t="166922" x="5418138" y="6132513"/>
          <p14:tracePt t="166939" x="5426075" y="6132513"/>
          <p14:tracePt t="166947" x="5426075" y="6140450"/>
          <p14:tracePt t="166955" x="5443538" y="6140450"/>
          <p14:tracePt t="166972" x="5451475" y="6140450"/>
          <p14:tracePt t="166980" x="5451475" y="6156325"/>
          <p14:tracePt t="167164" x="5451475" y="6164263"/>
          <p14:tracePt t="167180" x="5451475" y="6181725"/>
          <p14:tracePt t="167188" x="5451475" y="6189663"/>
          <p14:tracePt t="167197" x="5451475" y="6205538"/>
          <p14:tracePt t="167214" x="5451475" y="6213475"/>
          <p14:tracePt t="167222" x="5451475" y="6229350"/>
          <p14:tracePt t="167230" x="5451475" y="6237288"/>
          <p14:tracePt t="168260" x="5716588" y="5946775"/>
          <p14:tracePt t="169253" x="5732463" y="5946775"/>
          <p14:tracePt t="169261" x="5741988" y="5946775"/>
          <p14:tracePt t="169269" x="5765800" y="5946775"/>
          <p14:tracePt t="169284" x="5781675" y="5946775"/>
          <p14:tracePt t="169293" x="5829300" y="5964238"/>
          <p14:tracePt t="170308" x="6450013" y="5632450"/>
          <p14:tracePt t="170324" x="6434138" y="5608638"/>
          <p14:tracePt t="170335" x="6426200" y="5600700"/>
          <p14:tracePt t="170351" x="6410325" y="5584825"/>
          <p14:tracePt t="170368" x="6402388" y="5584825"/>
          <p14:tracePt t="170384" x="6386513" y="5584825"/>
          <p14:tracePt t="170408" x="6378575" y="5584825"/>
          <p14:tracePt t="170425" x="6378575" y="5600700"/>
          <p14:tracePt t="170439" x="6378575" y="5624513"/>
          <p14:tracePt t="170447" x="6378575" y="5649913"/>
          <p14:tracePt t="170455" x="6378575" y="5681663"/>
          <p14:tracePt t="170464" x="6378575" y="5721350"/>
          <p14:tracePt t="170472" x="6378575" y="5770563"/>
          <p14:tracePt t="170480" x="6378575" y="5818188"/>
          <p14:tracePt t="170489" x="6386513" y="5891213"/>
          <p14:tracePt t="170497" x="6386513" y="5946775"/>
          <p14:tracePt t="170505" x="6402388" y="6011863"/>
          <p14:tracePt t="170514" x="6410325" y="6069013"/>
          <p14:tracePt t="170522" x="6410325" y="6140450"/>
          <p14:tracePt t="170530" x="6426200" y="6189663"/>
          <p14:tracePt t="170539" x="6426200" y="6261100"/>
          <p14:tracePt t="170547" x="6426200" y="6310313"/>
          <p14:tracePt t="170555" x="6426200" y="6334125"/>
          <p14:tracePt t="170564" x="6426200" y="6357938"/>
          <p14:tracePt t="170572" x="6426200" y="6381750"/>
          <p14:tracePt t="170580" x="6426200" y="6399213"/>
          <p14:tracePt t="170589" x="6410325" y="6407150"/>
          <p14:tracePt t="170614" x="6410325" y="6423025"/>
          <p14:tracePt t="170653" x="6402388" y="6423025"/>
          <p14:tracePt t="170685" x="6386513" y="6423025"/>
          <p14:tracePt t="170693" x="6378575" y="6423025"/>
          <p14:tracePt t="170718" x="6362700" y="6423025"/>
          <p14:tracePt t="170726" x="6354763" y="6423025"/>
          <p14:tracePt t="170734" x="6354763" y="6407150"/>
          <p14:tracePt t="170743" x="6337300" y="6407150"/>
          <p14:tracePt t="170759" x="6329363" y="6407150"/>
          <p14:tracePt t="170768" x="6329363" y="6399213"/>
          <p14:tracePt t="170776" x="6313488" y="6399213"/>
          <p14:tracePt t="170785" x="6305550" y="6399213"/>
          <p14:tracePt t="170793" x="6289675" y="6381750"/>
          <p14:tracePt t="170809" x="6281738" y="6381750"/>
          <p14:tracePt t="170818" x="6281738" y="6373813"/>
          <p14:tracePt t="170834" x="6265863" y="6373813"/>
          <p14:tracePt t="170851" x="6257925" y="6357938"/>
          <p14:tracePt t="171426" x="6257925" y="6373813"/>
          <p14:tracePt t="171443" x="6257925" y="6381750"/>
          <p14:tracePt t="171451" x="6240463" y="6381750"/>
          <p14:tracePt t="171459" x="6240463" y="6399213"/>
          <p14:tracePt t="171468" x="6240463" y="6407150"/>
          <p14:tracePt t="172501" x="6265863" y="5891213"/>
          <p14:tracePt t="172504" x="6281738" y="5818188"/>
          <p14:tracePt t="172514" x="6289675" y="5794375"/>
          <p14:tracePt t="172526" x="6289675" y="5778500"/>
          <p14:tracePt t="172535" x="6289675" y="5770563"/>
          <p14:tracePt t="172544" x="6305550" y="5754688"/>
          <p14:tracePt t="172559" x="6305550" y="5745163"/>
          <p14:tracePt t="172576" x="6313488" y="5729288"/>
          <p14:tracePt t="172609" x="6313488" y="5721350"/>
          <p14:tracePt t="172618" x="6329363" y="5721350"/>
          <p14:tracePt t="172980" x="6329363" y="5729288"/>
          <p14:tracePt t="173022" x="6329363" y="5745163"/>
          <p14:tracePt t="173062" x="6329363" y="5754688"/>
          <p14:tracePt t="173135" x="6313488" y="5770563"/>
          <p14:tracePt t="173168" x="6313488" y="5778500"/>
          <p14:tracePt t="173184" x="6313488" y="5794375"/>
          <p14:tracePt t="173200" x="6313488" y="5802313"/>
          <p14:tracePt t="173224" x="6313488" y="5818188"/>
          <p14:tracePt t="173264" x="6313488" y="5826125"/>
          <p14:tracePt t="173290" x="6313488" y="5842000"/>
          <p14:tracePt t="173306" x="6313488" y="5849938"/>
          <p14:tracePt t="173314" x="6313488" y="5867400"/>
          <p14:tracePt t="173322" x="6329363" y="5891213"/>
          <p14:tracePt t="173331" x="6337300" y="5899150"/>
          <p14:tracePt t="173339" x="6354763" y="5938838"/>
          <p14:tracePt t="173347" x="6354763" y="5946775"/>
          <p14:tracePt t="173356" x="6362700" y="5972175"/>
          <p14:tracePt t="173364" x="6378575" y="6019800"/>
          <p14:tracePt t="173372" x="6386513" y="6035675"/>
          <p14:tracePt t="173380" x="6402388" y="6084888"/>
          <p14:tracePt t="173389" x="6402388" y="6116638"/>
          <p14:tracePt t="173397" x="6410325" y="6156325"/>
          <p14:tracePt t="173405" x="6426200" y="6189663"/>
          <p14:tracePt t="173414" x="6426200" y="6205538"/>
          <p14:tracePt t="173422" x="6434138" y="6261100"/>
          <p14:tracePt t="173430" x="6434138" y="6286500"/>
          <p14:tracePt t="173438" x="6434138" y="6326188"/>
          <p14:tracePt t="173447" x="6434138" y="6350000"/>
          <p14:tracePt t="173455" x="6450013" y="6373813"/>
          <p14:tracePt t="173464" x="6450013" y="6407150"/>
          <p14:tracePt t="173472" x="6450013" y="6423025"/>
          <p14:tracePt t="173480" x="6450013" y="6446838"/>
          <p14:tracePt t="173497" x="6450013" y="6454775"/>
          <p14:tracePt t="173505" x="6450013" y="6470650"/>
          <p14:tracePt t="173574" x="6459538" y="6454775"/>
          <p14:tracePt t="174604" x="6265863" y="6092825"/>
          <p14:tracePt t="174627" x="6257925" y="6092825"/>
          <p14:tracePt t="174635" x="6232525" y="6092825"/>
          <p14:tracePt t="174643" x="6216650" y="6092825"/>
          <p14:tracePt t="174651" x="6192838" y="6092825"/>
          <p14:tracePt t="174660" x="6184900" y="6108700"/>
          <p14:tracePt t="174668" x="6161088" y="6108700"/>
          <p14:tracePt t="174676" x="6143625" y="6108700"/>
          <p14:tracePt t="174684" x="6135688" y="6116638"/>
          <p14:tracePt t="174693" x="6119813" y="6132513"/>
          <p14:tracePt t="174701" x="6111875" y="6140450"/>
          <p14:tracePt t="174709" x="6096000" y="6156325"/>
          <p14:tracePt t="174718" x="6096000" y="6164263"/>
          <p14:tracePt t="174726" x="6080125" y="6181725"/>
          <p14:tracePt t="174735" x="6080125" y="6189663"/>
          <p14:tracePt t="174743" x="6080125" y="6205538"/>
          <p14:tracePt t="174751" x="6072188" y="6213475"/>
          <p14:tracePt t="174759" x="6072188" y="6229350"/>
          <p14:tracePt t="174776" x="6072188" y="6237288"/>
          <p14:tracePt t="174793" x="6056313" y="6237288"/>
          <p14:tracePt t="174852" x="6072188" y="6237288"/>
          <p14:tracePt t="174869" x="6096000" y="6237288"/>
          <p14:tracePt t="174877" x="6111875" y="6237288"/>
          <p14:tracePt t="174885" x="6119813" y="6237288"/>
          <p14:tracePt t="174893" x="6143625" y="6229350"/>
          <p14:tracePt t="174901" x="6161088" y="6229350"/>
          <p14:tracePt t="174910" x="6169025" y="6213475"/>
          <p14:tracePt t="174918" x="6192838" y="6205538"/>
          <p14:tracePt t="174926" x="6208713" y="6189663"/>
          <p14:tracePt t="174934" x="6232525" y="6189663"/>
          <p14:tracePt t="174943" x="6240463" y="6181725"/>
          <p14:tracePt t="174951" x="6240463" y="6164263"/>
          <p14:tracePt t="174959" x="6257925" y="6164263"/>
          <p14:tracePt t="174967" x="6257925" y="6156325"/>
          <p14:tracePt t="174976" x="6265863" y="6156325"/>
          <p14:tracePt t="175001" x="6265863" y="6140450"/>
          <p14:tracePt t="175009" x="6281738" y="6140450"/>
          <p14:tracePt t="175080" x="6281738" y="6132513"/>
          <p14:tracePt t="175105" x="6281738" y="6116638"/>
          <p14:tracePt t="175118" x="6281738" y="6108700"/>
          <p14:tracePt t="175126" x="6289675" y="6108700"/>
          <p14:tracePt t="175134" x="6289675" y="6092825"/>
          <p14:tracePt t="175143" x="6305550" y="6084888"/>
          <p14:tracePt t="175151" x="6305550" y="6069013"/>
          <p14:tracePt t="175159" x="6313488" y="6059488"/>
          <p14:tracePt t="175168" x="6329363" y="6043613"/>
          <p14:tracePt t="175176" x="6337300" y="6035675"/>
          <p14:tracePt t="175184" x="6362700" y="6019800"/>
          <p14:tracePt t="175193" x="6378575" y="5995988"/>
          <p14:tracePt t="175201" x="6402388" y="5988050"/>
          <p14:tracePt t="175209" x="6410325" y="5972175"/>
          <p14:tracePt t="175218" x="6434138" y="5964238"/>
          <p14:tracePt t="175226" x="6450013" y="5946775"/>
          <p14:tracePt t="175234" x="6459538" y="5946775"/>
          <p14:tracePt t="175243" x="6475413" y="5938838"/>
          <p14:tracePt t="175259" x="6483350" y="5938838"/>
          <p14:tracePt t="175268" x="6499225" y="5938838"/>
          <p14:tracePt t="175293" x="6507163" y="5938838"/>
          <p14:tracePt t="175357" x="6499225" y="5938838"/>
          <p14:tracePt t="175380" x="6483350" y="5938838"/>
          <p14:tracePt t="175389" x="6483350" y="5946775"/>
          <p14:tracePt t="175397" x="6475413" y="5946775"/>
          <p14:tracePt t="175414" x="6475413" y="5964238"/>
          <p14:tracePt t="175422" x="6475413" y="5972175"/>
          <p14:tracePt t="175439" x="6475413" y="5988050"/>
          <p14:tracePt t="175447" x="6475413" y="5995988"/>
          <p14:tracePt t="175455" x="6475413" y="6011863"/>
          <p14:tracePt t="175464" x="6475413" y="6019800"/>
          <p14:tracePt t="175472" x="6475413" y="6035675"/>
          <p14:tracePt t="175480" x="6475413" y="6043613"/>
          <p14:tracePt t="175489" x="6475413" y="6059488"/>
          <p14:tracePt t="175497" x="6475413" y="6069013"/>
          <p14:tracePt t="175505" x="6483350" y="6092825"/>
          <p14:tracePt t="175513" x="6499225" y="6108700"/>
          <p14:tracePt t="175522" x="6507163" y="6116638"/>
          <p14:tracePt t="175530" x="6523038" y="6132513"/>
          <p14:tracePt t="175538" x="6530975" y="6132513"/>
          <p14:tracePt t="175547" x="6546850" y="6140450"/>
          <p14:tracePt t="175564" x="6556375" y="6140450"/>
          <p14:tracePt t="175572" x="6556375" y="6156325"/>
          <p14:tracePt t="175589" x="6572250" y="6156325"/>
          <p14:tracePt t="175605" x="6580188" y="6156325"/>
          <p14:tracePt t="175667" x="6596063" y="6156325"/>
          <p14:tracePt t="175715" x="6596063" y="6140450"/>
          <p14:tracePt t="176748" x="6596063" y="6132513"/>
          <p14:tracePt t="180797" x="6604000" y="6132513"/>
          <p14:tracePt t="180806" x="6627813" y="6132513"/>
          <p14:tracePt t="180814" x="6643688" y="6132513"/>
          <p14:tracePt t="181840" x="7031038" y="5681663"/>
          <p14:tracePt t="181844" x="6967538" y="5673725"/>
          <p14:tracePt t="181857" x="6870700" y="5632450"/>
          <p14:tracePt t="181866" x="6837363" y="5632450"/>
          <p14:tracePt t="181873" x="6797675" y="5632450"/>
          <p14:tracePt t="181881" x="6740525" y="5624513"/>
          <p14:tracePt t="181889" x="6724650" y="5624513"/>
          <p14:tracePt t="181897" x="6692900" y="5624513"/>
          <p14:tracePt t="181905" x="6669088" y="5624513"/>
          <p14:tracePt t="181913" x="6643688" y="5624513"/>
          <p14:tracePt t="181922" x="6619875" y="5624513"/>
          <p14:tracePt t="181930" x="6596063" y="5632450"/>
          <p14:tracePt t="181938" x="6580188" y="5632450"/>
          <p14:tracePt t="181947" x="6572250" y="5649913"/>
          <p14:tracePt t="181955" x="6556375" y="5649913"/>
          <p14:tracePt t="181963" x="6556375" y="5657850"/>
          <p14:tracePt t="181972" x="6546850" y="5657850"/>
          <p14:tracePt t="181980" x="6546850" y="5673725"/>
          <p14:tracePt t="181997" x="6530975" y="5673725"/>
          <p14:tracePt t="182385" x="6546850" y="5673725"/>
          <p14:tracePt t="182401" x="6572250" y="5681663"/>
          <p14:tracePt t="182409" x="6580188" y="5681663"/>
          <p14:tracePt t="182417" x="6604000" y="5697538"/>
          <p14:tracePt t="182425" x="6627813" y="5705475"/>
          <p14:tracePt t="182434" x="6651625" y="5721350"/>
          <p14:tracePt t="182442" x="6669088" y="5729288"/>
          <p14:tracePt t="182450" x="6692900" y="5745163"/>
          <p14:tracePt t="182458" x="6716713" y="5754688"/>
          <p14:tracePt t="182466" x="6740525" y="5770563"/>
          <p14:tracePt t="182474" x="6748463" y="5778500"/>
          <p14:tracePt t="182483" x="6765925" y="5794375"/>
          <p14:tracePt t="182497" x="6789738" y="5802313"/>
          <p14:tracePt t="182505" x="6813550" y="5818188"/>
          <p14:tracePt t="182514" x="6821488" y="5826125"/>
          <p14:tracePt t="182522" x="6845300" y="5842000"/>
          <p14:tracePt t="182530" x="6886575" y="5849938"/>
          <p14:tracePt t="182539" x="6894513" y="5867400"/>
          <p14:tracePt t="182547" x="6918325" y="5875338"/>
          <p14:tracePt t="182555" x="6942138" y="5891213"/>
          <p14:tracePt t="182564" x="6967538" y="5891213"/>
          <p14:tracePt t="182572" x="7007225" y="5899150"/>
          <p14:tracePt t="182580" x="7031038" y="5899150"/>
          <p14:tracePt t="182588" x="7054850" y="5915025"/>
          <p14:tracePt t="182597" x="7112000" y="5915025"/>
          <p14:tracePt t="182605" x="7135813" y="5922963"/>
          <p14:tracePt t="182613" x="7177088" y="5922963"/>
          <p14:tracePt t="182622" x="7200900" y="5922963"/>
          <p14:tracePt t="182630" x="7224713" y="5922963"/>
          <p14:tracePt t="182639" x="7248525" y="5922963"/>
          <p14:tracePt t="182647" x="7273925" y="5922963"/>
          <p14:tracePt t="182655" x="7297738" y="5922963"/>
          <p14:tracePt t="182664" x="7305675" y="5915025"/>
          <p14:tracePt t="182672" x="7321550" y="5915025"/>
          <p14:tracePt t="182680" x="7329488" y="5899150"/>
          <p14:tracePt t="182689" x="7345363" y="5891213"/>
          <p14:tracePt t="182697" x="7345363" y="5875338"/>
          <p14:tracePt t="182705" x="7353300" y="5867400"/>
          <p14:tracePt t="182714" x="7353300" y="5849938"/>
          <p14:tracePt t="182722" x="7370763" y="5842000"/>
          <p14:tracePt t="182730" x="7370763" y="5826125"/>
          <p14:tracePt t="182739" x="7370763" y="5818188"/>
          <p14:tracePt t="182747" x="7378700" y="5818188"/>
          <p14:tracePt t="182755" x="7378700" y="5802313"/>
          <p14:tracePt t="182763" x="7378700" y="5794375"/>
          <p14:tracePt t="182772" x="7378700" y="5778500"/>
          <p14:tracePt t="182780" x="7378700" y="5770563"/>
          <p14:tracePt t="182789" x="7378700" y="5754688"/>
          <p14:tracePt t="182797" x="7378700" y="5729288"/>
          <p14:tracePt t="182805" x="7378700" y="5721350"/>
          <p14:tracePt t="182814" x="7378700" y="5705475"/>
          <p14:tracePt t="182822" x="7378700" y="5681663"/>
          <p14:tracePt t="182830" x="7378700" y="5657850"/>
          <p14:tracePt t="182839" x="7378700" y="5632450"/>
          <p14:tracePt t="182847" x="7378700" y="5608638"/>
          <p14:tracePt t="182855" x="7370763" y="5584825"/>
          <p14:tracePt t="183877" x="6910388" y="5915025"/>
          <p14:tracePt t="184151" x="6918325" y="5915025"/>
          <p14:tracePt t="184184" x="6934200" y="5915025"/>
          <p14:tracePt t="184216" x="6942138" y="5915025"/>
          <p14:tracePt t="191994" x="6942138" y="5891213"/>
          <p14:tracePt t="192002" x="6934200" y="5842000"/>
          <p14:tracePt t="192010" x="6910388" y="5754688"/>
          <p14:tracePt t="193035" x="4532313" y="1393825"/>
          <p14:tracePt t="193046" x="4548188" y="1427163"/>
          <p14:tracePt t="193051" x="4572000" y="1474788"/>
          <p14:tracePt t="193060" x="4603750" y="1563688"/>
          <p14:tracePt t="193068" x="4629150" y="1636713"/>
          <p14:tracePt t="193076" x="4668838" y="1731963"/>
          <p14:tracePt t="193085" x="4741863" y="1990725"/>
          <p14:tracePt t="193093" x="4789488" y="2119313"/>
          <p14:tracePt t="193101" x="4821238" y="2263775"/>
          <p14:tracePt t="193109" x="4870450" y="2425700"/>
          <p14:tracePt t="193118" x="4918075" y="2570163"/>
          <p14:tracePt t="193126" x="4935538" y="2627313"/>
          <p14:tracePt t="193134" x="4967288" y="2763838"/>
          <p14:tracePt t="193142" x="4991100" y="2884488"/>
          <p14:tracePt t="193152" x="5032375" y="2965450"/>
          <p14:tracePt t="193160" x="5056188" y="3062288"/>
          <p14:tracePt t="193168" x="5064125" y="3135313"/>
          <p14:tracePt t="193176" x="5087938" y="3198813"/>
          <p14:tracePt t="193185" x="5087938" y="3224213"/>
          <p14:tracePt t="193193" x="5111750" y="3271838"/>
          <p14:tracePt t="193201" x="5127625" y="3303588"/>
          <p14:tracePt t="193210" x="5137150" y="3328988"/>
          <p14:tracePt t="193218" x="5153025" y="3352800"/>
          <p14:tracePt t="193226" x="5160963" y="3368675"/>
          <p14:tracePt t="193235" x="5160963" y="3376613"/>
          <p14:tracePt t="193679" x="5160963" y="3352800"/>
          <p14:tracePt t="193687" x="5137150" y="3319463"/>
          <p14:tracePt t="193695" x="5103813" y="3279775"/>
          <p14:tracePt t="193703" x="5064125" y="3224213"/>
          <p14:tracePt t="193711" x="4991100" y="3127375"/>
          <p14:tracePt t="193719" x="4943475" y="3038475"/>
          <p14:tracePt t="193727" x="4894263" y="2941638"/>
          <p14:tracePt t="193736" x="4846638" y="2844800"/>
          <p14:tracePt t="193744" x="4813300" y="2797175"/>
          <p14:tracePt t="193752" x="4765675" y="2700338"/>
          <p14:tracePt t="193760" x="4716463" y="2603500"/>
          <p14:tracePt t="193776" x="4668838" y="2506663"/>
          <p14:tracePt t="193785" x="4595813" y="2336800"/>
          <p14:tracePt t="193793" x="4572000" y="2255838"/>
          <p14:tracePt t="193801" x="4548188" y="2184400"/>
          <p14:tracePt t="193809" x="4524375" y="2119313"/>
          <p14:tracePt t="193818" x="4524375" y="2095500"/>
          <p14:tracePt t="193826" x="4506913" y="2046288"/>
          <p14:tracePt t="193834" x="4498975" y="1998663"/>
          <p14:tracePt t="193843" x="4483100" y="1966913"/>
          <p14:tracePt t="193851" x="4483100" y="1941513"/>
          <p14:tracePt t="193859" x="4475163" y="1917700"/>
          <p14:tracePt t="193868" x="4475163" y="1893888"/>
          <p14:tracePt t="193876" x="4475163" y="1878013"/>
          <p14:tracePt t="193884" x="4459288" y="1870075"/>
          <p14:tracePt t="193893" x="4459288" y="1854200"/>
          <p14:tracePt t="193901" x="4459288" y="1844675"/>
          <p14:tracePt t="193909" x="4459288" y="1820863"/>
          <p14:tracePt t="194477" x="4427538" y="1781175"/>
          <p14:tracePt t="194485" x="4402138" y="1757363"/>
          <p14:tracePt t="194493" x="4362450" y="1724025"/>
          <p14:tracePt t="194501" x="4330700" y="1668463"/>
          <p14:tracePt t="195516" x="3878263" y="4133850"/>
          <p14:tracePt t="195541" x="4289425" y="4141788"/>
          <p14:tracePt t="195545" x="4692650" y="4141788"/>
          <p14:tracePt t="195553" x="4773613" y="4133850"/>
          <p14:tracePt t="195562" x="4910138" y="4086225"/>
          <p14:tracePt t="195569" x="5014913" y="4037013"/>
          <p14:tracePt t="195578" x="5103813" y="3997325"/>
          <p14:tracePt t="195586" x="5233988" y="3900488"/>
          <p14:tracePt t="195595" x="5257800" y="3852863"/>
          <p14:tracePt t="195603" x="5305425" y="3779838"/>
          <p14:tracePt t="195611" x="5346700" y="3722688"/>
          <p14:tracePt t="195620" x="5378450" y="3633788"/>
          <p14:tracePt t="195628" x="5402263" y="3562350"/>
          <p14:tracePt t="195636" x="5426075" y="3505200"/>
          <p14:tracePt t="195644" x="5443538" y="3433763"/>
          <p14:tracePt t="195653" x="5443538" y="3400425"/>
          <p14:tracePt t="195661" x="5451475" y="3352800"/>
          <p14:tracePt t="195670" x="5451475" y="3303588"/>
          <p14:tracePt t="195678" x="5451475" y="3248025"/>
          <p14:tracePt t="195686" x="5451475" y="3224213"/>
          <p14:tracePt t="195695" x="5443538" y="3198813"/>
          <p14:tracePt t="195703" x="5418138" y="3175000"/>
          <p14:tracePt t="195711" x="5378450" y="3151188"/>
          <p14:tracePt t="195719" x="5346700" y="3127375"/>
          <p14:tracePt t="195727" x="5281613" y="30861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D3536-A4C9-A508-C8DE-8FFE85532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6F357DE7-0271-63F2-5A61-B18AD1C008D2}"/>
              </a:ext>
            </a:extLst>
          </p:cNvPr>
          <p:cNvSpPr txBox="1">
            <a:spLocks/>
          </p:cNvSpPr>
          <p:nvPr/>
        </p:nvSpPr>
        <p:spPr>
          <a:xfrm>
            <a:off x="-1" y="-8639"/>
            <a:ext cx="12191999" cy="7629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ELECTRIC POTENTIAL DIFFERENCE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DCEFE8E6-F7F4-C2F3-5D40-60ED1AECCA43}"/>
                  </a:ext>
                </a:extLst>
              </p:cNvPr>
              <p:cNvSpPr txBox="1"/>
              <p:nvPr/>
            </p:nvSpPr>
            <p:spPr>
              <a:xfrm>
                <a:off x="3603534" y="912267"/>
                <a:ext cx="7141224" cy="38188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it-IT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ctrlPr>
                            <a:rPr lang="it-IT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it-IT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sup>
                        <m:e>
                          <m:r>
                            <a:rPr lang="it-IT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  <m:r>
                            <a:rPr lang="it-IT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it-IT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</m:t>
                          </m:r>
                        </m:e>
                      </m:nary>
                    </m:oMath>
                  </m:oMathPara>
                </a14:m>
                <a:endParaRPr lang="it-IT" sz="2000" dirty="0"/>
              </a:p>
              <a:p>
                <a:r>
                  <a:rPr lang="it-IT" sz="2000"/>
                  <a:t>We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it-IT" sz="2000" dirty="0"/>
                  <a:t> </a:t>
                </a:r>
                <a:r>
                  <a:rPr lang="it-IT" sz="2000"/>
                  <a:t>at infinity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𝑖𝑛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000" dirty="0"/>
                  <a:t> </a:t>
                </a:r>
                <a:r>
                  <a:rPr lang="it-IT" sz="2000"/>
                  <a:t>and substitute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num>
                      <m:den>
                        <m:sSup>
                          <m:sSup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it-IT" sz="2000" b="0" dirty="0"/>
                  <a:t>:</a:t>
                </a:r>
              </a:p>
              <a:p>
                <a:endParaRPr lang="it-IT" sz="20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0−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nary>
                        <m:nary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𝑑𝑟</m:t>
                          </m:r>
                        </m:e>
                      </m:nary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</m:sSup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it-IT" sz="2000" b="0" dirty="0">
                  <a:ea typeface="Cambria Math" panose="02040503050406030204" pitchFamily="18" charset="0"/>
                </a:endParaRPr>
              </a:p>
              <a:p>
                <a:endParaRPr lang="it-IT" sz="2000" dirty="0">
                  <a:ea typeface="Cambria Math" panose="02040503050406030204" pitchFamily="18" charset="0"/>
                </a:endParaRPr>
              </a:p>
              <a:p>
                <a:r>
                  <a:rPr lang="it-IT" sz="2000" b="0">
                    <a:ea typeface="Cambria Math" panose="02040503050406030204" pitchFamily="18" charset="0"/>
                  </a:rPr>
                  <a:t>Solving for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it-IT" sz="2000" b="0" dirty="0">
                    <a:ea typeface="Cambria Math" panose="02040503050406030204" pitchFamily="18" charset="0"/>
                  </a:rPr>
                  <a:t> </a:t>
                </a:r>
                <a:r>
                  <a:rPr lang="it-IT" sz="2000" b="0">
                    <a:ea typeface="Cambria Math" panose="02040503050406030204" pitchFamily="18" charset="0"/>
                  </a:rPr>
                  <a:t>and writing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it-IT" sz="2000" b="0" dirty="0">
                    <a:ea typeface="Cambria Math" panose="02040503050406030204" pitchFamily="18" charset="0"/>
                  </a:rPr>
                  <a:t> </a:t>
                </a:r>
                <a:r>
                  <a:rPr lang="it-IT" sz="2000" b="0">
                    <a:ea typeface="Cambria Math" panose="02040503050406030204" pitchFamily="18" charset="0"/>
                  </a:rPr>
                  <a:t>instead of</a:t>
                </a:r>
                <a:r>
                  <a:rPr lang="it-IT" sz="2000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it-IT" sz="2000" b="0" dirty="0">
                    <a:ea typeface="Cambria Math" panose="02040503050406030204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it-IT" sz="2000" b="0" dirty="0">
                  <a:ea typeface="Cambria Math" panose="02040503050406030204" pitchFamily="18" charset="0"/>
                </a:endParaRPr>
              </a:p>
              <a:p>
                <a:endParaRPr lang="it-IT" sz="2000" b="0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DCEFE8E6-F7F4-C2F3-5D40-60ED1AECCA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3534" y="912267"/>
                <a:ext cx="7141224" cy="3818866"/>
              </a:xfrm>
              <a:prstGeom prst="rect">
                <a:avLst/>
              </a:prstGeom>
              <a:blipFill>
                <a:blip r:embed="rId5"/>
                <a:stretch>
                  <a:fillRect l="-887" t="-28571" b="-46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5B0322D-2839-2692-28C8-1E2CAC719029}"/>
              </a:ext>
            </a:extLst>
          </p:cNvPr>
          <p:cNvSpPr txBox="1"/>
          <p:nvPr/>
        </p:nvSpPr>
        <p:spPr>
          <a:xfrm>
            <a:off x="8931556" y="3851237"/>
            <a:ext cx="326044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/>
              <a:t>Potential Due to </a:t>
            </a:r>
            <a:r>
              <a:rPr lang="it-IT" b="1" dirty="0"/>
              <a:t>a </a:t>
            </a:r>
            <a:r>
              <a:rPr lang="it-IT" b="1"/>
              <a:t>Charged Particle</a:t>
            </a:r>
            <a:endParaRPr lang="it-IT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E5162A85-3CDB-A97D-CD19-7B3E885608B1}"/>
                  </a:ext>
                </a:extLst>
              </p:cNvPr>
              <p:cNvSpPr txBox="1"/>
              <p:nvPr/>
            </p:nvSpPr>
            <p:spPr>
              <a:xfrm>
                <a:off x="4086655" y="5593420"/>
                <a:ext cx="5748886" cy="1209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 dirty="0" err="1"/>
                  <a:t>Potential</a:t>
                </a:r>
                <a:r>
                  <a:rPr lang="it-IT" b="1" dirty="0"/>
                  <a:t> Due to a System of </a:t>
                </a:r>
                <a:r>
                  <a:rPr lang="it-IT" b="1" dirty="0" err="1"/>
                  <a:t>Charged</a:t>
                </a:r>
                <a:r>
                  <a:rPr lang="it-IT" b="1" dirty="0"/>
                  <a:t> </a:t>
                </a:r>
                <a:r>
                  <a:rPr lang="it-IT" b="1" dirty="0" err="1"/>
                  <a:t>Particles</a:t>
                </a:r>
                <a:r>
                  <a:rPr lang="it-IT" dirty="0"/>
                  <a:t>. </a:t>
                </a:r>
                <a:endParaRPr lang="it-IT" sz="20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it-IT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ctrlPr>
                            <a:rPr lang="it-IT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f>
                            <m:fPr>
                              <m:ctrlP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it-IT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E5162A85-3CDB-A97D-CD19-7B3E885608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6655" y="5593420"/>
                <a:ext cx="5748886" cy="1209627"/>
              </a:xfrm>
              <a:prstGeom prst="rect">
                <a:avLst/>
              </a:prstGeom>
              <a:blipFill>
                <a:blip r:embed="rId6"/>
                <a:stretch>
                  <a:fillRect l="-881" t="-57292" b="-1218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091C9887-65E2-C7F3-8E9B-073BB3018FAB}"/>
              </a:ext>
            </a:extLst>
          </p:cNvPr>
          <p:cNvCxnSpPr>
            <a:endCxn id="10" idx="1"/>
          </p:cNvCxnSpPr>
          <p:nvPr/>
        </p:nvCxnSpPr>
        <p:spPr>
          <a:xfrm>
            <a:off x="7963786" y="3997842"/>
            <a:ext cx="967770" cy="1765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4">
            <a:extLst>
              <a:ext uri="{FF2B5EF4-FFF2-40B4-BE49-F238E27FC236}">
                <a16:creationId xmlns:a16="http://schemas.microsoft.com/office/drawing/2014/main" id="{48DF7F62-4290-2A71-4F17-A0CBFB4841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77"/>
          <a:stretch>
            <a:fillRect/>
          </a:stretch>
        </p:blipFill>
        <p:spPr bwMode="auto">
          <a:xfrm>
            <a:off x="305618" y="1778936"/>
            <a:ext cx="2689819" cy="201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1A8F4AC-0DFB-D5A1-93DB-CD445E908166}"/>
              </a:ext>
            </a:extLst>
          </p:cNvPr>
          <p:cNvSpPr txBox="1"/>
          <p:nvPr/>
        </p:nvSpPr>
        <p:spPr>
          <a:xfrm>
            <a:off x="817582" y="1872046"/>
            <a:ext cx="58187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path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1AEF65C-649D-620B-0A5F-54D968C407B9}"/>
              </a:ext>
            </a:extLst>
          </p:cNvPr>
          <p:cNvSpPr txBox="1"/>
          <p:nvPr/>
        </p:nvSpPr>
        <p:spPr>
          <a:xfrm>
            <a:off x="1399452" y="1872046"/>
            <a:ext cx="94571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field line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CE838AA-CA09-9191-17BD-870A3C2C6169}"/>
              </a:ext>
            </a:extLst>
          </p:cNvPr>
          <p:cNvSpPr txBox="1"/>
          <p:nvPr/>
        </p:nvSpPr>
        <p:spPr>
          <a:xfrm>
            <a:off x="207006" y="3805517"/>
            <a:ext cx="278843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A test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charge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₀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moves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from point i to point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along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path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shown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in a non-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uniform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electric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field. During a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displacement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ds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electrostatic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force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q₀E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acts on the test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charge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force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direction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sense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of the field line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the point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the test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charge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located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1" name="Audio 10">
            <a:extLst>
              <a:ext uri="{FF2B5EF4-FFF2-40B4-BE49-F238E27FC236}">
                <a16:creationId xmlns:a16="http://schemas.microsoft.com/office/drawing/2014/main" id="{ECF8052F-EAF7-97FE-10A3-6D2D8E4368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88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704"/>
    </mc:Choice>
    <mc:Fallback xmlns="">
      <p:transition spd="slow" advTm="150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84" x="5281613" y="3062288"/>
          <p14:tracePt t="393" x="5281613" y="3014663"/>
          <p14:tracePt t="401" x="5281613" y="2957513"/>
          <p14:tracePt t="409" x="5273675" y="2892425"/>
          <p14:tracePt t="417" x="5273675" y="2820988"/>
          <p14:tracePt t="425" x="5273675" y="2740025"/>
          <p14:tracePt t="434" x="5273675" y="2651125"/>
          <p14:tracePt t="442" x="5273675" y="2554288"/>
          <p14:tracePt t="450" x="5273675" y="2352675"/>
          <p14:tracePt t="458" x="5273675" y="2119313"/>
          <p14:tracePt t="466" x="5273675" y="1854200"/>
          <p14:tracePt t="475" x="5273675" y="1539875"/>
          <p14:tracePt t="483" x="5297488" y="1184275"/>
          <p14:tracePt t="491" x="5346700" y="822325"/>
          <p14:tracePt t="500" x="5370513" y="434975"/>
          <p14:tracePt t="508" x="5394325" y="73025"/>
          <p14:tracePt t="1845" x="5837238" y="88900"/>
          <p14:tracePt t="1853" x="5837238" y="144463"/>
          <p14:tracePt t="1862" x="5837238" y="185738"/>
          <p14:tracePt t="1868" x="5829300" y="217488"/>
          <p14:tracePt t="1878" x="5829300" y="233363"/>
          <p14:tracePt t="1885" x="5829300" y="257175"/>
          <p14:tracePt t="1900" x="5829300" y="266700"/>
          <p14:tracePt t="1917" x="5829300" y="282575"/>
          <p14:tracePt t="2758" x="5829300" y="330200"/>
          <p14:tracePt t="2766" x="5829300" y="379413"/>
          <p14:tracePt t="2776" x="5837238" y="427038"/>
          <p14:tracePt t="2784" x="5837238" y="476250"/>
          <p14:tracePt t="2792" x="5854700" y="523875"/>
          <p14:tracePt t="2800" x="5878513" y="571500"/>
          <p14:tracePt t="2809" x="5886450" y="628650"/>
          <p14:tracePt t="2817" x="5910263" y="676275"/>
          <p14:tracePt t="2825" x="5926138" y="741363"/>
          <p14:tracePt t="2834" x="5959475" y="862013"/>
          <p14:tracePt t="2842" x="6007100" y="982663"/>
          <p14:tracePt t="2850" x="6056313" y="1128713"/>
          <p14:tracePt t="2859" x="6096000" y="1257300"/>
          <p14:tracePt t="2867" x="6111875" y="1322388"/>
          <p14:tracePt t="2876" x="6143625" y="1427163"/>
          <p14:tracePt t="2884" x="6169025" y="1522413"/>
          <p14:tracePt t="3914" x="8143875" y="5875338"/>
          <p14:tracePt t="3918" x="8208963" y="5915025"/>
          <p14:tracePt t="3927" x="8232775" y="5938838"/>
          <p14:tracePt t="3931" x="8256588" y="5938838"/>
          <p14:tracePt t="3939" x="8289925" y="5946775"/>
          <p14:tracePt t="3947" x="8305800" y="5964238"/>
          <p14:tracePt t="3956" x="8337550" y="5964238"/>
          <p14:tracePt t="3964" x="8361363" y="5972175"/>
          <p14:tracePt t="3972" x="8402638" y="5972175"/>
          <p14:tracePt t="3980" x="8434388" y="5972175"/>
          <p14:tracePt t="3988" x="8474075" y="5972175"/>
          <p14:tracePt t="3997" x="8499475" y="5972175"/>
          <p14:tracePt t="4005" x="8555038" y="5972175"/>
          <p14:tracePt t="4013" x="8570913" y="5964238"/>
          <p14:tracePt t="4022" x="8596313" y="5946775"/>
          <p14:tracePt t="4030" x="8620125" y="5938838"/>
          <p14:tracePt t="4379" x="8620125" y="5915025"/>
          <p14:tracePt t="4388" x="8620125" y="5867400"/>
          <p14:tracePt t="4396" x="8620125" y="5826125"/>
          <p14:tracePt t="4405" x="8620125" y="5778500"/>
          <p14:tracePt t="4413" x="8604250" y="5729288"/>
          <p14:tracePt t="4421" x="8596313" y="5673725"/>
          <p14:tracePt t="4430" x="8578850" y="5624513"/>
          <p14:tracePt t="4438" x="8555038" y="5553075"/>
          <p14:tracePt t="4446" x="8531225" y="5480050"/>
          <p14:tracePt t="4454" x="8499475" y="5343525"/>
          <p14:tracePt t="4463" x="8434388" y="5197475"/>
          <p14:tracePt t="4471" x="8386763" y="5013325"/>
          <p14:tracePt t="4480" x="8337550" y="4843463"/>
          <p14:tracePt t="4488" x="8281988" y="4665663"/>
          <p14:tracePt t="4496" x="8240713" y="4479925"/>
          <p14:tracePt t="4505" x="8193088" y="4287838"/>
          <p14:tracePt t="4513" x="8159750" y="4110038"/>
          <p14:tracePt t="4521" x="8135938" y="3948113"/>
          <p14:tracePt t="4529" x="8104188" y="3795713"/>
          <p14:tracePt t="4538" x="8080375" y="3651250"/>
          <p14:tracePt t="4546" x="8070850" y="3578225"/>
          <p14:tracePt t="4554" x="8047038" y="3457575"/>
          <p14:tracePt t="4563" x="8007350" y="3248025"/>
          <p14:tracePt t="4571" x="7999413" y="3198813"/>
          <p14:tracePt t="4579" x="7983538" y="3078163"/>
          <p14:tracePt t="4588" x="7974013" y="2981325"/>
          <p14:tracePt t="4596" x="7950200" y="2892425"/>
          <p14:tracePt t="4604" x="7934325" y="2813050"/>
          <p14:tracePt t="4613" x="7926388" y="2740025"/>
          <p14:tracePt t="4621" x="7910513" y="2674938"/>
          <p14:tracePt t="4629" x="7902575" y="2619375"/>
          <p14:tracePt t="4638" x="7886700" y="2595563"/>
          <p14:tracePt t="4646" x="7878763" y="2546350"/>
          <p14:tracePt t="4655" x="7861300" y="2473325"/>
          <p14:tracePt t="4663" x="7853363" y="2449513"/>
          <p14:tracePt t="4671" x="7837488" y="2425700"/>
          <p14:tracePt t="4679" x="7837488" y="2409825"/>
          <p14:tracePt t="4688" x="7829550" y="2386013"/>
          <p14:tracePt t="4705" x="7829550" y="2378075"/>
          <p14:tracePt t="4713" x="7829550" y="2360613"/>
          <p14:tracePt t="4721" x="7813675" y="2352675"/>
          <p14:tracePt t="4915" x="7813675" y="2336800"/>
          <p14:tracePt t="4923" x="7813675" y="2305050"/>
          <p14:tracePt t="4931" x="7813675" y="2255838"/>
          <p14:tracePt t="4939" x="7813675" y="2192338"/>
          <p14:tracePt t="4947" x="7813675" y="2135188"/>
          <p14:tracePt t="5978" x="7370763" y="2813050"/>
          <p14:tracePt t="7031" x="7353300" y="2813050"/>
          <p14:tracePt t="7039" x="7329488" y="2797175"/>
          <p14:tracePt t="7048" x="7321550" y="2787650"/>
          <p14:tracePt t="7056" x="7297738" y="2763838"/>
          <p14:tracePt t="8088" x="7015163" y="628650"/>
          <p14:tracePt t="8167" x="7007225" y="628650"/>
          <p14:tracePt t="8175" x="7007225" y="652463"/>
          <p14:tracePt t="8183" x="6991350" y="676275"/>
          <p14:tracePt t="8188" x="6967538" y="741363"/>
          <p14:tracePt t="8196" x="6942138" y="798513"/>
          <p14:tracePt t="8205" x="6910388" y="885825"/>
          <p14:tracePt t="8213" x="6862763" y="966788"/>
          <p14:tracePt t="8221" x="6813550" y="1079500"/>
          <p14:tracePt t="8229" x="6740525" y="1184275"/>
          <p14:tracePt t="8238" x="6669088" y="1281113"/>
          <p14:tracePt t="8246" x="6596063" y="1393825"/>
          <p14:tracePt t="8255" x="6507163" y="1490663"/>
          <p14:tracePt t="8263" x="6426200" y="1595438"/>
          <p14:tracePt t="8271" x="6313488" y="1708150"/>
          <p14:tracePt t="8279" x="6216650" y="1820863"/>
          <p14:tracePt t="8288" x="6169025" y="1854200"/>
          <p14:tracePt t="8296" x="6080125" y="1966913"/>
          <p14:tracePt t="8304" x="5999163" y="2038350"/>
          <p14:tracePt t="8313" x="5926138" y="2111375"/>
          <p14:tracePt t="8321" x="5910263" y="2119313"/>
          <p14:tracePt t="8329" x="5862638" y="2168525"/>
          <p14:tracePt t="8339" x="5837238" y="2192338"/>
          <p14:tracePt t="8347" x="5829300" y="2216150"/>
          <p14:tracePt t="8355" x="5813425" y="2232025"/>
          <p14:tracePt t="8363" x="5805488" y="2239963"/>
          <p14:tracePt t="8379" x="5789613" y="2255838"/>
          <p14:tracePt t="8415" x="5805488" y="2239963"/>
          <p14:tracePt t="8423" x="5829300" y="2216150"/>
          <p14:tracePt t="8431" x="5854700" y="2208213"/>
          <p14:tracePt t="8439" x="5886450" y="2184400"/>
          <p14:tracePt t="8447" x="5926138" y="2159000"/>
          <p14:tracePt t="8455" x="5975350" y="2119313"/>
          <p14:tracePt t="8464" x="6007100" y="2095500"/>
          <p14:tracePt t="8472" x="6056313" y="2071688"/>
          <p14:tracePt t="8480" x="6119813" y="2046288"/>
          <p14:tracePt t="8488" x="6169025" y="2022475"/>
          <p14:tracePt t="8496" x="6216650" y="1998663"/>
          <p14:tracePt t="8504" x="6265863" y="1974850"/>
          <p14:tracePt t="8513" x="6337300" y="1949450"/>
          <p14:tracePt t="8525" x="6402388" y="1925638"/>
          <p14:tracePt t="8534" x="6475413" y="1901825"/>
          <p14:tracePt t="8542" x="6530975" y="1893888"/>
          <p14:tracePt t="8550" x="6556375" y="1878013"/>
          <p14:tracePt t="8559" x="6604000" y="1854200"/>
          <p14:tracePt t="8567" x="6643688" y="1844675"/>
          <p14:tracePt t="8575" x="6677025" y="1828800"/>
          <p14:tracePt t="8584" x="6700838" y="1820863"/>
          <p14:tracePt t="8592" x="6724650" y="1797050"/>
          <p14:tracePt t="8600" x="6740525" y="1781175"/>
          <p14:tracePt t="8609" x="6748463" y="1773238"/>
          <p14:tracePt t="8617" x="6765925" y="1749425"/>
          <p14:tracePt t="8625" x="6765925" y="1724025"/>
          <p14:tracePt t="8634" x="6765925" y="1692275"/>
          <p14:tracePt t="8642" x="6765925" y="1660525"/>
          <p14:tracePt t="8651" x="6765925" y="1619250"/>
          <p14:tracePt t="8659" x="6724650" y="1547813"/>
          <p14:tracePt t="8667" x="6692900" y="1498600"/>
          <p14:tracePt t="8675" x="6651625" y="1450975"/>
          <p14:tracePt t="8684" x="6619875" y="1393825"/>
          <p14:tracePt t="8692" x="6596063" y="1346200"/>
          <p14:tracePt t="8700" x="6556375" y="1281113"/>
          <p14:tracePt t="8709" x="6530975" y="1225550"/>
          <p14:tracePt t="8717" x="6523038" y="1208088"/>
          <p14:tracePt t="8725" x="6499225" y="1160463"/>
          <p14:tracePt t="8734" x="6475413" y="1128713"/>
          <p14:tracePt t="8742" x="6450013" y="1103313"/>
          <p14:tracePt t="8750" x="6434138" y="1079500"/>
          <p14:tracePt t="8759" x="6402388" y="1055688"/>
          <p14:tracePt t="8767" x="6386513" y="1031875"/>
          <p14:tracePt t="8775" x="6362700" y="1031875"/>
          <p14:tracePt t="8784" x="6337300" y="1016000"/>
          <p14:tracePt t="8792" x="6329363" y="1016000"/>
          <p14:tracePt t="8800" x="6305550" y="1016000"/>
          <p14:tracePt t="8809" x="6281738" y="1016000"/>
          <p14:tracePt t="8817" x="6265863" y="1016000"/>
          <p14:tracePt t="8825" x="6257925" y="1016000"/>
          <p14:tracePt t="8834" x="6240463" y="1016000"/>
          <p14:tracePt t="8842" x="6232525" y="1031875"/>
          <p14:tracePt t="8850" x="6216650" y="1031875"/>
          <p14:tracePt t="8859" x="6208713" y="1039813"/>
          <p14:tracePt t="8867" x="6192838" y="1055688"/>
          <p14:tracePt t="8875" x="6192838" y="1063625"/>
          <p14:tracePt t="8884" x="6192838" y="1079500"/>
          <p14:tracePt t="8892" x="6184900" y="1103313"/>
          <p14:tracePt t="8900" x="6184900" y="1128713"/>
          <p14:tracePt t="8909" x="6184900" y="1152525"/>
          <p14:tracePt t="8917" x="6184900" y="1184275"/>
          <p14:tracePt t="8925" x="6184900" y="1225550"/>
          <p14:tracePt t="8934" x="6184900" y="1257300"/>
          <p14:tracePt t="8942" x="6184900" y="1296988"/>
          <p14:tracePt t="8950" x="6184900" y="1346200"/>
          <p14:tracePt t="8959" x="6208713" y="1377950"/>
          <p14:tracePt t="8967" x="6208713" y="1401763"/>
          <p14:tracePt t="8975" x="6232525" y="1427163"/>
          <p14:tracePt t="8984" x="6240463" y="1450975"/>
          <p14:tracePt t="8992" x="6265863" y="1474788"/>
          <p14:tracePt t="9001" x="6289675" y="1490663"/>
          <p14:tracePt t="9009" x="6305550" y="1490663"/>
          <p14:tracePt t="9017" x="6329363" y="1498600"/>
          <p14:tracePt t="9025" x="6354763" y="1498600"/>
          <p14:tracePt t="9034" x="6378575" y="1498600"/>
          <p14:tracePt t="9042" x="6434138" y="1498600"/>
          <p14:tracePt t="9050" x="6475413" y="1490663"/>
          <p14:tracePt t="9059" x="6499225" y="1466850"/>
          <p14:tracePt t="9067" x="6546850" y="1443038"/>
          <p14:tracePt t="9076" x="6580188" y="1417638"/>
          <p14:tracePt t="9084" x="6596063" y="1401763"/>
          <p14:tracePt t="9092" x="6619875" y="1377950"/>
          <p14:tracePt t="10125" x="6378575" y="1401763"/>
          <p14:tracePt t="10128" x="6402388" y="1443038"/>
          <p14:tracePt t="10137" x="6410325" y="1443038"/>
          <p14:tracePt t="10142" x="6426200" y="1450975"/>
          <p14:tracePt t="10150" x="6434138" y="1466850"/>
          <p14:tracePt t="10167" x="6450013" y="1466850"/>
          <p14:tracePt t="10175" x="6459538" y="1474788"/>
          <p14:tracePt t="10200" x="6475413" y="1474788"/>
          <p14:tracePt t="10214" x="6483350" y="1474788"/>
          <p14:tracePt t="10246" x="6499225" y="1466850"/>
          <p14:tracePt t="10255" x="6507163" y="1466850"/>
          <p14:tracePt t="10262" x="6507163" y="1443038"/>
          <p14:tracePt t="10270" x="6523038" y="1417638"/>
          <p14:tracePt t="10279" x="6530975" y="1401763"/>
          <p14:tracePt t="10287" x="6530975" y="1393825"/>
          <p14:tracePt t="10295" x="6546850" y="1370013"/>
          <p14:tracePt t="10303" x="6556375" y="1354138"/>
          <p14:tracePt t="10311" x="6572250" y="1330325"/>
          <p14:tracePt t="10319" x="6580188" y="1322388"/>
          <p14:tracePt t="10327" x="6596063" y="1296988"/>
          <p14:tracePt t="10336" x="6604000" y="1296988"/>
          <p14:tracePt t="10344" x="6619875" y="1281113"/>
          <p14:tracePt t="10359" x="6643688" y="1273175"/>
          <p14:tracePt t="10367" x="6651625" y="1273175"/>
          <p14:tracePt t="10375" x="6669088" y="1273175"/>
          <p14:tracePt t="10384" x="6692900" y="1273175"/>
          <p14:tracePt t="10392" x="6716713" y="1273175"/>
          <p14:tracePt t="10400" x="6724650" y="1273175"/>
          <p14:tracePt t="10409" x="6773863" y="1273175"/>
          <p14:tracePt t="10417" x="6797675" y="1281113"/>
          <p14:tracePt t="10426" x="6813550" y="1296988"/>
          <p14:tracePt t="10434" x="6837363" y="1304925"/>
          <p14:tracePt t="10442" x="6845300" y="1322388"/>
          <p14:tracePt t="10450" x="6870700" y="1330325"/>
          <p14:tracePt t="10459" x="6886575" y="1346200"/>
          <p14:tracePt t="10467" x="6894513" y="1354138"/>
          <p14:tracePt t="10475" x="6910388" y="1370013"/>
          <p14:tracePt t="10484" x="6918325" y="1377950"/>
          <p14:tracePt t="10493" x="6934200" y="1393825"/>
          <p14:tracePt t="10500" x="6942138" y="1401763"/>
          <p14:tracePt t="10509" x="6958013" y="1417638"/>
          <p14:tracePt t="10517" x="6967538" y="1427163"/>
          <p14:tracePt t="10525" x="6983413" y="1443038"/>
          <p14:tracePt t="10542" x="6991350" y="1450975"/>
          <p14:tracePt t="10559" x="7007225" y="1450975"/>
          <p14:tracePt t="10567" x="7007225" y="1466850"/>
          <p14:tracePt t="10588" x="7015163" y="1466850"/>
          <p14:tracePt t="10621" x="7031038" y="1466850"/>
          <p14:tracePt t="10645" x="7038975" y="1466850"/>
          <p14:tracePt t="10653" x="7054850" y="1450975"/>
          <p14:tracePt t="10661" x="7064375" y="1443038"/>
          <p14:tracePt t="10669" x="7064375" y="1427163"/>
          <p14:tracePt t="10684" x="7080250" y="1417638"/>
          <p14:tracePt t="10692" x="7088188" y="1401763"/>
          <p14:tracePt t="10700" x="7104063" y="1377950"/>
          <p14:tracePt t="10709" x="7112000" y="1370013"/>
          <p14:tracePt t="10717" x="7112000" y="1354138"/>
          <p14:tracePt t="10725" x="7127875" y="1330325"/>
          <p14:tracePt t="10734" x="7135813" y="1322388"/>
          <p14:tracePt t="10742" x="7151688" y="1304925"/>
          <p14:tracePt t="10751" x="7159625" y="1281113"/>
          <p14:tracePt t="10759" x="7159625" y="1273175"/>
          <p14:tracePt t="10767" x="7177088" y="1257300"/>
          <p14:tracePt t="10784" x="7177088" y="1233488"/>
          <p14:tracePt t="10800" x="7177088" y="1225550"/>
          <p14:tracePt t="10816" x="7177088" y="1208088"/>
          <p14:tracePt t="10897" x="7185025" y="1208088"/>
          <p14:tracePt t="10913" x="7200900" y="1208088"/>
          <p14:tracePt t="10922" x="7208838" y="1225550"/>
          <p14:tracePt t="10930" x="7224713" y="1233488"/>
          <p14:tracePt t="10938" x="7232650" y="1249363"/>
          <p14:tracePt t="10946" x="7248525" y="1257300"/>
          <p14:tracePt t="10955" x="7256463" y="1257300"/>
          <p14:tracePt t="10963" x="7256463" y="1273175"/>
          <p14:tracePt t="10971" x="7273925" y="1281113"/>
          <p14:tracePt t="10980" x="7281863" y="1281113"/>
          <p14:tracePt t="10988" x="7297738" y="1281113"/>
          <p14:tracePt t="10996" x="7297738" y="1296988"/>
          <p14:tracePt t="11021" x="7305675" y="1296988"/>
          <p14:tracePt t="11068" x="7305675" y="1281113"/>
          <p14:tracePt t="11076" x="7305675" y="1257300"/>
          <p14:tracePt t="11084" x="7305675" y="1233488"/>
          <p14:tracePt t="11093" x="7305675" y="1208088"/>
          <p14:tracePt t="11101" x="7305675" y="1176338"/>
          <p14:tracePt t="11109" x="7305675" y="1160463"/>
          <p14:tracePt t="11117" x="7321550" y="1136650"/>
          <p14:tracePt t="11126" x="7329488" y="1112838"/>
          <p14:tracePt t="11134" x="7329488" y="1103313"/>
          <p14:tracePt t="12169" x="7054850" y="2554288"/>
          <p14:tracePt t="12171" x="7054850" y="2578100"/>
          <p14:tracePt t="12185" x="7054850" y="2595563"/>
          <p14:tracePt t="12313" x="7054850" y="2578100"/>
          <p14:tracePt t="12322" x="7064375" y="2570163"/>
          <p14:tracePt t="12330" x="7088188" y="2554288"/>
          <p14:tracePt t="12339" x="7104063" y="2546350"/>
          <p14:tracePt t="12346" x="7112000" y="2530475"/>
          <p14:tracePt t="12355" x="7127875" y="2522538"/>
          <p14:tracePt t="12363" x="7151688" y="2498725"/>
          <p14:tracePt t="12371" x="7159625" y="2482850"/>
          <p14:tracePt t="12380" x="7177088" y="2473325"/>
          <p14:tracePt t="12388" x="7177088" y="2457450"/>
          <p14:tracePt t="12396" x="7185025" y="2449513"/>
          <p14:tracePt t="12405" x="7208838" y="2409825"/>
          <p14:tracePt t="12421" x="7208838" y="2378075"/>
          <p14:tracePt t="12430" x="7224713" y="2336800"/>
          <p14:tracePt t="12438" x="7224713" y="2305050"/>
          <p14:tracePt t="12446" x="7232650" y="2281238"/>
          <p14:tracePt t="12455" x="7232650" y="2232025"/>
          <p14:tracePt t="12463" x="7232650" y="2192338"/>
          <p14:tracePt t="12471" x="7232650" y="2159000"/>
          <p14:tracePt t="12480" x="7232650" y="2111375"/>
          <p14:tracePt t="12488" x="7232650" y="2063750"/>
          <p14:tracePt t="12496" x="7232650" y="2014538"/>
          <p14:tracePt t="12504" x="7224713" y="1966913"/>
          <p14:tracePt t="12513" x="7224713" y="1901825"/>
          <p14:tracePt t="12521" x="7224713" y="1844675"/>
          <p14:tracePt t="12530" x="7224713" y="1797050"/>
          <p14:tracePt t="12538" x="7224713" y="1749425"/>
          <p14:tracePt t="12546" x="7224713" y="1724025"/>
          <p14:tracePt t="12554" x="7224713" y="1684338"/>
          <p14:tracePt t="12563" x="7224713" y="1644650"/>
          <p14:tracePt t="12571" x="7224713" y="1619250"/>
          <p14:tracePt t="12580" x="7224713" y="1611313"/>
          <p14:tracePt t="12588" x="7224713" y="1587500"/>
          <p14:tracePt t="12596" x="7232650" y="1587500"/>
          <p14:tracePt t="12605" x="7232650" y="1571625"/>
          <p14:tracePt t="12639" x="7248525" y="1571625"/>
          <p14:tracePt t="12680" x="7256463" y="1571625"/>
          <p14:tracePt t="12796" x="7273925" y="1563688"/>
          <p14:tracePt t="12805" x="7273925" y="1539875"/>
          <p14:tracePt t="12813" x="7281863" y="1498600"/>
          <p14:tracePt t="12821" x="7297738" y="1466850"/>
          <p14:tracePt t="12830" x="7305675" y="1401763"/>
          <p14:tracePt t="12838" x="7321550" y="1354138"/>
          <p14:tracePt t="12846" x="7329488" y="1281113"/>
          <p14:tracePt t="12855" x="7345363" y="1225550"/>
          <p14:tracePt t="12863" x="7353300" y="1152525"/>
          <p14:tracePt t="12871" x="7378700" y="1087438"/>
          <p14:tracePt t="12880" x="7394575" y="1039813"/>
          <p14:tracePt t="12888" x="7394575" y="1008063"/>
          <p14:tracePt t="12896" x="7402513" y="966788"/>
          <p14:tracePt t="12904" x="7418388" y="935038"/>
          <p14:tracePt t="12913" x="7418388" y="893763"/>
          <p14:tracePt t="12921" x="7426325" y="869950"/>
          <p14:tracePt t="12929" x="7426325" y="846138"/>
          <p14:tracePt t="12938" x="7442200" y="838200"/>
          <p14:tracePt t="12946" x="7442200" y="822325"/>
          <p14:tracePt t="12963" x="7450138" y="814388"/>
          <p14:tracePt t="13121" x="7450138" y="838200"/>
          <p14:tracePt t="13130" x="7450138" y="862013"/>
          <p14:tracePt t="13138" x="7466013" y="885825"/>
          <p14:tracePt t="13146" x="7466013" y="919163"/>
          <p14:tracePt t="13155" x="7466013" y="966788"/>
          <p14:tracePt t="13163" x="7466013" y="1031875"/>
          <p14:tracePt t="13171" x="7466013" y="1087438"/>
          <p14:tracePt t="14187" x="7926388" y="1281113"/>
          <p14:tracePt t="14195" x="7983538" y="1281113"/>
          <p14:tracePt t="14196" x="8007350" y="1281113"/>
          <p14:tracePt t="14210" x="8054975" y="1296988"/>
          <p14:tracePt t="14214" x="8096250" y="1304925"/>
          <p14:tracePt t="14222" x="8120063" y="1304925"/>
          <p14:tracePt t="14230" x="8143875" y="1322388"/>
          <p14:tracePt t="14239" x="8159750" y="1322388"/>
          <p14:tracePt t="14247" x="8167688" y="1330325"/>
          <p14:tracePt t="14263" x="8185150" y="1330325"/>
          <p14:tracePt t="15179" x="8167688" y="1346200"/>
          <p14:tracePt t="15188" x="8143875" y="1354138"/>
          <p14:tracePt t="15196" x="8096250" y="1377950"/>
          <p14:tracePt t="15205" x="8054975" y="1401763"/>
          <p14:tracePt t="15213" x="7974013" y="1450975"/>
          <p14:tracePt t="16242" x="5854700" y="2312988"/>
          <p14:tracePt t="16256" x="5394325" y="2360613"/>
          <p14:tracePt t="16257" x="5111750" y="2409825"/>
          <p14:tracePt t="16263" x="4821238" y="2457450"/>
          <p14:tracePt t="16272" x="4692650" y="2473325"/>
          <p14:tracePt t="16280" x="4451350" y="2522538"/>
          <p14:tracePt t="16288" x="4362450" y="2546350"/>
          <p14:tracePt t="16297" x="4184650" y="2578100"/>
          <p14:tracePt t="16305" x="4048125" y="2619375"/>
          <p14:tracePt t="16314" x="3951288" y="2651125"/>
          <p14:tracePt t="16322" x="3862388" y="2674938"/>
          <p14:tracePt t="16330" x="3838575" y="2692400"/>
          <p14:tracePt t="16338" x="3789363" y="2716213"/>
          <p14:tracePt t="16347" x="3757613" y="2724150"/>
          <p14:tracePt t="16355" x="3717925" y="2740025"/>
          <p14:tracePt t="16363" x="3709988" y="2747963"/>
          <p14:tracePt t="16372" x="3684588" y="2763838"/>
          <p14:tracePt t="16380" x="3668713" y="2771775"/>
          <p14:tracePt t="16388" x="3660775" y="2771775"/>
          <p14:tracePt t="16397" x="3644900" y="2787650"/>
          <p14:tracePt t="16405" x="3644900" y="2797175"/>
          <p14:tracePt t="16413" x="3636963" y="2813050"/>
          <p14:tracePt t="16422" x="3636963" y="2820988"/>
          <p14:tracePt t="16430" x="3621088" y="2836863"/>
          <p14:tracePt t="16438" x="3621088" y="2844800"/>
          <p14:tracePt t="16447" x="3621088" y="2860675"/>
          <p14:tracePt t="16455" x="3621088" y="2868613"/>
          <p14:tracePt t="16463" x="3621088" y="2884488"/>
          <p14:tracePt t="16488" x="3621088" y="2892425"/>
          <p14:tracePt t="16521" x="3636963" y="2892425"/>
          <p14:tracePt t="16530" x="3660775" y="2884488"/>
          <p14:tracePt t="16538" x="3684588" y="2860675"/>
          <p14:tracePt t="16546" x="3733800" y="2836863"/>
          <p14:tracePt t="16555" x="3765550" y="2813050"/>
          <p14:tracePt t="16563" x="3830638" y="2771775"/>
          <p14:tracePt t="16571" x="3878263" y="2740025"/>
          <p14:tracePt t="16580" x="3927475" y="2700338"/>
          <p14:tracePt t="16588" x="3983038" y="2651125"/>
          <p14:tracePt t="16596" x="4032250" y="2627313"/>
          <p14:tracePt t="16605" x="4071938" y="2595563"/>
          <p14:tracePt t="16613" x="4111625" y="2554288"/>
          <p14:tracePt t="16621" x="4144963" y="2530475"/>
          <p14:tracePt t="16629" x="4192588" y="2498725"/>
          <p14:tracePt t="16638" x="4233863" y="2457450"/>
          <p14:tracePt t="16646" x="4265613" y="2425700"/>
          <p14:tracePt t="16654" x="4305300" y="2386013"/>
          <p14:tracePt t="16663" x="4338638" y="2352675"/>
          <p14:tracePt t="16671" x="4378325" y="2305050"/>
          <p14:tracePt t="16680" x="4410075" y="2263775"/>
          <p14:tracePt t="16688" x="4427538" y="2255838"/>
          <p14:tracePt t="16696" x="4459288" y="2208213"/>
          <p14:tracePt t="16705" x="4475163" y="2184400"/>
          <p14:tracePt t="16713" x="4506913" y="2119313"/>
          <p14:tracePt t="16721" x="4524375" y="2095500"/>
          <p14:tracePt t="16730" x="4532313" y="2063750"/>
          <p14:tracePt t="16738" x="4548188" y="2022475"/>
          <p14:tracePt t="16746" x="4548188" y="1990725"/>
          <p14:tracePt t="16754" x="4556125" y="1949450"/>
          <p14:tracePt t="16763" x="4556125" y="1901825"/>
          <p14:tracePt t="16771" x="4572000" y="1854200"/>
          <p14:tracePt t="16780" x="4572000" y="1804988"/>
          <p14:tracePt t="16788" x="4572000" y="1757363"/>
          <p14:tracePt t="16796" x="4572000" y="1692275"/>
          <p14:tracePt t="16805" x="4548188" y="1644650"/>
          <p14:tracePt t="16813" x="4524375" y="1595438"/>
          <p14:tracePt t="16821" x="4498975" y="1547813"/>
          <p14:tracePt t="16829" x="4459288" y="1498600"/>
          <p14:tracePt t="16838" x="4427538" y="1466850"/>
          <p14:tracePt t="16846" x="4410075" y="1443038"/>
          <p14:tracePt t="16854" x="4386263" y="1417638"/>
          <p14:tracePt t="16863" x="4330700" y="1377950"/>
          <p14:tracePt t="16871" x="4265613" y="1370013"/>
          <p14:tracePt t="16879" x="4233863" y="1354138"/>
          <p14:tracePt t="16888" x="4192588" y="1354138"/>
          <p14:tracePt t="16896" x="4160838" y="1354138"/>
          <p14:tracePt t="16905" x="4121150" y="1354138"/>
          <p14:tracePt t="16913" x="4087813" y="1370013"/>
          <p14:tracePt t="16921" x="4056063" y="1370013"/>
          <p14:tracePt t="16930" x="4032250" y="1393825"/>
          <p14:tracePt t="16938" x="4006850" y="1401763"/>
          <p14:tracePt t="16946" x="3983038" y="1417638"/>
          <p14:tracePt t="16955" x="3975100" y="1443038"/>
          <p14:tracePt t="16963" x="3951288" y="1466850"/>
          <p14:tracePt t="16971" x="3935413" y="1490663"/>
          <p14:tracePt t="16980" x="3935413" y="1514475"/>
          <p14:tracePt t="16988" x="3927475" y="1539875"/>
          <p14:tracePt t="16996" x="3927475" y="1571625"/>
          <p14:tracePt t="17005" x="3927475" y="1611313"/>
          <p14:tracePt t="17013" x="3927475" y="1660525"/>
          <p14:tracePt t="17021" x="3927475" y="1692275"/>
          <p14:tracePt t="17030" x="3927475" y="1731963"/>
          <p14:tracePt t="17038" x="3935413" y="1773238"/>
          <p14:tracePt t="17046" x="3951288" y="1820863"/>
          <p14:tracePt t="17055" x="3975100" y="1844675"/>
          <p14:tracePt t="17063" x="3998913" y="1878013"/>
          <p14:tracePt t="17071" x="4006850" y="1893888"/>
          <p14:tracePt t="17080" x="4032250" y="1925638"/>
          <p14:tracePt t="17088" x="4071938" y="1949450"/>
          <p14:tracePt t="17096" x="4111625" y="1974850"/>
          <p14:tracePt t="17104" x="4137025" y="1990725"/>
          <p14:tracePt t="17113" x="4168775" y="1990725"/>
          <p14:tracePt t="17121" x="4217988" y="1998663"/>
          <p14:tracePt t="17130" x="4281488" y="1998663"/>
          <p14:tracePt t="17138" x="4338638" y="1998663"/>
          <p14:tracePt t="17146" x="4410075" y="1998663"/>
          <p14:tracePt t="17154" x="4483100" y="1998663"/>
          <p14:tracePt t="17163" x="4556125" y="1974850"/>
          <p14:tracePt t="17171" x="4619625" y="1949450"/>
          <p14:tracePt t="17180" x="4676775" y="1925638"/>
          <p14:tracePt t="17188" x="4725988" y="1901825"/>
          <p14:tracePt t="17196" x="4741863" y="1878013"/>
          <p14:tracePt t="17205" x="4773613" y="1870075"/>
          <p14:tracePt t="17213" x="4797425" y="1844675"/>
          <p14:tracePt t="17221" x="4821238" y="1804988"/>
          <p14:tracePt t="17229" x="4846638" y="1773238"/>
          <p14:tracePt t="17238" x="4862513" y="1757363"/>
          <p14:tracePt t="17246" x="4862513" y="1731963"/>
          <p14:tracePt t="17255" x="4862513" y="1724025"/>
          <p14:tracePt t="18285" x="4838700" y="1587500"/>
          <p14:tracePt t="19492" x="4821238" y="1587500"/>
          <p14:tracePt t="20069" x="4821238" y="1595438"/>
          <p14:tracePt t="20086" x="4813300" y="1619250"/>
          <p14:tracePt t="20094" x="4813300" y="1636713"/>
          <p14:tracePt t="21120" x="5514975" y="2208213"/>
          <p14:tracePt t="21575" x="5522913" y="2208213"/>
          <p14:tracePt t="21583" x="5540375" y="2208213"/>
          <p14:tracePt t="21592" x="5564188" y="2208213"/>
          <p14:tracePt t="21600" x="5588000" y="2208213"/>
          <p14:tracePt t="21609" x="5611813" y="2216150"/>
          <p14:tracePt t="21617" x="5661025" y="2239963"/>
          <p14:tracePt t="21625" x="5708650" y="2255838"/>
          <p14:tracePt t="21634" x="5765800" y="2289175"/>
          <p14:tracePt t="21642" x="5829300" y="2312988"/>
          <p14:tracePt t="21650" x="5886450" y="2352675"/>
          <p14:tracePt t="21659" x="5951538" y="2386013"/>
          <p14:tracePt t="21667" x="6007100" y="2433638"/>
          <p14:tracePt t="21675" x="6056313" y="2473325"/>
          <p14:tracePt t="21684" x="6119813" y="2506663"/>
          <p14:tracePt t="21692" x="6184900" y="2546350"/>
          <p14:tracePt t="21700" x="6232525" y="2570163"/>
          <p14:tracePt t="21709" x="6281738" y="2603500"/>
          <p14:tracePt t="21717" x="6313488" y="2627313"/>
          <p14:tracePt t="21725" x="6378575" y="2643188"/>
          <p14:tracePt t="21734" x="6410325" y="2643188"/>
          <p14:tracePt t="21742" x="6459538" y="2651125"/>
          <p14:tracePt t="21750" x="6507163" y="2651125"/>
          <p14:tracePt t="21759" x="6572250" y="2651125"/>
          <p14:tracePt t="21767" x="6619875" y="2651125"/>
          <p14:tracePt t="21775" x="6669088" y="2651125"/>
          <p14:tracePt t="21784" x="6692900" y="2651125"/>
          <p14:tracePt t="21792" x="6724650" y="2643188"/>
          <p14:tracePt t="21800" x="6748463" y="2627313"/>
          <p14:tracePt t="21809" x="6773863" y="2603500"/>
          <p14:tracePt t="21817" x="6797675" y="2578100"/>
          <p14:tracePt t="21825" x="6813550" y="2554288"/>
          <p14:tracePt t="21834" x="6821488" y="2522538"/>
          <p14:tracePt t="21842" x="6821488" y="2498725"/>
          <p14:tracePt t="21850" x="6821488" y="2457450"/>
          <p14:tracePt t="21859" x="6813550" y="2409825"/>
          <p14:tracePt t="21867" x="6789738" y="2378075"/>
          <p14:tracePt t="21876" x="6773863" y="2328863"/>
          <p14:tracePt t="21884" x="6748463" y="2281238"/>
          <p14:tracePt t="21892" x="6740525" y="2232025"/>
          <p14:tracePt t="21900" x="6724650" y="2208213"/>
          <p14:tracePt t="21909" x="6716713" y="2168525"/>
          <p14:tracePt t="21917" x="6677025" y="2095500"/>
          <p14:tracePt t="21925" x="6669088" y="2071688"/>
          <p14:tracePt t="21934" x="6651625" y="2046288"/>
          <p14:tracePt t="21942" x="6643688" y="2014538"/>
          <p14:tracePt t="21950" x="6627813" y="1998663"/>
          <p14:tracePt t="21959" x="6604000" y="1966913"/>
          <p14:tracePt t="21967" x="6596063" y="1966913"/>
          <p14:tracePt t="21975" x="6572250" y="1941513"/>
          <p14:tracePt t="21984" x="6556375" y="1917700"/>
          <p14:tracePt t="21992" x="6530975" y="1901825"/>
          <p14:tracePt t="22000" x="6523038" y="1893888"/>
          <p14:tracePt t="22009" x="6499225" y="1870075"/>
          <p14:tracePt t="22017" x="6483350" y="1854200"/>
          <p14:tracePt t="22025" x="6459538" y="1844675"/>
          <p14:tracePt t="22034" x="6450013" y="1828800"/>
          <p14:tracePt t="22042" x="6434138" y="1820863"/>
          <p14:tracePt t="22050" x="6410325" y="1804988"/>
          <p14:tracePt t="22059" x="6386513" y="1781175"/>
          <p14:tracePt t="22067" x="6362700" y="1781175"/>
          <p14:tracePt t="22075" x="6337300" y="1773238"/>
          <p14:tracePt t="22084" x="6329363" y="1773238"/>
          <p14:tracePt t="22092" x="6305550" y="1757363"/>
          <p14:tracePt t="22100" x="6281738" y="1757363"/>
          <p14:tracePt t="22109" x="6257925" y="1757363"/>
          <p14:tracePt t="22117" x="6232525" y="1757363"/>
          <p14:tracePt t="22125" x="6216650" y="1757363"/>
          <p14:tracePt t="23159" x="6724650" y="2135188"/>
          <p14:tracePt t="23167" x="6740525" y="2159000"/>
          <p14:tracePt t="23176" x="6748463" y="2159000"/>
          <p14:tracePt t="23198" x="6748463" y="2168525"/>
          <p14:tracePt t="23205" x="6765925" y="2168525"/>
          <p14:tracePt t="23230" x="6773863" y="2168525"/>
          <p14:tracePt t="23246" x="6789738" y="2168525"/>
          <p14:tracePt t="23255" x="6797675" y="2168525"/>
          <p14:tracePt t="23271" x="6813550" y="2159000"/>
          <p14:tracePt t="23280" x="6821488" y="2159000"/>
          <p14:tracePt t="23288" x="6837363" y="2143125"/>
          <p14:tracePt t="23296" x="6845300" y="2135188"/>
          <p14:tracePt t="23305" x="6845300" y="2119313"/>
          <p14:tracePt t="23313" x="6862763" y="2111375"/>
          <p14:tracePt t="23321" x="6870700" y="2095500"/>
          <p14:tracePt t="23330" x="6894513" y="2087563"/>
          <p14:tracePt t="23338" x="6910388" y="2063750"/>
          <p14:tracePt t="23346" x="6934200" y="2038350"/>
          <p14:tracePt t="23354" x="6942138" y="2022475"/>
          <p14:tracePt t="23363" x="6958013" y="2014538"/>
          <p14:tracePt t="23371" x="6983413" y="1998663"/>
          <p14:tracePt t="23380" x="6991350" y="1974850"/>
          <p14:tracePt t="23388" x="7007225" y="1966913"/>
          <p14:tracePt t="23405" x="7015163" y="1949450"/>
          <p14:tracePt t="23421" x="7015163" y="1941513"/>
          <p14:tracePt t="23504" x="7007225" y="1941513"/>
          <p14:tracePt t="23538" x="6991350" y="1941513"/>
          <p14:tracePt t="23563" x="6983413" y="1941513"/>
          <p14:tracePt t="23580" x="6967538" y="1941513"/>
          <p14:tracePt t="23596" x="6958013" y="1941513"/>
          <p14:tracePt t="23621" x="6942138" y="1941513"/>
          <p14:tracePt t="23855" x="6958013" y="1941513"/>
          <p14:tracePt t="23880" x="6967538" y="1941513"/>
          <p14:tracePt t="23896" x="6983413" y="1941513"/>
          <p14:tracePt t="23930" x="6991350" y="1941513"/>
          <p14:tracePt t="25205" x="7007225" y="1941513"/>
          <p14:tracePt t="25213" x="7038975" y="1941513"/>
          <p14:tracePt t="25221" x="7064375" y="1941513"/>
          <p14:tracePt t="26248" x="9780588" y="1820863"/>
          <p14:tracePt t="26376" x="9780588" y="1804988"/>
          <p14:tracePt t="26385" x="9780588" y="1797050"/>
          <p14:tracePt t="26393" x="9780588" y="1781175"/>
          <p14:tracePt t="26401" x="9764713" y="1757363"/>
          <p14:tracePt t="26409" x="9756775" y="1724025"/>
          <p14:tracePt t="26417" x="9740900" y="1684338"/>
          <p14:tracePt t="26425" x="9740900" y="1660525"/>
          <p14:tracePt t="26434" x="9732963" y="1636713"/>
          <p14:tracePt t="26442" x="9717088" y="1611313"/>
          <p14:tracePt t="26450" x="9717088" y="1587500"/>
          <p14:tracePt t="26459" x="9709150" y="1563688"/>
          <p14:tracePt t="26467" x="9709150" y="1547813"/>
          <p14:tracePt t="26476" x="9709150" y="1539875"/>
          <p14:tracePt t="26484" x="9709150" y="1522413"/>
          <p14:tracePt t="26492" x="9709150" y="1514475"/>
          <p14:tracePt t="26500" x="9709150" y="1498600"/>
          <p14:tracePt t="26517" x="9709150" y="1490663"/>
          <p14:tracePt t="26534" x="9709150" y="1474788"/>
          <p14:tracePt t="26542" x="9709150" y="1466850"/>
          <p14:tracePt t="26547" x="9717088" y="1466850"/>
          <p14:tracePt t="26555" x="9717088" y="1450975"/>
          <p14:tracePt t="26572" x="9717088" y="1443038"/>
          <p14:tracePt t="26612" x="9717088" y="1427163"/>
          <p14:tracePt t="26629" x="9709150" y="1427163"/>
          <p14:tracePt t="26638" x="9683750" y="1427163"/>
          <p14:tracePt t="26646" x="9659938" y="1427163"/>
          <p14:tracePt t="26654" x="9612313" y="1427163"/>
          <p14:tracePt t="26663" x="9563100" y="1427163"/>
          <p14:tracePt t="26671" x="9498013" y="1443038"/>
          <p14:tracePt t="26680" x="9426575" y="1466850"/>
          <p14:tracePt t="26688" x="9353550" y="1490663"/>
          <p14:tracePt t="26696" x="9272588" y="1514475"/>
          <p14:tracePt t="26704" x="9183688" y="1539875"/>
          <p14:tracePt t="26713" x="9112250" y="1563688"/>
          <p14:tracePt t="26721" x="9039225" y="1587500"/>
          <p14:tracePt t="26729" x="8958263" y="1611313"/>
          <p14:tracePt t="26738" x="8869363" y="1644650"/>
          <p14:tracePt t="26746" x="8789988" y="1668463"/>
          <p14:tracePt t="26754" x="8701088" y="1708150"/>
          <p14:tracePt t="26763" x="8620125" y="1731963"/>
          <p14:tracePt t="26771" x="8547100" y="1749425"/>
          <p14:tracePt t="26780" x="8474075" y="1773238"/>
          <p14:tracePt t="26788" x="8402638" y="1773238"/>
          <p14:tracePt t="26796" x="8337550" y="1781175"/>
          <p14:tracePt t="26805" x="8281988" y="1781175"/>
          <p14:tracePt t="26813" x="8232775" y="1781175"/>
          <p14:tracePt t="26821" x="8193088" y="1781175"/>
          <p14:tracePt t="26829" x="8167688" y="1773238"/>
          <p14:tracePt t="26838" x="8135938" y="1757363"/>
          <p14:tracePt t="26846" x="8096250" y="1749425"/>
          <p14:tracePt t="26854" x="8070850" y="1731963"/>
          <p14:tracePt t="26863" x="8047038" y="1708150"/>
          <p14:tracePt t="26871" x="8023225" y="1692275"/>
          <p14:tracePt t="26879" x="7999413" y="1684338"/>
          <p14:tracePt t="26888" x="7983538" y="1668463"/>
          <p14:tracePt t="26896" x="7974013" y="1660525"/>
          <p14:tracePt t="26904" x="7958138" y="1644650"/>
          <p14:tracePt t="26913" x="7950200" y="1636713"/>
          <p14:tracePt t="26921" x="7934325" y="1636713"/>
          <p14:tracePt t="26938" x="7926388" y="1619250"/>
          <p14:tracePt t="26946" x="7910513" y="1619250"/>
          <p14:tracePt t="26954" x="7902575" y="1611313"/>
          <p14:tracePt t="26963" x="7886700" y="1611313"/>
          <p14:tracePt t="26971" x="7878763" y="1595438"/>
          <p14:tracePt t="26988" x="7861300" y="1587500"/>
          <p14:tracePt t="27004" x="7853363" y="1587500"/>
          <p14:tracePt t="27013" x="7853363" y="1571625"/>
          <p14:tracePt t="27025" x="7837488" y="1571625"/>
          <p14:tracePt t="27042" x="7829550" y="1563688"/>
          <p14:tracePt t="27075" x="7813675" y="1563688"/>
          <p14:tracePt t="27109" x="7813675" y="1547813"/>
          <p14:tracePt t="27394" x="7805738" y="1547813"/>
          <p14:tracePt t="27402" x="7789863" y="1547813"/>
          <p14:tracePt t="27410" x="7764463" y="1539875"/>
          <p14:tracePt t="27418" x="7756525" y="1522413"/>
          <p14:tracePt t="27426" x="7740650" y="1514475"/>
          <p14:tracePt t="28456" x="7499350" y="1427163"/>
          <p14:tracePt t="31390" x="7515225" y="1427163"/>
          <p14:tracePt t="31398" x="7562850" y="1427163"/>
          <p14:tracePt t="31406" x="7612063" y="1443038"/>
          <p14:tracePt t="32428" x="11393488" y="2046288"/>
          <p14:tracePt t="32439" x="11417300" y="2071688"/>
          <p14:tracePt t="32447" x="11425238" y="2087563"/>
          <p14:tracePt t="32451" x="11442700" y="2095500"/>
          <p14:tracePt t="32462" x="11466513" y="2111375"/>
          <p14:tracePt t="32469" x="11474450" y="2135188"/>
          <p14:tracePt t="32478" x="11490325" y="2143125"/>
          <p14:tracePt t="32486" x="11498263" y="2168525"/>
          <p14:tracePt t="32495" x="11498263" y="2184400"/>
          <p14:tracePt t="32503" x="11514138" y="2192338"/>
          <p14:tracePt t="32511" x="11522075" y="2208213"/>
          <p14:tracePt t="32526" x="11539538" y="2216150"/>
          <p14:tracePt t="32551" x="11539538" y="2232025"/>
          <p14:tracePt t="32568" x="11547475" y="2232025"/>
          <p14:tracePt t="32717" x="11547475" y="2216150"/>
          <p14:tracePt t="32759" x="11547475" y="2208213"/>
          <p14:tracePt t="32920" x="11563350" y="2208213"/>
          <p14:tracePt t="33213" x="11571288" y="2208213"/>
          <p14:tracePt t="33221" x="11595100" y="2208213"/>
          <p14:tracePt t="33230" x="11636375" y="2208213"/>
          <p14:tracePt t="33238" x="11660188" y="2208213"/>
          <p14:tracePt t="33246" x="11707813" y="2192338"/>
          <p14:tracePt t="33254" x="11764963" y="2184400"/>
          <p14:tracePt t="33263" x="11837988" y="2168525"/>
          <p14:tracePt t="33271" x="11901488" y="2159000"/>
          <p14:tracePt t="33280" x="11958638" y="2143125"/>
          <p14:tracePt t="33288" x="12006263" y="2135188"/>
          <p14:tracePt t="33296" x="12030075" y="2119313"/>
          <p14:tracePt t="33304" x="12071350" y="2111375"/>
          <p14:tracePt t="33313" x="12103100" y="2095500"/>
          <p14:tracePt t="33321" x="12126913" y="2087563"/>
          <p14:tracePt t="33329" x="12152313" y="2063750"/>
          <p14:tracePt t="33338" x="12168188" y="2046288"/>
          <p14:tracePt t="33346" x="12176125" y="2038350"/>
          <p14:tracePt t="33354" x="12176125" y="2022475"/>
          <p14:tracePt t="33404" x="12144375" y="1901825"/>
          <p14:tracePt t="33412" x="12095163" y="1844675"/>
          <p14:tracePt t="33421" x="12030075" y="1781175"/>
          <p14:tracePt t="33430" x="11998325" y="1757363"/>
          <p14:tracePt t="33438" x="11933238" y="1708150"/>
          <p14:tracePt t="33446" x="11853863" y="1636713"/>
          <p14:tracePt t="34477" x="11183938" y="1128713"/>
          <p14:tracePt t="37451" x="11176000" y="1128713"/>
          <p14:tracePt t="37460" x="11160125" y="1128713"/>
          <p14:tracePt t="37468" x="11128375" y="1152525"/>
          <p14:tracePt t="38501" x="5684838" y="3827463"/>
          <p14:tracePt t="38550" x="5668963" y="3827463"/>
          <p14:tracePt t="38559" x="5619750" y="3827463"/>
          <p14:tracePt t="38567" x="5548313" y="3819525"/>
          <p14:tracePt t="38575" x="5475288" y="3803650"/>
          <p14:tracePt t="38584" x="5394325" y="3803650"/>
          <p14:tracePt t="38592" x="5200650" y="3795713"/>
          <p14:tracePt t="38601" x="4983163" y="3779838"/>
          <p14:tracePt t="38608" x="4716463" y="3779838"/>
          <p14:tracePt t="38617" x="4410075" y="3779838"/>
          <p14:tracePt t="38626" x="4095750" y="3827463"/>
          <p14:tracePt t="38634" x="3765550" y="3900488"/>
          <p14:tracePt t="38642" x="3451225" y="4013200"/>
          <p14:tracePt t="38650" x="3322638" y="4070350"/>
          <p14:tracePt t="38659" x="3063875" y="4183063"/>
          <p14:tracePt t="38667" x="2862263" y="4287838"/>
          <p14:tracePt t="38675" x="2676525" y="4400550"/>
          <p14:tracePt t="38684" x="2532063" y="4505325"/>
          <p14:tracePt t="38693" x="2474913" y="4552950"/>
          <p14:tracePt t="38701" x="2378075" y="4649788"/>
          <p14:tracePt t="38709" x="2290763" y="4738688"/>
          <p14:tracePt t="38718" x="2217738" y="4811713"/>
          <p14:tracePt t="38726" x="2209800" y="4835525"/>
          <p14:tracePt t="38734" x="2168525" y="4883150"/>
          <p14:tracePt t="38743" x="2144713" y="4932363"/>
          <p14:tracePt t="38751" x="2120900" y="4956175"/>
          <p14:tracePt t="38759" x="2112963" y="4964113"/>
          <p14:tracePt t="38775" x="2112963" y="4979988"/>
          <p14:tracePt t="38792" x="2112963" y="4987925"/>
          <p14:tracePt t="38819" x="2112963" y="4979988"/>
          <p14:tracePt t="38827" x="2120900" y="4956175"/>
          <p14:tracePt t="38835" x="2144713" y="4932363"/>
          <p14:tracePt t="38843" x="2185988" y="4883150"/>
          <p14:tracePt t="38851" x="2241550" y="4819650"/>
          <p14:tracePt t="38860" x="2306638" y="4770438"/>
          <p14:tracePt t="38868" x="2386013" y="4699000"/>
          <p14:tracePt t="38876" x="2482850" y="4641850"/>
          <p14:tracePt t="38884" x="2579688" y="4576763"/>
          <p14:tracePt t="38892" x="2717800" y="4505325"/>
          <p14:tracePt t="38901" x="2862263" y="4448175"/>
          <p14:tracePt t="38909" x="2990850" y="4384675"/>
          <p14:tracePt t="38917" x="3136900" y="4327525"/>
          <p14:tracePt t="38925" x="3201988" y="4311650"/>
          <p14:tracePt t="38934" x="3306763" y="4262438"/>
          <p14:tracePt t="38942" x="3354388" y="4254500"/>
          <p14:tracePt t="38950" x="3427413" y="4230688"/>
          <p14:tracePt t="38959" x="3475038" y="4206875"/>
          <p14:tracePt t="38967" x="3524250" y="4191000"/>
          <p14:tracePt t="38975" x="3548063" y="4183063"/>
          <p14:tracePt t="38984" x="3587750" y="4183063"/>
          <p14:tracePt t="38992" x="3595688" y="4165600"/>
          <p14:tracePt t="39000" x="3621088" y="4157663"/>
          <p14:tracePt t="39009" x="3644900" y="4157663"/>
          <p14:tracePt t="39017" x="3668713" y="4141788"/>
          <p14:tracePt t="39025" x="3684588" y="4141788"/>
          <p14:tracePt t="39034" x="3717925" y="4133850"/>
          <p14:tracePt t="39042" x="3733800" y="4117975"/>
          <p14:tracePt t="39050" x="3765550" y="4110038"/>
          <p14:tracePt t="39059" x="3805238" y="4094163"/>
          <p14:tracePt t="39067" x="3830638" y="4086225"/>
          <p14:tracePt t="39075" x="3878263" y="4060825"/>
          <p14:tracePt t="39083" x="3910013" y="4037013"/>
          <p14:tracePt t="39092" x="3959225" y="4013200"/>
          <p14:tracePt t="39100" x="4006850" y="3973513"/>
          <p14:tracePt t="39109" x="4071938" y="3940175"/>
          <p14:tracePt t="39117" x="4121150" y="3900488"/>
          <p14:tracePt t="39125" x="4184650" y="3868738"/>
          <p14:tracePt t="39133" x="4233863" y="3827463"/>
          <p14:tracePt t="39142" x="4281488" y="3795713"/>
          <p14:tracePt t="39150" x="4313238" y="3756025"/>
          <p14:tracePt t="39158" x="4354513" y="3706813"/>
          <p14:tracePt t="39167" x="4378325" y="3683000"/>
          <p14:tracePt t="39175" x="4402138" y="3651250"/>
          <p14:tracePt t="39183" x="4427538" y="3609975"/>
          <p14:tracePt t="39192" x="4435475" y="3562350"/>
          <p14:tracePt t="39200" x="4451350" y="3513138"/>
          <p14:tracePt t="39208" x="4451350" y="3481388"/>
          <p14:tracePt t="39217" x="4459288" y="3433763"/>
          <p14:tracePt t="39225" x="4459288" y="3368675"/>
          <p14:tracePt t="39234" x="4459288" y="3319463"/>
          <p14:tracePt t="39242" x="4459288" y="3255963"/>
          <p14:tracePt t="39250" x="4459288" y="3198813"/>
          <p14:tracePt t="39258" x="4451350" y="3151188"/>
          <p14:tracePt t="39267" x="4427538" y="3078163"/>
          <p14:tracePt t="39275" x="4410075" y="3038475"/>
          <p14:tracePt t="39284" x="4402138" y="3005138"/>
          <p14:tracePt t="39292" x="4386263" y="2981325"/>
          <p14:tracePt t="39300" x="4386263" y="2941638"/>
          <p14:tracePt t="39309" x="4378325" y="2933700"/>
          <p14:tracePt t="39317" x="4362450" y="2909888"/>
          <p14:tracePt t="39325" x="4362450" y="2892425"/>
          <p14:tracePt t="39333" x="4362450" y="2884488"/>
          <p14:tracePt t="39342" x="4354513" y="2860675"/>
          <p14:tracePt t="39350" x="4354513" y="2844800"/>
          <p14:tracePt t="39358" x="4354513" y="2836863"/>
          <p14:tracePt t="39367" x="4338638" y="2836863"/>
          <p14:tracePt t="39375" x="4338638" y="2820988"/>
          <p14:tracePt t="39383" x="4338638" y="2813050"/>
          <p14:tracePt t="39400" x="4338638" y="2797175"/>
          <p14:tracePt t="39511" x="4338638" y="2787650"/>
          <p14:tracePt t="39535" x="4354513" y="2771775"/>
          <p14:tracePt t="39747" x="4362450" y="2771775"/>
          <p14:tracePt t="39755" x="4386263" y="2771775"/>
          <p14:tracePt t="39763" x="4402138" y="2771775"/>
          <p14:tracePt t="40792" x="5040313" y="2813050"/>
          <p14:tracePt t="41407" x="5040313" y="2820988"/>
          <p14:tracePt t="41415" x="5064125" y="2836863"/>
          <p14:tracePt t="41423" x="5080000" y="2844800"/>
          <p14:tracePt t="41432" x="5087938" y="2868613"/>
          <p14:tracePt t="41440" x="5103813" y="2884488"/>
          <p14:tracePt t="41448" x="5127625" y="2909888"/>
          <p14:tracePt t="41456" x="5127625" y="2917825"/>
          <p14:tracePt t="41464" x="5137150" y="2933700"/>
          <p14:tracePt t="41472" x="5153025" y="2941638"/>
          <p14:tracePt t="41480" x="5160963" y="2941638"/>
          <p14:tracePt t="41488" x="5160963" y="2957513"/>
          <p14:tracePt t="41497" x="5160963" y="2965450"/>
          <p14:tracePt t="41505" x="5176838" y="2965450"/>
          <p14:tracePt t="41513" x="5184775" y="2965450"/>
          <p14:tracePt t="41521" x="5184775" y="2981325"/>
          <p14:tracePt t="41538" x="5200650" y="2981325"/>
          <p14:tracePt t="41554" x="5200650" y="2989263"/>
          <p14:tracePt t="41570" x="5208588" y="2989263"/>
          <p14:tracePt t="41692" x="5208588" y="2981325"/>
          <p14:tracePt t="41700" x="5208588" y="2965450"/>
          <p14:tracePt t="41708" x="5208588" y="2957513"/>
          <p14:tracePt t="41724" x="5208588" y="2941638"/>
          <p14:tracePt t="41741" x="5208588" y="2933700"/>
          <p14:tracePt t="41757" x="5208588" y="2917825"/>
          <p14:tracePt t="41775" x="5208588" y="2909888"/>
          <p14:tracePt t="42465" x="5224463" y="2892425"/>
          <p14:tracePt t="42481" x="5233988" y="2892425"/>
          <p14:tracePt t="42498" x="5249863" y="2892425"/>
          <p14:tracePt t="43530" x="5329238" y="2892425"/>
          <p14:tracePt t="43543" x="5346700" y="2892425"/>
          <p14:tracePt t="43718" x="5354638" y="2892425"/>
          <p14:tracePt t="43727" x="5378450" y="2868613"/>
          <p14:tracePt t="43735" x="5402263" y="2860675"/>
          <p14:tracePt t="43743" x="5451475" y="2836863"/>
          <p14:tracePt t="43751" x="5499100" y="2797175"/>
          <p14:tracePt t="43759" x="5564188" y="2771775"/>
          <p14:tracePt t="43767" x="5619750" y="2740025"/>
          <p14:tracePt t="43776" x="5692775" y="2692400"/>
          <p14:tracePt t="43784" x="5741988" y="2667000"/>
          <p14:tracePt t="43792" x="5805488" y="2627313"/>
          <p14:tracePt t="43800" x="5854700" y="2603500"/>
          <p14:tracePt t="43809" x="5902325" y="2578100"/>
          <p14:tracePt t="43817" x="5951538" y="2554288"/>
          <p14:tracePt t="43825" x="5983288" y="2530475"/>
          <p14:tracePt t="43834" x="6022975" y="2506663"/>
          <p14:tracePt t="43842" x="6048375" y="2506663"/>
          <p14:tracePt t="43850" x="6072188" y="2482850"/>
          <p14:tracePt t="43858" x="6096000" y="2473325"/>
          <p14:tracePt t="43867" x="6119813" y="2449513"/>
          <p14:tracePt t="43875" x="6143625" y="2433638"/>
          <p14:tracePt t="43884" x="6161088" y="2425700"/>
          <p14:tracePt t="43892" x="6169025" y="2401888"/>
          <p14:tracePt t="43900" x="6184900" y="2386013"/>
          <p14:tracePt t="43909" x="6192838" y="2378075"/>
          <p14:tracePt t="43917" x="6208713" y="2360613"/>
          <p14:tracePt t="43925" x="6208713" y="2352675"/>
          <p14:tracePt t="43934" x="6208713" y="2336800"/>
          <p14:tracePt t="43942" x="6216650" y="2336800"/>
          <p14:tracePt t="43959" x="6216650" y="2328863"/>
          <p14:tracePt t="43967" x="6232525" y="2328863"/>
          <p14:tracePt t="44060" x="6232525" y="2336800"/>
          <p14:tracePt t="44068" x="6232525" y="2352675"/>
          <p14:tracePt t="44076" x="6232525" y="2378075"/>
          <p14:tracePt t="44085" x="6232525" y="2386013"/>
          <p14:tracePt t="44093" x="6216650" y="2409825"/>
          <p14:tracePt t="44101" x="6216650" y="2425700"/>
          <p14:tracePt t="44109" x="6208713" y="2449513"/>
          <p14:tracePt t="44117" x="6208713" y="2473325"/>
          <p14:tracePt t="44126" x="6208713" y="2482850"/>
          <p14:tracePt t="44134" x="6208713" y="2506663"/>
          <p14:tracePt t="44142" x="6208713" y="2522538"/>
          <p14:tracePt t="44150" x="6192838" y="2530475"/>
          <p14:tracePt t="44159" x="6192838" y="2554288"/>
          <p14:tracePt t="44167" x="6192838" y="2570163"/>
          <p14:tracePt t="44175" x="6192838" y="2578100"/>
          <p14:tracePt t="44184" x="6192838" y="2595563"/>
          <p14:tracePt t="44192" x="6192838" y="2603500"/>
          <p14:tracePt t="44200" x="6192838" y="2619375"/>
          <p14:tracePt t="44209" x="6192838" y="2627313"/>
          <p14:tracePt t="44217" x="6192838" y="2643188"/>
          <p14:tracePt t="44234" x="6192838" y="2651125"/>
          <p14:tracePt t="44250" x="6192838" y="2667000"/>
          <p14:tracePt t="44259" x="6208713" y="2667000"/>
          <p14:tracePt t="44402" x="6192838" y="2667000"/>
          <p14:tracePt t="44410" x="6184900" y="2667000"/>
          <p14:tracePt t="44418" x="6169025" y="2674938"/>
          <p14:tracePt t="44427" x="6161088" y="2674938"/>
          <p14:tracePt t="44435" x="6135688" y="2692400"/>
          <p14:tracePt t="44443" x="6119813" y="2700338"/>
          <p14:tracePt t="44451" x="6096000" y="2700338"/>
          <p14:tracePt t="44459" x="6080125" y="2716213"/>
          <p14:tracePt t="44467" x="6056313" y="2724150"/>
          <p14:tracePt t="44476" x="6030913" y="2740025"/>
          <p14:tracePt t="44484" x="6022975" y="2747963"/>
          <p14:tracePt t="44492" x="5999163" y="2747963"/>
          <p14:tracePt t="44500" x="5975350" y="2763838"/>
          <p14:tracePt t="44509" x="5959475" y="2771775"/>
          <p14:tracePt t="44517" x="5934075" y="2787650"/>
          <p14:tracePt t="44525" x="5926138" y="2797175"/>
          <p14:tracePt t="44534" x="5910263" y="2813050"/>
          <p14:tracePt t="45565" x="5951538" y="3232150"/>
          <p14:tracePt t="45568" x="5951538" y="3248025"/>
          <p14:tracePt t="45581" x="5951538" y="3255963"/>
          <p14:tracePt t="45588" x="5951538" y="3271838"/>
          <p14:tracePt t="45597" x="5951538" y="3279775"/>
          <p14:tracePt t="45613" x="5959475" y="3295650"/>
          <p14:tracePt t="45981" x="5959475" y="3279775"/>
          <p14:tracePt t="45989" x="5975350" y="3279775"/>
          <p14:tracePt t="45997" x="5975350" y="3271838"/>
          <p14:tracePt t="46013" x="5975350" y="3255963"/>
          <p14:tracePt t="46022" x="5983288" y="3255963"/>
          <p14:tracePt t="46038" x="5983288" y="3248025"/>
          <p14:tracePt t="46055" x="5999163" y="3248025"/>
          <p14:tracePt t="46168" x="5999163" y="3232150"/>
          <p14:tracePt t="46372" x="6007100" y="3232150"/>
          <p14:tracePt t="46404" x="6022975" y="3224213"/>
          <p14:tracePt t="46421" x="6022975" y="3206750"/>
          <p14:tracePt t="46430" x="6030913" y="3206750"/>
          <p14:tracePt t="46438" x="6030913" y="3198813"/>
          <p14:tracePt t="46446" x="6048375" y="3198813"/>
          <p14:tracePt t="46455" x="6048375" y="3182938"/>
          <p14:tracePt t="46463" x="6056313" y="3182938"/>
          <p14:tracePt t="46471" x="6056313" y="3175000"/>
          <p14:tracePt t="46479" x="6056313" y="3159125"/>
          <p14:tracePt t="46488" x="6072188" y="3159125"/>
          <p14:tracePt t="46496" x="6072188" y="3151188"/>
          <p14:tracePt t="46504" x="6080125" y="3151188"/>
          <p14:tracePt t="46512" x="6080125" y="3135313"/>
          <p14:tracePt t="46529" x="6096000" y="3127375"/>
          <p14:tracePt t="46538" x="6096000" y="3109913"/>
          <p14:tracePt t="46546" x="6111875" y="3109913"/>
          <p14:tracePt t="46554" x="6111875" y="3101975"/>
          <p14:tracePt t="46563" x="6119813" y="3086100"/>
          <p14:tracePt t="46571" x="6119813" y="3078163"/>
          <p14:tracePt t="47604" x="6677025" y="2386013"/>
          <p14:tracePt t="47607" x="6677025" y="2522538"/>
          <p14:tracePt t="47621" x="6669088" y="2570163"/>
          <p14:tracePt t="47630" x="6669088" y="2603500"/>
          <p14:tracePt t="47638" x="6669088" y="2643188"/>
          <p14:tracePt t="47646" x="6669088" y="2667000"/>
          <p14:tracePt t="47654" x="6669088" y="2692400"/>
          <p14:tracePt t="47663" x="6669088" y="2700338"/>
          <p14:tracePt t="47671" x="6669088" y="2716213"/>
          <p14:tracePt t="47679" x="6669088" y="2724150"/>
          <p14:tracePt t="47688" x="6669088" y="2740025"/>
          <p14:tracePt t="47705" x="6669088" y="2747963"/>
          <p14:tracePt t="47950" x="6669088" y="2763838"/>
          <p14:tracePt t="47959" x="6669088" y="2787650"/>
          <p14:tracePt t="47967" x="6669088" y="2813050"/>
          <p14:tracePt t="47975" x="6669088" y="2844800"/>
          <p14:tracePt t="47984" x="6651625" y="2884488"/>
          <p14:tracePt t="47992" x="6643688" y="2917825"/>
          <p14:tracePt t="48000" x="6643688" y="2957513"/>
          <p14:tracePt t="48008" x="6619875" y="2989263"/>
          <p14:tracePt t="48017" x="6619875" y="3030538"/>
          <p14:tracePt t="48025" x="6596063" y="3062288"/>
          <p14:tracePt t="48033" x="6596063" y="3078163"/>
          <p14:tracePt t="48042" x="6572250" y="3109913"/>
          <p14:tracePt t="48050" x="6572250" y="3135313"/>
          <p14:tracePt t="48059" x="6546850" y="3175000"/>
          <p14:tracePt t="48067" x="6546850" y="3182938"/>
          <p14:tracePt t="48075" x="6530975" y="3206750"/>
          <p14:tracePt t="48084" x="6523038" y="3232150"/>
          <p14:tracePt t="48092" x="6507163" y="3248025"/>
          <p14:tracePt t="48100" x="6499225" y="3255963"/>
          <p14:tracePt t="48109" x="6499225" y="3271838"/>
          <p14:tracePt t="48117" x="6483350" y="3279775"/>
          <p14:tracePt t="48125" x="6475413" y="3295650"/>
          <p14:tracePt t="48134" x="6459538" y="3295650"/>
          <p14:tracePt t="48142" x="6450013" y="3303588"/>
          <p14:tracePt t="48150" x="6434138" y="3303588"/>
          <p14:tracePt t="48167" x="6426200" y="3319463"/>
          <p14:tracePt t="48175" x="6410325" y="3319463"/>
          <p14:tracePt t="48184" x="6402388" y="3319463"/>
          <p14:tracePt t="48200" x="6386513" y="3319463"/>
          <p14:tracePt t="48217" x="6378575" y="3303588"/>
          <p14:tracePt t="48233" x="6378575" y="3295650"/>
          <p14:tracePt t="48242" x="6362700" y="3279775"/>
          <p14:tracePt t="48250" x="6362700" y="3255963"/>
          <p14:tracePt t="48259" x="6362700" y="3248025"/>
          <p14:tracePt t="48267" x="6362700" y="3224213"/>
          <p14:tracePt t="48275" x="6354763" y="3198813"/>
          <p14:tracePt t="48284" x="6354763" y="3175000"/>
          <p14:tracePt t="48292" x="6354763" y="3135313"/>
          <p14:tracePt t="48301" x="6354763" y="3109913"/>
          <p14:tracePt t="48309" x="6354763" y="3101975"/>
          <p14:tracePt t="48317" x="6354763" y="3078163"/>
          <p14:tracePt t="48325" x="6354763" y="3062288"/>
          <p14:tracePt t="48334" x="6354763" y="3038475"/>
          <p14:tracePt t="48342" x="6354763" y="3030538"/>
          <p14:tracePt t="48351" x="6354763" y="3014663"/>
          <p14:tracePt t="48359" x="6354763" y="3005138"/>
          <p14:tracePt t="48367" x="6354763" y="2989263"/>
          <p14:tracePt t="48384" x="6354763" y="2981325"/>
          <p14:tracePt t="48392" x="6337300" y="2981325"/>
          <p14:tracePt t="48400" x="6337300" y="2965450"/>
          <p14:tracePt t="48520" x="6337300" y="2981325"/>
          <p14:tracePt t="48528" x="6337300" y="2989263"/>
          <p14:tracePt t="48538" x="6337300" y="3014663"/>
          <p14:tracePt t="48546" x="6337300" y="3038475"/>
          <p14:tracePt t="48554" x="6329363" y="3062288"/>
          <p14:tracePt t="48563" x="6329363" y="3101975"/>
          <p14:tracePt t="48571" x="6329363" y="3127375"/>
          <p14:tracePt t="48580" x="6329363" y="3151188"/>
          <p14:tracePt t="48588" x="6329363" y="3182938"/>
          <p14:tracePt t="48596" x="6329363" y="3206750"/>
          <p14:tracePt t="48604" x="6313488" y="3248025"/>
          <p14:tracePt t="48613" x="6313488" y="3255963"/>
          <p14:tracePt t="49644" x="6313488" y="3303588"/>
          <p14:tracePt t="51804" x="6313488" y="3295650"/>
          <p14:tracePt t="51813" x="6313488" y="3255963"/>
          <p14:tracePt t="51821" x="6313488" y="3224213"/>
          <p14:tracePt t="52854" x="6450013" y="1757363"/>
          <p14:tracePt t="53187" x="6459538" y="1757363"/>
          <p14:tracePt t="53196" x="6459538" y="1781175"/>
          <p14:tracePt t="53204" x="6475413" y="1804988"/>
          <p14:tracePt t="53213" x="6475413" y="1828800"/>
          <p14:tracePt t="53221" x="6475413" y="1870075"/>
          <p14:tracePt t="53230" x="6475413" y="1925638"/>
          <p14:tracePt t="53238" x="6475413" y="1990725"/>
          <p14:tracePt t="53246" x="6475413" y="2046288"/>
          <p14:tracePt t="53254" x="6475413" y="2119313"/>
          <p14:tracePt t="53263" x="6475413" y="2184400"/>
          <p14:tracePt t="53271" x="6475413" y="2255838"/>
          <p14:tracePt t="53279" x="6475413" y="2305050"/>
          <p14:tracePt t="53288" x="6475413" y="2360613"/>
          <p14:tracePt t="53296" x="6475413" y="2386013"/>
          <p14:tracePt t="53304" x="6475413" y="2457450"/>
          <p14:tracePt t="53313" x="6475413" y="2482850"/>
          <p14:tracePt t="53321" x="6475413" y="2522538"/>
          <p14:tracePt t="53329" x="6475413" y="2546350"/>
          <p14:tracePt t="53338" x="6475413" y="2570163"/>
          <p14:tracePt t="53346" x="6459538" y="2595563"/>
          <p14:tracePt t="53355" x="6459538" y="2603500"/>
          <p14:tracePt t="53363" x="6459538" y="2627313"/>
          <p14:tracePt t="53371" x="6459538" y="2643188"/>
          <p14:tracePt t="53379" x="6450013" y="2643188"/>
          <p14:tracePt t="53396" x="6450013" y="2651125"/>
          <p14:tracePt t="53471" x="6450013" y="2643188"/>
          <p14:tracePt t="53479" x="6459538" y="2619375"/>
          <p14:tracePt t="53488" x="6475413" y="2595563"/>
          <p14:tracePt t="53496" x="6499225" y="2554288"/>
          <p14:tracePt t="53505" x="6523038" y="2530475"/>
          <p14:tracePt t="53513" x="6530975" y="2522538"/>
          <p14:tracePt t="53521" x="6556375" y="2482850"/>
          <p14:tracePt t="53529" x="6580188" y="2457450"/>
          <p14:tracePt t="53538" x="6604000" y="2433638"/>
          <p14:tracePt t="53546" x="6619875" y="2409825"/>
          <p14:tracePt t="53555" x="6643688" y="2401888"/>
          <p14:tracePt t="53563" x="6651625" y="2386013"/>
          <p14:tracePt t="53571" x="6669088" y="2378075"/>
          <p14:tracePt t="53580" x="6669088" y="2360613"/>
          <p14:tracePt t="53588" x="6677025" y="2360613"/>
          <p14:tracePt t="53621" x="6692900" y="2360613"/>
          <p14:tracePt t="53731" x="6692900" y="2352675"/>
          <p14:tracePt t="53780" x="6692900" y="2336800"/>
          <p14:tracePt t="53805" x="6700838" y="2336800"/>
          <p14:tracePt t="53813" x="6716713" y="2336800"/>
          <p14:tracePt t="53821" x="6724650" y="2336800"/>
          <p14:tracePt t="53830" x="6740525" y="2352675"/>
          <p14:tracePt t="53838" x="6748463" y="2386013"/>
          <p14:tracePt t="53846" x="6765925" y="2425700"/>
          <p14:tracePt t="53855" x="6773863" y="2473325"/>
          <p14:tracePt t="53863" x="6789738" y="2522538"/>
          <p14:tracePt t="54893" x="6426200" y="2957513"/>
          <p14:tracePt t="54910" x="6410325" y="2981325"/>
          <p14:tracePt t="54916" x="6386513" y="3030538"/>
          <p14:tracePt t="54932" x="6362700" y="3078163"/>
          <p14:tracePt t="54939" x="6362700" y="3086100"/>
          <p14:tracePt t="54947" x="6354763" y="3109913"/>
          <p14:tracePt t="54955" x="6354763" y="3127375"/>
          <p14:tracePt t="54963" x="6354763" y="3135313"/>
          <p14:tracePt t="54972" x="6354763" y="3151188"/>
          <p14:tracePt t="54980" x="6354763" y="3159125"/>
          <p14:tracePt t="54988" x="6354763" y="3175000"/>
          <p14:tracePt t="54997" x="6354763" y="3198813"/>
          <p14:tracePt t="55005" x="6362700" y="3198813"/>
          <p14:tracePt t="55013" x="6378575" y="3206750"/>
          <p14:tracePt t="55022" x="6378575" y="3232150"/>
          <p14:tracePt t="55030" x="6402388" y="3248025"/>
          <p14:tracePt t="55038" x="6402388" y="3255963"/>
          <p14:tracePt t="55047" x="6410325" y="3279775"/>
          <p14:tracePt t="55055" x="6426200" y="3295650"/>
          <p14:tracePt t="55063" x="6426200" y="3303588"/>
          <p14:tracePt t="55072" x="6426200" y="3319463"/>
          <p14:tracePt t="55080" x="6434138" y="3319463"/>
          <p14:tracePt t="55088" x="6434138" y="3328988"/>
          <p14:tracePt t="55097" x="6434138" y="3344863"/>
          <p14:tracePt t="55105" x="6434138" y="3352800"/>
          <p14:tracePt t="55121" x="6434138" y="3368675"/>
          <p14:tracePt t="55138" x="6434138" y="3376613"/>
          <p14:tracePt t="55212" x="6434138" y="3368675"/>
          <p14:tracePt t="55221" x="6434138" y="3344863"/>
          <p14:tracePt t="55229" x="6434138" y="3319463"/>
          <p14:tracePt t="55237" x="6434138" y="3279775"/>
          <p14:tracePt t="55245" x="6434138" y="3248025"/>
          <p14:tracePt t="55259" x="6434138" y="3198813"/>
          <p14:tracePt t="55267" x="6450013" y="3151188"/>
          <p14:tracePt t="55275" x="6459538" y="3101975"/>
          <p14:tracePt t="55284" x="6483350" y="3054350"/>
          <p14:tracePt t="55292" x="6523038" y="3005138"/>
          <p14:tracePt t="55300" x="6530975" y="2981325"/>
          <p14:tracePt t="55309" x="6572250" y="2941638"/>
          <p14:tracePt t="55317" x="6596063" y="2917825"/>
          <p14:tracePt t="55325" x="6619875" y="2892425"/>
          <p14:tracePt t="55334" x="6643688" y="2884488"/>
          <p14:tracePt t="55342" x="6651625" y="2868613"/>
          <p14:tracePt t="55351" x="6677025" y="2868613"/>
          <p14:tracePt t="55359" x="6692900" y="2868613"/>
          <p14:tracePt t="55367" x="6724650" y="2868613"/>
          <p14:tracePt t="55384" x="6748463" y="2884488"/>
          <p14:tracePt t="55392" x="6765925" y="2909888"/>
          <p14:tracePt t="55400" x="6765925" y="2917825"/>
          <p14:tracePt t="55409" x="6773863" y="2933700"/>
          <p14:tracePt t="55417" x="6773863" y="2941638"/>
          <p14:tracePt t="55425" x="6773863" y="2965450"/>
          <p14:tracePt t="55434" x="6789738" y="2981325"/>
          <p14:tracePt t="55442" x="6789738" y="2989263"/>
          <p14:tracePt t="55459" x="6789738" y="3005138"/>
          <p14:tracePt t="55467" x="6789738" y="3014663"/>
          <p14:tracePt t="55475" x="6789738" y="3030538"/>
          <p14:tracePt t="55492" x="6773863" y="3030538"/>
          <p14:tracePt t="55508" x="6773863" y="3038475"/>
          <p14:tracePt t="55517" x="6765925" y="3038475"/>
          <p14:tracePt t="55571" x="6748463" y="3038475"/>
          <p14:tracePt t="55587" x="6748463" y="3030538"/>
          <p14:tracePt t="55596" x="6748463" y="3014663"/>
          <p14:tracePt t="55603" x="6748463" y="2989263"/>
          <p14:tracePt t="55611" x="6748463" y="2981325"/>
          <p14:tracePt t="55619" x="6748463" y="2957513"/>
          <p14:tracePt t="55634" x="6765925" y="2917825"/>
          <p14:tracePt t="55642" x="6765925" y="2892425"/>
          <p14:tracePt t="55650" x="6773863" y="2884488"/>
          <p14:tracePt t="55659" x="6789738" y="2860675"/>
          <p14:tracePt t="55667" x="6797675" y="2820988"/>
          <p14:tracePt t="55675" x="6813550" y="2797175"/>
          <p14:tracePt t="55684" x="6837363" y="2771775"/>
          <p14:tracePt t="55692" x="6845300" y="2747963"/>
          <p14:tracePt t="55700" x="6870700" y="2740025"/>
          <p14:tracePt t="55709" x="6910388" y="2700338"/>
          <p14:tracePt t="55717" x="6934200" y="2692400"/>
          <p14:tracePt t="55734" x="6958013" y="2674938"/>
          <p14:tracePt t="55742" x="6983413" y="2674938"/>
          <p14:tracePt t="55750" x="6991350" y="2674938"/>
          <p14:tracePt t="55759" x="7007225" y="2674938"/>
          <p14:tracePt t="55767" x="7015163" y="2674938"/>
          <p14:tracePt t="55792" x="7031038" y="2674938"/>
          <p14:tracePt t="55806" x="7031038" y="2692400"/>
          <p14:tracePt t="55815" x="7031038" y="2700338"/>
          <p14:tracePt t="55823" x="7031038" y="2716213"/>
          <p14:tracePt t="55831" x="7031038" y="2724150"/>
          <p14:tracePt t="55854" x="7031038" y="2740025"/>
          <p14:tracePt t="55871" x="7031038" y="2747963"/>
          <p14:tracePt t="55888" x="7031038" y="2763838"/>
          <p14:tracePt t="55929" x="7015163" y="2763838"/>
          <p14:tracePt t="55959" x="7007225" y="2763838"/>
          <p14:tracePt t="56992" x="6821488" y="2763838"/>
          <p14:tracePt t="58916" x="6837363" y="2771775"/>
          <p14:tracePt t="58923" x="6845300" y="2797175"/>
          <p14:tracePt t="58934" x="6862763" y="2820988"/>
          <p14:tracePt t="58942" x="6910388" y="2917825"/>
          <p14:tracePt t="59976" x="7135813" y="3505200"/>
          <p14:tracePt t="60129" x="7135813" y="3489325"/>
          <p14:tracePt t="60138" x="7135813" y="3481388"/>
          <p14:tracePt t="60144" x="7127875" y="3465513"/>
          <p14:tracePt t="60152" x="7104063" y="3433763"/>
          <p14:tracePt t="60167" x="7080250" y="3392488"/>
          <p14:tracePt t="60175" x="7038975" y="3352800"/>
          <p14:tracePt t="60183" x="6958013" y="3271838"/>
          <p14:tracePt t="60192" x="6910388" y="3206750"/>
          <p14:tracePt t="60200" x="6862763" y="3175000"/>
          <p14:tracePt t="60208" x="6797675" y="3109913"/>
          <p14:tracePt t="60217" x="6724650" y="3062288"/>
          <p14:tracePt t="60225" x="6669088" y="3030538"/>
          <p14:tracePt t="60234" x="6580188" y="2981325"/>
          <p14:tracePt t="60242" x="6546850" y="2957513"/>
          <p14:tracePt t="60250" x="6507163" y="2941638"/>
          <p14:tracePt t="60258" x="6475413" y="2941638"/>
          <p14:tracePt t="60267" x="6434138" y="2941638"/>
          <p14:tracePt t="60275" x="6402388" y="2941638"/>
          <p14:tracePt t="60283" x="6378575" y="2941638"/>
          <p14:tracePt t="60292" x="6362700" y="2957513"/>
          <p14:tracePt t="60300" x="6354763" y="2965450"/>
          <p14:tracePt t="60308" x="6329363" y="3005138"/>
          <p14:tracePt t="60317" x="6313488" y="3030538"/>
          <p14:tracePt t="60325" x="6305550" y="3062288"/>
          <p14:tracePt t="60333" x="6289675" y="3109913"/>
          <p14:tracePt t="60342" x="6289675" y="3151188"/>
          <p14:tracePt t="60350" x="6281738" y="3182938"/>
          <p14:tracePt t="60358" x="6281738" y="3232150"/>
          <p14:tracePt t="60367" x="6281738" y="3248025"/>
          <p14:tracePt t="60375" x="6281738" y="3279775"/>
          <p14:tracePt t="60383" x="6281738" y="3319463"/>
          <p14:tracePt t="60392" x="6281738" y="3344863"/>
          <p14:tracePt t="60400" x="6289675" y="3368675"/>
          <p14:tracePt t="60408" x="6289675" y="3376613"/>
          <p14:tracePt t="60417" x="6305550" y="3400425"/>
          <p14:tracePt t="60425" x="6329363" y="3416300"/>
          <p14:tracePt t="60433" x="6354763" y="3433763"/>
          <p14:tracePt t="60442" x="6378575" y="3441700"/>
          <p14:tracePt t="60450" x="6402388" y="3441700"/>
          <p14:tracePt t="60458" x="6426200" y="3457575"/>
          <p14:tracePt t="60467" x="6459538" y="3457575"/>
          <p14:tracePt t="60475" x="6499225" y="3457575"/>
          <p14:tracePt t="60483" x="6530975" y="3457575"/>
          <p14:tracePt t="60492" x="6572250" y="3441700"/>
          <p14:tracePt t="60500" x="6580188" y="3433763"/>
          <p14:tracePt t="60508" x="6643688" y="3400425"/>
          <p14:tracePt t="60517" x="6669088" y="3376613"/>
          <p14:tracePt t="60525" x="6692900" y="3368675"/>
          <p14:tracePt t="60533" x="6724650" y="3328988"/>
          <p14:tracePt t="60542" x="6740525" y="3319463"/>
          <p14:tracePt t="60550" x="6765925" y="3279775"/>
          <p14:tracePt t="60558" x="6789738" y="3248025"/>
          <p14:tracePt t="60567" x="6797675" y="3206750"/>
          <p14:tracePt t="60575" x="6813550" y="3175000"/>
          <p14:tracePt t="60584" x="6813550" y="3127375"/>
          <p14:tracePt t="60592" x="6813550" y="3005138"/>
          <p14:tracePt t="60600" x="6813550" y="2933700"/>
          <p14:tracePt t="60608" x="6813550" y="2860675"/>
          <p14:tracePt t="60617" x="6789738" y="2771775"/>
          <p14:tracePt t="60625" x="6765925" y="2700338"/>
          <p14:tracePt t="60633" x="6724650" y="2619375"/>
          <p14:tracePt t="60642" x="6692900" y="2546350"/>
          <p14:tracePt t="60650" x="6669088" y="2482850"/>
          <p14:tracePt t="60658" x="6627813" y="2433638"/>
          <p14:tracePt t="60667" x="6596063" y="2386013"/>
          <p14:tracePt t="60675" x="6572250" y="2360613"/>
          <p14:tracePt t="60683" x="6523038" y="2336800"/>
          <p14:tracePt t="60692" x="6483350" y="2328863"/>
          <p14:tracePt t="60700" x="6450013" y="2312988"/>
          <p14:tracePt t="60708" x="6410325" y="2312988"/>
          <p14:tracePt t="60717" x="6378575" y="2312988"/>
          <p14:tracePt t="60725" x="6354763" y="2312988"/>
          <p14:tracePt t="60733" x="6313488" y="2312988"/>
          <p14:tracePt t="60742" x="6289675" y="2312988"/>
          <p14:tracePt t="60750" x="6257925" y="2312988"/>
          <p14:tracePt t="60758" x="6232525" y="2328863"/>
          <p14:tracePt t="60767" x="6208713" y="2336800"/>
          <p14:tracePt t="60775" x="6184900" y="2352675"/>
          <p14:tracePt t="60783" x="6161088" y="2378075"/>
          <p14:tracePt t="60792" x="6143625" y="2386013"/>
          <p14:tracePt t="60800" x="6135688" y="2409825"/>
          <p14:tracePt t="60808" x="6119813" y="2425700"/>
          <p14:tracePt t="60817" x="6111875" y="2449513"/>
          <p14:tracePt t="60825" x="6111875" y="2473325"/>
          <p14:tracePt t="60833" x="6096000" y="2498725"/>
          <p14:tracePt t="60842" x="6080125" y="2522538"/>
          <p14:tracePt t="60850" x="6080125" y="2530475"/>
          <p14:tracePt t="60858" x="6072188" y="2554288"/>
          <p14:tracePt t="60867" x="6072188" y="2570163"/>
          <p14:tracePt t="60875" x="6072188" y="2595563"/>
          <p14:tracePt t="60883" x="6072188" y="2603500"/>
          <p14:tracePt t="60892" x="6056313" y="2619375"/>
          <p14:tracePt t="60900" x="6056313" y="2643188"/>
          <p14:tracePt t="60908" x="6056313" y="2651125"/>
          <p14:tracePt t="60917" x="6056313" y="2667000"/>
          <p14:tracePt t="60925" x="6056313" y="2674938"/>
          <p14:tracePt t="60933" x="6056313" y="2692400"/>
          <p14:tracePt t="60942" x="6056313" y="2716213"/>
          <p14:tracePt t="60959" x="6056313" y="2724150"/>
          <p14:tracePt t="60984" x="6056313" y="2740025"/>
          <p14:tracePt t="61015" x="6048375" y="2740025"/>
          <p14:tracePt t="61121" x="6048375" y="2724150"/>
          <p14:tracePt t="62157" x="6313488" y="3224213"/>
          <p14:tracePt t="62325" x="6329363" y="3224213"/>
          <p14:tracePt t="62350" x="6337300" y="3224213"/>
          <p14:tracePt t="62367" x="6337300" y="3232150"/>
          <p14:tracePt t="62375" x="6354763" y="3232150"/>
          <p14:tracePt t="62392" x="6362700" y="3248025"/>
          <p14:tracePt t="62400" x="6378575" y="3248025"/>
          <p14:tracePt t="62408" x="6386513" y="3255963"/>
          <p14:tracePt t="62417" x="6426200" y="3271838"/>
          <p14:tracePt t="62425" x="6434138" y="3279775"/>
          <p14:tracePt t="62434" x="6459538" y="3295650"/>
          <p14:tracePt t="62442" x="6483350" y="3319463"/>
          <p14:tracePt t="62450" x="6507163" y="3328988"/>
          <p14:tracePt t="62458" x="6546850" y="3352800"/>
          <p14:tracePt t="62467" x="6580188" y="3376613"/>
          <p14:tracePt t="62475" x="6619875" y="3400425"/>
          <p14:tracePt t="62484" x="6643688" y="3433763"/>
          <p14:tracePt t="62492" x="6677025" y="3457575"/>
          <p14:tracePt t="62500" x="6716713" y="3489325"/>
          <p14:tracePt t="62509" x="6740525" y="3529013"/>
          <p14:tracePt t="62517" x="6773863" y="3554413"/>
          <p14:tracePt t="62525" x="6813550" y="3586163"/>
          <p14:tracePt t="62534" x="6845300" y="3609975"/>
          <p14:tracePt t="62542" x="6870700" y="3633788"/>
          <p14:tracePt t="62550" x="6910388" y="3675063"/>
          <p14:tracePt t="62559" x="6918325" y="3683000"/>
          <p14:tracePt t="62567" x="6942138" y="3698875"/>
          <p14:tracePt t="62575" x="6983413" y="3722688"/>
          <p14:tracePt t="62583" x="7007225" y="3730625"/>
          <p14:tracePt t="62592" x="7015163" y="3730625"/>
          <p14:tracePt t="62767" x="7038975" y="3706813"/>
          <p14:tracePt t="62775" x="7054850" y="3683000"/>
          <p14:tracePt t="62783" x="7088188" y="3651250"/>
          <p14:tracePt t="62792" x="7112000" y="3625850"/>
          <p14:tracePt t="62800" x="7151688" y="3578225"/>
          <p14:tracePt t="62809" x="7177088" y="3554413"/>
          <p14:tracePt t="62817" x="7224713" y="3481388"/>
          <p14:tracePt t="62825" x="7329488" y="3368675"/>
          <p14:tracePt t="62834" x="7394575" y="3295650"/>
          <p14:tracePt t="62842" x="7426325" y="3255963"/>
          <p14:tracePt t="62850" x="7499350" y="3182938"/>
          <p14:tracePt t="62859" x="7562850" y="3127375"/>
          <p14:tracePt t="62867" x="7620000" y="3054350"/>
          <p14:tracePt t="62875" x="7667625" y="3014663"/>
          <p14:tracePt t="62884" x="7693025" y="2989263"/>
          <p14:tracePt t="62892" x="7740650" y="2965450"/>
          <p14:tracePt t="62900" x="7781925" y="2941638"/>
          <p14:tracePt t="62909" x="7805738" y="2917825"/>
          <p14:tracePt t="62917" x="7837488" y="2917825"/>
          <p14:tracePt t="62925" x="7861300" y="2909888"/>
          <p14:tracePt t="62933" x="7886700" y="2892425"/>
          <p14:tracePt t="62942" x="7902575" y="2892425"/>
          <p14:tracePt t="62950" x="7910513" y="2892425"/>
          <p14:tracePt t="62959" x="7926388" y="2892425"/>
          <p14:tracePt t="62975" x="7934325" y="2892425"/>
          <p14:tracePt t="63025" x="7934325" y="2884488"/>
          <p14:tracePt t="63042" x="7934325" y="2868613"/>
          <p14:tracePt t="63050" x="7934325" y="2844800"/>
          <p14:tracePt t="63059" x="7926388" y="2836863"/>
          <p14:tracePt t="63067" x="7926388" y="2797175"/>
          <p14:tracePt t="63075" x="7910513" y="2771775"/>
          <p14:tracePt t="63083" x="7902575" y="2740025"/>
          <p14:tracePt t="63092" x="7886700" y="2700338"/>
          <p14:tracePt t="63100" x="7878763" y="2651125"/>
          <p14:tracePt t="63108" x="7878763" y="2627313"/>
          <p14:tracePt t="63117" x="7853363" y="2578100"/>
          <p14:tracePt t="63125" x="7853363" y="2554288"/>
          <p14:tracePt t="63134" x="7837488" y="2530475"/>
          <p14:tracePt t="63142" x="7829550" y="2498725"/>
          <p14:tracePt t="63150" x="7813675" y="2473325"/>
          <p14:tracePt t="63159" x="7805738" y="2449513"/>
          <p14:tracePt t="64185" x="7596188" y="2820988"/>
          <p14:tracePt t="64188" x="7572375" y="2836863"/>
          <p14:tracePt t="64203" x="7539038" y="2868613"/>
          <p14:tracePt t="64211" x="7499350" y="2892425"/>
          <p14:tracePt t="64219" x="7499350" y="2909888"/>
          <p14:tracePt t="64227" x="7475538" y="2917825"/>
          <p14:tracePt t="64235" x="7466013" y="2941638"/>
          <p14:tracePt t="64243" x="7450138" y="2957513"/>
          <p14:tracePt t="64251" x="7442200" y="2981325"/>
          <p14:tracePt t="64259" x="7426325" y="2989263"/>
          <p14:tracePt t="64268" x="7418388" y="3005138"/>
          <p14:tracePt t="64276" x="7402513" y="3014663"/>
          <p14:tracePt t="64284" x="7402513" y="3030538"/>
          <p14:tracePt t="64292" x="7394575" y="3038475"/>
          <p14:tracePt t="64301" x="7378700" y="3054350"/>
          <p14:tracePt t="64309" x="7378700" y="3062288"/>
          <p14:tracePt t="64317" x="7370763" y="3086100"/>
          <p14:tracePt t="64326" x="7370763" y="3101975"/>
          <p14:tracePt t="64334" x="7370763" y="3109913"/>
          <p14:tracePt t="64342" x="7353300" y="3127375"/>
          <p14:tracePt t="64351" x="7353300" y="3151188"/>
          <p14:tracePt t="64359" x="7353300" y="3175000"/>
          <p14:tracePt t="64368" x="7345363" y="3224213"/>
          <p14:tracePt t="64376" x="7345363" y="3255963"/>
          <p14:tracePt t="64384" x="7329488" y="3295650"/>
          <p14:tracePt t="64393" x="7329488" y="3303588"/>
          <p14:tracePt t="64401" x="7329488" y="3344863"/>
          <p14:tracePt t="64409" x="7329488" y="3368675"/>
          <p14:tracePt t="64417" x="7329488" y="3392488"/>
          <p14:tracePt t="64426" x="7329488" y="3400425"/>
          <p14:tracePt t="64434" x="7329488" y="3416300"/>
          <p14:tracePt t="64442" x="7329488" y="3433763"/>
          <p14:tracePt t="64467" x="7329488" y="3441700"/>
          <p14:tracePt t="64506" x="7345363" y="3433763"/>
          <p14:tracePt t="64521" x="7353300" y="3416300"/>
          <p14:tracePt t="64529" x="7378700" y="3392488"/>
          <p14:tracePt t="64538" x="7394575" y="3376613"/>
          <p14:tracePt t="64546" x="7418388" y="3352800"/>
          <p14:tracePt t="64555" x="7442200" y="3328988"/>
          <p14:tracePt t="64563" x="7475538" y="3303588"/>
          <p14:tracePt t="64571" x="7546975" y="3255963"/>
          <p14:tracePt t="64580" x="7596188" y="3224213"/>
          <p14:tracePt t="64588" x="7635875" y="3198813"/>
          <p14:tracePt t="64596" x="7685088" y="3159125"/>
          <p14:tracePt t="64604" x="7716838" y="3151188"/>
          <p14:tracePt t="64613" x="7740650" y="3135313"/>
          <p14:tracePt t="64621" x="7781925" y="3127375"/>
          <p14:tracePt t="64629" x="7805738" y="3109913"/>
          <p14:tracePt t="64638" x="7829550" y="3109913"/>
          <p14:tracePt t="64646" x="7853363" y="3101975"/>
          <p14:tracePt t="64654" x="7878763" y="3101975"/>
          <p14:tracePt t="64663" x="7886700" y="3101975"/>
          <p14:tracePt t="64671" x="7902575" y="3101975"/>
          <p14:tracePt t="64696" x="7910513" y="3101975"/>
          <p14:tracePt t="64726" x="7926388" y="3101975"/>
          <p14:tracePt t="64872" x="7926388" y="3109913"/>
          <p14:tracePt t="64905" x="7926388" y="3127375"/>
          <p14:tracePt t="64913" x="7910513" y="3127375"/>
          <p14:tracePt t="64938" x="7910513" y="3135313"/>
          <p14:tracePt t="64955" x="7902575" y="3135313"/>
          <p14:tracePt t="64963" x="7902575" y="3151188"/>
          <p14:tracePt t="65075" x="7902575" y="3159125"/>
          <p14:tracePt t="65109" x="7910513" y="3175000"/>
          <p14:tracePt t="65142" x="7926388" y="3175000"/>
          <p14:tracePt t="65150" x="7926388" y="3182938"/>
          <p14:tracePt t="65704" x="7934325" y="3182938"/>
          <p14:tracePt t="65713" x="7934325" y="3175000"/>
          <p14:tracePt t="65721" x="7934325" y="3159125"/>
          <p14:tracePt t="65738" x="7950200" y="3151188"/>
          <p14:tracePt t="66767" x="7902575" y="2692400"/>
          <p14:tracePt t="67021" x="7910513" y="2674938"/>
          <p14:tracePt t="67030" x="7926388" y="2667000"/>
          <p14:tracePt t="67038" x="7950200" y="2627313"/>
          <p14:tracePt t="67046" x="7974013" y="2603500"/>
          <p14:tracePt t="67054" x="8007350" y="2570163"/>
          <p14:tracePt t="67063" x="8031163" y="2530475"/>
          <p14:tracePt t="67071" x="8047038" y="2506663"/>
          <p14:tracePt t="67079" x="8070850" y="2473325"/>
          <p14:tracePt t="67088" x="8096250" y="2449513"/>
          <p14:tracePt t="67096" x="8104188" y="2425700"/>
          <p14:tracePt t="67104" x="8120063" y="2409825"/>
          <p14:tracePt t="67113" x="8135938" y="2401888"/>
          <p14:tracePt t="67121" x="8143875" y="2386013"/>
          <p14:tracePt t="67129" x="8143875" y="2378075"/>
          <p14:tracePt t="67146" x="8159750" y="2378075"/>
          <p14:tracePt t="67154" x="8159750" y="2360613"/>
          <p14:tracePt t="67171" x="8167688" y="2360613"/>
          <p14:tracePt t="67188" x="8167688" y="2352675"/>
          <p14:tracePt t="67196" x="8167688" y="2336800"/>
          <p14:tracePt t="67204" x="8185150" y="2336800"/>
          <p14:tracePt t="67212" x="8185150" y="2328863"/>
          <p14:tracePt t="67221" x="8185150" y="2312988"/>
          <p14:tracePt t="67229" x="8193088" y="2312988"/>
          <p14:tracePt t="67238" x="8193088" y="2305050"/>
          <p14:tracePt t="67246" x="8193088" y="2289175"/>
          <p14:tracePt t="67263" x="8193088" y="2281238"/>
          <p14:tracePt t="67288" x="8193088" y="2263775"/>
          <p14:tracePt t="67354" x="8193088" y="2281238"/>
          <p14:tracePt t="67362" x="8193088" y="2289175"/>
          <p14:tracePt t="67371" x="8193088" y="2328863"/>
          <p14:tracePt t="67379" x="8193088" y="2352675"/>
          <p14:tracePt t="67388" x="8193088" y="2386013"/>
          <p14:tracePt t="67396" x="8193088" y="2425700"/>
          <p14:tracePt t="67404" x="8193088" y="2449513"/>
          <p14:tracePt t="67413" x="8193088" y="2482850"/>
          <p14:tracePt t="67421" x="8193088" y="2522538"/>
          <p14:tracePt t="67429" x="8193088" y="2554288"/>
          <p14:tracePt t="67438" x="8193088" y="2570163"/>
          <p14:tracePt t="67446" x="8193088" y="2595563"/>
          <p14:tracePt t="67454" x="8193088" y="2603500"/>
          <p14:tracePt t="67463" x="8193088" y="2619375"/>
          <p14:tracePt t="67471" x="8193088" y="2627313"/>
          <p14:tracePt t="67496" x="8193088" y="2643188"/>
          <p14:tracePt t="67639" x="8193088" y="2627313"/>
          <p14:tracePt t="67655" x="8208963" y="2619375"/>
          <p14:tracePt t="67663" x="8208963" y="2603500"/>
          <p14:tracePt t="67680" x="8216900" y="2578100"/>
          <p14:tracePt t="67688" x="8216900" y="2570163"/>
          <p14:tracePt t="67696" x="8232775" y="2554288"/>
          <p14:tracePt t="67705" x="8240713" y="2546350"/>
          <p14:tracePt t="67713" x="8256588" y="2530475"/>
          <p14:tracePt t="67721" x="8256588" y="2522538"/>
          <p14:tracePt t="67729" x="8264525" y="2522538"/>
          <p14:tracePt t="67738" x="8264525" y="2506663"/>
          <p14:tracePt t="67746" x="8281988" y="2506663"/>
          <p14:tracePt t="67779" x="8289925" y="2522538"/>
          <p14:tracePt t="67788" x="8289925" y="2530475"/>
          <p14:tracePt t="67796" x="8289925" y="2570163"/>
          <p14:tracePt t="67804" x="8289925" y="2595563"/>
          <p14:tracePt t="68837" x="7974013" y="3303588"/>
          <p14:tracePt t="68967" x="7974013" y="3328988"/>
          <p14:tracePt t="68975" x="7974013" y="3368675"/>
          <p14:tracePt t="68982" x="7974013" y="3392488"/>
          <p14:tracePt t="68990" x="7974013" y="3416300"/>
          <p14:tracePt t="68998" x="7974013" y="3441700"/>
          <p14:tracePt t="69006" x="7974013" y="3481388"/>
          <p14:tracePt t="69014" x="7974013" y="3529013"/>
          <p14:tracePt t="69022" x="7974013" y="3578225"/>
          <p14:tracePt t="69031" x="7974013" y="3625850"/>
          <p14:tracePt t="69039" x="7974013" y="3651250"/>
          <p14:tracePt t="69047" x="7974013" y="3683000"/>
          <p14:tracePt t="69055" x="7974013" y="3706813"/>
          <p14:tracePt t="69063" x="7974013" y="3730625"/>
          <p14:tracePt t="69071" x="7974013" y="3756025"/>
          <p14:tracePt t="69088" x="7974013" y="3795713"/>
          <p14:tracePt t="69096" x="7974013" y="3803650"/>
          <p14:tracePt t="69121" x="7983538" y="3819525"/>
          <p14:tracePt t="69129" x="7999413" y="3819525"/>
          <p14:tracePt t="69136" x="8007350" y="3819525"/>
          <p14:tracePt t="69145" x="8023225" y="3819525"/>
          <p14:tracePt t="69153" x="8047038" y="3819525"/>
          <p14:tracePt t="69167" x="8070850" y="3795713"/>
          <p14:tracePt t="69176" x="8096250" y="3779838"/>
          <p14:tracePt t="69183" x="8135938" y="3748088"/>
          <p14:tracePt t="69192" x="8159750" y="3706813"/>
          <p14:tracePt t="69200" x="8208963" y="3675063"/>
          <p14:tracePt t="69208" x="8240713" y="3625850"/>
          <p14:tracePt t="69217" x="8281988" y="3586163"/>
          <p14:tracePt t="69225" x="8337550" y="3529013"/>
          <p14:tracePt t="69233" x="8377238" y="3489325"/>
          <p14:tracePt t="69242" x="8410575" y="3457575"/>
          <p14:tracePt t="69250" x="8474075" y="3392488"/>
          <p14:tracePt t="69259" x="8507413" y="3352800"/>
          <p14:tracePt t="69267" x="8547100" y="3328988"/>
          <p14:tracePt t="69275" x="8570913" y="3303588"/>
          <p14:tracePt t="69283" x="8596313" y="3279775"/>
          <p14:tracePt t="69292" x="8620125" y="3271838"/>
          <p14:tracePt t="69300" x="8628063" y="3255963"/>
          <p14:tracePt t="69308" x="8643938" y="3255963"/>
          <p14:tracePt t="69317" x="8643938" y="3248025"/>
          <p14:tracePt t="69325" x="8643938" y="3232150"/>
          <p14:tracePt t="69333" x="8651875" y="3232150"/>
          <p14:tracePt t="69350" x="8651875" y="3224213"/>
          <p14:tracePt t="69367" x="8651875" y="3206750"/>
          <p14:tracePt t="69392" x="8651875" y="3198813"/>
          <p14:tracePt t="69409" x="8651875" y="3182938"/>
          <p14:tracePt t="69417" x="8651875" y="3175000"/>
          <p14:tracePt t="69425" x="8651875" y="3159125"/>
          <p14:tracePt t="69434" x="8651875" y="3151188"/>
          <p14:tracePt t="69442" x="8651875" y="3135313"/>
          <p14:tracePt t="69450" x="8643938" y="3109913"/>
          <p14:tracePt t="69458" x="8628063" y="3086100"/>
          <p14:tracePt t="69467" x="8628063" y="3054350"/>
          <p14:tracePt t="69475" x="8620125" y="3030538"/>
          <p14:tracePt t="69484" x="8604250" y="2989263"/>
          <p14:tracePt t="69492" x="8596313" y="2941638"/>
          <p14:tracePt t="69500" x="8596313" y="2917825"/>
          <p14:tracePt t="69509" x="8578850" y="2860675"/>
          <p14:tracePt t="69517" x="8578850" y="2844800"/>
          <p14:tracePt t="69525" x="8578850" y="2813050"/>
          <p14:tracePt t="69534" x="8578850" y="2771775"/>
          <p14:tracePt t="69542" x="8578850" y="2747963"/>
          <p14:tracePt t="69550" x="8578850" y="2724150"/>
          <p14:tracePt t="69558" x="8578850" y="2716213"/>
          <p14:tracePt t="69567" x="8578850" y="2692400"/>
          <p14:tracePt t="69575" x="8578850" y="2667000"/>
          <p14:tracePt t="69584" x="8578850" y="2651125"/>
          <p14:tracePt t="69592" x="8578850" y="2643188"/>
          <p14:tracePt t="69600" x="8578850" y="2627313"/>
          <p14:tracePt t="69608" x="8596313" y="2619375"/>
          <p14:tracePt t="69617" x="8604250" y="2603500"/>
          <p14:tracePt t="69625" x="8604250" y="2595563"/>
          <p14:tracePt t="69642" x="8604250" y="2578100"/>
          <p14:tracePt t="69650" x="8620125" y="2578100"/>
          <p14:tracePt t="69683" x="8628063" y="2578100"/>
          <p14:tracePt t="69709" x="8643938" y="2578100"/>
          <p14:tracePt t="69725" x="8651875" y="2578100"/>
          <p14:tracePt t="69734" x="8651875" y="2595563"/>
          <p14:tracePt t="69750" x="8667750" y="2595563"/>
          <p14:tracePt t="69759" x="8667750" y="2603500"/>
          <p14:tracePt t="69804" x="8667750" y="2619375"/>
          <p14:tracePt t="69820" x="8651875" y="2619375"/>
          <p14:tracePt t="69836" x="8643938" y="2619375"/>
          <p14:tracePt t="69844" x="8628063" y="2619375"/>
          <p14:tracePt t="69853" x="8620125" y="2619375"/>
          <p14:tracePt t="70881" x="8570913" y="2627313"/>
          <p14:tracePt t="73679" x="8570913" y="2643188"/>
          <p14:tracePt t="73687" x="8555038" y="2651125"/>
          <p14:tracePt t="73695" x="8547100" y="2667000"/>
          <p14:tracePt t="74722" x="8523288" y="2425700"/>
          <p14:tracePt t="74810" x="8531225" y="2409825"/>
          <p14:tracePt t="74846" x="8547100" y="2409825"/>
          <p14:tracePt t="74858" x="8555038" y="2401888"/>
          <p14:tracePt t="74875" x="8570913" y="2401888"/>
          <p14:tracePt t="74884" x="8578850" y="2401888"/>
          <p14:tracePt t="74899" x="8596313" y="2401888"/>
          <p14:tracePt t="74915" x="8604250" y="2401888"/>
          <p14:tracePt t="74946" x="8620125" y="2401888"/>
          <p14:tracePt t="74975" x="8628063" y="2401888"/>
          <p14:tracePt t="75045" x="8628063" y="2409825"/>
          <p14:tracePt t="76155" x="8628063" y="2425700"/>
          <p14:tracePt t="76162" x="8628063" y="2457450"/>
          <p14:tracePt t="76169" x="8643938" y="2498725"/>
          <p14:tracePt t="76177" x="8651875" y="2530475"/>
          <p14:tracePt t="76185" x="8667750" y="2578100"/>
          <p14:tracePt t="77211" x="9128125" y="3151188"/>
          <p14:tracePt t="77308" x="9136063" y="3151188"/>
          <p14:tracePt t="77316" x="9159875" y="3151188"/>
          <p14:tracePt t="77325" x="9175750" y="3151188"/>
          <p14:tracePt t="77333" x="9201150" y="3135313"/>
          <p14:tracePt t="77342" x="9209088" y="3135313"/>
          <p14:tracePt t="77350" x="9232900" y="3135313"/>
          <p14:tracePt t="77359" x="9248775" y="3135313"/>
          <p14:tracePt t="77367" x="9256713" y="3135313"/>
          <p14:tracePt t="77375" x="9280525" y="3135313"/>
          <p14:tracePt t="77384" x="9297988" y="3135313"/>
          <p14:tracePt t="77392" x="9305925" y="3135313"/>
          <p14:tracePt t="77400" x="9321800" y="3135313"/>
          <p14:tracePt t="77409" x="9345613" y="3135313"/>
          <p14:tracePt t="77417" x="9353550" y="3135313"/>
          <p14:tracePt t="77434" x="9369425" y="3135313"/>
          <p14:tracePt t="77467" x="9377363" y="3135313"/>
          <p14:tracePt t="77521" x="9377363" y="3151188"/>
          <p14:tracePt t="77537" x="9369425" y="3151188"/>
          <p14:tracePt t="77552" x="9353550" y="3159125"/>
          <p14:tracePt t="77560" x="9321800" y="3159125"/>
          <p14:tracePt t="77568" x="9305925" y="3159125"/>
          <p14:tracePt t="77577" x="9280525" y="3159125"/>
          <p14:tracePt t="77585" x="9272588" y="3159125"/>
          <p14:tracePt t="77593" x="9248775" y="3159125"/>
          <p14:tracePt t="77601" x="9224963" y="3159125"/>
          <p14:tracePt t="77609" x="9201150" y="3159125"/>
          <p14:tracePt t="77617" x="9183688" y="3159125"/>
          <p14:tracePt t="77625" x="9159875" y="3159125"/>
          <p14:tracePt t="77634" x="9136063" y="3159125"/>
          <p14:tracePt t="77650" x="9112250" y="3159125"/>
          <p14:tracePt t="77659" x="9104313" y="3159125"/>
          <p14:tracePt t="77667" x="9086850" y="3151188"/>
          <p14:tracePt t="77675" x="9078913" y="3135313"/>
          <p14:tracePt t="77683" x="9063038" y="3135313"/>
          <p14:tracePt t="77692" x="9055100" y="3127375"/>
          <p14:tracePt t="77700" x="9039225" y="3127375"/>
          <p14:tracePt t="77708" x="9039225" y="3109913"/>
          <p14:tracePt t="77717" x="9031288" y="3101975"/>
          <p14:tracePt t="77734" x="9015413" y="3101975"/>
          <p14:tracePt t="77742" x="9015413" y="3086100"/>
          <p14:tracePt t="77829" x="9015413" y="3078163"/>
          <p14:tracePt t="77870" x="9015413" y="3062288"/>
          <p14:tracePt t="77878" x="9031288" y="3062288"/>
          <p14:tracePt t="77896" x="9039225" y="3054350"/>
          <p14:tracePt t="77910" x="9055100" y="3054350"/>
          <p14:tracePt t="77918" x="9055100" y="3038475"/>
          <p14:tracePt t="77927" x="9063038" y="3038475"/>
          <p14:tracePt t="77935" x="9063038" y="3030538"/>
          <p14:tracePt t="77951" x="9078913" y="3014663"/>
          <p14:tracePt t="77975" x="9086850" y="3005138"/>
          <p14:tracePt t="77984" x="9104313" y="2989263"/>
          <p14:tracePt t="77992" x="9104313" y="2981325"/>
          <p14:tracePt t="78000" x="9112250" y="2965450"/>
          <p14:tracePt t="78008" x="9112250" y="2957513"/>
          <p14:tracePt t="78016" x="9128125" y="2941638"/>
          <p14:tracePt t="78024" x="9136063" y="2933700"/>
          <p14:tracePt t="78032" x="9136063" y="2917825"/>
          <p14:tracePt t="78041" x="9151938" y="2909888"/>
          <p14:tracePt t="78049" x="9151938" y="2892425"/>
          <p14:tracePt t="78057" x="9151938" y="2884488"/>
          <p14:tracePt t="78065" x="9159875" y="2860675"/>
          <p14:tracePt t="78073" x="9175750" y="2844800"/>
          <p14:tracePt t="78087" x="9175750" y="2836863"/>
          <p14:tracePt t="78096" x="9183688" y="2820988"/>
          <p14:tracePt t="78104" x="9183688" y="2797175"/>
          <p14:tracePt t="78113" x="9201150" y="2787650"/>
          <p14:tracePt t="78121" x="9201150" y="2771775"/>
          <p14:tracePt t="78129" x="9209088" y="2747963"/>
          <p14:tracePt t="78138" x="9209088" y="2740025"/>
          <p14:tracePt t="78146" x="9224963" y="2716213"/>
          <p14:tracePt t="78155" x="9224963" y="2700338"/>
          <p14:tracePt t="78163" x="9224963" y="2692400"/>
          <p14:tracePt t="78171" x="9232900" y="2651125"/>
          <p14:tracePt t="78179" x="9248775" y="2627313"/>
          <p14:tracePt t="78188" x="9248775" y="2603500"/>
          <p14:tracePt t="78196" x="9248775" y="2578100"/>
          <p14:tracePt t="78204" x="9256713" y="2570163"/>
          <p14:tracePt t="78213" x="9256713" y="2546350"/>
          <p14:tracePt t="78221" x="9272588" y="2522538"/>
          <p14:tracePt t="79236" x="9547225" y="2747963"/>
          <p14:tracePt t="79239" x="9547225" y="2763838"/>
          <p14:tracePt t="79271" x="9547225" y="2771775"/>
          <p14:tracePt t="79546" x="9547225" y="2787650"/>
          <p14:tracePt t="79562" x="9539288" y="2797175"/>
          <p14:tracePt t="79579" x="9539288" y="2813050"/>
          <p14:tracePt t="79588" x="9539288" y="2820988"/>
          <p14:tracePt t="79596" x="9539288" y="2836863"/>
          <p14:tracePt t="79604" x="9523413" y="2844800"/>
          <p14:tracePt t="79613" x="9523413" y="2860675"/>
          <p14:tracePt t="79621" x="9523413" y="2868613"/>
          <p14:tracePt t="79629" x="9523413" y="2884488"/>
          <p14:tracePt t="79638" x="9515475" y="2909888"/>
          <p14:tracePt t="79646" x="9515475" y="2917825"/>
          <p14:tracePt t="79654" x="9498013" y="2933700"/>
          <p14:tracePt t="79663" x="9498013" y="2941638"/>
          <p14:tracePt t="79671" x="9498013" y="2957513"/>
          <p14:tracePt t="79679" x="9498013" y="2965450"/>
          <p14:tracePt t="79688" x="9498013" y="2981325"/>
          <p14:tracePt t="79713" x="9498013" y="2989263"/>
          <p14:tracePt t="79721" x="9490075" y="2989263"/>
          <p14:tracePt t="79817" x="9490075" y="3005138"/>
          <p14:tracePt t="79839" x="9498013" y="3005138"/>
          <p14:tracePt t="79847" x="9498013" y="3014663"/>
          <p14:tracePt t="79855" x="9515475" y="3014663"/>
          <p14:tracePt t="79863" x="9515475" y="3030538"/>
          <p14:tracePt t="79871" x="9523413" y="3030538"/>
          <p14:tracePt t="79888" x="9523413" y="3038475"/>
          <p14:tracePt t="79896" x="9539288" y="3038475"/>
          <p14:tracePt t="79913" x="9539288" y="3054350"/>
          <p14:tracePt t="79921" x="9547225" y="3054350"/>
          <p14:tracePt t="79938" x="9563100" y="3054350"/>
          <p14:tracePt t="79962" x="9571038" y="3062288"/>
          <p14:tracePt t="79996" x="9586913" y="3062288"/>
          <p14:tracePt t="80021" x="9594850" y="3078163"/>
          <p14:tracePt t="80042" x="9612313" y="3078163"/>
          <p14:tracePt t="80075" x="9620250" y="3086100"/>
          <p14:tracePt t="80107" x="9636125" y="3086100"/>
          <p14:tracePt t="80132" x="9636125" y="3101975"/>
          <p14:tracePt t="80173" x="9644063" y="3101975"/>
          <p14:tracePt t="80189" x="9644063" y="3109913"/>
          <p14:tracePt t="80254" x="9644063" y="3127375"/>
          <p14:tracePt t="80433" x="9659938" y="3127375"/>
          <p14:tracePt t="80449" x="9667875" y="3127375"/>
          <p14:tracePt t="80458" x="9683750" y="3127375"/>
          <p14:tracePt t="81489" x="9901238" y="2716213"/>
          <p14:tracePt t="81496" x="9910763" y="2667000"/>
          <p14:tracePt t="81505" x="9910763" y="2651125"/>
          <p14:tracePt t="81519" x="9926638" y="2643188"/>
          <p14:tracePt t="81528" x="9926638" y="2627313"/>
          <p14:tracePt t="81544" x="9926638" y="2619375"/>
          <p14:tracePt t="81560" x="9934575" y="2603500"/>
          <p14:tracePt t="81569" x="9934575" y="2595563"/>
          <p14:tracePt t="81602" x="9934575" y="2578100"/>
          <p14:tracePt t="81662" x="9950450" y="2578100"/>
          <p14:tracePt t="81679" x="9950450" y="2570163"/>
          <p14:tracePt t="82036" x="9958388" y="2570163"/>
          <p14:tracePt t="82044" x="9982200" y="2554288"/>
          <p14:tracePt t="82053" x="10023475" y="2546350"/>
          <p14:tracePt t="82061" x="10047288" y="2522538"/>
          <p14:tracePt t="82069" x="10071100" y="2506663"/>
          <p14:tracePt t="82077" x="10094913" y="2498725"/>
          <p14:tracePt t="82085" x="10128250" y="2482850"/>
          <p14:tracePt t="82093" x="10152063" y="2473325"/>
          <p14:tracePt t="82101" x="10191750" y="2457450"/>
          <p14:tracePt t="82110" x="10207625" y="2449513"/>
          <p14:tracePt t="82118" x="10240963" y="2433638"/>
          <p14:tracePt t="82126" x="10256838" y="2433638"/>
          <p14:tracePt t="82134" x="10280650" y="2425700"/>
          <p14:tracePt t="82150" x="10304463" y="2425700"/>
          <p14:tracePt t="82167" x="10329863" y="2409825"/>
          <p14:tracePt t="82184" x="10337800" y="2409825"/>
          <p14:tracePt t="82217" x="10353675" y="2409825"/>
          <p14:tracePt t="84184" x="10329863" y="2409825"/>
          <p14:tracePt t="84193" x="10313988" y="2425700"/>
          <p14:tracePt t="84201" x="10288588" y="2433638"/>
          <p14:tracePt t="85227" x="9691688" y="3368675"/>
          <p14:tracePt t="85259" x="9709150" y="3368675"/>
          <p14:tracePt t="85267" x="9717088" y="3368675"/>
          <p14:tracePt t="85275" x="9732963" y="3376613"/>
          <p14:tracePt t="85283" x="9756775" y="3400425"/>
          <p14:tracePt t="85291" x="9764713" y="3416300"/>
          <p14:tracePt t="85300" x="9788525" y="3441700"/>
          <p14:tracePt t="85308" x="9813925" y="3465513"/>
          <p14:tracePt t="85316" x="9837738" y="3505200"/>
          <p14:tracePt t="85324" x="9853613" y="3529013"/>
          <p14:tracePt t="85332" x="9877425" y="3562350"/>
          <p14:tracePt t="85346" x="9885363" y="3602038"/>
          <p14:tracePt t="85354" x="9901238" y="3633788"/>
          <p14:tracePt t="85363" x="9901238" y="3675063"/>
          <p14:tracePt t="85371" x="9910763" y="3706813"/>
          <p14:tracePt t="85379" x="9910763" y="3756025"/>
          <p14:tracePt t="85388" x="9926638" y="3795713"/>
          <p14:tracePt t="85396" x="9926638" y="3819525"/>
          <p14:tracePt t="85404" x="9926638" y="3852863"/>
          <p14:tracePt t="85413" x="9926638" y="3892550"/>
          <p14:tracePt t="85421" x="9926638" y="3924300"/>
          <p14:tracePt t="85429" x="9910763" y="3940175"/>
          <p14:tracePt t="85438" x="9885363" y="3989388"/>
          <p14:tracePt t="85446" x="9877425" y="3997325"/>
          <p14:tracePt t="85454" x="9861550" y="4013200"/>
          <p14:tracePt t="85463" x="9853613" y="4013200"/>
          <p14:tracePt t="85471" x="9837738" y="4021138"/>
          <p14:tracePt t="85479" x="9829800" y="4021138"/>
          <p14:tracePt t="85488" x="9813925" y="4021138"/>
          <p14:tracePt t="85496" x="9805988" y="4021138"/>
          <p14:tracePt t="85504" x="9780588" y="4021138"/>
          <p14:tracePt t="85513" x="9764713" y="3997325"/>
          <p14:tracePt t="85521" x="9756775" y="3973513"/>
          <p14:tracePt t="85529" x="9756775" y="3940175"/>
          <p14:tracePt t="85538" x="9740900" y="3900488"/>
          <p14:tracePt t="85546" x="9740900" y="3868738"/>
          <p14:tracePt t="85554" x="9732963" y="3803650"/>
          <p14:tracePt t="85563" x="9732963" y="3756025"/>
          <p14:tracePt t="85571" x="9732963" y="3698875"/>
          <p14:tracePt t="85579" x="9732963" y="3633788"/>
          <p14:tracePt t="85588" x="9732963" y="3578225"/>
          <p14:tracePt t="85596" x="9732963" y="3513138"/>
          <p14:tracePt t="85604" x="9740900" y="3457575"/>
          <p14:tracePt t="85613" x="9764713" y="3392488"/>
          <p14:tracePt t="85621" x="9788525" y="3344863"/>
          <p14:tracePt t="85629" x="9813925" y="3295650"/>
          <p14:tracePt t="85638" x="9837738" y="3248025"/>
          <p14:tracePt t="85646" x="9877425" y="3206750"/>
          <p14:tracePt t="85654" x="9910763" y="3159125"/>
          <p14:tracePt t="85663" x="9926638" y="3151188"/>
          <p14:tracePt t="85671" x="9958388" y="3109913"/>
          <p14:tracePt t="85679" x="9982200" y="3101975"/>
          <p14:tracePt t="85688" x="10006013" y="3086100"/>
          <p14:tracePt t="85696" x="10023475" y="3078163"/>
          <p14:tracePt t="85704" x="10047288" y="3054350"/>
          <p14:tracePt t="85712" x="10055225" y="3054350"/>
          <p14:tracePt t="85721" x="10071100" y="3038475"/>
          <p14:tracePt t="85729" x="10079038" y="3038475"/>
          <p14:tracePt t="85746" x="10094913" y="3038475"/>
          <p14:tracePt t="86007" x="10094913" y="3030538"/>
          <p14:tracePt t="86032" x="10094913" y="3014663"/>
          <p14:tracePt t="86050" x="10094913" y="3005138"/>
          <p14:tracePt t="86064" x="10094913" y="2989263"/>
          <p14:tracePt t="86080" x="10094913" y="2981325"/>
          <p14:tracePt t="86104" x="10094913" y="2965450"/>
          <p14:tracePt t="86113" x="10094913" y="2957513"/>
          <p14:tracePt t="86121" x="10094913" y="2941638"/>
          <p14:tracePt t="86133" x="10094913" y="2933700"/>
          <p14:tracePt t="86142" x="10094913" y="2917825"/>
          <p14:tracePt t="86159" x="10094913" y="2909888"/>
          <p14:tracePt t="86175" x="10102850" y="2892425"/>
          <p14:tracePt t="86192" x="10102850" y="2884488"/>
          <p14:tracePt t="86209" x="10120313" y="2884488"/>
          <p14:tracePt t="86212" x="10120313" y="2868613"/>
          <p14:tracePt t="86221" x="10128250" y="2868613"/>
          <p14:tracePt t="86238" x="10144125" y="2868613"/>
          <p14:tracePt t="86271" x="10152063" y="2868613"/>
          <p14:tracePt t="87299" x="7329488" y="4424363"/>
          <p14:tracePt t="87464" x="7321550" y="4424363"/>
          <p14:tracePt t="87472" x="7273925" y="4424363"/>
          <p14:tracePt t="87480" x="7200900" y="4424363"/>
          <p14:tracePt t="87488" x="7104063" y="4408488"/>
          <p14:tracePt t="87497" x="6991350" y="4408488"/>
          <p14:tracePt t="87505" x="6886575" y="4384675"/>
          <p14:tracePt t="87513" x="6748463" y="4384675"/>
          <p14:tracePt t="87521" x="6604000" y="4384675"/>
          <p14:tracePt t="87529" x="6530975" y="4384675"/>
          <p14:tracePt t="87538" x="6410325" y="4384675"/>
          <p14:tracePt t="87546" x="6305550" y="4384675"/>
          <p14:tracePt t="87554" x="6184900" y="4384675"/>
          <p14:tracePt t="87563" x="6072188" y="4384675"/>
          <p14:tracePt t="87571" x="5959475" y="4384675"/>
          <p14:tracePt t="87579" x="5886450" y="4408488"/>
          <p14:tracePt t="87588" x="5805488" y="4432300"/>
          <p14:tracePt t="87596" x="5732463" y="4456113"/>
          <p14:tracePt t="87604" x="5668963" y="4497388"/>
          <p14:tracePt t="87613" x="5595938" y="4529138"/>
          <p14:tracePt t="87621" x="5548313" y="4568825"/>
          <p14:tracePt t="87629" x="5491163" y="4618038"/>
          <p14:tracePt t="87637" x="5443538" y="4665663"/>
          <p14:tracePt t="87646" x="5378450" y="4722813"/>
          <p14:tracePt t="87654" x="5329238" y="4786313"/>
          <p14:tracePt t="87662" x="5297488" y="4843463"/>
          <p14:tracePt t="87671" x="5257800" y="4908550"/>
          <p14:tracePt t="87679" x="5224463" y="4979988"/>
          <p14:tracePt t="87687" x="5200650" y="5037138"/>
          <p14:tracePt t="87696" x="5160963" y="5100638"/>
          <p14:tracePt t="87704" x="5137150" y="5165725"/>
          <p14:tracePt t="87712" x="5137150" y="5197475"/>
          <p14:tracePt t="87721" x="5103813" y="5270500"/>
          <p14:tracePt t="87729" x="5087938" y="5294313"/>
          <p14:tracePt t="87737" x="5087938" y="5335588"/>
          <p14:tracePt t="87746" x="5080000" y="5359400"/>
          <p14:tracePt t="87754" x="5080000" y="5367338"/>
          <p14:tracePt t="87762" x="5064125" y="5383213"/>
          <p14:tracePt t="87771" x="5064125" y="5391150"/>
          <p14:tracePt t="87796" x="5064125" y="5407025"/>
          <p14:tracePt t="87822" x="5064125" y="5391150"/>
          <p14:tracePt t="87830" x="5080000" y="5383213"/>
          <p14:tracePt t="87838" x="5103813" y="5359400"/>
          <p14:tracePt t="87846" x="5137150" y="5318125"/>
          <p14:tracePt t="87855" x="5176838" y="5286375"/>
          <p14:tracePt t="87863" x="5208588" y="5246688"/>
          <p14:tracePt t="87871" x="5257800" y="5197475"/>
          <p14:tracePt t="87879" x="5321300" y="5149850"/>
          <p14:tracePt t="87888" x="5370513" y="5108575"/>
          <p14:tracePt t="87896" x="5426075" y="5053013"/>
          <p14:tracePt t="87904" x="5491163" y="5013325"/>
          <p14:tracePt t="87913" x="5564188" y="4964113"/>
          <p14:tracePt t="87921" x="5635625" y="4932363"/>
          <p14:tracePt t="87929" x="5716588" y="4883150"/>
          <p14:tracePt t="87938" x="5854700" y="4819650"/>
          <p14:tracePt t="87946" x="5902325" y="4811713"/>
          <p14:tracePt t="87954" x="5983288" y="4770438"/>
          <p14:tracePt t="87963" x="6072188" y="4746625"/>
          <p14:tracePt t="87971" x="6135688" y="4722813"/>
          <p14:tracePt t="87979" x="6208713" y="4714875"/>
          <p14:tracePt t="87988" x="6265863" y="4689475"/>
          <p14:tracePt t="87996" x="6337300" y="4673600"/>
          <p14:tracePt t="88004" x="6402388" y="4665663"/>
          <p14:tracePt t="88013" x="6459538" y="4649788"/>
          <p14:tracePt t="88021" x="6507163" y="4625975"/>
          <p14:tracePt t="88029" x="6556375" y="4618038"/>
          <p14:tracePt t="88037" x="6619875" y="4594225"/>
          <p14:tracePt t="88046" x="6677025" y="4552950"/>
          <p14:tracePt t="88054" x="6724650" y="4529138"/>
          <p14:tracePt t="88062" x="6773863" y="4497388"/>
          <p14:tracePt t="88071" x="6821488" y="4456113"/>
          <p14:tracePt t="88079" x="6870700" y="4424363"/>
          <p14:tracePt t="88088" x="6910388" y="4384675"/>
          <p14:tracePt t="88096" x="6942138" y="4327525"/>
          <p14:tracePt t="88104" x="6983413" y="4279900"/>
          <p14:tracePt t="88113" x="7015163" y="4230688"/>
          <p14:tracePt t="88121" x="7038975" y="4165600"/>
          <p14:tracePt t="88129" x="7080250" y="4094163"/>
          <p14:tracePt t="88138" x="7104063" y="4037013"/>
          <p14:tracePt t="88146" x="7112000" y="3973513"/>
          <p14:tracePt t="88154" x="7135813" y="3916363"/>
          <p14:tracePt t="88163" x="7159625" y="3852863"/>
          <p14:tracePt t="88171" x="7177088" y="3795713"/>
          <p14:tracePt t="88179" x="7200900" y="3722688"/>
          <p14:tracePt t="88188" x="7208838" y="3659188"/>
          <p14:tracePt t="88196" x="7224713" y="3602038"/>
          <p14:tracePt t="88204" x="7224713" y="3529013"/>
          <p14:tracePt t="88213" x="7232650" y="3400425"/>
          <p14:tracePt t="88229" x="7232650" y="3279775"/>
          <p14:tracePt t="88238" x="7232650" y="3232150"/>
          <p14:tracePt t="88246" x="7224713" y="3182938"/>
          <p14:tracePt t="88254" x="7208838" y="3151188"/>
          <p14:tracePt t="88263" x="7185025" y="3101975"/>
          <p14:tracePt t="88271" x="7159625" y="3062288"/>
          <p14:tracePt t="88279" x="7127875" y="3014663"/>
          <p14:tracePt t="88288" x="7064375" y="2941638"/>
          <p14:tracePt t="88296" x="6991350" y="2884488"/>
          <p14:tracePt t="88304" x="6918325" y="2813050"/>
          <p14:tracePt t="89330" x="5224463" y="2941638"/>
          <p14:tracePt t="89572" x="5200650" y="2917825"/>
          <p14:tracePt t="89580" x="5153025" y="2884488"/>
          <p14:tracePt t="89588" x="5103813" y="2860675"/>
          <p14:tracePt t="89596" x="5040313" y="2813050"/>
          <p14:tracePt t="89605" x="4967288" y="2787650"/>
          <p14:tracePt t="89613" x="4838700" y="2740025"/>
          <p14:tracePt t="89621" x="4692650" y="2700338"/>
          <p14:tracePt t="89629" x="4548188" y="2674938"/>
          <p14:tracePt t="89638" x="4459288" y="2674938"/>
          <p14:tracePt t="89646" x="4330700" y="2667000"/>
          <p14:tracePt t="89654" x="4217988" y="2667000"/>
          <p14:tracePt t="89663" x="4111625" y="2667000"/>
          <p14:tracePt t="89671" x="4024313" y="2667000"/>
          <p14:tracePt t="89679" x="3998913" y="2674938"/>
          <p14:tracePt t="89688" x="3935413" y="2692400"/>
          <p14:tracePt t="89696" x="3902075" y="2700338"/>
          <p14:tracePt t="89704" x="3862388" y="2716213"/>
          <p14:tracePt t="89713" x="3830638" y="2747963"/>
          <p14:tracePt t="89721" x="3805238" y="2771775"/>
          <p14:tracePt t="89729" x="3789363" y="2813050"/>
          <p14:tracePt t="89738" x="3765550" y="2860675"/>
          <p14:tracePt t="89746" x="3741738" y="2909888"/>
          <p14:tracePt t="89754" x="3733800" y="2981325"/>
          <p14:tracePt t="89762" x="3717925" y="3062288"/>
          <p14:tracePt t="89771" x="3717925" y="3151188"/>
          <p14:tracePt t="89779" x="3717925" y="3224213"/>
          <p14:tracePt t="89788" x="3717925" y="3295650"/>
          <p14:tracePt t="89796" x="3717925" y="3368675"/>
          <p14:tracePt t="89804" x="3717925" y="3433763"/>
          <p14:tracePt t="89813" x="3717925" y="3489325"/>
          <p14:tracePt t="89821" x="3733800" y="3538538"/>
          <p14:tracePt t="89829" x="3741738" y="3578225"/>
          <p14:tracePt t="89837" x="3757613" y="3602038"/>
          <p14:tracePt t="89846" x="3781425" y="3651250"/>
          <p14:tracePt t="89854" x="3805238" y="3675063"/>
          <p14:tracePt t="89862" x="3838575" y="3698875"/>
          <p14:tracePt t="89871" x="3862388" y="3730625"/>
          <p14:tracePt t="89879" x="3886200" y="3748088"/>
          <p14:tracePt t="89888" x="3927475" y="3756025"/>
          <p14:tracePt t="89896" x="3959225" y="3779838"/>
          <p14:tracePt t="89904" x="4006850" y="3795713"/>
          <p14:tracePt t="89913" x="4056063" y="3819525"/>
          <p14:tracePt t="89921" x="4111625" y="3819525"/>
          <p14:tracePt t="89930" x="4160838" y="3819525"/>
          <p14:tracePt t="89938" x="4208463" y="3827463"/>
          <p14:tracePt t="89946" x="4257675" y="3827463"/>
          <p14:tracePt t="89954" x="4313238" y="3827463"/>
          <p14:tracePt t="89963" x="4354513" y="3827463"/>
          <p14:tracePt t="89971" x="4378325" y="3827463"/>
          <p14:tracePt t="89979" x="4402138" y="3827463"/>
          <p14:tracePt t="89988" x="4427538" y="3819525"/>
          <p14:tracePt t="89996" x="4451350" y="3803650"/>
          <p14:tracePt t="90004" x="4475163" y="3779838"/>
          <p14:tracePt t="90012" x="4483100" y="3756025"/>
          <p14:tracePt t="90021" x="4506913" y="3730625"/>
          <p14:tracePt t="90029" x="4532313" y="3698875"/>
          <p14:tracePt t="90038" x="4548188" y="3651250"/>
          <p14:tracePt t="90046" x="4556125" y="3609975"/>
          <p14:tracePt t="90054" x="4572000" y="3554413"/>
          <p14:tracePt t="90063" x="4579938" y="3513138"/>
          <p14:tracePt t="90071" x="4579938" y="3457575"/>
          <p14:tracePt t="90079" x="4579938" y="3392488"/>
          <p14:tracePt t="90088" x="4579938" y="3328988"/>
          <p14:tracePt t="90096" x="4579938" y="3279775"/>
          <p14:tracePt t="90104" x="4572000" y="3232150"/>
          <p14:tracePt t="90113" x="4548188" y="3175000"/>
          <p14:tracePt t="90121" x="4524375" y="3127375"/>
          <p14:tracePt t="90129" x="4498975" y="3086100"/>
          <p14:tracePt t="90138" x="4475163" y="3078163"/>
          <p14:tracePt t="90146" x="4451350" y="3054350"/>
          <p14:tracePt t="90154" x="4427538" y="3030538"/>
          <p14:tracePt t="90163" x="4402138" y="3014663"/>
          <p14:tracePt t="90171" x="4378325" y="3014663"/>
          <p14:tracePt t="90179" x="4354513" y="3005138"/>
          <p14:tracePt t="90188" x="4330700" y="3005138"/>
          <p14:tracePt t="90196" x="4289425" y="3005138"/>
          <p14:tracePt t="90204" x="4265613" y="3005138"/>
          <p14:tracePt t="90213" x="4241800" y="3005138"/>
          <p14:tracePt t="90221" x="4233863" y="3014663"/>
          <p14:tracePt t="90229" x="4208463" y="3038475"/>
          <p14:tracePt t="90238" x="4184650" y="3054350"/>
          <p14:tracePt t="90246" x="4168775" y="3078163"/>
          <p14:tracePt t="90254" x="4160838" y="3086100"/>
          <p14:tracePt t="90262" x="4144963" y="3101975"/>
          <p14:tracePt t="90271" x="4144963" y="3109913"/>
          <p14:tracePt t="90279" x="4137025" y="3127375"/>
          <p14:tracePt t="90288" x="4137025" y="3135313"/>
          <p14:tracePt t="90296" x="4137025" y="3151188"/>
          <p14:tracePt t="90304" x="4137025" y="3159125"/>
          <p14:tracePt t="90313" x="4137025" y="3175000"/>
          <p14:tracePt t="90321" x="4137025" y="3182938"/>
          <p14:tracePt t="90329" x="4137025" y="3198813"/>
          <p14:tracePt t="90338" x="4137025" y="3206750"/>
          <p14:tracePt t="90346" x="4144963" y="3224213"/>
          <p14:tracePt t="91379" x="4111625" y="3433763"/>
          <p14:tracePt t="91542" x="4121150" y="3433763"/>
          <p14:tracePt t="91550" x="4144963" y="3416300"/>
          <p14:tracePt t="91557" x="4217988" y="3392488"/>
          <p14:tracePt t="91565" x="4281488" y="3352800"/>
          <p14:tracePt t="91574" x="4378325" y="3319463"/>
          <p14:tracePt t="91582" x="4483100" y="3271838"/>
          <p14:tracePt t="91590" x="4603750" y="3224213"/>
          <p14:tracePt t="91598" x="4749800" y="3159125"/>
          <p14:tracePt t="91606" x="4910138" y="3109913"/>
          <p14:tracePt t="91614" x="5208588" y="3030538"/>
          <p14:tracePt t="91622" x="5329238" y="3005138"/>
          <p14:tracePt t="91631" x="5540375" y="2981325"/>
          <p14:tracePt t="91639" x="5781675" y="2957513"/>
          <p14:tracePt t="91647" x="6007100" y="2941638"/>
          <p14:tracePt t="91655" x="6257925" y="2941638"/>
          <p14:tracePt t="91663" x="6459538" y="2941638"/>
          <p14:tracePt t="91671" x="6692900" y="2941638"/>
          <p14:tracePt t="91679" x="6862763" y="2941638"/>
          <p14:tracePt t="91688" x="7038975" y="2965450"/>
          <p14:tracePt t="91696" x="7112000" y="2981325"/>
          <p14:tracePt t="91704" x="7232650" y="3005138"/>
          <p14:tracePt t="91712" x="7329488" y="3030538"/>
          <p14:tracePt t="92046" x="7370763" y="3005138"/>
          <p14:tracePt t="92054" x="7418388" y="2965450"/>
          <p14:tracePt t="92063" x="7450138" y="2941638"/>
          <p14:tracePt t="92071" x="7499350" y="2933700"/>
          <p14:tracePt t="92079" x="7562850" y="2909888"/>
          <p14:tracePt t="92088" x="7635875" y="2884488"/>
          <p14:tracePt t="92096" x="7756525" y="2868613"/>
          <p14:tracePt t="92104" x="7902575" y="2860675"/>
          <p14:tracePt t="92113" x="8054975" y="2860675"/>
          <p14:tracePt t="92121" x="8216900" y="2860675"/>
          <p14:tracePt t="92129" x="8361363" y="2860675"/>
          <p14:tracePt t="92137" x="8434388" y="2860675"/>
          <p14:tracePt t="92146" x="8555038" y="2884488"/>
          <p14:tracePt t="92154" x="8651875" y="2909888"/>
          <p14:tracePt t="92162" x="8740775" y="2941638"/>
          <p14:tracePt t="92171" x="8813800" y="2965450"/>
          <p14:tracePt t="92179" x="8861425" y="2989263"/>
          <p14:tracePt t="92187" x="8885238" y="2989263"/>
          <p14:tracePt t="92196" x="8918575" y="3014663"/>
          <p14:tracePt t="92204" x="8958263" y="3038475"/>
          <p14:tracePt t="92212" x="8990013" y="3062288"/>
          <p14:tracePt t="92221" x="9015413" y="3086100"/>
          <p14:tracePt t="92229" x="9031288" y="3109913"/>
          <p14:tracePt t="92237" x="9039225" y="3127375"/>
          <p14:tracePt t="92246" x="9055100" y="3151188"/>
          <p14:tracePt t="92254" x="9055100" y="3175000"/>
          <p14:tracePt t="92262" x="9063038" y="3182938"/>
          <p14:tracePt t="92271" x="9063038" y="3206750"/>
          <p14:tracePt t="92279" x="9063038" y="3224213"/>
          <p14:tracePt t="92287" x="9063038" y="3232150"/>
          <p14:tracePt t="92296" x="9063038" y="3248025"/>
          <p14:tracePt t="92313" x="9063038" y="3255963"/>
          <p14:tracePt t="92329" x="9063038" y="3271838"/>
          <p14:tracePt t="92355" x="9078913" y="3271838"/>
          <p14:tracePt t="92371" x="9112250" y="3271838"/>
          <p14:tracePt t="92380" x="9136063" y="3271838"/>
          <p14:tracePt t="92388" x="9183688" y="3271838"/>
          <p14:tracePt t="92396" x="9224963" y="3271838"/>
          <p14:tracePt t="93430" x="8185150" y="3101975"/>
          <p14:tracePt t="96416" x="8208963" y="3101975"/>
          <p14:tracePt t="96434" x="8216900" y="3109913"/>
          <p14:tracePt t="96442" x="8232775" y="3127375"/>
          <p14:tracePt t="97456" x="9547225" y="3206750"/>
          <p14:tracePt t="97473" x="9442450" y="3319463"/>
          <p14:tracePt t="97477" x="9377363" y="3376613"/>
          <p14:tracePt t="97488" x="9345613" y="3433763"/>
          <p14:tracePt t="97497" x="9305925" y="3465513"/>
          <p14:tracePt t="97505" x="9297988" y="3489325"/>
          <p14:tracePt t="97514" x="9256713" y="3529013"/>
          <p14:tracePt t="97522" x="9248775" y="3554413"/>
          <p14:tracePt t="97530" x="9232900" y="3562350"/>
          <p14:tracePt t="97538" x="9224963" y="3578225"/>
          <p14:tracePt t="97547" x="9209088" y="3586163"/>
          <p14:tracePt t="97562" x="9201150" y="3602038"/>
          <p14:tracePt t="97841" x="9159875" y="3625850"/>
          <p14:tracePt t="97849" x="9128125" y="3651250"/>
          <p14:tracePt t="97857" x="9078913" y="3675063"/>
          <p14:tracePt t="97865" x="9031288" y="3698875"/>
          <p14:tracePt t="97873" x="8942388" y="3730625"/>
          <p14:tracePt t="97881" x="8716963" y="3852863"/>
          <p14:tracePt t="97890" x="8507413" y="3940175"/>
          <p14:tracePt t="97898" x="8264525" y="4044950"/>
          <p14:tracePt t="97906" x="7983538" y="4183063"/>
          <p14:tracePt t="97914" x="7693025" y="4303713"/>
          <p14:tracePt t="97922" x="7562850" y="4359275"/>
          <p14:tracePt t="97930" x="7321550" y="4471988"/>
          <p14:tracePt t="97946" x="7112000" y="4576763"/>
          <p14:tracePt t="97954" x="7054850" y="4618038"/>
          <p14:tracePt t="97963" x="6910388" y="4699000"/>
          <p14:tracePt t="97971" x="6813550" y="4762500"/>
          <p14:tracePt t="97979" x="6716713" y="4819650"/>
          <p14:tracePt t="97988" x="6677025" y="4843463"/>
          <p14:tracePt t="97996" x="6651625" y="4867275"/>
          <p14:tracePt t="98004" x="6627813" y="4883150"/>
          <p14:tracePt t="98013" x="6627813" y="4891088"/>
          <p14:tracePt t="98021" x="6619875" y="4891088"/>
          <p14:tracePt t="98029" x="6619875" y="4908550"/>
          <p14:tracePt t="98101" x="6619875" y="4891088"/>
          <p14:tracePt t="98109" x="6619875" y="4867275"/>
          <p14:tracePt t="98117" x="6627813" y="4843463"/>
          <p14:tracePt t="98126" x="6643688" y="4811713"/>
          <p14:tracePt t="98134" x="6651625" y="4746625"/>
          <p14:tracePt t="98142" x="6669088" y="4699000"/>
          <p14:tracePt t="98150" x="6677025" y="4625975"/>
          <p14:tracePt t="98162" x="6692900" y="4552950"/>
          <p14:tracePt t="98171" x="6700838" y="4471988"/>
          <p14:tracePt t="98179" x="6716713" y="4384675"/>
          <p14:tracePt t="98187" x="6716713" y="4287838"/>
          <p14:tracePt t="98196" x="6716713" y="4206875"/>
          <p14:tracePt t="98204" x="6716713" y="4117975"/>
          <p14:tracePt t="98212" x="6716713" y="4021138"/>
          <p14:tracePt t="98221" x="6716713" y="3940175"/>
          <p14:tracePt t="98229" x="6716713" y="3876675"/>
          <p14:tracePt t="98237" x="6700838" y="3819525"/>
          <p14:tracePt t="98246" x="6692900" y="3795713"/>
          <p14:tracePt t="98254" x="6677025" y="3748088"/>
          <p14:tracePt t="98262" x="6651625" y="3722688"/>
          <p14:tracePt t="98271" x="6651625" y="3698875"/>
          <p14:tracePt t="98279" x="6627813" y="3675063"/>
          <p14:tracePt t="98287" x="6619875" y="3659188"/>
          <p14:tracePt t="98296" x="6604000" y="3633788"/>
          <p14:tracePt t="98304" x="6596063" y="3633788"/>
          <p14:tracePt t="98313" x="6580188" y="3625850"/>
          <p14:tracePt t="98321" x="6572250" y="3609975"/>
          <p14:tracePt t="98329" x="6546850" y="3586163"/>
          <p14:tracePt t="98338" x="6523038" y="3578225"/>
          <p14:tracePt t="98346" x="6507163" y="3578225"/>
          <p14:tracePt t="98354" x="6499225" y="3562350"/>
          <p14:tracePt t="98362" x="6483350" y="3562350"/>
          <p14:tracePt t="98371" x="6475413" y="3562350"/>
          <p14:tracePt t="98379" x="6459538" y="3554413"/>
          <p14:tracePt t="98404" x="6450013" y="3554413"/>
          <p14:tracePt t="98435" x="6434138" y="3554413"/>
          <p14:tracePt t="98443" x="6434138" y="3562350"/>
          <p14:tracePt t="98451" x="6434138" y="3578225"/>
          <p14:tracePt t="98459" x="6434138" y="3586163"/>
          <p14:tracePt t="98467" x="6434138" y="3602038"/>
          <p14:tracePt t="98476" x="6434138" y="3609975"/>
          <p14:tracePt t="98484" x="6434138" y="3633788"/>
          <p14:tracePt t="99519" x="6450013" y="3948113"/>
          <p14:tracePt t="99522" x="6450013" y="3997325"/>
          <p14:tracePt t="99530" x="6459538" y="4013200"/>
          <p14:tracePt t="99539" x="6459538" y="4037013"/>
          <p14:tracePt t="99542" x="6475413" y="4060825"/>
          <p14:tracePt t="99551" x="6499225" y="4086225"/>
          <p14:tracePt t="99559" x="6499225" y="4094163"/>
          <p14:tracePt t="99568" x="6523038" y="4110038"/>
          <p14:tracePt t="99576" x="6530975" y="4133850"/>
          <p14:tracePt t="99584" x="6546850" y="4157663"/>
          <p14:tracePt t="99593" x="6556375" y="4165600"/>
          <p14:tracePt t="99601" x="6580188" y="4183063"/>
          <p14:tracePt t="99609" x="6596063" y="4191000"/>
          <p14:tracePt t="99618" x="6604000" y="4206875"/>
          <p14:tracePt t="99626" x="6619875" y="4206875"/>
          <p14:tracePt t="99635" x="6619875" y="4214813"/>
          <p14:tracePt t="99643" x="6627813" y="4214813"/>
          <p14:tracePt t="99651" x="6643688" y="4214813"/>
          <p14:tracePt t="99668" x="6651625" y="4214813"/>
          <p14:tracePt t="99677" x="6669088" y="4214813"/>
          <p14:tracePt t="99693" x="6677025" y="4214813"/>
          <p14:tracePt t="99710" x="6692900" y="4214813"/>
          <p14:tracePt t="99719" x="6692900" y="4206875"/>
          <p14:tracePt t="99735" x="6700838" y="4206875"/>
          <p14:tracePt t="100042" x="6716713" y="4206875"/>
          <p14:tracePt t="100050" x="6724650" y="4191000"/>
          <p14:tracePt t="100058" x="6740525" y="4183063"/>
          <p14:tracePt t="100067" x="6765925" y="4165600"/>
          <p14:tracePt t="100075" x="6789738" y="4157663"/>
          <p14:tracePt t="100083" x="6813550" y="4133850"/>
          <p14:tracePt t="100092" x="6845300" y="4110038"/>
          <p14:tracePt t="100100" x="6862763" y="4094163"/>
          <p14:tracePt t="100108" x="6886575" y="4086225"/>
          <p14:tracePt t="100117" x="6910388" y="4060825"/>
          <p14:tracePt t="100125" x="6934200" y="4037013"/>
          <p14:tracePt t="100133" x="6942138" y="4013200"/>
          <p14:tracePt t="100142" x="6983413" y="3973513"/>
          <p14:tracePt t="100150" x="6983413" y="3940175"/>
          <p14:tracePt t="100158" x="6991350" y="3916363"/>
          <p14:tracePt t="100167" x="7007225" y="3876675"/>
          <p14:tracePt t="100175" x="7015163" y="3827463"/>
          <p14:tracePt t="100183" x="7015163" y="3795713"/>
          <p14:tracePt t="100192" x="7015163" y="3771900"/>
          <p14:tracePt t="100200" x="7031038" y="3698875"/>
          <p14:tracePt t="100209" x="7031038" y="3659188"/>
          <p14:tracePt t="100217" x="7038975" y="3633788"/>
          <p14:tracePt t="100225" x="7038975" y="3602038"/>
          <p14:tracePt t="100234" x="7038975" y="3529013"/>
          <p14:tracePt t="100242" x="7038975" y="3505200"/>
          <p14:tracePt t="100250" x="7038975" y="3481388"/>
          <p14:tracePt t="100258" x="7038975" y="3457575"/>
          <p14:tracePt t="100267" x="7038975" y="3433763"/>
          <p14:tracePt t="100275" x="7038975" y="3416300"/>
          <p14:tracePt t="100283" x="7031038" y="3400425"/>
          <p14:tracePt t="100292" x="7031038" y="3392488"/>
          <p14:tracePt t="100300" x="7031038" y="3376613"/>
          <p14:tracePt t="100363" x="7038975" y="3376613"/>
          <p14:tracePt t="100371" x="7064375" y="3376613"/>
          <p14:tracePt t="100380" x="7088188" y="3376613"/>
          <p14:tracePt t="100388" x="7127875" y="3376613"/>
          <p14:tracePt t="100396" x="7151688" y="3416300"/>
          <p14:tracePt t="100404" x="7185025" y="3441700"/>
          <p14:tracePt t="100412" x="7224713" y="3465513"/>
          <p14:tracePt t="100420" x="7256463" y="3505200"/>
          <p14:tracePt t="100429" x="7273925" y="3513138"/>
          <p14:tracePt t="100437" x="7297738" y="3554413"/>
          <p14:tracePt t="100445" x="7321550" y="3578225"/>
          <p14:tracePt t="100453" x="7345363" y="3602038"/>
          <p14:tracePt t="100461" x="7353300" y="3633788"/>
          <p14:tracePt t="100475" x="7353300" y="3659188"/>
          <p14:tracePt t="100483" x="7370763" y="3706813"/>
          <p14:tracePt t="100492" x="7370763" y="3730625"/>
          <p14:tracePt t="100500" x="7370763" y="3779838"/>
          <p14:tracePt t="100509" x="7370763" y="3819525"/>
          <p14:tracePt t="100517" x="7370763" y="3852863"/>
          <p14:tracePt t="100525" x="7353300" y="3916363"/>
          <p14:tracePt t="101558" x="7127875" y="3965575"/>
          <p14:tracePt t="101561" x="7200900" y="3989388"/>
          <p14:tracePt t="101572" x="7224713" y="3997325"/>
          <p14:tracePt t="101580" x="7232650" y="4013200"/>
          <p14:tracePt t="101588" x="7256463" y="4013200"/>
          <p14:tracePt t="101596" x="7256463" y="4021138"/>
          <p14:tracePt t="101604" x="7273925" y="4021138"/>
          <p14:tracePt t="101612" x="7281863" y="4037013"/>
          <p14:tracePt t="101638" x="7281863" y="4044950"/>
          <p14:tracePt t="101646" x="7297738" y="4044950"/>
          <p14:tracePt t="101654" x="7297738" y="4060825"/>
          <p14:tracePt t="101671" x="7297738" y="4070350"/>
          <p14:tracePt t="101679" x="7297738" y="4086225"/>
          <p14:tracePt t="101688" x="7281863" y="4086225"/>
          <p14:tracePt t="101696" x="7273925" y="4094163"/>
          <p14:tracePt t="101704" x="7256463" y="4110038"/>
          <p14:tracePt t="101713" x="7232650" y="4117975"/>
          <p14:tracePt t="101721" x="7224713" y="4133850"/>
          <p14:tracePt t="101729" x="7200900" y="4157663"/>
          <p14:tracePt t="101738" x="7177088" y="4165600"/>
          <p14:tracePt t="101746" x="7159625" y="4183063"/>
          <p14:tracePt t="101754" x="7135813" y="4191000"/>
          <p14:tracePt t="101762" x="7112000" y="4206875"/>
          <p14:tracePt t="101771" x="7088188" y="4214813"/>
          <p14:tracePt t="101780" x="7080250" y="4230688"/>
          <p14:tracePt t="101796" x="7064375" y="4238625"/>
          <p14:tracePt t="101879" x="7088188" y="4238625"/>
          <p14:tracePt t="101888" x="7112000" y="4238625"/>
          <p14:tracePt t="101896" x="7127875" y="4238625"/>
          <p14:tracePt t="101904" x="7151688" y="4238625"/>
          <p14:tracePt t="101912" x="7177088" y="4238625"/>
          <p14:tracePt t="101921" x="7200900" y="4254500"/>
          <p14:tracePt t="101929" x="7208838" y="4254500"/>
          <p14:tracePt t="101938" x="7224713" y="4254500"/>
          <p14:tracePt t="101946" x="7232650" y="4254500"/>
          <p14:tracePt t="101954" x="7248525" y="4254500"/>
          <p14:tracePt t="101971" x="7256463" y="4262438"/>
          <p14:tracePt t="101988" x="7273925" y="4262438"/>
          <p14:tracePt t="101996" x="7281863" y="4279900"/>
          <p14:tracePt t="102013" x="7297738" y="4287838"/>
          <p14:tracePt t="102021" x="7297738" y="4303713"/>
          <p14:tracePt t="102029" x="7305675" y="4303713"/>
          <p14:tracePt t="102038" x="7305675" y="4311650"/>
          <p14:tracePt t="102046" x="7321550" y="4327525"/>
          <p14:tracePt t="102063" x="7321550" y="4335463"/>
          <p14:tracePt t="102079" x="7329488" y="4351338"/>
          <p14:tracePt t="102104" x="7329488" y="4359275"/>
          <p14:tracePt t="102125" x="7329488" y="4375150"/>
          <p14:tracePt t="102137" x="7345363" y="4375150"/>
          <p14:tracePt t="102146" x="7345363" y="4384675"/>
          <p14:tracePt t="102163" x="7345363" y="4400550"/>
          <p14:tracePt t="102171" x="7353300" y="4400550"/>
          <p14:tracePt t="102179" x="7353300" y="4408488"/>
          <p14:tracePt t="102196" x="7370763" y="4424363"/>
          <p14:tracePt t="102204" x="7378700" y="4424363"/>
          <p14:tracePt t="102213" x="7394575" y="4432300"/>
          <p14:tracePt t="102221" x="7402513" y="4432300"/>
          <p14:tracePt t="102229" x="7418388" y="4448175"/>
          <p14:tracePt t="102238" x="7426325" y="4448175"/>
          <p14:tracePt t="102246" x="7442200" y="4456113"/>
          <p14:tracePt t="102254" x="7450138" y="4456113"/>
          <p14:tracePt t="102262" x="7466013" y="4456113"/>
          <p14:tracePt t="102271" x="7466013" y="4471988"/>
          <p14:tracePt t="102287" x="7475538" y="4471988"/>
          <p14:tracePt t="102313" x="7491413" y="4471988"/>
          <p14:tracePt t="102338" x="7499350" y="4471988"/>
          <p14:tracePt t="102354" x="7515225" y="4471988"/>
          <p14:tracePt t="102371" x="7523163" y="4456113"/>
          <p14:tracePt t="102379" x="7539038" y="4456113"/>
          <p14:tracePt t="102388" x="7539038" y="4448175"/>
          <p14:tracePt t="102396" x="7546975" y="4448175"/>
          <p14:tracePt t="102404" x="7562850" y="4432300"/>
          <p14:tracePt t="102421" x="7572375" y="4424363"/>
          <p14:tracePt t="102429" x="7588250" y="4424363"/>
          <p14:tracePt t="102438" x="7596188" y="4408488"/>
          <p14:tracePt t="102454" x="7612063" y="4400550"/>
          <p14:tracePt t="102463" x="7620000" y="4400550"/>
          <p14:tracePt t="102479" x="7635875" y="4384675"/>
          <p14:tracePt t="102487" x="7643813" y="4384675"/>
          <p14:tracePt t="102504" x="7659688" y="4375150"/>
          <p14:tracePt t="102521" x="7667625" y="4375150"/>
          <p14:tracePt t="102536" x="7685088" y="4375150"/>
          <p14:tracePt t="102544" x="7693025" y="4375150"/>
          <p14:tracePt t="102561" x="7708900" y="4375150"/>
          <p14:tracePt t="102569" x="7716838" y="4375150"/>
          <p14:tracePt t="102577" x="7732713" y="4375150"/>
          <p14:tracePt t="103605" x="7886700" y="4021138"/>
          <p14:tracePt t="103700" x="7886700" y="4013200"/>
          <p14:tracePt t="103717" x="7886700" y="3997325"/>
          <p14:tracePt t="103725" x="7902575" y="3989388"/>
          <p14:tracePt t="103742" x="7910513" y="3973513"/>
          <p14:tracePt t="103750" x="7910513" y="3965575"/>
          <p14:tracePt t="103759" x="7926388" y="3948113"/>
          <p14:tracePt t="103767" x="7926388" y="3940175"/>
          <p14:tracePt t="103775" x="7926388" y="3924300"/>
          <p14:tracePt t="103792" x="7934325" y="3916363"/>
          <p14:tracePt t="103808" x="7934325" y="3900488"/>
          <p14:tracePt t="104123" x="7934325" y="3916363"/>
          <p14:tracePt t="104172" x="7934325" y="3924300"/>
          <p14:tracePt t="104408" x="7934325" y="3940175"/>
          <p14:tracePt t="104424" x="7934325" y="3965575"/>
          <p14:tracePt t="104432" x="7934325" y="3973513"/>
          <p14:tracePt t="104440" x="7934325" y="3989388"/>
          <p14:tracePt t="104449" x="7934325" y="3997325"/>
          <p14:tracePt t="104457" x="7934325" y="4021138"/>
          <p14:tracePt t="104465" x="7934325" y="4044950"/>
          <p14:tracePt t="104473" x="7934325" y="4060825"/>
          <p14:tracePt t="104481" x="7934325" y="4086225"/>
          <p14:tracePt t="104489" x="7934325" y="4094163"/>
          <p14:tracePt t="104497" x="7934325" y="4110038"/>
          <p14:tracePt t="104505" x="7934325" y="4117975"/>
          <p14:tracePt t="104521" x="7934325" y="4133850"/>
          <p14:tracePt t="104529" x="7934325" y="4141788"/>
          <p14:tracePt t="104538" x="7926388" y="4141788"/>
          <p14:tracePt t="104554" x="7926388" y="4157663"/>
          <p14:tracePt t="104839" x="7926388" y="4165600"/>
          <p14:tracePt t="104855" x="7926388" y="4183063"/>
          <p14:tracePt t="104864" x="7926388" y="4191000"/>
          <p14:tracePt t="104872" x="7926388" y="4206875"/>
          <p14:tracePt t="104880" x="7926388" y="4214813"/>
          <p14:tracePt t="105914" x="7572375" y="3651250"/>
          <p14:tracePt t="105917" x="7426325" y="3651250"/>
          <p14:tracePt t="105925" x="7394575" y="3651250"/>
          <p14:tracePt t="105931" x="7345363" y="3651250"/>
          <p14:tracePt t="105938" x="7321550" y="3659188"/>
          <p14:tracePt t="105946" x="7273925" y="3659188"/>
          <p14:tracePt t="105955" x="7248525" y="3675063"/>
          <p14:tracePt t="105963" x="7208838" y="3683000"/>
          <p14:tracePt t="105971" x="7185025" y="3683000"/>
          <p14:tracePt t="105979" x="7159625" y="3698875"/>
          <p14:tracePt t="105987" x="7151688" y="3706813"/>
          <p14:tracePt t="105996" x="7127875" y="3722688"/>
          <p14:tracePt t="106004" x="7112000" y="3722688"/>
          <p14:tracePt t="106012" x="7104063" y="3730625"/>
          <p14:tracePt t="106021" x="7088188" y="3748088"/>
          <p14:tracePt t="106038" x="7080250" y="3756025"/>
          <p14:tracePt t="106054" x="7064375" y="3771900"/>
          <p14:tracePt t="106071" x="7054850" y="3779838"/>
          <p14:tracePt t="106084" x="7054850" y="3795713"/>
          <p14:tracePt t="106101" x="7054850" y="3803650"/>
          <p14:tracePt t="106125" x="7054850" y="3819525"/>
          <p14:tracePt t="106134" x="7054850" y="3827463"/>
          <p14:tracePt t="106150" x="7054850" y="3843338"/>
          <p14:tracePt t="106159" x="7054850" y="3852863"/>
          <p14:tracePt t="106175" x="7054850" y="3868738"/>
          <p14:tracePt t="106183" x="7054850" y="3876675"/>
          <p14:tracePt t="106192" x="7064375" y="3892550"/>
          <p14:tracePt t="106200" x="7064375" y="3900488"/>
          <p14:tracePt t="106208" x="7080250" y="3916363"/>
          <p14:tracePt t="106217" x="7080250" y="3924300"/>
          <p14:tracePt t="106225" x="7088188" y="3940175"/>
          <p14:tracePt t="106234" x="7104063" y="3948113"/>
          <p14:tracePt t="106242" x="7112000" y="3965575"/>
          <p14:tracePt t="106250" x="7112000" y="3973513"/>
          <p14:tracePt t="106258" x="7127875" y="3989388"/>
          <p14:tracePt t="106267" x="7135813" y="3997325"/>
          <p14:tracePt t="106275" x="7151688" y="4013200"/>
          <p14:tracePt t="106283" x="7159625" y="4037013"/>
          <p14:tracePt t="106292" x="7185025" y="4044950"/>
          <p14:tracePt t="106300" x="7200900" y="4070350"/>
          <p14:tracePt t="106308" x="7224713" y="4094163"/>
          <p14:tracePt t="106317" x="7248525" y="4117975"/>
          <p14:tracePt t="106325" x="7273925" y="4133850"/>
          <p14:tracePt t="106333" x="7305675" y="4165600"/>
          <p14:tracePt t="106342" x="7345363" y="4191000"/>
          <p14:tracePt t="106350" x="7353300" y="4206875"/>
          <p14:tracePt t="106358" x="7418388" y="4238625"/>
          <p14:tracePt t="106367" x="7450138" y="4254500"/>
          <p14:tracePt t="106375" x="7491413" y="4262438"/>
          <p14:tracePt t="106383" x="7523163" y="4279900"/>
          <p14:tracePt t="106392" x="7562850" y="4287838"/>
          <p14:tracePt t="106400" x="7612063" y="4287838"/>
          <p14:tracePt t="106408" x="7667625" y="4287838"/>
          <p14:tracePt t="106417" x="7716838" y="4287838"/>
          <p14:tracePt t="106425" x="7781925" y="4287838"/>
          <p14:tracePt t="106433" x="7837488" y="4262438"/>
          <p14:tracePt t="106442" x="7910513" y="4230688"/>
          <p14:tracePt t="106450" x="7958138" y="4191000"/>
          <p14:tracePt t="106459" x="8023225" y="4157663"/>
          <p14:tracePt t="106467" x="8054975" y="4117975"/>
          <p14:tracePt t="106475" x="8096250" y="4086225"/>
          <p14:tracePt t="106483" x="8167688" y="4013200"/>
          <p14:tracePt t="106492" x="8185150" y="3973513"/>
          <p14:tracePt t="106500" x="8208963" y="3924300"/>
          <p14:tracePt t="106508" x="8208963" y="3916363"/>
          <p14:tracePt t="106517" x="8216900" y="3876675"/>
          <p14:tracePt t="106525" x="8232775" y="3843338"/>
          <p14:tracePt t="106533" x="8240713" y="3819525"/>
          <p14:tracePt t="106542" x="8240713" y="3779838"/>
          <p14:tracePt t="106550" x="8240713" y="3756025"/>
          <p14:tracePt t="106558" x="8240713" y="3730625"/>
          <p14:tracePt t="106567" x="8240713" y="3698875"/>
          <p14:tracePt t="106575" x="8240713" y="3675063"/>
          <p14:tracePt t="106583" x="8240713" y="3633788"/>
          <p14:tracePt t="106592" x="8208963" y="3609975"/>
          <p14:tracePt t="106600" x="8185150" y="3578225"/>
          <p14:tracePt t="106608" x="8135938" y="3554413"/>
          <p14:tracePt t="106617" x="8080375" y="3513138"/>
          <p14:tracePt t="106625" x="7974013" y="3441700"/>
          <p14:tracePt t="106633" x="7934325" y="3433763"/>
          <p14:tracePt t="106642" x="7789863" y="3352800"/>
          <p14:tracePt t="106650" x="7740650" y="3328988"/>
          <p14:tracePt t="106658" x="7643813" y="3295650"/>
          <p14:tracePt t="106667" x="7562850" y="3271838"/>
          <p14:tracePt t="106675" x="7466013" y="3232150"/>
          <p14:tracePt t="106683" x="7370763" y="3206750"/>
          <p14:tracePt t="106692" x="7281863" y="3198813"/>
          <p14:tracePt t="106700" x="7200900" y="3198813"/>
          <p14:tracePt t="106708" x="7112000" y="3198813"/>
          <p14:tracePt t="106717" x="7031038" y="3198813"/>
          <p14:tracePt t="106725" x="6942138" y="3198813"/>
          <p14:tracePt t="106733" x="6886575" y="3198813"/>
          <p14:tracePt t="106742" x="6813550" y="3206750"/>
          <p14:tracePt t="106750" x="6748463" y="3232150"/>
          <p14:tracePt t="106758" x="6677025" y="3271838"/>
          <p14:tracePt t="106767" x="6619875" y="3319463"/>
          <p14:tracePt t="106775" x="6556375" y="3352800"/>
          <p14:tracePt t="106784" x="6507163" y="3392488"/>
          <p14:tracePt t="106792" x="6459538" y="3433763"/>
          <p14:tracePt t="106800" x="6410325" y="3481388"/>
          <p14:tracePt t="106809" x="6354763" y="3529013"/>
          <p14:tracePt t="106817" x="6313488" y="3578225"/>
          <p14:tracePt t="106825" x="6265863" y="3609975"/>
          <p14:tracePt t="106834" x="6240463" y="3633788"/>
          <p14:tracePt t="106842" x="6216650" y="3659188"/>
          <p14:tracePt t="106850" x="6208713" y="3675063"/>
          <p14:tracePt t="106859" x="6192838" y="3683000"/>
          <p14:tracePt t="106867" x="6184900" y="3706813"/>
          <p14:tracePt t="106875" x="6169025" y="3722688"/>
          <p14:tracePt t="106883" x="6169025" y="3748088"/>
          <p14:tracePt t="106892" x="6161088" y="3771900"/>
          <p14:tracePt t="106900" x="6161088" y="3795713"/>
          <p14:tracePt t="106908" x="6161088" y="3819525"/>
          <p14:tracePt t="106917" x="6161088" y="3852863"/>
          <p14:tracePt t="107950" x="8410575" y="4070350"/>
          <p14:tracePt t="110221" x="8361363" y="4070350"/>
          <p14:tracePt t="110229" x="8305800" y="4070350"/>
          <p14:tracePt t="110235" x="8216900" y="4094163"/>
          <p14:tracePt t="111266" x="7297738" y="4649788"/>
          <p14:tracePt t="114149" x="7297738" y="4641850"/>
          <p14:tracePt t="114162" x="7297738" y="4618038"/>
          <p14:tracePt t="114167" x="7321550" y="4594225"/>
          <p14:tracePt t="115196" x="7781925" y="4384675"/>
          <p14:tracePt t="115402" x="7805738" y="4359275"/>
          <p14:tracePt t="115410" x="7837488" y="4327525"/>
          <p14:tracePt t="115419" x="7886700" y="4287838"/>
          <p14:tracePt t="115427" x="7950200" y="4254500"/>
          <p14:tracePt t="115435" x="8031163" y="4183063"/>
          <p14:tracePt t="115443" x="8167688" y="4094163"/>
          <p14:tracePt t="115451" x="8313738" y="3997325"/>
          <p14:tracePt t="115459" x="8474075" y="3916363"/>
          <p14:tracePt t="115467" x="8667750" y="3819525"/>
          <p14:tracePt t="115476" x="8837613" y="3722688"/>
          <p14:tracePt t="115484" x="9031288" y="3633788"/>
          <p14:tracePt t="115492" x="9224963" y="3538538"/>
          <p14:tracePt t="115500" x="9393238" y="3441700"/>
          <p14:tracePt t="115509" x="9547225" y="3344863"/>
          <p14:tracePt t="115517" x="9612313" y="3295650"/>
          <p14:tracePt t="115525" x="9732963" y="3224213"/>
          <p14:tracePt t="115533" x="9837738" y="3151188"/>
          <p14:tracePt t="115542" x="9926638" y="3062288"/>
          <p14:tracePt t="115550" x="9982200" y="3005138"/>
          <p14:tracePt t="115558" x="10047288" y="2941638"/>
          <p14:tracePt t="115567" x="10094913" y="2884488"/>
          <p14:tracePt t="115575" x="10128250" y="2836863"/>
          <p14:tracePt t="115583" x="10152063" y="2787650"/>
          <p14:tracePt t="115592" x="10183813" y="2740025"/>
          <p14:tracePt t="115600" x="10183813" y="2716213"/>
          <p14:tracePt t="115609" x="10207625" y="2674938"/>
          <p14:tracePt t="115617" x="10217150" y="2643188"/>
          <p14:tracePt t="115625" x="10233025" y="2603500"/>
          <p14:tracePt t="115633" x="10233025" y="2578100"/>
          <p14:tracePt t="115642" x="10233025" y="2554288"/>
          <p14:tracePt t="115650" x="10240963" y="2530475"/>
          <p14:tracePt t="115658" x="10240963" y="2522538"/>
          <p14:tracePt t="115667" x="10240963" y="2498725"/>
          <p14:tracePt t="115675" x="10240963" y="2473325"/>
          <p14:tracePt t="115683" x="10240963" y="2449513"/>
          <p14:tracePt t="115692" x="10240963" y="2409825"/>
          <p14:tracePt t="115700" x="10240963" y="2401888"/>
          <p14:tracePt t="115708" x="10240963" y="2378075"/>
          <p14:tracePt t="115717" x="10240963" y="2336800"/>
          <p14:tracePt t="115725" x="10240963" y="2305050"/>
          <p14:tracePt t="115733" x="10240963" y="2263775"/>
          <p14:tracePt t="115742" x="10240963" y="2239963"/>
          <p14:tracePt t="115750" x="10256838" y="2208213"/>
          <p14:tracePt t="115758" x="10256838" y="2168525"/>
          <p14:tracePt t="115767" x="10264775" y="2119313"/>
          <p14:tracePt t="115775" x="10280650" y="2087563"/>
          <p14:tracePt t="115783" x="10288588" y="2022475"/>
          <p14:tracePt t="115792" x="10304463" y="1990725"/>
          <p14:tracePt t="115800" x="10313988" y="1925638"/>
          <p14:tracePt t="115808" x="10337800" y="1893888"/>
          <p14:tracePt t="115817" x="10353675" y="1844675"/>
          <p14:tracePt t="115825" x="10361613" y="1797050"/>
          <p14:tracePt t="115833" x="10377488" y="1749425"/>
          <p14:tracePt t="115842" x="10401300" y="1684338"/>
          <p14:tracePt t="115850" x="10401300" y="1644650"/>
          <p14:tracePt t="115858" x="10409238" y="1611313"/>
          <p14:tracePt t="115867" x="10409238" y="1587500"/>
          <p14:tracePt t="115875" x="10426700" y="1547813"/>
          <p14:tracePt t="115883" x="10426700" y="1522413"/>
          <p14:tracePt t="115892" x="10426700" y="1498600"/>
          <p14:tracePt t="115900" x="10426700" y="1474788"/>
          <p14:tracePt t="115908" x="10426700" y="1450975"/>
          <p14:tracePt t="115917" x="10426700" y="1427163"/>
          <p14:tracePt t="115925" x="10426700" y="1401763"/>
          <p14:tracePt t="115933" x="10426700" y="1393825"/>
          <p14:tracePt t="115942" x="10426700" y="1370013"/>
          <p14:tracePt t="115950" x="10401300" y="1354138"/>
          <p14:tracePt t="115958" x="10377488" y="1346200"/>
          <p14:tracePt t="115967" x="10361613" y="1330325"/>
          <p14:tracePt t="115975" x="10329863" y="1322388"/>
          <p14:tracePt t="115983" x="10288588" y="1304925"/>
          <p14:tracePt t="115991" x="10240963" y="1296988"/>
          <p14:tracePt t="116000" x="10207625" y="1281113"/>
          <p14:tracePt t="116008" x="10183813" y="1281113"/>
          <p14:tracePt t="116016" x="10144125" y="1281113"/>
          <p14:tracePt t="116025" x="10071100" y="1273175"/>
          <p14:tracePt t="116033" x="10055225" y="1273175"/>
          <p14:tracePt t="116041" x="10023475" y="1273175"/>
          <p14:tracePt t="116050" x="9998075" y="1273175"/>
          <p14:tracePt t="116058" x="9958388" y="1273175"/>
          <p14:tracePt t="116067" x="9934575" y="1273175"/>
          <p14:tracePt t="116075" x="9910763" y="1273175"/>
          <p14:tracePt t="116083" x="9861550" y="1273175"/>
          <p14:tracePt t="116092" x="9837738" y="1273175"/>
          <p14:tracePt t="116100" x="9813925" y="1273175"/>
          <p14:tracePt t="116108" x="9788525" y="1273175"/>
          <p14:tracePt t="116116" x="9756775" y="1273175"/>
          <p14:tracePt t="116125" x="9732963" y="1273175"/>
          <p14:tracePt t="116133" x="9709150" y="1281113"/>
          <p14:tracePt t="116141" x="9683750" y="1281113"/>
          <p14:tracePt t="116150" x="9644063" y="1296988"/>
          <p14:tracePt t="116158" x="9620250" y="1296988"/>
          <p14:tracePt t="116167" x="9594850" y="1304925"/>
          <p14:tracePt t="116175" x="9571038" y="1304925"/>
          <p14:tracePt t="116183" x="9563100" y="1322388"/>
          <p14:tracePt t="116192" x="9539288" y="1330325"/>
          <p14:tracePt t="116200" x="9515475" y="1346200"/>
          <p14:tracePt t="116208" x="9474200" y="1370013"/>
          <p14:tracePt t="117229" x="10715625" y="2192338"/>
          <p14:tracePt t="117243" x="10691813" y="2208213"/>
          <p14:tracePt t="117251" x="10675938" y="2216150"/>
          <p14:tracePt t="117259" x="10652125" y="2232025"/>
          <p14:tracePt t="117267" x="10644188" y="2239963"/>
          <p14:tracePt t="117275" x="10628313" y="2255838"/>
          <p14:tracePt t="117283" x="10602913" y="2263775"/>
          <p14:tracePt t="117292" x="10594975" y="2281238"/>
          <p14:tracePt t="117300" x="10579100" y="2289175"/>
          <p14:tracePt t="117308" x="10571163" y="2305050"/>
          <p14:tracePt t="117317" x="10555288" y="2305050"/>
          <p14:tracePt t="117325" x="10547350" y="2312988"/>
          <p14:tracePt t="117342" x="10547350" y="2328863"/>
          <p14:tracePt t="117350" x="10531475" y="2328863"/>
          <p14:tracePt t="117379" x="10531475" y="2336800"/>
          <p14:tracePt t="117429" x="10531475" y="2352675"/>
          <p14:tracePt t="117454" x="10531475" y="2360613"/>
          <p14:tracePt t="117469" x="10531475" y="2378075"/>
          <p14:tracePt t="117485" x="10523538" y="2378075"/>
          <p14:tracePt t="117502" x="10523538" y="2386013"/>
          <p14:tracePt t="117721" x="10523538" y="2378075"/>
          <p14:tracePt t="117754" x="10523538" y="2360613"/>
          <p14:tracePt t="117762" x="10523538" y="2352675"/>
          <p14:tracePt t="117778" x="10531475" y="2336800"/>
          <p14:tracePt t="117787" x="10531475" y="2328863"/>
          <p14:tracePt t="117816" x="10531475" y="2312988"/>
          <p14:tracePt t="117833" x="10531475" y="2305050"/>
          <p14:tracePt t="117900" x="10531475" y="2289175"/>
          <p14:tracePt t="118218" x="10531475" y="2281238"/>
          <p14:tracePt t="118226" x="10531475" y="2263775"/>
          <p14:tracePt t="118234" x="10531475" y="2255838"/>
          <p14:tracePt t="118242" x="10547350" y="2232025"/>
          <p14:tracePt t="119269" x="6572250" y="5262563"/>
          <p14:tracePt t="119585" x="6572250" y="5246688"/>
          <p14:tracePt t="119593" x="6546850" y="5238750"/>
          <p14:tracePt t="119601" x="6507163" y="5213350"/>
          <p14:tracePt t="119609" x="6475413" y="5197475"/>
          <p14:tracePt t="119617" x="6426200" y="5165725"/>
          <p14:tracePt t="119626" x="6362700" y="5133975"/>
          <p14:tracePt t="119634" x="6305550" y="5126038"/>
          <p14:tracePt t="119642" x="6232525" y="5108575"/>
          <p14:tracePt t="119650" x="6161088" y="5108575"/>
          <p14:tracePt t="119659" x="6096000" y="5108575"/>
          <p14:tracePt t="119667" x="6056313" y="5108575"/>
          <p14:tracePt t="119675" x="5983288" y="5133975"/>
          <p14:tracePt t="119684" x="5959475" y="5149850"/>
          <p14:tracePt t="119692" x="5934075" y="5173663"/>
          <p14:tracePt t="119700" x="5902325" y="5189538"/>
          <p14:tracePt t="119708" x="5886450" y="5197475"/>
          <p14:tracePt t="119717" x="5878513" y="5213350"/>
          <p14:tracePt t="119725" x="5862638" y="5221288"/>
          <p14:tracePt t="119733" x="5854700" y="5238750"/>
          <p14:tracePt t="119742" x="5854700" y="5246688"/>
          <p14:tracePt t="119758" x="5854700" y="5262563"/>
          <p14:tracePt t="119792" x="5878513" y="5270500"/>
          <p14:tracePt t="119800" x="5902325" y="5270500"/>
          <p14:tracePt t="119808" x="5951538" y="5270500"/>
          <p14:tracePt t="119817" x="5983288" y="5270500"/>
          <p14:tracePt t="119825" x="6048375" y="5270500"/>
          <p14:tracePt t="119833" x="6169025" y="5270500"/>
          <p14:tracePt t="119842" x="6265863" y="5270500"/>
          <p14:tracePt t="119850" x="6362700" y="5246688"/>
          <p14:tracePt t="119858" x="6483350" y="5221288"/>
          <p14:tracePt t="119867" x="6619875" y="5197475"/>
          <p14:tracePt t="119875" x="6765925" y="5165725"/>
          <p14:tracePt t="119883" x="6910388" y="5108575"/>
          <p14:tracePt t="119892" x="7054850" y="5060950"/>
          <p14:tracePt t="119900" x="7208838" y="5003800"/>
          <p14:tracePt t="119908" x="7345363" y="4956175"/>
          <p14:tracePt t="119917" x="7418388" y="4916488"/>
          <p14:tracePt t="119925" x="7523163" y="4867275"/>
          <p14:tracePt t="119933" x="7620000" y="4819650"/>
          <p14:tracePt t="119942" x="7693025" y="4770438"/>
          <p14:tracePt t="119950" x="7781925" y="4714875"/>
          <p14:tracePt t="119958" x="7837488" y="4673600"/>
          <p14:tracePt t="119967" x="7886700" y="4641850"/>
          <p14:tracePt t="119975" x="7926388" y="4602163"/>
          <p14:tracePt t="119984" x="7950200" y="4594225"/>
          <p14:tracePt t="119992" x="7974013" y="4552950"/>
          <p14:tracePt t="120000" x="8023225" y="4521200"/>
          <p14:tracePt t="120008" x="8031163" y="4505325"/>
          <p14:tracePt t="120017" x="8047038" y="4497388"/>
          <p14:tracePt t="120033" x="8047038" y="4479925"/>
          <p14:tracePt t="120050" x="8054975" y="4471988"/>
          <p14:tracePt t="120301" x="8054975" y="4456113"/>
          <p14:tracePt t="120309" x="8054975" y="4448175"/>
          <p14:tracePt t="120317" x="8054975" y="4432300"/>
          <p14:tracePt t="120325" x="8054975" y="4424363"/>
          <p14:tracePt t="120334" x="8054975" y="4400550"/>
          <p14:tracePt t="121366" x="7813675" y="4287838"/>
          <p14:tracePt t="121587" x="7829550" y="4279900"/>
          <p14:tracePt t="121603" x="7837488" y="4262438"/>
          <p14:tracePt t="121611" x="7853363" y="4238625"/>
          <p14:tracePt t="121619" x="7853363" y="4230688"/>
          <p14:tracePt t="121627" x="7878763" y="4191000"/>
          <p14:tracePt t="121635" x="7886700" y="4165600"/>
          <p14:tracePt t="121643" x="7886700" y="4141788"/>
          <p14:tracePt t="121652" x="7902575" y="4133850"/>
          <p14:tracePt t="121660" x="7910513" y="4094163"/>
          <p14:tracePt t="121668" x="7910513" y="4070350"/>
          <p14:tracePt t="121676" x="7926388" y="4060825"/>
          <p14:tracePt t="121684" x="7926388" y="4037013"/>
          <p14:tracePt t="121692" x="7926388" y="4013200"/>
          <p14:tracePt t="121708" x="7926388" y="3997325"/>
          <p14:tracePt t="121717" x="7926388" y="3989388"/>
          <p14:tracePt t="121725" x="7926388" y="3965575"/>
          <p14:tracePt t="121733" x="7910513" y="3948113"/>
          <p14:tracePt t="121742" x="7910513" y="3940175"/>
          <p14:tracePt t="121750" x="7902575" y="3924300"/>
          <p14:tracePt t="121758" x="7886700" y="3924300"/>
          <p14:tracePt t="121767" x="7878763" y="3916363"/>
          <p14:tracePt t="121775" x="7861300" y="3916363"/>
          <p14:tracePt t="121792" x="7853363" y="3900488"/>
          <p14:tracePt t="121808" x="7837488" y="3900488"/>
          <p14:tracePt t="121839" x="7829550" y="3900488"/>
          <p14:tracePt t="121863" x="7813675" y="3900488"/>
          <p14:tracePt t="121883" x="7805738" y="3900488"/>
          <p14:tracePt t="121936" x="7789863" y="3900488"/>
          <p14:tracePt t="121969" x="7789863" y="3916363"/>
          <p14:tracePt t="121977" x="7781925" y="3916363"/>
          <p14:tracePt t="121985" x="7781925" y="3924300"/>
          <p14:tracePt t="121993" x="7764463" y="3940175"/>
          <p14:tracePt t="122010" x="7756525" y="3948113"/>
          <p14:tracePt t="122021" x="7756525" y="3965575"/>
          <p14:tracePt t="122029" x="7740650" y="3965575"/>
          <p14:tracePt t="122038" x="7740650" y="3973513"/>
          <p14:tracePt t="122046" x="7732713" y="3973513"/>
          <p14:tracePt t="122054" x="7716838" y="3989388"/>
          <p14:tracePt t="122062" x="7708900" y="3989388"/>
          <p14:tracePt t="122071" x="7708900" y="3997325"/>
          <p14:tracePt t="122079" x="7693025" y="3997325"/>
          <p14:tracePt t="122088" x="7685088" y="4013200"/>
          <p14:tracePt t="122113" x="7685088" y="4021138"/>
          <p14:tracePt t="122121" x="7667625" y="4021138"/>
          <p14:tracePt t="122137" x="7667625" y="4037013"/>
          <p14:tracePt t="122146" x="7667625" y="4044950"/>
          <p14:tracePt t="122154" x="7667625" y="4060825"/>
          <p14:tracePt t="122163" x="7667625" y="4086225"/>
          <p14:tracePt t="122171" x="7667625" y="4110038"/>
          <p14:tracePt t="122179" x="7685088" y="4117975"/>
          <p14:tracePt t="122188" x="7685088" y="4133850"/>
          <p14:tracePt t="122196" x="7693025" y="4157663"/>
          <p14:tracePt t="122204" x="7708900" y="4183063"/>
          <p14:tracePt t="122213" x="7716838" y="4191000"/>
          <p14:tracePt t="122221" x="7732713" y="4206875"/>
          <p14:tracePt t="122229" x="7756525" y="4230688"/>
          <p14:tracePt t="122238" x="7764463" y="4230688"/>
          <p14:tracePt t="122246" x="7789863" y="4238625"/>
          <p14:tracePt t="122254" x="7805738" y="4238625"/>
          <p14:tracePt t="122263" x="7813675" y="4238625"/>
          <p14:tracePt t="122271" x="7837488" y="4238625"/>
          <p14:tracePt t="122279" x="7853363" y="4238625"/>
          <p14:tracePt t="122287" x="7861300" y="4238625"/>
          <p14:tracePt t="122296" x="7878763" y="4238625"/>
          <p14:tracePt t="122304" x="7886700" y="4238625"/>
          <p14:tracePt t="122313" x="7902575" y="4238625"/>
          <p14:tracePt t="122321" x="7910513" y="4238625"/>
          <p14:tracePt t="122354" x="7926388" y="4238625"/>
          <p14:tracePt t="122596" x="7974013" y="4214813"/>
          <p14:tracePt t="122604" x="8023225" y="4183063"/>
          <p14:tracePt t="123639" x="12055475" y="1200150"/>
          <p14:tracePt t="123641" x="12071350" y="1200150"/>
          <p14:tracePt t="123651" x="12079288" y="1184275"/>
          <p14:tracePt t="123656" x="12103100" y="1176338"/>
          <p14:tracePt t="123663" x="12126913" y="1176338"/>
          <p14:tracePt t="123672" x="12152313" y="1176338"/>
          <p14:tracePt t="123680" x="12176125" y="1160463"/>
          <p14:tracePt t="123990" x="12103100" y="1401763"/>
          <p14:tracePt t="124001" x="12006263" y="1474788"/>
          <p14:tracePt t="124006" x="11950700" y="1514475"/>
          <p14:tracePt t="124013" x="11901488" y="1547813"/>
          <p14:tracePt t="124020" x="11853863" y="1587500"/>
          <p14:tracePt t="124028" x="11812588" y="1611313"/>
          <p14:tracePt t="124037" x="11780838" y="1636713"/>
          <p14:tracePt t="124044" x="11731625" y="1660525"/>
          <p14:tracePt t="124052" x="11691938" y="1684338"/>
          <p14:tracePt t="124060" x="11668125" y="1692275"/>
          <p14:tracePt t="124069" x="11644313" y="1708150"/>
          <p14:tracePt t="124076" x="11610975" y="1724025"/>
          <p14:tracePt t="124085" x="11587163" y="1749425"/>
          <p14:tracePt t="124100" x="11547475" y="1749425"/>
          <p14:tracePt t="124108" x="11522075" y="1773238"/>
          <p14:tracePt t="124117" x="11498263" y="1773238"/>
          <p14:tracePt t="124125" x="11490325" y="1781175"/>
          <p14:tracePt t="124133" x="11442700" y="1781175"/>
          <p14:tracePt t="124150" x="11425238" y="1797050"/>
          <p14:tracePt t="124158" x="11417300" y="1797050"/>
          <p14:tracePt t="124167" x="11401425" y="1797050"/>
          <p14:tracePt t="124175" x="11393488" y="1797050"/>
          <p14:tracePt t="124192" x="11377613" y="1797050"/>
          <p14:tracePt t="124208" x="11369675" y="1797050"/>
          <p14:tracePt t="124264" x="11353800" y="1797050"/>
          <p14:tracePt t="124565" x="11320463" y="1797050"/>
          <p14:tracePt t="124573" x="11256963" y="1797050"/>
          <p14:tracePt t="124581" x="11199813" y="1797050"/>
          <p14:tracePt t="124589" x="11110913" y="1804988"/>
          <p14:tracePt t="124597" x="11031538" y="1828800"/>
          <p14:tracePt t="124606" x="10845800" y="1878013"/>
          <p14:tracePt t="124614" x="10628313" y="1949450"/>
          <p14:tracePt t="124622" x="10401300" y="2046288"/>
          <p14:tracePt t="124630" x="10144125" y="2184400"/>
          <p14:tracePt t="124638" x="9877425" y="2336800"/>
          <p14:tracePt t="124646" x="9594850" y="2522538"/>
          <p14:tracePt t="125672" x="7248525" y="5286375"/>
          <p14:tracePt t="126640" x="7248525" y="5310188"/>
          <p14:tracePt t="126648" x="7224713" y="5335588"/>
          <p14:tracePt t="126656" x="7200900" y="5367338"/>
          <p14:tracePt t="126671" x="7159625" y="5407025"/>
          <p14:tracePt t="126679" x="7135813" y="5430838"/>
          <p14:tracePt t="126688" x="7104063" y="5480050"/>
          <p14:tracePt t="127722" x="7588250" y="4327525"/>
          <p14:tracePt t="127724" x="7667625" y="4230688"/>
          <p14:tracePt t="127732" x="7693025" y="4214813"/>
          <p14:tracePt t="127739" x="7732713" y="4191000"/>
          <p14:tracePt t="127747" x="7756525" y="4183063"/>
          <p14:tracePt t="127755" x="7781925" y="4183063"/>
          <p14:tracePt t="127763" x="7789863" y="4165600"/>
          <p14:tracePt t="127771" x="7813675" y="4165600"/>
          <p14:tracePt t="127779" x="7829550" y="4165600"/>
          <p14:tracePt t="127788" x="7837488" y="4165600"/>
          <p14:tracePt t="127796" x="7853363" y="4165600"/>
          <p14:tracePt t="127829" x="7861300" y="4165600"/>
          <p14:tracePt t="129204" x="7853363" y="4183063"/>
          <p14:tracePt t="129213" x="7829550" y="4191000"/>
          <p14:tracePt t="129221" x="7789863" y="4230688"/>
          <p14:tracePt t="129229" x="7740650" y="4254500"/>
          <p14:tracePt t="130255" x="4813300" y="5826125"/>
          <p14:tracePt t="130258" x="4749800" y="5818188"/>
          <p14:tracePt t="130264" x="4692650" y="5794375"/>
          <p14:tracePt t="130275" x="4619625" y="5778500"/>
          <p14:tracePt t="130284" x="4556125" y="5770563"/>
          <p14:tracePt t="130292" x="4498975" y="5754688"/>
          <p14:tracePt t="130300" x="4435475" y="5754688"/>
          <p14:tracePt t="130308" x="4410075" y="5754688"/>
          <p14:tracePt t="130317" x="4362450" y="5754688"/>
          <p14:tracePt t="130325" x="4330700" y="5754688"/>
          <p14:tracePt t="130333" x="4289425" y="5754688"/>
          <p14:tracePt t="130341" x="4265613" y="5754688"/>
          <p14:tracePt t="130350" x="4257675" y="5754688"/>
          <p14:tracePt t="130358" x="4241800" y="5754688"/>
          <p14:tracePt t="130367" x="4233863" y="5754688"/>
          <p14:tracePt t="130408" x="4241800" y="5754688"/>
          <p14:tracePt t="130417" x="4265613" y="5754688"/>
          <p14:tracePt t="130425" x="4305300" y="5754688"/>
          <p14:tracePt t="130433" x="4338638" y="5754688"/>
          <p14:tracePt t="130442" x="4386263" y="5754688"/>
          <p14:tracePt t="130450" x="4435475" y="5754688"/>
          <p14:tracePt t="130458" x="4483100" y="5754688"/>
          <p14:tracePt t="130467" x="4532313" y="5745163"/>
          <p14:tracePt t="130475" x="4579938" y="5729288"/>
          <p14:tracePt t="130484" x="4619625" y="5721350"/>
          <p14:tracePt t="130492" x="4668838" y="5705475"/>
          <p14:tracePt t="130500" x="4700588" y="5681663"/>
          <p14:tracePt t="130508" x="4749800" y="5673725"/>
          <p14:tracePt t="130517" x="4789488" y="5649913"/>
          <p14:tracePt t="130525" x="4797425" y="5632450"/>
          <p14:tracePt t="130533" x="4838700" y="5608638"/>
          <p14:tracePt t="130542" x="4862513" y="5600700"/>
          <p14:tracePt t="130550" x="4886325" y="5584825"/>
          <p14:tracePt t="130558" x="4910138" y="5561013"/>
          <p14:tracePt t="130567" x="4918075" y="5553075"/>
          <p14:tracePt t="130575" x="4935538" y="5527675"/>
          <p14:tracePt t="130583" x="4943475" y="5511800"/>
          <p14:tracePt t="130592" x="4959350" y="5503863"/>
          <p14:tracePt t="130600" x="4959350" y="5487988"/>
          <p14:tracePt t="130608" x="4959350" y="5464175"/>
          <p14:tracePt t="130617" x="4967288" y="5456238"/>
          <p14:tracePt t="130625" x="4967288" y="5440363"/>
          <p14:tracePt t="130633" x="4967288" y="5430838"/>
          <p14:tracePt t="130641" x="4967288" y="5414963"/>
          <p14:tracePt t="130650" x="4967288" y="5407025"/>
          <p14:tracePt t="130658" x="4967288" y="5391150"/>
          <p14:tracePt t="130675" x="4967288" y="5383213"/>
          <p14:tracePt t="130683" x="4983163" y="5383213"/>
          <p14:tracePt t="130692" x="4983163" y="5367338"/>
          <p14:tracePt t="130709" x="4983163" y="5359400"/>
          <p14:tracePt t="130937" x="4991100" y="5343525"/>
          <p14:tracePt t="130945" x="5014913" y="5318125"/>
          <p14:tracePt t="130953" x="5064125" y="5270500"/>
          <p14:tracePt t="130961" x="5127625" y="5238750"/>
          <p14:tracePt t="130969" x="5200650" y="5173663"/>
          <p14:tracePt t="130978" x="5297488" y="5100638"/>
          <p14:tracePt t="130986" x="5394325" y="5037138"/>
          <p14:tracePt t="130994" x="5499100" y="4979988"/>
          <p14:tracePt t="131002" x="5548313" y="4956175"/>
          <p14:tracePt t="131010" x="5645150" y="4891088"/>
          <p14:tracePt t="131018" x="5741988" y="4859338"/>
          <p14:tracePt t="131026" x="5829300" y="4819650"/>
          <p14:tracePt t="131034" x="5910263" y="4786313"/>
          <p14:tracePt t="131043" x="5975350" y="4762500"/>
          <p14:tracePt t="131051" x="5983288" y="4762500"/>
          <p14:tracePt t="131059" x="6048375" y="4746625"/>
          <p14:tracePt t="131067" x="6119813" y="4738688"/>
          <p14:tracePt t="131076" x="6135688" y="4738688"/>
          <p14:tracePt t="131084" x="6192838" y="4738688"/>
          <p14:tracePt t="131092" x="6208713" y="4738688"/>
          <p14:tracePt t="131101" x="6240463" y="4738688"/>
          <p14:tracePt t="131109" x="6265863" y="4738688"/>
          <p14:tracePt t="131117" x="6289675" y="4746625"/>
          <p14:tracePt t="131125" x="6305550" y="4762500"/>
          <p14:tracePt t="131134" x="6313488" y="4762500"/>
          <p14:tracePt t="131142" x="6329363" y="4770438"/>
          <p14:tracePt t="131158" x="6337300" y="4770438"/>
          <p14:tracePt t="131167" x="6337300" y="4786313"/>
          <p14:tracePt t="131409" x="6337300" y="4770438"/>
          <p14:tracePt t="131417" x="6362700" y="4746625"/>
          <p14:tracePt t="131425" x="6386513" y="4738688"/>
          <p14:tracePt t="131433" x="6410325" y="4714875"/>
          <p14:tracePt t="131442" x="6434138" y="4689475"/>
          <p14:tracePt t="132473" x="6862763" y="4479925"/>
          <p14:tracePt t="132621" x="6845300" y="4479925"/>
          <p14:tracePt t="132630" x="6821488" y="4497388"/>
          <p14:tracePt t="132638" x="6789738" y="4521200"/>
          <p14:tracePt t="132646" x="6748463" y="4545013"/>
          <p14:tracePt t="132654" x="6716713" y="4576763"/>
          <p14:tracePt t="132663" x="6669088" y="4618038"/>
          <p14:tracePt t="132671" x="6619875" y="4649788"/>
          <p14:tracePt t="132679" x="6572250" y="4689475"/>
          <p14:tracePt t="132688" x="6556375" y="4699000"/>
          <p14:tracePt t="132696" x="6530975" y="4738688"/>
          <p14:tracePt t="132704" x="6499225" y="4762500"/>
          <p14:tracePt t="132713" x="6483350" y="4786313"/>
          <p14:tracePt t="132721" x="6459538" y="4794250"/>
          <p14:tracePt t="132729" x="6450013" y="4819650"/>
          <p14:tracePt t="132738" x="6434138" y="4835525"/>
          <p14:tracePt t="132746" x="6434138" y="4843463"/>
          <p14:tracePt t="132754" x="6426200" y="4859338"/>
          <p14:tracePt t="132762" x="6426200" y="4867275"/>
          <p14:tracePt t="132787" x="6426200" y="4883150"/>
          <p14:tracePt t="132809" x="6434138" y="4891088"/>
          <p14:tracePt t="132817" x="6450013" y="4891088"/>
          <p14:tracePt t="132825" x="6475413" y="4891088"/>
          <p14:tracePt t="132833" x="6499225" y="4891088"/>
          <p14:tracePt t="132842" x="6523038" y="4891088"/>
          <p14:tracePt t="132850" x="6556375" y="4891088"/>
          <p14:tracePt t="132858" x="6580188" y="4891088"/>
          <p14:tracePt t="132867" x="6619875" y="4891088"/>
          <p14:tracePt t="132875" x="6669088" y="4891088"/>
          <p14:tracePt t="132883" x="6700838" y="4891088"/>
          <p14:tracePt t="132892" x="6740525" y="4891088"/>
          <p14:tracePt t="132900" x="6773863" y="4883150"/>
          <p14:tracePt t="132908" x="6813550" y="4867275"/>
          <p14:tracePt t="132917" x="6862763" y="4859338"/>
          <p14:tracePt t="132925" x="6894513" y="4843463"/>
          <p14:tracePt t="132933" x="6934200" y="4835525"/>
          <p14:tracePt t="132942" x="6983413" y="4819650"/>
          <p14:tracePt t="132950" x="6991350" y="4811713"/>
          <p14:tracePt t="132958" x="7038975" y="4794250"/>
          <p14:tracePt t="132967" x="7064375" y="4794250"/>
          <p14:tracePt t="132975" x="7104063" y="4786313"/>
          <p14:tracePt t="132983" x="7112000" y="4786313"/>
          <p14:tracePt t="132992" x="7127875" y="4770438"/>
          <p14:tracePt t="133000" x="7151688" y="4770438"/>
          <p14:tracePt t="133008" x="7151688" y="4762500"/>
          <p14:tracePt t="133524" x="7151688" y="4811713"/>
          <p14:tracePt t="133533" x="7159625" y="4859338"/>
          <p14:tracePt t="133542" x="7177088" y="4916488"/>
          <p14:tracePt t="133550" x="7177088" y="4979988"/>
          <p14:tracePt t="133559" x="7185025" y="5037138"/>
          <p14:tracePt t="134590" x="7135813" y="6237288"/>
          <p14:tracePt t="134633" x="7127875" y="6237288"/>
          <p14:tracePt t="134737" x="7127875" y="6229350"/>
          <p14:tracePt t="134746" x="7127875" y="6213475"/>
          <p14:tracePt t="135022" x="7112000" y="6213475"/>
          <p14:tracePt t="135030" x="7080250" y="6213475"/>
          <p14:tracePt t="135038" x="7031038" y="6213475"/>
          <p14:tracePt t="135046" x="6967538" y="6213475"/>
          <p14:tracePt t="135055" x="6918325" y="6213475"/>
          <p14:tracePt t="135063" x="6862763" y="6213475"/>
          <p14:tracePt t="135071" x="6797675" y="6213475"/>
          <p14:tracePt t="135079" x="6740525" y="6213475"/>
          <p14:tracePt t="135088" x="6724650" y="6213475"/>
          <p14:tracePt t="135096" x="6677025" y="6213475"/>
          <p14:tracePt t="135104" x="6643688" y="6213475"/>
          <p14:tracePt t="135113" x="6604000" y="6229350"/>
          <p14:tracePt t="135121" x="6580188" y="6237288"/>
          <p14:tracePt t="135129" x="6556375" y="6253163"/>
          <p14:tracePt t="135137" x="6546850" y="6261100"/>
          <p14:tracePt t="135146" x="6530975" y="6278563"/>
          <p14:tracePt t="135154" x="6523038" y="6278563"/>
          <p14:tracePt t="135163" x="6507163" y="6286500"/>
          <p14:tracePt t="135179" x="6507163" y="6302375"/>
          <p14:tracePt t="135187" x="6499225" y="6302375"/>
          <p14:tracePt t="135274" x="6507163" y="6302375"/>
          <p14:tracePt t="135290" x="6523038" y="6302375"/>
          <p14:tracePt t="135298" x="6530975" y="6286500"/>
          <p14:tracePt t="135307" x="6556375" y="6278563"/>
          <p14:tracePt t="135315" x="6572250" y="6253163"/>
          <p14:tracePt t="135323" x="6596063" y="6229350"/>
          <p14:tracePt t="135331" x="6604000" y="6189663"/>
          <p14:tracePt t="135339" x="6627813" y="6140450"/>
          <p14:tracePt t="135347" x="6643688" y="6084888"/>
          <p14:tracePt t="135356" x="6651625" y="6019800"/>
          <p14:tracePt t="135364" x="6677025" y="5946775"/>
          <p14:tracePt t="135372" x="6677025" y="5875338"/>
          <p14:tracePt t="135388" x="6692900" y="5794375"/>
          <p14:tracePt t="135396" x="6700838" y="5705475"/>
          <p14:tracePt t="135404" x="6716713" y="5632450"/>
          <p14:tracePt t="135413" x="6716713" y="5480050"/>
          <p14:tracePt t="135421" x="6716713" y="5391150"/>
          <p14:tracePt t="135429" x="6716713" y="5318125"/>
          <p14:tracePt t="135437" x="6700838" y="5262563"/>
          <p14:tracePt t="135446" x="6677025" y="5189538"/>
          <p14:tracePt t="135454" x="6669088" y="5133975"/>
          <p14:tracePt t="135463" x="6651625" y="5084763"/>
          <p14:tracePt t="135471" x="6643688" y="5060950"/>
          <p14:tracePt t="135479" x="6627813" y="5029200"/>
          <p14:tracePt t="135488" x="6619875" y="5003800"/>
          <p14:tracePt t="135496" x="6604000" y="4964113"/>
          <p14:tracePt t="135504" x="6596063" y="4956175"/>
          <p14:tracePt t="135512" x="6596063" y="4940300"/>
          <p14:tracePt t="135521" x="6596063" y="4932363"/>
          <p14:tracePt t="135529" x="6580188" y="4932363"/>
          <p14:tracePt t="135537" x="6580188" y="4916488"/>
          <p14:tracePt t="135779" x="6580188" y="4940300"/>
          <p14:tracePt t="135787" x="6580188" y="4956175"/>
          <p14:tracePt t="135796" x="6556375" y="4979988"/>
          <p14:tracePt t="135804" x="6546850" y="5013325"/>
          <p14:tracePt t="135813" x="6523038" y="5037138"/>
          <p14:tracePt t="136847" x="6305550" y="6423025"/>
          <p14:tracePt t="136918" x="6305550" y="6430963"/>
          <p14:tracePt t="136926" x="6289675" y="6470650"/>
          <p14:tracePt t="136934" x="6289675" y="6503988"/>
          <p14:tracePt t="136942" x="6281738" y="6551613"/>
          <p14:tracePt t="136951" x="6265863" y="6591300"/>
          <p14:tracePt t="136967" x="6265863" y="6672263"/>
          <p14:tracePt t="136975" x="6240463" y="6761163"/>
          <p14:tracePt t="136983" x="6232525" y="6842125"/>
          <p14:tracePt t="137238" x="6773863" y="6810375"/>
          <p14:tracePt t="137246" x="6773863" y="6745288"/>
          <p14:tracePt t="137257" x="6773863" y="6688138"/>
          <p14:tracePt t="137263" x="6773863" y="6640513"/>
          <p14:tracePt t="137271" x="6773863" y="6591300"/>
          <p14:tracePt t="137280" x="6773863" y="6543675"/>
          <p14:tracePt t="137288" x="6765925" y="6496050"/>
          <p14:tracePt t="137296" x="6748463" y="6454775"/>
          <p14:tracePt t="137304" x="6724650" y="6423025"/>
          <p14:tracePt t="137312" x="6716713" y="6381750"/>
          <p14:tracePt t="137321" x="6692900" y="6334125"/>
          <p14:tracePt t="137329" x="6669088" y="6310313"/>
          <p14:tracePt t="137337" x="6651625" y="6286500"/>
          <p14:tracePt t="137346" x="6627813" y="6261100"/>
          <p14:tracePt t="137354" x="6604000" y="6253163"/>
          <p14:tracePt t="137362" x="6580188" y="6229350"/>
          <p14:tracePt t="137371" x="6556375" y="6213475"/>
          <p14:tracePt t="137379" x="6530975" y="6189663"/>
          <p14:tracePt t="137387" x="6507163" y="6181725"/>
          <p14:tracePt t="137396" x="6483350" y="6181725"/>
          <p14:tracePt t="137404" x="6475413" y="6164263"/>
          <p14:tracePt t="137412" x="6450013" y="6156325"/>
          <p14:tracePt t="137421" x="6434138" y="6140450"/>
          <p14:tracePt t="137429" x="6426200" y="6140450"/>
          <p14:tracePt t="137437" x="6402388" y="6140450"/>
          <p14:tracePt t="137454" x="6386513" y="6140450"/>
          <p14:tracePt t="137462" x="6378575" y="6132513"/>
          <p14:tracePt t="138171" x="6386513" y="6132513"/>
          <p14:tracePt t="138180" x="6410325" y="6132513"/>
          <p14:tracePt t="138188" x="6434138" y="6116638"/>
          <p14:tracePt t="138196" x="6475413" y="6116638"/>
          <p14:tracePt t="139223" x="7159625" y="5891213"/>
          <p14:tracePt t="139345" x="7159625" y="5875338"/>
          <p14:tracePt t="139371" x="7159625" y="5867400"/>
          <p14:tracePt t="139404" x="7159625" y="5849938"/>
          <p14:tracePt t="139413" x="7177088" y="5849938"/>
          <p14:tracePt t="139429" x="7177088" y="5842000"/>
          <p14:tracePt t="139450" x="7185025" y="5826125"/>
          <p14:tracePt t="139465" x="7185025" y="5818188"/>
          <p14:tracePt t="139562" x="7200900" y="5818188"/>
          <p14:tracePt t="139579" x="7208838" y="5818188"/>
          <p14:tracePt t="139596" x="7224713" y="5818188"/>
          <p14:tracePt t="139603" x="7232650" y="5818188"/>
          <p14:tracePt t="139621" x="7248525" y="5818188"/>
          <p14:tracePt t="139637" x="7256463" y="5818188"/>
          <p14:tracePt t="139645" x="7256463" y="5826125"/>
          <p14:tracePt t="139660" x="7256463" y="5842000"/>
          <p14:tracePt t="139683" x="7256463" y="5849938"/>
          <p14:tracePt t="139691" x="7256463" y="5867400"/>
          <p14:tracePt t="139708" x="7256463" y="5875338"/>
          <p14:tracePt t="139725" x="7256463" y="5891213"/>
          <p14:tracePt t="139742" x="7256463" y="5899150"/>
          <p14:tracePt t="139754" x="7256463" y="5915025"/>
          <p14:tracePt t="139779" x="7256463" y="5922963"/>
          <p14:tracePt t="139787" x="7248525" y="5922963"/>
          <p14:tracePt t="139812" x="7248525" y="5938838"/>
          <p14:tracePt t="139971" x="7256463" y="5938838"/>
          <p14:tracePt t="139994" x="7273925" y="5938838"/>
          <p14:tracePt t="140002" x="7281863" y="5938838"/>
          <p14:tracePt t="140018" x="7297738" y="5938838"/>
          <p14:tracePt t="140027" x="7297738" y="5946775"/>
          <p14:tracePt t="140035" x="7305675" y="5964238"/>
          <p14:tracePt t="140043" x="7305675" y="5972175"/>
          <p14:tracePt t="140051" x="7305675" y="5988050"/>
          <p14:tracePt t="140059" x="7305675" y="6011863"/>
          <p14:tracePt t="140067" x="7305675" y="6019800"/>
          <p14:tracePt t="140083" x="7305675" y="6043613"/>
          <p14:tracePt t="140092" x="7281863" y="6092825"/>
          <p14:tracePt t="140100" x="7273925" y="6108700"/>
          <p14:tracePt t="140108" x="7256463" y="6132513"/>
          <p14:tracePt t="140117" x="7248525" y="6140450"/>
          <p14:tracePt t="140125" x="7232650" y="6164263"/>
          <p14:tracePt t="140133" x="7224713" y="6181725"/>
          <p14:tracePt t="140150" x="7224713" y="6189663"/>
          <p14:tracePt t="140158" x="7208838" y="6189663"/>
          <p14:tracePt t="140183" x="7208838" y="6205538"/>
          <p14:tracePt t="140206" x="7224713" y="6205538"/>
          <p14:tracePt t="140214" x="7232650" y="6205538"/>
          <p14:tracePt t="140222" x="7248525" y="6205538"/>
          <p14:tracePt t="140230" x="7256463" y="6213475"/>
          <p14:tracePt t="140238" x="7281863" y="6213475"/>
          <p14:tracePt t="141266" x="7418388" y="6399213"/>
          <p14:tracePt t="143046" x="7418388" y="6381750"/>
          <p14:tracePt t="143054" x="7426325" y="6381750"/>
          <p14:tracePt t="143062" x="7450138" y="6357938"/>
          <p14:tracePt t="143071" x="7466013" y="6350000"/>
          <p14:tracePt t="144099" x="8232775" y="6253163"/>
          <p14:tracePt t="144107" x="8232775" y="6237288"/>
          <p14:tracePt t="144113" x="8216900" y="6229350"/>
          <p14:tracePt t="144129" x="8208963" y="6229350"/>
          <p14:tracePt t="144138" x="8193088" y="6229350"/>
          <p14:tracePt t="144146" x="8185150" y="6213475"/>
          <p14:tracePt t="144154" x="8167688" y="6213475"/>
          <p14:tracePt t="144162" x="8159750" y="6213475"/>
          <p14:tracePt t="144171" x="8135938" y="6213475"/>
          <p14:tracePt t="144179" x="8120063" y="6213475"/>
          <p14:tracePt t="144187" x="8104188" y="6205538"/>
          <p14:tracePt t="144196" x="8096250" y="6205538"/>
          <p14:tracePt t="144205" x="8080375" y="6205538"/>
          <p14:tracePt t="144213" x="8070850" y="6205538"/>
          <p14:tracePt t="144229" x="8054975" y="6205538"/>
          <p14:tracePt t="144246" x="8047038" y="6189663"/>
          <p14:tracePt t="144308" x="8054975" y="6189663"/>
          <p14:tracePt t="144316" x="8080375" y="6189663"/>
          <p14:tracePt t="144324" x="8104188" y="6189663"/>
          <p14:tracePt t="144332" x="8135938" y="6189663"/>
          <p14:tracePt t="144340" x="8159750" y="6189663"/>
          <p14:tracePt t="144348" x="8167688" y="6189663"/>
          <p14:tracePt t="144356" x="8193088" y="6205538"/>
          <p14:tracePt t="144364" x="8216900" y="6213475"/>
          <p14:tracePt t="144372" x="8232775" y="6229350"/>
          <p14:tracePt t="144381" x="8256588" y="6237288"/>
          <p14:tracePt t="144389" x="8256588" y="6253163"/>
          <p14:tracePt t="144397" x="8264525" y="6261100"/>
          <p14:tracePt t="144405" x="8264525" y="6278563"/>
          <p14:tracePt t="144413" x="8281988" y="6302375"/>
          <p14:tracePt t="144421" x="8281988" y="6326188"/>
          <p14:tracePt t="144429" x="8281988" y="6357938"/>
          <p14:tracePt t="144438" x="8281988" y="6373813"/>
          <p14:tracePt t="144446" x="8281988" y="6407150"/>
          <p14:tracePt t="144454" x="8281988" y="6430963"/>
          <p14:tracePt t="144462" x="8264525" y="6470650"/>
          <p14:tracePt t="144471" x="8256588" y="6496050"/>
          <p14:tracePt t="144479" x="8240713" y="6519863"/>
          <p14:tracePt t="144487" x="8232775" y="6543675"/>
          <p14:tracePt t="144496" x="8216900" y="6567488"/>
          <p14:tracePt t="144504" x="8193088" y="6591300"/>
          <p14:tracePt t="144512" x="8185150" y="6616700"/>
          <p14:tracePt t="144521" x="8167688" y="6624638"/>
          <p14:tracePt t="144529" x="8159750" y="6640513"/>
          <p14:tracePt t="144537" x="8159750" y="6648450"/>
          <p14:tracePt t="144546" x="8143875" y="6648450"/>
          <p14:tracePt t="144554" x="8135938" y="6664325"/>
          <p14:tracePt t="144562" x="8120063" y="6664325"/>
          <p14:tracePt t="144571" x="8104188" y="6672263"/>
          <p14:tracePt t="144579" x="8096250" y="6672263"/>
          <p14:tracePt t="144587" x="8080375" y="6672263"/>
          <p14:tracePt t="144596" x="8070850" y="6672263"/>
          <p14:tracePt t="144604" x="8054975" y="6672263"/>
          <p14:tracePt t="144612" x="8047038" y="6672263"/>
          <p14:tracePt t="144629" x="8023225" y="6672263"/>
          <p14:tracePt t="144637" x="8007350" y="6672263"/>
          <p14:tracePt t="144646" x="7999413" y="6672263"/>
          <p14:tracePt t="144654" x="7983538" y="6672263"/>
          <p14:tracePt t="144663" x="7974013" y="6672263"/>
          <p14:tracePt t="144671" x="7958138" y="6672263"/>
          <p14:tracePt t="144679" x="7934325" y="6672263"/>
          <p14:tracePt t="144687" x="7926388" y="6664325"/>
          <p14:tracePt t="144696" x="7910513" y="6664325"/>
          <p14:tracePt t="144704" x="7902575" y="6664325"/>
          <p14:tracePt t="144712" x="7886700" y="6664325"/>
          <p14:tracePt t="144721" x="7878763" y="6648450"/>
          <p14:tracePt t="144737" x="7861300" y="6648450"/>
          <p14:tracePt t="144804" x="7878763" y="6648450"/>
          <p14:tracePt t="144812" x="7902575" y="6664325"/>
          <p14:tracePt t="144820" x="7910513" y="6672263"/>
          <p14:tracePt t="144828" x="7926388" y="6688138"/>
          <p14:tracePt t="144836" x="7934325" y="6713538"/>
          <p14:tracePt t="144850" x="7958138" y="6721475"/>
          <p14:tracePt t="144858" x="7974013" y="6745288"/>
          <p14:tracePt t="144867" x="7983538" y="6761163"/>
          <p14:tracePt t="144875" x="7983538" y="6769100"/>
          <p14:tracePt t="144883" x="7999413" y="6792913"/>
          <p14:tracePt t="144900" x="7999413" y="6810375"/>
          <p14:tracePt t="144908" x="7999413" y="6818313"/>
          <p14:tracePt t="144925" x="7999413" y="6834188"/>
          <p14:tracePt t="144941" x="8007350" y="6834188"/>
          <p14:tracePt t="144950" x="8007350" y="6842125"/>
          <p14:tracePt t="145033" x="8007350" y="6834188"/>
          <p14:tracePt t="145050" x="8007350" y="6818313"/>
          <p14:tracePt t="145058" x="8007350" y="6810375"/>
          <p14:tracePt t="145075" x="8007350" y="6792913"/>
          <p14:tracePt t="145083" x="8007350" y="6784975"/>
          <p14:tracePt t="145092" x="8007350" y="6769100"/>
          <p14:tracePt t="145108" x="8007350" y="6761163"/>
          <p14:tracePt t="145117" x="8023225" y="6745288"/>
          <p14:tracePt t="146148" x="7861300" y="5480050"/>
          <p14:tracePt t="146651" x="7861300" y="5487988"/>
          <p14:tracePt t="146676" x="7861300" y="5503863"/>
          <p14:tracePt t="146692" x="7861300" y="5511800"/>
          <p14:tracePt t="146700" x="7861300" y="5527675"/>
          <p14:tracePt t="146708" x="7861300" y="5535613"/>
          <p14:tracePt t="146717" x="7861300" y="5553075"/>
          <p14:tracePt t="146725" x="7861300" y="5561013"/>
          <p14:tracePt t="146733" x="7861300" y="5584825"/>
          <p14:tracePt t="146742" x="7853363" y="5608638"/>
          <p14:tracePt t="146750" x="7853363" y="5649913"/>
          <p14:tracePt t="146758" x="7853363" y="5681663"/>
          <p14:tracePt t="146767" x="7853363" y="5721350"/>
          <p14:tracePt t="146775" x="7853363" y="5770563"/>
          <p14:tracePt t="146783" x="7853363" y="5826125"/>
          <p14:tracePt t="146792" x="7853363" y="5891213"/>
          <p14:tracePt t="146800" x="7853363" y="5964238"/>
          <p14:tracePt t="146808" x="7853363" y="6019800"/>
          <p14:tracePt t="146817" x="7853363" y="6084888"/>
          <p14:tracePt t="146825" x="7853363" y="6132513"/>
          <p14:tracePt t="146833" x="7853363" y="6156325"/>
          <p14:tracePt t="146842" x="7861300" y="6189663"/>
          <p14:tracePt t="146850" x="7861300" y="6213475"/>
          <p14:tracePt t="146858" x="7861300" y="6237288"/>
          <p14:tracePt t="146867" x="7861300" y="6253163"/>
          <p14:tracePt t="146875" x="7861300" y="6261100"/>
          <p14:tracePt t="146891" x="7861300" y="6278563"/>
          <p14:tracePt t="146900" x="7878763" y="6278563"/>
          <p14:tracePt t="146917" x="7886700" y="6278563"/>
          <p14:tracePt t="146925" x="7902575" y="6278563"/>
          <p14:tracePt t="146933" x="7910513" y="6278563"/>
          <p14:tracePt t="146942" x="7934325" y="6278563"/>
          <p14:tracePt t="146950" x="7950200" y="6278563"/>
          <p14:tracePt t="146958" x="7958138" y="6261100"/>
          <p14:tracePt t="146967" x="7983538" y="6261100"/>
          <p14:tracePt t="146975" x="7999413" y="6253163"/>
          <p14:tracePt t="146983" x="8007350" y="6237288"/>
          <p14:tracePt t="146991" x="8031163" y="6229350"/>
          <p14:tracePt t="147000" x="8047038" y="6229350"/>
          <p14:tracePt t="147008" x="8054975" y="6213475"/>
          <p14:tracePt t="147016" x="8070850" y="6205538"/>
          <p14:tracePt t="147025" x="8080375" y="6205538"/>
          <p14:tracePt t="147033" x="8096250" y="6189663"/>
          <p14:tracePt t="147042" x="8104188" y="6189663"/>
          <p14:tracePt t="147295" x="8120063" y="6189663"/>
          <p14:tracePt t="147304" x="8135938" y="6189663"/>
          <p14:tracePt t="147310" x="8143875" y="6189663"/>
          <p14:tracePt t="147319" x="8167688" y="6189663"/>
          <p14:tracePt t="147327" x="8193088" y="6181725"/>
          <p14:tracePt t="148354" x="8410575" y="5922963"/>
          <p14:tracePt t="148367" x="8434388" y="5915025"/>
          <p14:tracePt t="148372" x="8450263" y="5899150"/>
          <p14:tracePt t="148378" x="8458200" y="5899150"/>
          <p14:tracePt t="148385" x="8474075" y="5891213"/>
          <p14:tracePt t="148393" x="8482013" y="5891213"/>
          <p14:tracePt t="148401" x="8482013" y="5875338"/>
          <p14:tracePt t="148409" x="8499475" y="5875338"/>
          <p14:tracePt t="148418" x="8499475" y="5867400"/>
          <p14:tracePt t="148426" x="8507413" y="5867400"/>
          <p14:tracePt t="148434" x="8507413" y="5849938"/>
          <p14:tracePt t="148450" x="8507413" y="5842000"/>
          <p14:tracePt t="148458" x="8523288" y="5826125"/>
          <p14:tracePt t="148484" x="8523288" y="5818188"/>
          <p14:tracePt t="148492" x="8523288" y="5802313"/>
          <p14:tracePt t="148517" x="8523288" y="5794375"/>
          <p14:tracePt t="148539" x="8523288" y="5778500"/>
          <p14:tracePt t="148572" x="8523288" y="5770563"/>
          <p14:tracePt t="148686" x="8523288" y="5778500"/>
          <p14:tracePt t="148702" x="8523288" y="5794375"/>
          <p14:tracePt t="148710" x="8523288" y="5802313"/>
          <p14:tracePt t="148718" x="8523288" y="5818188"/>
          <p14:tracePt t="148726" x="8523288" y="5826125"/>
          <p14:tracePt t="148734" x="8523288" y="5842000"/>
          <p14:tracePt t="148743" x="8523288" y="5867400"/>
          <p14:tracePt t="148751" x="8523288" y="5875338"/>
          <p14:tracePt t="148759" x="8523288" y="5899150"/>
          <p14:tracePt t="148767" x="8523288" y="5915025"/>
          <p14:tracePt t="148775" x="8523288" y="5938838"/>
          <p14:tracePt t="148783" x="8507413" y="5964238"/>
          <p14:tracePt t="148792" x="8507413" y="5972175"/>
          <p14:tracePt t="148800" x="8507413" y="5988050"/>
          <p14:tracePt t="148808" x="8507413" y="5995988"/>
          <p14:tracePt t="148816" x="8499475" y="6011863"/>
          <p14:tracePt t="148825" x="8499475" y="6019800"/>
          <p14:tracePt t="148833" x="8499475" y="6035675"/>
          <p14:tracePt t="148850" x="8499475" y="6043613"/>
          <p14:tracePt t="148866" x="8482013" y="6043613"/>
          <p14:tracePt t="148875" x="8482013" y="6059488"/>
          <p14:tracePt t="149117" x="8482013" y="6069013"/>
          <p14:tracePt t="149125" x="8482013" y="6084888"/>
          <p14:tracePt t="149133" x="8474075" y="6092825"/>
          <p14:tracePt t="149142" x="8474075" y="6108700"/>
          <p14:tracePt t="149150" x="8458200" y="6116638"/>
          <p14:tracePt t="149158" x="8450263" y="6140450"/>
          <p14:tracePt t="149167" x="8434388" y="6164263"/>
          <p14:tracePt t="149175" x="8434388" y="6181725"/>
          <p14:tracePt t="149183" x="8426450" y="6205538"/>
          <p14:tracePt t="149192" x="8426450" y="6229350"/>
          <p14:tracePt t="149200" x="8410575" y="6237288"/>
          <p14:tracePt t="149208" x="8402638" y="6253163"/>
          <p14:tracePt t="149217" x="8402638" y="6261100"/>
          <p14:tracePt t="149225" x="8386763" y="6278563"/>
          <p14:tracePt t="149233" x="8386763" y="6286500"/>
          <p14:tracePt t="149242" x="8377238" y="6302375"/>
          <p14:tracePt t="149258" x="8377238" y="6310313"/>
          <p14:tracePt t="149292" x="8361363" y="6310313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0BD2B-F638-4948-2D91-60A4AC5CF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DEF4B291-F283-6271-10B7-6205EE556A81}"/>
              </a:ext>
            </a:extLst>
          </p:cNvPr>
          <p:cNvSpPr txBox="1">
            <a:spLocks/>
          </p:cNvSpPr>
          <p:nvPr/>
        </p:nvSpPr>
        <p:spPr>
          <a:xfrm>
            <a:off x="-1" y="-8639"/>
            <a:ext cx="12191999" cy="7629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ELECTRIC CURRENT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8C0C472E-0813-859C-7D5A-21C90FF4580F}"/>
                  </a:ext>
                </a:extLst>
              </p:cNvPr>
              <p:cNvSpPr txBox="1"/>
              <p:nvPr/>
            </p:nvSpPr>
            <p:spPr>
              <a:xfrm>
                <a:off x="6486493" y="1628731"/>
                <a:ext cx="5049499" cy="44078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1800" i="0">
                    <a:latin typeface="+mj-lt"/>
                    <a:ea typeface="Cambria Math" panose="02040503050406030204" pitchFamily="18" charset="0"/>
                  </a:rPr>
                  <a:t>Cross-section of a conductor</a:t>
                </a:r>
                <a:r>
                  <a:rPr lang="it-IT" sz="1800" i="0" dirty="0">
                    <a:latin typeface="+mj-lt"/>
                    <a:ea typeface="Cambria Math" panose="02040503050406030204" pitchFamily="18" charset="0"/>
                  </a:rPr>
                  <a:t>, </a:t>
                </a:r>
                <a:r>
                  <a:rPr lang="it-IT" sz="1800" i="0">
                    <a:latin typeface="+mj-lt"/>
                    <a:ea typeface="Cambria Math" panose="02040503050406030204" pitchFamily="18" charset="0"/>
                  </a:rPr>
                  <a:t>which is part of a conducting loop in which a given current has been generated</a:t>
                </a:r>
                <a:r>
                  <a:rPr lang="it-IT" sz="1800" i="0" dirty="0">
                    <a:latin typeface="+mj-lt"/>
                    <a:ea typeface="Cambria Math" panose="02040503050406030204" pitchFamily="18" charset="0"/>
                  </a:rPr>
                  <a:t>. </a:t>
                </a:r>
                <a:r>
                  <a:rPr lang="it-IT" sz="1800" i="0">
                    <a:latin typeface="+mj-lt"/>
                    <a:ea typeface="Cambria Math" panose="02040503050406030204" pitchFamily="18" charset="0"/>
                  </a:rPr>
                  <a:t>If the charge </a:t>
                </a:r>
                <a14:m>
                  <m:oMath xmlns:m="http://schemas.openxmlformats.org/officeDocument/2006/math">
                    <m:r>
                      <a:rPr lang="it-IT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𝑑𝑞</m:t>
                    </m:r>
                  </m:oMath>
                </a14:m>
                <a:r>
                  <a:rPr lang="it-IT" sz="1800" i="0" dirty="0">
                    <a:latin typeface="+mj-lt"/>
                    <a:ea typeface="Cambria Math" panose="02040503050406030204" pitchFamily="18" charset="0"/>
                  </a:rPr>
                  <a:t> </a:t>
                </a:r>
                <a:r>
                  <a:rPr lang="it-IT" sz="1800" i="0">
                    <a:latin typeface="+mj-lt"/>
                    <a:ea typeface="Cambria Math" panose="02040503050406030204" pitchFamily="18" charset="0"/>
                  </a:rPr>
                  <a:t>passes through a hypothetical plane </a:t>
                </a:r>
                <a:r>
                  <a:rPr lang="it-IT" sz="1800" i="0" dirty="0">
                    <a:latin typeface="+mj-lt"/>
                    <a:ea typeface="Cambria Math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it-IT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𝑎𝑎</m:t>
                    </m:r>
                    <m:r>
                      <a:rPr lang="it-IT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it-IT" sz="1800" i="0" dirty="0">
                    <a:latin typeface="+mj-lt"/>
                    <a:ea typeface="Cambria Math" panose="02040503050406030204" pitchFamily="18" charset="0"/>
                  </a:rPr>
                  <a:t>) </a:t>
                </a:r>
                <a:r>
                  <a:rPr lang="it-IT" sz="1800" i="0">
                    <a:latin typeface="+mj-lt"/>
                    <a:ea typeface="Cambria Math" panose="02040503050406030204" pitchFamily="18" charset="0"/>
                  </a:rPr>
                  <a:t>in time </a:t>
                </a:r>
                <a14:m>
                  <m:oMath xmlns:m="http://schemas.openxmlformats.org/officeDocument/2006/math">
                    <m:r>
                      <a:rPr lang="it-IT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it-IT" sz="1800" i="0" dirty="0">
                    <a:latin typeface="+mj-lt"/>
                    <a:ea typeface="Cambria Math" panose="02040503050406030204" pitchFamily="18" charset="0"/>
                  </a:rPr>
                  <a:t>, </a:t>
                </a:r>
                <a:r>
                  <a:rPr lang="it-IT" sz="1800" i="0">
                    <a:latin typeface="+mj-lt"/>
                    <a:ea typeface="Cambria Math" panose="02040503050406030204" pitchFamily="18" charset="0"/>
                  </a:rPr>
                  <a:t>the current </a:t>
                </a:r>
                <a14:m>
                  <m:oMath xmlns:m="http://schemas.openxmlformats.org/officeDocument/2006/math">
                    <m:r>
                      <a:rPr lang="it-IT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it-IT" sz="1800" i="0" dirty="0">
                    <a:latin typeface="+mj-lt"/>
                    <a:ea typeface="Cambria Math" panose="02040503050406030204" pitchFamily="18" charset="0"/>
                  </a:rPr>
                  <a:t> </a:t>
                </a:r>
                <a:r>
                  <a:rPr lang="it-IT" sz="1800" i="0">
                    <a:latin typeface="+mj-lt"/>
                    <a:ea typeface="Cambria Math" panose="02040503050406030204" pitchFamily="18" charset="0"/>
                  </a:rPr>
                  <a:t>through that plane is defined by</a:t>
                </a:r>
                <a:r>
                  <a:rPr lang="it-IT" sz="1800" i="0" dirty="0">
                    <a:latin typeface="+mj-lt"/>
                    <a:ea typeface="Cambria Math" panose="02040503050406030204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𝑑𝑞</m:t>
                          </m:r>
                        </m:num>
                        <m:den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it-IT" sz="2000" b="0" dirty="0"/>
              </a:p>
              <a:p>
                <a:endParaRPr lang="it-IT" sz="2000" dirty="0"/>
              </a:p>
              <a:p>
                <a:r>
                  <a:rPr lang="it-IT" sz="2000" b="0"/>
                  <a:t>We can determine the charge passing through the cross-section plane </a:t>
                </a:r>
                <a:r>
                  <a:rPr lang="it-IT" sz="2000" b="0" dirty="0"/>
                  <a:t>in a </a:t>
                </a:r>
                <a:r>
                  <a:rPr lang="it-IT" sz="2000" b="0"/>
                  <a:t>time interval from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000" b="0"/>
                  <a:t> to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it-IT" sz="2000" b="0" dirty="0"/>
                  <a:t> </a:t>
                </a:r>
                <a:r>
                  <a:rPr lang="it-IT" sz="2000" b="0"/>
                  <a:t>using the integral</a:t>
                </a:r>
                <a:r>
                  <a:rPr lang="it-IT" sz="2000" b="0" dirty="0"/>
                  <a:t>:</a:t>
                </a:r>
              </a:p>
              <a:p>
                <a:endParaRPr lang="it-IT" sz="20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𝑑𝑞</m:t>
                          </m:r>
                        </m:e>
                      </m:nary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nary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𝑑𝑡</m:t>
                      </m:r>
                    </m:oMath>
                  </m:oMathPara>
                </a14:m>
                <a:endParaRPr lang="it-IT" sz="2000" b="0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8C0C472E-0813-859C-7D5A-21C90FF458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6493" y="1628731"/>
                <a:ext cx="5049499" cy="4407873"/>
              </a:xfrm>
              <a:prstGeom prst="rect">
                <a:avLst/>
              </a:prstGeom>
              <a:blipFill>
                <a:blip r:embed="rId5"/>
                <a:stretch>
                  <a:fillRect l="-1253" t="-575" b="-3821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4">
            <a:extLst>
              <a:ext uri="{FF2B5EF4-FFF2-40B4-BE49-F238E27FC236}">
                <a16:creationId xmlns:a16="http://schemas.microsoft.com/office/drawing/2014/main" id="{1B70FE02-6F26-A982-C28D-4046E62C17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37"/>
          <a:stretch>
            <a:fillRect/>
          </a:stretch>
        </p:blipFill>
        <p:spPr bwMode="auto">
          <a:xfrm>
            <a:off x="221659" y="602807"/>
            <a:ext cx="2959100" cy="356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2B3FCE7-FBC5-43ED-2E6D-5B09BF29F8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48"/>
          <a:stretch>
            <a:fillRect/>
          </a:stretch>
        </p:blipFill>
        <p:spPr bwMode="auto">
          <a:xfrm>
            <a:off x="3436498" y="918859"/>
            <a:ext cx="2659500" cy="2190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3C96B57-383B-1D60-CEA6-C9B2E4808CF1}"/>
              </a:ext>
            </a:extLst>
          </p:cNvPr>
          <p:cNvSpPr txBox="1"/>
          <p:nvPr/>
        </p:nvSpPr>
        <p:spPr>
          <a:xfrm>
            <a:off x="221659" y="4327727"/>
            <a:ext cx="29591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copper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loop in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electrostatic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equilibrium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. The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entire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loop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potential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and the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electric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field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zero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points inside the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copper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Adding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battery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imposes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potential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difference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ends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of the loop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connected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to the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battery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terminals. The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battery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thus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produces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electric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field inside the loop, from terminal to terminal, and the field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causes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charges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move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around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the loop.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movement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charges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i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0642DC1-ABB2-A902-2E41-27479824F0EF}"/>
              </a:ext>
            </a:extLst>
          </p:cNvPr>
          <p:cNvSpPr txBox="1"/>
          <p:nvPr/>
        </p:nvSpPr>
        <p:spPr>
          <a:xfrm>
            <a:off x="3826993" y="1167066"/>
            <a:ext cx="2269005" cy="461665"/>
          </a:xfrm>
          <a:prstGeom prst="rect">
            <a:avLst/>
          </a:prstGeom>
          <a:solidFill>
            <a:srgbClr val="FFFBDA"/>
          </a:solidFill>
        </p:spPr>
        <p:txBody>
          <a:bodyPr wrap="square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cross-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section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6E61A4B-7E3E-F716-280F-D70952F618FA}"/>
              </a:ext>
            </a:extLst>
          </p:cNvPr>
          <p:cNvSpPr txBox="1"/>
          <p:nvPr/>
        </p:nvSpPr>
        <p:spPr>
          <a:xfrm>
            <a:off x="3436498" y="3198167"/>
            <a:ext cx="2659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i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conductor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planes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aa',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bb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', and cc'.</a:t>
            </a:r>
          </a:p>
        </p:txBody>
      </p:sp>
      <p:pic>
        <p:nvPicPr>
          <p:cNvPr id="7" name="Audio 6">
            <a:extLst>
              <a:ext uri="{FF2B5EF4-FFF2-40B4-BE49-F238E27FC236}">
                <a16:creationId xmlns:a16="http://schemas.microsoft.com/office/drawing/2014/main" id="{69810BC5-089F-F988-5C33-D3F100FA6D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59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504"/>
    </mc:Choice>
    <mc:Fallback xmlns="">
      <p:transition spd="slow" advTm="145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14" x="8337550" y="6164263"/>
          <p14:tracePt t="428" x="8281988" y="6035675"/>
          <p14:tracePt t="437" x="8232775" y="5922963"/>
          <p14:tracePt t="445" x="8167688" y="5802313"/>
          <p14:tracePt t="454" x="8135938" y="5681663"/>
          <p14:tracePt t="462" x="8080375" y="5561013"/>
          <p14:tracePt t="470" x="8047038" y="5456238"/>
          <p14:tracePt t="479" x="7958138" y="5221288"/>
          <p14:tracePt t="487" x="7813675" y="4819650"/>
          <p14:tracePt t="495" x="7740650" y="4568825"/>
          <p14:tracePt t="504" x="7643813" y="4311650"/>
          <p14:tracePt t="512" x="7612063" y="4183063"/>
          <p14:tracePt t="520" x="7475538" y="3756025"/>
          <p14:tracePt t="529" x="7378700" y="3489325"/>
          <p14:tracePt t="537" x="7281863" y="3224213"/>
          <p14:tracePt t="545" x="7185025" y="2941638"/>
          <p14:tracePt t="554" x="7080250" y="2700338"/>
          <p14:tracePt t="562" x="6983413" y="2425700"/>
          <p14:tracePt t="570" x="6870700" y="2143125"/>
          <p14:tracePt t="578" x="6765925" y="1844675"/>
          <p14:tracePt t="587" x="6651625" y="1547813"/>
          <p14:tracePt t="595" x="6604000" y="1401763"/>
          <p14:tracePt t="604" x="6530975" y="1128713"/>
          <p14:tracePt t="612" x="6459538" y="885825"/>
          <p14:tracePt t="620" x="6410325" y="676275"/>
          <p14:tracePt t="629" x="6378575" y="484188"/>
          <p14:tracePt t="637" x="6362700" y="306388"/>
          <p14:tracePt t="645" x="6354763" y="161925"/>
          <p14:tracePt t="654" x="6354763" y="15875"/>
          <p14:tracePt t="1672" x="4427538" y="65088"/>
          <p14:tracePt t="1672" x="4378325" y="185738"/>
          <p14:tracePt t="1672" x="4354513" y="217488"/>
          <p14:tracePt t="1672" x="5548313" y="233363"/>
          <p14:tracePt t="1672" x="5514975" y="403225"/>
          <p14:tracePt t="1672" x="5499100" y="508000"/>
          <p14:tracePt t="1672" x="3613150" y="5430838"/>
          <p14:tracePt t="1672" x="3571875" y="5511800"/>
          <p14:tracePt t="1672" x="3548063" y="5600700"/>
          <p14:tracePt t="1672" x="3516313" y="5681663"/>
          <p14:tracePt t="1672" x="3475038" y="5778500"/>
          <p14:tracePt t="1672" x="3402013" y="5964238"/>
          <p14:tracePt t="1672" x="3322638" y="6156325"/>
          <p14:tracePt t="1672" x="3249613" y="6373813"/>
          <p14:tracePt t="1672" x="3152775" y="6575425"/>
          <p14:tracePt t="1672" x="3063875" y="6769100"/>
          <p14:tracePt t="1672" x="1951038" y="6567488"/>
          <p14:tracePt t="1672" x="1951038" y="6043613"/>
          <p14:tracePt t="1672" x="1951038" y="5794375"/>
          <p14:tracePt t="1672" x="1958975" y="5584825"/>
          <p14:tracePt t="1672" x="2000250" y="5391150"/>
          <p14:tracePt t="1672" x="2008188" y="5335588"/>
          <p14:tracePt t="1672" x="2047875" y="5197475"/>
          <p14:tracePt t="1672" x="2071688" y="5076825"/>
          <p14:tracePt t="1672" x="2112963" y="4987925"/>
          <p14:tracePt t="1672" x="2136775" y="4916488"/>
          <p14:tracePt t="1672" x="2160588" y="4867275"/>
          <p14:tracePt t="1672" x="2168525" y="4843463"/>
          <p14:tracePt t="1672" x="2193925" y="4811713"/>
          <p14:tracePt t="1672" x="2233613" y="4762500"/>
          <p14:tracePt t="1672" x="2257425" y="4746625"/>
          <p14:tracePt t="1672" x="2290763" y="4714875"/>
          <p14:tracePt t="1672" x="2314575" y="4699000"/>
          <p14:tracePt t="1672" x="2330450" y="4689475"/>
          <p14:tracePt t="1672" x="2378075" y="4673600"/>
          <p14:tracePt t="1672" x="2386013" y="4665663"/>
          <p14:tracePt t="1672" x="2411413" y="4649788"/>
          <p14:tracePt t="1672" x="2451100" y="4649788"/>
          <p14:tracePt t="1672" x="2474913" y="4649788"/>
          <p14:tracePt t="1672" x="2500313" y="4649788"/>
          <p14:tracePt t="1672" x="2532063" y="4649788"/>
          <p14:tracePt t="1672" x="2555875" y="4649788"/>
          <p14:tracePt t="1672" x="2579688" y="4649788"/>
          <p14:tracePt t="1672" x="2605088" y="4649788"/>
          <p14:tracePt t="1672" x="2628900" y="4649788"/>
          <p14:tracePt t="1672" x="2644775" y="4665663"/>
          <p14:tracePt t="1672" x="2652713" y="4665663"/>
          <p14:tracePt t="1672" x="2668588" y="4665663"/>
          <p14:tracePt t="1672" x="2676525" y="4665663"/>
          <p14:tracePt t="1672" x="2676525" y="4641850"/>
          <p14:tracePt t="1672" x="2676525" y="4618038"/>
          <p14:tracePt t="1672" x="2676525" y="4576763"/>
          <p14:tracePt t="1672" x="2676525" y="4545013"/>
          <p14:tracePt t="1672" x="2676525" y="4497388"/>
          <p14:tracePt t="1672" x="2676525" y="4448175"/>
          <p14:tracePt t="1672" x="2693988" y="4384675"/>
          <p14:tracePt t="1672" x="2693988" y="4311650"/>
          <p14:tracePt t="1672" x="2701925" y="4230688"/>
          <p14:tracePt t="1672" x="2701925" y="4165600"/>
          <p14:tracePt t="1672" x="2701925" y="4110038"/>
          <p14:tracePt t="1672" x="2717800" y="4044950"/>
          <p14:tracePt t="1672" x="2717800" y="4013200"/>
          <p14:tracePt t="1672" x="2717800" y="3973513"/>
          <p14:tracePt t="1672" x="2725738" y="3940175"/>
          <p14:tracePt t="1672" x="2741613" y="3916363"/>
          <p14:tracePt t="1672" x="2749550" y="3876675"/>
          <p14:tracePt t="1672" x="2765425" y="3868738"/>
          <p14:tracePt t="1672" x="2773363" y="3868738"/>
          <p14:tracePt t="1672" x="2789238" y="3868738"/>
          <p14:tracePt t="1672" x="2798763" y="3876675"/>
          <p14:tracePt t="1672" x="3079750" y="4448175"/>
          <p14:tracePt t="1672" x="3079750" y="4471988"/>
          <p14:tracePt t="1672" x="3079750" y="4505325"/>
          <p14:tracePt t="1672" x="3079750" y="4545013"/>
          <p14:tracePt t="1672" x="3079750" y="4625975"/>
          <p14:tracePt t="1672" x="3079750" y="4722813"/>
          <p14:tracePt t="1672" x="3935413" y="5624513"/>
          <p14:tracePt t="1672" x="3935413" y="5608638"/>
          <p14:tracePt t="1672" x="3935413" y="5600700"/>
          <p14:tracePt t="1672" x="3927475" y="5576888"/>
          <p14:tracePt t="1672" x="3709988" y="5343525"/>
          <p14:tracePt t="1672" x="3709988" y="5335588"/>
          <p14:tracePt t="1672" x="3709988" y="5310188"/>
          <p14:tracePt t="1672" x="3709988" y="5270500"/>
          <p14:tracePt t="1672" x="5160963" y="1547813"/>
          <p14:tracePt t="1672" x="5111750" y="1296988"/>
          <p14:tracePt t="1672" x="5080000" y="1200150"/>
          <p14:tracePt t="1672" x="5056188" y="1112838"/>
          <p14:tracePt t="1672" x="5032375" y="1016000"/>
          <p14:tracePt t="1672" x="5006975" y="935038"/>
          <p14:tracePt t="1672" x="4991100" y="862013"/>
          <p14:tracePt t="1672" x="4967288" y="788988"/>
          <p14:tracePt t="1672" x="4959350" y="717550"/>
          <p14:tracePt t="1672" x="4943475" y="668338"/>
          <p14:tracePt t="1672" x="4935538" y="644525"/>
          <p14:tracePt t="1672" x="4918075" y="596900"/>
          <p14:tracePt t="1672" x="4910138" y="547688"/>
          <p14:tracePt t="1672" x="4894263" y="508000"/>
          <p14:tracePt t="1672" x="4886325" y="484188"/>
          <p14:tracePt t="1672" x="4886325" y="458788"/>
          <p14:tracePt t="1672" x="4870450" y="434975"/>
          <p14:tracePt t="1672" x="4870450" y="427038"/>
          <p14:tracePt t="1672" x="4870450" y="411163"/>
          <p14:tracePt t="1672" x="4870450" y="403225"/>
          <p14:tracePt t="1672" x="4870450" y="411163"/>
          <p14:tracePt t="1672" x="4870450" y="427038"/>
          <p14:tracePt t="1672" x="4870450" y="434975"/>
          <p14:tracePt t="1672" x="4870450" y="476250"/>
          <p14:tracePt t="1672" x="4870450" y="500063"/>
          <p14:tracePt t="1672" x="4870450" y="531813"/>
          <p14:tracePt t="1672" x="4870450" y="596900"/>
          <p14:tracePt t="1672" x="4862513" y="676275"/>
          <p14:tracePt t="1672" x="4846638" y="773113"/>
          <p14:tracePt t="1672" x="4821238" y="893763"/>
          <p14:tracePt t="1672" x="4813300" y="1016000"/>
          <p14:tracePt t="1672" x="4765675" y="1225550"/>
          <p14:tracePt t="1672" x="4741863" y="1354138"/>
          <p14:tracePt t="1672" x="4716463" y="1466850"/>
          <p14:tracePt t="1672" x="4700588" y="1514475"/>
          <p14:tracePt t="1672" x="4692650" y="1587500"/>
          <p14:tracePt t="1672" x="4676775" y="1644650"/>
          <p14:tracePt t="1672" x="4668838" y="1684338"/>
          <p14:tracePt t="1672" x="4652963" y="1724025"/>
          <p14:tracePt t="1672" x="4652963" y="1749425"/>
          <p14:tracePt t="1672" x="4645025" y="1757363"/>
          <p14:tracePt t="1672" x="4645025" y="1773238"/>
          <p14:tracePt t="1672" x="4629150" y="1773238"/>
          <p14:tracePt t="1672" x="4629150" y="1781175"/>
          <p14:tracePt t="1672" x="4629150" y="1773238"/>
          <p14:tracePt t="1672" x="4645025" y="1757363"/>
          <p14:tracePt t="1672" x="4668838" y="1749425"/>
          <p14:tracePt t="1672" x="4676775" y="1731963"/>
          <p14:tracePt t="1672" x="4700588" y="1724025"/>
          <p14:tracePt t="1672" x="4741863" y="1692275"/>
          <p14:tracePt t="1672" x="4773613" y="1684338"/>
          <p14:tracePt t="1672" x="4813300" y="1668463"/>
          <p14:tracePt t="1672" x="4862513" y="1660525"/>
          <p14:tracePt t="1672" x="4910138" y="1660525"/>
          <p14:tracePt t="1672" x="4959350" y="1644650"/>
          <p14:tracePt t="1672" x="5006975" y="1644650"/>
          <p14:tracePt t="1672" x="5040313" y="1644650"/>
          <p14:tracePt t="1672" x="5087938" y="1636713"/>
          <p14:tracePt t="1672" x="5127625" y="1636713"/>
          <p14:tracePt t="1672" x="5153025" y="1636713"/>
          <p14:tracePt t="1672" x="5200650" y="1636713"/>
          <p14:tracePt t="1672" x="5224463" y="1636713"/>
          <p14:tracePt t="1672" x="5257800" y="1636713"/>
          <p14:tracePt t="1672" x="5281613" y="1636713"/>
          <p14:tracePt t="1672" x="5297488" y="1636713"/>
          <p14:tracePt t="1672" x="5305425" y="1636713"/>
          <p14:tracePt t="1672" x="5321300" y="1636713"/>
          <p14:tracePt t="1672" x="5321300" y="1619250"/>
          <p14:tracePt t="1672" x="5321300" y="1611313"/>
          <p14:tracePt t="1672" x="5329238" y="1587500"/>
          <p14:tracePt t="1672" x="5354638" y="1563688"/>
          <p14:tracePt t="1672" x="5370513" y="1539875"/>
          <p14:tracePt t="1672" x="5588000" y="1844675"/>
          <p14:tracePt t="1672" x="5564188" y="1917700"/>
          <p14:tracePt t="1672" x="5522913" y="1998663"/>
          <p14:tracePt t="1672" x="5491163" y="2095500"/>
          <p14:tracePt t="1672" x="5451475" y="2192338"/>
          <p14:tracePt t="1672" x="5418138" y="2289175"/>
          <p14:tracePt t="1672" x="5378450" y="2401888"/>
          <p14:tracePt t="1672" x="5297488" y="2619375"/>
          <p14:tracePt t="1672" x="5224463" y="2813050"/>
          <p14:tracePt t="1672" x="5160963" y="3005138"/>
          <p14:tracePt t="1672" x="5087938" y="3182938"/>
          <p14:tracePt t="1672" x="5040313" y="3352800"/>
          <p14:tracePt t="1672" x="5014913" y="3416300"/>
          <p14:tracePt t="1672" x="4967288" y="3562350"/>
          <p14:tracePt t="1672" x="4935538" y="3659188"/>
          <p14:tracePt t="1672" x="4894263" y="3771900"/>
          <p14:tracePt t="1672" x="4870450" y="3852863"/>
          <p14:tracePt t="1672" x="4846638" y="3940175"/>
          <p14:tracePt t="1672" x="4838700" y="3997325"/>
          <p14:tracePt t="1672" x="4813300" y="4060825"/>
          <p14:tracePt t="1672" x="4813300" y="4086225"/>
          <p14:tracePt t="1672" x="4797425" y="4117975"/>
          <p14:tracePt t="1672" x="4797425" y="4157663"/>
          <p14:tracePt t="1672" x="4789488" y="4165600"/>
          <p14:tracePt t="1672" x="4789488" y="4191000"/>
          <p14:tracePt t="1672" x="4789488" y="4206875"/>
          <p14:tracePt t="1672" x="4789488" y="4214813"/>
          <p14:tracePt t="1672" x="4789488" y="4230688"/>
          <p14:tracePt t="1672" x="4797425" y="4230688"/>
          <p14:tracePt t="1672" x="4813300" y="4230688"/>
          <p14:tracePt t="1672" x="4821238" y="4230688"/>
          <p14:tracePt t="1672" x="4846638" y="4206875"/>
          <p14:tracePt t="1672" x="4870450" y="4206875"/>
          <p14:tracePt t="1672" x="4894263" y="4183063"/>
          <p14:tracePt t="1672" x="4943475" y="4165600"/>
          <p14:tracePt t="1672" x="4983163" y="4141788"/>
          <p14:tracePt t="1672" x="5014913" y="4133850"/>
          <p14:tracePt t="1672" x="5032375" y="4117975"/>
          <p14:tracePt t="1672" x="5064125" y="4110038"/>
          <p14:tracePt t="1672" x="5103813" y="4094163"/>
          <p14:tracePt t="1672" x="5137150" y="4094163"/>
          <p14:tracePt t="1672" x="5176838" y="4086225"/>
          <p14:tracePt t="1672" x="5200650" y="4086225"/>
          <p14:tracePt t="1672" x="5208588" y="4086225"/>
          <p14:tracePt t="1672" x="5224463" y="4086225"/>
          <p14:tracePt t="1672" x="5233988" y="4086225"/>
          <p14:tracePt t="1672" x="5249863" y="4086225"/>
          <p14:tracePt t="1672" x="5257800" y="4086225"/>
          <p14:tracePt t="1672" x="5273675" y="4086225"/>
          <p14:tracePt t="1672" x="5273675" y="4070350"/>
          <p14:tracePt t="1672" x="5273675" y="4037013"/>
          <p14:tracePt t="1672" x="5273675" y="4013200"/>
          <p14:tracePt t="1672" x="5273675" y="3973513"/>
          <p14:tracePt t="1672" x="5273675" y="3940175"/>
          <p14:tracePt t="1672" x="5281613" y="3900488"/>
          <p14:tracePt t="1672" x="5281613" y="3868738"/>
          <p14:tracePt t="1672" x="5297488" y="3803650"/>
          <p14:tracePt t="1672" x="5297488" y="3779838"/>
          <p14:tracePt t="1672" x="5297488" y="3748088"/>
          <p14:tracePt t="1672" x="5305425" y="3698875"/>
          <p14:tracePt t="1672" x="5321300" y="3659188"/>
          <p14:tracePt t="1672" x="5321300" y="3633788"/>
          <p14:tracePt t="1672" x="5346700" y="3602038"/>
          <p14:tracePt t="1672" x="5346700" y="3586163"/>
          <p14:tracePt t="1672" x="5354638" y="4384675"/>
          <p14:tracePt t="1672" x="5370513" y="4375150"/>
          <p14:tracePt t="1672" x="5378450" y="4359275"/>
          <p14:tracePt t="1672" x="5394325" y="4335463"/>
          <p14:tracePt t="1672" x="5910263" y="5310188"/>
          <p14:tracePt t="1672" x="5910263" y="5318125"/>
          <p14:tracePt t="1672" x="5910263" y="5294313"/>
          <p14:tracePt t="1672" x="5910263" y="5286375"/>
          <p14:tracePt t="1672" x="5910263" y="5246688"/>
          <p14:tracePt t="1672" x="5926138" y="5189538"/>
          <p14:tracePt t="1672" x="5934075" y="5149850"/>
          <p14:tracePt t="1672" x="5951538" y="5076825"/>
          <p14:tracePt t="1672" x="5959475" y="5003800"/>
          <p14:tracePt t="1672" x="5975350" y="4940300"/>
          <p14:tracePt t="1672" x="5999163" y="4859338"/>
          <p14:tracePt t="1672" x="6007100" y="4770438"/>
          <p14:tracePt t="1672" x="6022975" y="4689475"/>
          <p14:tracePt t="1672" x="6048375" y="4602163"/>
          <p14:tracePt t="1672" x="6056313" y="4529138"/>
          <p14:tracePt t="1672" x="6072188" y="4456113"/>
          <p14:tracePt t="1672" x="6096000" y="4335463"/>
          <p14:tracePt t="1672" x="6111875" y="4279900"/>
          <p14:tracePt t="1672" x="6119813" y="4238625"/>
          <p14:tracePt t="1672" x="6135688" y="4183063"/>
          <p14:tracePt t="1672" x="6135688" y="4165600"/>
          <p14:tracePt t="1672" x="6135688" y="4133850"/>
          <p14:tracePt t="1672" x="6143625" y="4110038"/>
          <p14:tracePt t="1672" x="6143625" y="4086225"/>
          <p14:tracePt t="1672" x="6143625" y="4060825"/>
          <p14:tracePt t="1672" x="6161088" y="4044950"/>
          <p14:tracePt t="1672" x="6161088" y="4037013"/>
          <p14:tracePt t="1672" x="6161088" y="4044950"/>
          <p14:tracePt t="1672" x="6143625" y="4044950"/>
          <p14:tracePt t="1672" x="6143625" y="4060825"/>
          <p14:tracePt t="1672" x="6143625" y="4070350"/>
          <p14:tracePt t="1672" x="6135688" y="4086225"/>
          <p14:tracePt t="1672" x="6135688" y="4094163"/>
          <p14:tracePt t="1672" x="6119813" y="4117975"/>
          <p14:tracePt t="1672" x="6119813" y="4133850"/>
          <p14:tracePt t="1672" x="6111875" y="4157663"/>
          <p14:tracePt t="1672" x="6111875" y="4165600"/>
          <p14:tracePt t="1672" x="6096000" y="4191000"/>
          <p14:tracePt t="1672" x="6096000" y="4206875"/>
          <p14:tracePt t="1672" x="6080125" y="4214813"/>
          <p14:tracePt t="1672" x="6080125" y="4230688"/>
          <p14:tracePt t="1672" x="6080125" y="4238625"/>
          <p14:tracePt t="1672" x="6072188" y="4238625"/>
          <p14:tracePt t="1672" x="6072188" y="4254500"/>
          <p14:tracePt t="1672" x="6072188" y="4262438"/>
          <p14:tracePt t="1672" x="6072188" y="4279900"/>
          <p14:tracePt t="1672" x="6072188" y="4287838"/>
          <p14:tracePt t="1672" x="6056313" y="4287838"/>
          <p14:tracePt t="1672" x="6056313" y="4254500"/>
          <p14:tracePt t="1672" x="6056313" y="4214813"/>
          <p14:tracePt t="1672" x="6030913" y="4165600"/>
          <p14:tracePt t="10383" x="822325" y="338138"/>
          <p14:tracePt t="10397" x="427038" y="885825"/>
          <p14:tracePt t="10408" x="338138" y="1008063"/>
          <p14:tracePt t="11850" x="47625" y="1490663"/>
          <p14:tracePt t="11872" x="144463" y="1490663"/>
          <p14:tracePt t="11878" x="193675" y="1490663"/>
          <p14:tracePt t="11885" x="217488" y="1474788"/>
          <p14:tracePt t="11893" x="241300" y="1474788"/>
          <p14:tracePt t="11901" x="266700" y="1474788"/>
          <p14:tracePt t="11909" x="290513" y="1466850"/>
          <p14:tracePt t="11917" x="306388" y="1466850"/>
          <p14:tracePt t="11934" x="314325" y="1466850"/>
          <p14:tracePt t="11959" x="314325" y="1450975"/>
          <p14:tracePt t="11967" x="314325" y="1443038"/>
          <p14:tracePt t="11973" x="314325" y="1427163"/>
          <p14:tracePt t="11981" x="314325" y="1401763"/>
          <p14:tracePt t="11990" x="306388" y="1377950"/>
          <p14:tracePt t="11998" x="290513" y="1346200"/>
          <p14:tracePt t="12006" x="282575" y="1304925"/>
          <p14:tracePt t="12014" x="258763" y="1257300"/>
          <p14:tracePt t="12022" x="241300" y="1225550"/>
          <p14:tracePt t="12030" x="233363" y="1160463"/>
          <p14:tracePt t="12038" x="217488" y="1112838"/>
          <p14:tracePt t="12046" x="209550" y="1063625"/>
          <p14:tracePt t="12055" x="193675" y="1008063"/>
          <p14:tracePt t="12071" x="193675" y="935038"/>
          <p14:tracePt t="12080" x="193675" y="893763"/>
          <p14:tracePt t="12088" x="193675" y="862013"/>
          <p14:tracePt t="12097" x="193675" y="822325"/>
          <p14:tracePt t="12105" x="193675" y="798513"/>
          <p14:tracePt t="12113" x="193675" y="773113"/>
          <p14:tracePt t="12122" x="193675" y="765175"/>
          <p14:tracePt t="12130" x="193675" y="749300"/>
          <p14:tracePt t="12146" x="193675" y="741363"/>
          <p14:tracePt t="12217" x="193675" y="749300"/>
          <p14:tracePt t="12226" x="209550" y="765175"/>
          <p14:tracePt t="12234" x="209550" y="788988"/>
          <p14:tracePt t="12242" x="217488" y="822325"/>
          <p14:tracePt t="12251" x="233363" y="869950"/>
          <p14:tracePt t="12259" x="241300" y="919163"/>
          <p14:tracePt t="12267" x="241300" y="966788"/>
          <p14:tracePt t="12275" x="258763" y="1016000"/>
          <p14:tracePt t="12284" x="258763" y="1079500"/>
          <p14:tracePt t="12292" x="258763" y="1128713"/>
          <p14:tracePt t="12301" x="258763" y="1176338"/>
          <p14:tracePt t="12309" x="258763" y="1200150"/>
          <p14:tracePt t="12317" x="258763" y="1233488"/>
          <p14:tracePt t="12326" x="258763" y="1257300"/>
          <p14:tracePt t="12334" x="241300" y="1281113"/>
          <p14:tracePt t="12342" x="241300" y="1304925"/>
          <p14:tracePt t="12350" x="233363" y="1322388"/>
          <p14:tracePt t="12375" x="217488" y="1322388"/>
          <p14:tracePt t="12384" x="217488" y="1281113"/>
          <p14:tracePt t="12388" x="217488" y="1225550"/>
          <p14:tracePt t="12396" x="217488" y="1136650"/>
          <p14:tracePt t="12405" x="217488" y="1079500"/>
          <p14:tracePt t="12413" x="217488" y="990600"/>
          <p14:tracePt t="12421" x="217488" y="919163"/>
          <p14:tracePt t="12430" x="217488" y="822325"/>
          <p14:tracePt t="12438" x="217488" y="741363"/>
          <p14:tracePt t="12446" x="217488" y="668338"/>
          <p14:tracePt t="13478" x="387350" y="2546350"/>
          <p14:tracePt t="13481" x="387350" y="2595563"/>
          <p14:tracePt t="13493" x="387350" y="2619375"/>
          <p14:tracePt t="13499" x="387350" y="2627313"/>
          <p14:tracePt t="13507" x="387350" y="2651125"/>
          <p14:tracePt t="13514" x="403225" y="2674938"/>
          <p14:tracePt t="13522" x="403225" y="2692400"/>
          <p14:tracePt t="13530" x="403225" y="2716213"/>
          <p14:tracePt t="13539" x="411163" y="2747963"/>
          <p14:tracePt t="13547" x="411163" y="2763838"/>
          <p14:tracePt t="13555" x="411163" y="2787650"/>
          <p14:tracePt t="13564" x="411163" y="2813050"/>
          <p14:tracePt t="13572" x="411163" y="2820988"/>
          <p14:tracePt t="13580" x="411163" y="2836863"/>
          <p14:tracePt t="13589" x="411163" y="2844800"/>
          <p14:tracePt t="13597" x="411163" y="2860675"/>
          <p14:tracePt t="13613" x="411163" y="2868613"/>
          <p14:tracePt t="13630" x="411163" y="2884488"/>
          <p14:tracePt t="13772" x="411163" y="2860675"/>
          <p14:tracePt t="13780" x="411163" y="2820988"/>
          <p14:tracePt t="13788" x="411163" y="2763838"/>
          <p14:tracePt t="13797" x="403225" y="2700338"/>
          <p14:tracePt t="13805" x="403225" y="2627313"/>
          <p14:tracePt t="13813" x="387350" y="2554288"/>
          <p14:tracePt t="13822" x="379413" y="2482850"/>
          <p14:tracePt t="13830" x="379413" y="2401888"/>
          <p14:tracePt t="13838" x="363538" y="2312988"/>
          <p14:tracePt t="13846" x="363538" y="2232025"/>
          <p14:tracePt t="13855" x="363538" y="2168525"/>
          <p14:tracePt t="13863" x="363538" y="2095500"/>
          <p14:tracePt t="13871" x="363538" y="2046288"/>
          <p14:tracePt t="13880" x="363538" y="2022475"/>
          <p14:tracePt t="13888" x="363538" y="1974850"/>
          <p14:tracePt t="13896" x="363538" y="1917700"/>
          <p14:tracePt t="13905" x="363538" y="1893888"/>
          <p14:tracePt t="13913" x="363538" y="1870075"/>
          <p14:tracePt t="13921" x="363538" y="1844675"/>
          <p14:tracePt t="13930" x="363538" y="1820863"/>
          <p14:tracePt t="13938" x="363538" y="1804988"/>
          <p14:tracePt t="13946" x="363538" y="1797050"/>
          <p14:tracePt t="13963" x="363538" y="1781175"/>
          <p14:tracePt t="13971" x="379413" y="1781175"/>
          <p14:tracePt t="13980" x="379413" y="1773238"/>
          <p14:tracePt t="13996" x="379413" y="1757363"/>
          <p14:tracePt t="14004" x="379413" y="1749425"/>
          <p14:tracePt t="14013" x="379413" y="1731963"/>
          <p14:tracePt t="14021" x="379413" y="1724025"/>
          <p14:tracePt t="14030" x="379413" y="1708150"/>
          <p14:tracePt t="14038" x="387350" y="1692275"/>
          <p14:tracePt t="14046" x="387350" y="1684338"/>
          <p14:tracePt t="14063" x="387350" y="1668463"/>
          <p14:tracePt t="14080" x="403225" y="1668463"/>
          <p14:tracePt t="14097" x="411163" y="1668463"/>
          <p14:tracePt t="14105" x="427038" y="1668463"/>
          <p14:tracePt t="14113" x="434975" y="1708150"/>
          <p14:tracePt t="14122" x="460375" y="1749425"/>
          <p14:tracePt t="14130" x="476250" y="1781175"/>
          <p14:tracePt t="14138" x="500063" y="1820863"/>
          <p14:tracePt t="14146" x="508000" y="1870075"/>
          <p14:tracePt t="14155" x="531813" y="1925638"/>
          <p14:tracePt t="14163" x="531813" y="1941513"/>
          <p14:tracePt t="14171" x="547688" y="1966913"/>
          <p14:tracePt t="14180" x="555625" y="1990725"/>
          <p14:tracePt t="14188" x="555625" y="1998663"/>
          <p14:tracePt t="14197" x="573088" y="2014538"/>
          <p14:tracePt t="14205" x="581025" y="2014538"/>
          <p14:tracePt t="14214" x="596900" y="2014538"/>
          <p14:tracePt t="14221" x="620713" y="2022475"/>
          <p14:tracePt t="14230" x="644525" y="2022475"/>
          <p14:tracePt t="14238" x="701675" y="2022475"/>
          <p14:tracePt t="14246" x="766763" y="1998663"/>
          <p14:tracePt t="14255" x="862013" y="1966913"/>
          <p14:tracePt t="14263" x="968375" y="1917700"/>
          <p14:tracePt t="14271" x="1104900" y="1854200"/>
          <p14:tracePt t="14280" x="1274763" y="1797050"/>
          <p14:tracePt t="14288" x="1427163" y="1724025"/>
          <p14:tracePt t="14296" x="1612900" y="1668463"/>
          <p14:tracePt t="14305" x="1790700" y="1595438"/>
          <p14:tracePt t="14313" x="1958975" y="1547813"/>
          <p14:tracePt t="14321" x="2120900" y="1498600"/>
          <p14:tracePt t="14329" x="2193925" y="1490663"/>
          <p14:tracePt t="14338" x="2314575" y="1466850"/>
          <p14:tracePt t="14346" x="2427288" y="1450975"/>
          <p14:tracePt t="14354" x="2459038" y="1450975"/>
          <p14:tracePt t="14363" x="2532063" y="1443038"/>
          <p14:tracePt t="14371" x="2597150" y="1443038"/>
          <p14:tracePt t="14380" x="2628900" y="1443038"/>
          <p14:tracePt t="14388" x="2652713" y="1443038"/>
          <p14:tracePt t="14396" x="2668588" y="1443038"/>
          <p14:tracePt t="14405" x="2676525" y="1443038"/>
          <p14:tracePt t="14413" x="2693988" y="1443038"/>
          <p14:tracePt t="14430" x="2701925" y="1443038"/>
          <p14:tracePt t="14504" x="2717800" y="1427163"/>
          <p14:tracePt t="14521" x="2717800" y="1417638"/>
          <p14:tracePt t="14530" x="2725738" y="1401763"/>
          <p14:tracePt t="14538" x="2725738" y="1393825"/>
          <p14:tracePt t="14546" x="2725738" y="1377950"/>
          <p14:tracePt t="15582" x="1257300" y="2022475"/>
          <p14:tracePt t="15585" x="1249363" y="2022475"/>
          <p14:tracePt t="15636" x="1257300" y="2022475"/>
          <p14:tracePt t="15644" x="1282700" y="2022475"/>
          <p14:tracePt t="15652" x="1306513" y="2022475"/>
          <p14:tracePt t="15660" x="1330325" y="2022475"/>
          <p14:tracePt t="15668" x="1370013" y="2022475"/>
          <p14:tracePt t="15676" x="1395413" y="2022475"/>
          <p14:tracePt t="15684" x="1427163" y="2022475"/>
          <p14:tracePt t="15701" x="1450975" y="2014538"/>
          <p14:tracePt t="15709" x="1476375" y="2014538"/>
          <p14:tracePt t="15717" x="1524000" y="1998663"/>
          <p14:tracePt t="15734" x="1539875" y="1998663"/>
          <p14:tracePt t="15742" x="1547813" y="1998663"/>
          <p14:tracePt t="15767" x="1563688" y="1998663"/>
          <p14:tracePt t="15912" x="1539875" y="2014538"/>
          <p14:tracePt t="15922" x="1500188" y="2022475"/>
          <p14:tracePt t="15930" x="1466850" y="2038350"/>
          <p14:tracePt t="15938" x="1427163" y="2046288"/>
          <p14:tracePt t="15946" x="1379538" y="2046288"/>
          <p14:tracePt t="15955" x="1330325" y="2063750"/>
          <p14:tracePt t="15963" x="1274763" y="2071688"/>
          <p14:tracePt t="15971" x="1225550" y="2071688"/>
          <p14:tracePt t="15980" x="1177925" y="2071688"/>
          <p14:tracePt t="15988" x="1112838" y="2071688"/>
          <p14:tracePt t="15996" x="1055688" y="2071688"/>
          <p14:tracePt t="16005" x="992188" y="2071688"/>
          <p14:tracePt t="16013" x="935038" y="2071688"/>
          <p14:tracePt t="16021" x="871538" y="2071688"/>
          <p14:tracePt t="16030" x="798513" y="2063750"/>
          <p14:tracePt t="16038" x="725488" y="2038350"/>
          <p14:tracePt t="16046" x="669925" y="2022475"/>
          <p14:tracePt t="16055" x="596900" y="1998663"/>
          <p14:tracePt t="16063" x="523875" y="1974850"/>
          <p14:tracePt t="16071" x="508000" y="1974850"/>
          <p14:tracePt t="16080" x="450850" y="1949450"/>
          <p14:tracePt t="16088" x="411163" y="1941513"/>
          <p14:tracePt t="16096" x="379413" y="1925638"/>
          <p14:tracePt t="16105" x="354013" y="1917700"/>
          <p14:tracePt t="16113" x="330200" y="1901825"/>
          <p14:tracePt t="16121" x="314325" y="1901825"/>
          <p14:tracePt t="16129" x="290513" y="1893888"/>
          <p14:tracePt t="16138" x="290513" y="1878013"/>
          <p14:tracePt t="16146" x="266700" y="1870075"/>
          <p14:tracePt t="16155" x="266700" y="1844675"/>
          <p14:tracePt t="16163" x="258763" y="1820863"/>
          <p14:tracePt t="16171" x="241300" y="1781175"/>
          <p14:tracePt t="16180" x="233363" y="1749425"/>
          <p14:tracePt t="16188" x="217488" y="1684338"/>
          <p14:tracePt t="16196" x="209550" y="1644650"/>
          <p14:tracePt t="16205" x="209550" y="1587500"/>
          <p14:tracePt t="16213" x="193675" y="1522413"/>
          <p14:tracePt t="16221" x="193675" y="1466850"/>
          <p14:tracePt t="16230" x="193675" y="1330325"/>
          <p14:tracePt t="16238" x="193675" y="1257300"/>
          <p14:tracePt t="16246" x="193675" y="1200150"/>
          <p14:tracePt t="16255" x="193675" y="1128713"/>
          <p14:tracePt t="16263" x="193675" y="1063625"/>
          <p14:tracePt t="16271" x="193675" y="1039813"/>
          <p14:tracePt t="16280" x="193675" y="990600"/>
          <p14:tracePt t="16288" x="193675" y="958850"/>
          <p14:tracePt t="16297" x="193675" y="935038"/>
          <p14:tracePt t="16305" x="193675" y="919163"/>
          <p14:tracePt t="16313" x="193675" y="911225"/>
          <p14:tracePt t="16321" x="193675" y="893763"/>
          <p14:tracePt t="16329" x="209550" y="893763"/>
          <p14:tracePt t="16338" x="209550" y="885825"/>
          <p14:tracePt t="16346" x="233363" y="869950"/>
          <p14:tracePt t="16355" x="241300" y="869950"/>
          <p14:tracePt t="16363" x="282575" y="862013"/>
          <p14:tracePt t="16371" x="314325" y="846138"/>
          <p14:tracePt t="16380" x="379413" y="838200"/>
          <p14:tracePt t="16388" x="450850" y="822325"/>
          <p14:tracePt t="16396" x="555625" y="798513"/>
          <p14:tracePt t="16405" x="652463" y="788988"/>
          <p14:tracePt t="16413" x="766763" y="773113"/>
          <p14:tracePt t="16421" x="871538" y="749300"/>
          <p14:tracePt t="16430" x="992188" y="741363"/>
          <p14:tracePt t="16438" x="1055688" y="741363"/>
          <p14:tracePt t="16446" x="1257300" y="717550"/>
          <p14:tracePt t="16455" x="1322388" y="717550"/>
          <p14:tracePt t="16463" x="1427163" y="701675"/>
          <p14:tracePt t="16471" x="1539875" y="693738"/>
          <p14:tracePt t="16480" x="1644650" y="693738"/>
          <p14:tracePt t="16488" x="1733550" y="676275"/>
          <p14:tracePt t="16496" x="1814513" y="668338"/>
          <p14:tracePt t="16505" x="1887538" y="668338"/>
          <p14:tracePt t="16513" x="1951038" y="668338"/>
          <p14:tracePt t="16522" x="2008188" y="668338"/>
          <p14:tracePt t="16530" x="2039938" y="668338"/>
          <p14:tracePt t="16539" x="2089150" y="668338"/>
          <p14:tracePt t="16547" x="2120900" y="668338"/>
          <p14:tracePt t="16555" x="2193925" y="668338"/>
          <p14:tracePt t="16564" x="2241550" y="668338"/>
          <p14:tracePt t="16572" x="2257425" y="676275"/>
          <p14:tracePt t="16580" x="2314575" y="693738"/>
          <p14:tracePt t="16589" x="2338388" y="701675"/>
          <p14:tracePt t="17617" x="3136900" y="1901825"/>
          <p14:tracePt t="24546" x="3113088" y="1901825"/>
          <p14:tracePt t="24554" x="3055938" y="1901825"/>
          <p14:tracePt t="24562" x="2982913" y="1917700"/>
          <p14:tracePt t="26246" x="39688" y="1757363"/>
          <p14:tracePt t="26261" x="112713" y="1797050"/>
          <p14:tracePt t="26267" x="144463" y="1804988"/>
          <p14:tracePt t="26274" x="169863" y="1820863"/>
          <p14:tracePt t="26280" x="193675" y="1828800"/>
          <p14:tracePt t="26289" x="209550" y="1828800"/>
          <p14:tracePt t="26297" x="217488" y="1844675"/>
          <p14:tracePt t="26305" x="233363" y="1844675"/>
          <p14:tracePt t="26330" x="241300" y="1854200"/>
          <p14:tracePt t="26363" x="258763" y="1854200"/>
          <p14:tracePt t="26809" x="258763" y="1828800"/>
          <p14:tracePt t="26817" x="258763" y="1820863"/>
          <p14:tracePt t="26826" x="258763" y="1797050"/>
          <p14:tracePt t="26834" x="258763" y="1757363"/>
          <p14:tracePt t="27863" x="266700" y="1587500"/>
          <p14:tracePt t="28110" x="266700" y="1547813"/>
          <p14:tracePt t="28119" x="266700" y="1522413"/>
          <p14:tracePt t="28127" x="282575" y="1490663"/>
          <p14:tracePt t="28135" x="282575" y="1443038"/>
          <p14:tracePt t="28143" x="290513" y="1370013"/>
          <p14:tracePt t="28151" x="290513" y="1296988"/>
          <p14:tracePt t="28159" x="306388" y="1208088"/>
          <p14:tracePt t="28168" x="306388" y="1128713"/>
          <p14:tracePt t="28176" x="314325" y="1039813"/>
          <p14:tracePt t="28184" x="314325" y="1008063"/>
          <p14:tracePt t="28192" x="330200" y="942975"/>
          <p14:tracePt t="28201" x="330200" y="911225"/>
          <p14:tracePt t="28209" x="338138" y="862013"/>
          <p14:tracePt t="28217" x="338138" y="838200"/>
          <p14:tracePt t="28226" x="354013" y="814388"/>
          <p14:tracePt t="28234" x="363538" y="788988"/>
          <p14:tracePt t="28242" x="379413" y="788988"/>
          <p14:tracePt t="28251" x="379413" y="773113"/>
          <p14:tracePt t="28259" x="387350" y="773113"/>
          <p14:tracePt t="28267" x="403225" y="773113"/>
          <p14:tracePt t="28284" x="411163" y="773113"/>
          <p14:tracePt t="28301" x="427038" y="773113"/>
          <p14:tracePt t="28309" x="434975" y="773113"/>
          <p14:tracePt t="28314" x="450850" y="773113"/>
          <p14:tracePt t="28330" x="460375" y="773113"/>
          <p14:tracePt t="28338" x="484188" y="788988"/>
          <p14:tracePt t="28347" x="508000" y="814388"/>
          <p14:tracePt t="28355" x="531813" y="822325"/>
          <p14:tracePt t="28363" x="581025" y="869950"/>
          <p14:tracePt t="28371" x="604838" y="885825"/>
          <p14:tracePt t="28380" x="628650" y="911225"/>
          <p14:tracePt t="28388" x="652463" y="935038"/>
          <p14:tracePt t="28396" x="677863" y="942975"/>
          <p14:tracePt t="28405" x="701675" y="966788"/>
          <p14:tracePt t="28413" x="717550" y="982663"/>
          <p14:tracePt t="28421" x="741363" y="990600"/>
          <p14:tracePt t="28430" x="766763" y="1008063"/>
          <p14:tracePt t="28438" x="774700" y="1008063"/>
          <p14:tracePt t="28447" x="790575" y="1016000"/>
          <p14:tracePt t="28455" x="814388" y="1016000"/>
          <p14:tracePt t="28463" x="838200" y="1016000"/>
          <p14:tracePt t="28471" x="862013" y="1016000"/>
          <p14:tracePt t="28480" x="887413" y="1016000"/>
          <p14:tracePt t="28488" x="895350" y="1016000"/>
          <p14:tracePt t="28496" x="919163" y="1016000"/>
          <p14:tracePt t="28505" x="958850" y="1008063"/>
          <p14:tracePt t="28513" x="984250" y="990600"/>
          <p14:tracePt t="28521" x="1008063" y="982663"/>
          <p14:tracePt t="28530" x="1031875" y="966788"/>
          <p14:tracePt t="28538" x="1055688" y="942975"/>
          <p14:tracePt t="28546" x="1081088" y="935038"/>
          <p14:tracePt t="28555" x="1104900" y="919163"/>
          <p14:tracePt t="28563" x="1128713" y="911225"/>
          <p14:tracePt t="28571" x="1152525" y="893763"/>
          <p14:tracePt t="28580" x="1177925" y="869950"/>
          <p14:tracePt t="28588" x="1185863" y="869950"/>
          <p14:tracePt t="28596" x="1209675" y="862013"/>
          <p14:tracePt t="28605" x="1225550" y="846138"/>
          <p14:tracePt t="28613" x="1249363" y="846138"/>
          <p14:tracePt t="28621" x="1257300" y="838200"/>
          <p14:tracePt t="28630" x="1282700" y="838200"/>
          <p14:tracePt t="28646" x="1298575" y="838200"/>
          <p14:tracePt t="28655" x="1306513" y="838200"/>
          <p14:tracePt t="28663" x="1322388" y="822325"/>
          <p14:tracePt t="28671" x="1330325" y="822325"/>
          <p14:tracePt t="28688" x="1354138" y="822325"/>
          <p14:tracePt t="28713" x="1370013" y="822325"/>
          <p14:tracePt t="28746" x="1379538" y="822325"/>
          <p14:tracePt t="29901" x="1379538" y="838200"/>
          <p14:tracePt t="29909" x="1379538" y="862013"/>
          <p14:tracePt t="29918" x="1370013" y="869950"/>
          <p14:tracePt t="29926" x="1354138" y="911225"/>
          <p14:tracePt t="30946" x="2000250" y="1208088"/>
          <p14:tracePt t="31618" x="1984375" y="1208088"/>
          <p14:tracePt t="31700" x="1984375" y="1200150"/>
          <p14:tracePt t="31756" x="1974850" y="1184275"/>
          <p14:tracePt t="31781" x="1958975" y="1184275"/>
          <p14:tracePt t="31797" x="1951038" y="1200150"/>
          <p14:tracePt t="31805" x="1935163" y="1208088"/>
          <p14:tracePt t="31813" x="1935163" y="1225550"/>
          <p14:tracePt t="31822" x="1927225" y="1233488"/>
          <p14:tracePt t="31830" x="1927225" y="1257300"/>
          <p14:tracePt t="31838" x="1927225" y="1273175"/>
          <p14:tracePt t="31855" x="1911350" y="1281113"/>
          <p14:tracePt t="32440" x="1903413" y="1296988"/>
          <p14:tracePt t="32448" x="1878013" y="1322388"/>
          <p14:tracePt t="32456" x="1854200" y="1346200"/>
          <p14:tracePt t="32464" x="1830388" y="1377950"/>
          <p14:tracePt t="32473" x="1806575" y="1401763"/>
          <p14:tracePt t="33506" x="2039938" y="5310188"/>
          <p14:tracePt t="33509" x="2047875" y="5189538"/>
          <p14:tracePt t="33518" x="2047875" y="5133975"/>
          <p14:tracePt t="33525" x="2047875" y="5084763"/>
          <p14:tracePt t="33531" x="2047875" y="5053013"/>
          <p14:tracePt t="33539" x="2047875" y="5013325"/>
          <p14:tracePt t="33547" x="2024063" y="4964113"/>
          <p14:tracePt t="33555" x="2000250" y="4932363"/>
          <p14:tracePt t="33563" x="1974850" y="4891088"/>
          <p14:tracePt t="33571" x="1935163" y="4843463"/>
          <p14:tracePt t="33580" x="1903413" y="4811713"/>
          <p14:tracePt t="33588" x="1854200" y="4770438"/>
          <p14:tracePt t="33596" x="1806575" y="4722813"/>
          <p14:tracePt t="33604" x="1782763" y="4714875"/>
          <p14:tracePt t="33613" x="1757363" y="4689475"/>
          <p14:tracePt t="33621" x="1717675" y="4665663"/>
          <p14:tracePt t="33629" x="1693863" y="4641850"/>
          <p14:tracePt t="33638" x="1668463" y="4641850"/>
          <p14:tracePt t="33646" x="1660525" y="4625975"/>
          <p14:tracePt t="33654" x="1644650" y="4618038"/>
          <p14:tracePt t="33671" x="1636713" y="4618038"/>
          <p14:tracePt t="33701" x="1620838" y="4618038"/>
          <p14:tracePt t="33784" x="1620838" y="4602163"/>
          <p14:tracePt t="33792" x="1620838" y="4576763"/>
          <p14:tracePt t="33799" x="1620838" y="4552950"/>
          <p14:tracePt t="33807" x="1620838" y="4529138"/>
          <p14:tracePt t="33815" x="1620838" y="4505325"/>
          <p14:tracePt t="33823" x="1620838" y="4448175"/>
          <p14:tracePt t="33831" x="1620838" y="4400550"/>
          <p14:tracePt t="33846" x="1620838" y="4335463"/>
          <p14:tracePt t="33855" x="1620838" y="4254500"/>
          <p14:tracePt t="33863" x="1620838" y="4183063"/>
          <p14:tracePt t="33871" x="1620838" y="4110038"/>
          <p14:tracePt t="33879" x="1636713" y="4013200"/>
          <p14:tracePt t="33888" x="1644650" y="3924300"/>
          <p14:tracePt t="33896" x="1660525" y="3843338"/>
          <p14:tracePt t="33905" x="1668463" y="3771900"/>
          <p14:tracePt t="33913" x="1668463" y="3748088"/>
          <p14:tracePt t="33921" x="1685925" y="3651250"/>
          <p14:tracePt t="33930" x="1693863" y="3625850"/>
          <p14:tracePt t="33938" x="1693863" y="3602038"/>
          <p14:tracePt t="33946" x="1693863" y="3586163"/>
          <p14:tracePt t="33955" x="1693863" y="3578225"/>
          <p14:tracePt t="36934" x="1693863" y="3586163"/>
          <p14:tracePt t="36942" x="1693863" y="3602038"/>
          <p14:tracePt t="36948" x="1693863" y="3609975"/>
          <p14:tracePt t="37973" x="1597025" y="3706813"/>
          <p14:tracePt t="38942" x="1571625" y="3706813"/>
          <p14:tracePt t="38951" x="1539875" y="3706813"/>
          <p14:tracePt t="38959" x="1500188" y="3698875"/>
          <p14:tracePt t="38967" x="1476375" y="3698875"/>
          <p14:tracePt t="38976" x="1427163" y="3698875"/>
          <p14:tracePt t="38984" x="1419225" y="3683000"/>
          <p14:tracePt t="40008" x="1395413" y="3706813"/>
          <p14:tracePt t="41451" x="1395413" y="3730625"/>
          <p14:tracePt t="41459" x="1379538" y="3779838"/>
          <p14:tracePt t="41465" x="1354138" y="3827463"/>
          <p14:tracePt t="41473" x="1330325" y="3892550"/>
          <p14:tracePt t="41481" x="1306513" y="3940175"/>
          <p14:tracePt t="42513" x="1539875" y="4037013"/>
          <p14:tracePt t="42686" x="1539875" y="4044950"/>
          <p14:tracePt t="42702" x="1524000" y="4060825"/>
          <p14:tracePt t="42718" x="1524000" y="4070350"/>
          <p14:tracePt t="42734" x="1516063" y="4070350"/>
          <p14:tracePt t="42751" x="1516063" y="4086225"/>
          <p14:tracePt t="43312" x="1500188" y="4086225"/>
          <p14:tracePt t="43326" x="1492250" y="4086225"/>
          <p14:tracePt t="43330" x="1466850" y="4086225"/>
          <p14:tracePt t="43338" x="1450975" y="4070350"/>
          <p14:tracePt t="43346" x="1427163" y="4060825"/>
          <p14:tracePt t="43354" x="1403350" y="4044950"/>
          <p14:tracePt t="43363" x="1395413" y="4037013"/>
          <p14:tracePt t="43371" x="1370013" y="4021138"/>
          <p14:tracePt t="43379" x="1354138" y="4013200"/>
          <p14:tracePt t="43388" x="1346200" y="3997325"/>
          <p14:tracePt t="43396" x="1330325" y="3989388"/>
          <p14:tracePt t="43404" x="1322388" y="3973513"/>
          <p14:tracePt t="43413" x="1306513" y="3965575"/>
          <p14:tracePt t="43421" x="1298575" y="3948113"/>
          <p14:tracePt t="43446" x="1298575" y="3940175"/>
          <p14:tracePt t="43454" x="1282700" y="3940175"/>
          <p14:tracePt t="43548" x="1298575" y="3940175"/>
          <p14:tracePt t="43564" x="1298575" y="3948113"/>
          <p14:tracePt t="43573" x="1306513" y="3965575"/>
          <p14:tracePt t="43581" x="1322388" y="3973513"/>
          <p14:tracePt t="43589" x="1322388" y="3989388"/>
          <p14:tracePt t="44617" x="1492250" y="3892550"/>
          <p14:tracePt t="44639" x="1500188" y="3892550"/>
          <p14:tracePt t="44647" x="1539875" y="3868738"/>
          <p14:tracePt t="44655" x="1547813" y="3868738"/>
          <p14:tracePt t="44663" x="1597025" y="3868738"/>
          <p14:tracePt t="44672" x="1620838" y="3852863"/>
          <p14:tracePt t="44680" x="1660525" y="3852863"/>
          <p14:tracePt t="44688" x="1668463" y="3852863"/>
          <p14:tracePt t="44696" x="1709738" y="3852863"/>
          <p14:tracePt t="44705" x="1717675" y="3852863"/>
          <p14:tracePt t="44713" x="1741488" y="3852863"/>
          <p14:tracePt t="44722" x="1757363" y="3852863"/>
          <p14:tracePt t="44730" x="1765300" y="3852863"/>
          <p14:tracePt t="44738" x="1782763" y="3852863"/>
          <p14:tracePt t="44755" x="1790700" y="3852863"/>
          <p14:tracePt t="44771" x="1790700" y="3868738"/>
          <p14:tracePt t="44793" x="1790700" y="3876675"/>
          <p14:tracePt t="44810" x="1782763" y="3892550"/>
          <p14:tracePt t="44818" x="1765300" y="3892550"/>
          <p14:tracePt t="44834" x="1757363" y="3892550"/>
          <p14:tracePt t="44842" x="1733550" y="3900488"/>
          <p14:tracePt t="44851" x="1717675" y="3900488"/>
          <p14:tracePt t="44859" x="1693863" y="3900488"/>
          <p14:tracePt t="44867" x="1668463" y="3900488"/>
          <p14:tracePt t="44876" x="1660525" y="3900488"/>
          <p14:tracePt t="44884" x="1636713" y="3900488"/>
          <p14:tracePt t="44900" x="1620838" y="3900488"/>
          <p14:tracePt t="44909" x="1612900" y="3900488"/>
          <p14:tracePt t="44917" x="1597025" y="3900488"/>
          <p14:tracePt t="44926" x="1589088" y="3892550"/>
          <p14:tracePt t="44934" x="1571625" y="3892550"/>
          <p14:tracePt t="44942" x="1571625" y="3876675"/>
          <p14:tracePt t="44951" x="1563688" y="3876675"/>
          <p14:tracePt t="44959" x="1563688" y="3868738"/>
          <p14:tracePt t="44967" x="1547813" y="3852863"/>
          <p14:tracePt t="44976" x="1547813" y="3843338"/>
          <p14:tracePt t="44984" x="1539875" y="3827463"/>
          <p14:tracePt t="44992" x="1539875" y="3819525"/>
          <p14:tracePt t="45001" x="1539875" y="3803650"/>
          <p14:tracePt t="45009" x="1539875" y="3779838"/>
          <p14:tracePt t="45017" x="1539875" y="3771900"/>
          <p14:tracePt t="45025" x="1539875" y="3756025"/>
          <p14:tracePt t="45034" x="1547813" y="3748088"/>
          <p14:tracePt t="45042" x="1571625" y="3730625"/>
          <p14:tracePt t="45050" x="1589088" y="3722688"/>
          <p14:tracePt t="45059" x="1620838" y="3706813"/>
          <p14:tracePt t="45067" x="1636713" y="3706813"/>
          <p14:tracePt t="45075" x="1660525" y="3698875"/>
          <p14:tracePt t="45084" x="1693863" y="3698875"/>
          <p14:tracePt t="45092" x="1709738" y="3698875"/>
          <p14:tracePt t="45100" x="1733550" y="3698875"/>
          <p14:tracePt t="45109" x="1741488" y="3698875"/>
          <p14:tracePt t="45117" x="1757363" y="3698875"/>
          <p14:tracePt t="45126" x="1782763" y="3698875"/>
          <p14:tracePt t="45142" x="1790700" y="3698875"/>
          <p14:tracePt t="45150" x="1806575" y="3698875"/>
          <p14:tracePt t="45176" x="1814513" y="3698875"/>
          <p14:tracePt t="45363" x="1806575" y="3698875"/>
          <p14:tracePt t="45371" x="1790700" y="3698875"/>
          <p14:tracePt t="45380" x="1782763" y="3698875"/>
          <p14:tracePt t="45388" x="1765300" y="3698875"/>
          <p14:tracePt t="45396" x="1741488" y="3698875"/>
          <p14:tracePt t="45405" x="1717675" y="3698875"/>
          <p14:tracePt t="45413" x="1709738" y="3698875"/>
          <p14:tracePt t="45422" x="1668463" y="3698875"/>
          <p14:tracePt t="45429" x="1644650" y="3698875"/>
          <p14:tracePt t="45438" x="1612900" y="3698875"/>
          <p14:tracePt t="45446" x="1589088" y="3706813"/>
          <p14:tracePt t="45455" x="1563688" y="3706813"/>
          <p14:tracePt t="45463" x="1524000" y="3706813"/>
          <p14:tracePt t="45471" x="1500188" y="3706813"/>
          <p14:tracePt t="45480" x="1476375" y="3722688"/>
          <p14:tracePt t="45488" x="1466850" y="3722688"/>
          <p14:tracePt t="45496" x="1443038" y="3722688"/>
          <p14:tracePt t="45505" x="1427163" y="3722688"/>
          <p14:tracePt t="45513" x="1419225" y="3722688"/>
          <p14:tracePt t="45538" x="1403350" y="3722688"/>
          <p14:tracePt t="45600" x="1419225" y="3722688"/>
          <p14:tracePt t="45615" x="1450975" y="3722688"/>
          <p14:tracePt t="45623" x="1466850" y="3722688"/>
          <p14:tracePt t="45632" x="1476375" y="3706813"/>
          <p14:tracePt t="45640" x="1500188" y="3706813"/>
          <p14:tracePt t="46674" x="411163" y="3706813"/>
          <p14:tracePt t="46676" x="403225" y="3698875"/>
          <p14:tracePt t="46705" x="403225" y="3683000"/>
          <p14:tracePt t="46721" x="387350" y="3683000"/>
          <p14:tracePt t="46730" x="387350" y="3675063"/>
          <p14:tracePt t="46738" x="379413" y="3675063"/>
          <p14:tracePt t="46747" x="379413" y="3659188"/>
          <p14:tracePt t="46763" x="379413" y="3651250"/>
          <p14:tracePt t="46771" x="363538" y="3651250"/>
          <p14:tracePt t="46779" x="363538" y="3633788"/>
          <p14:tracePt t="46788" x="363538" y="3625850"/>
          <p14:tracePt t="46796" x="354013" y="3609975"/>
          <p14:tracePt t="46805" x="354013" y="3602038"/>
          <p14:tracePt t="46821" x="354013" y="3578225"/>
          <p14:tracePt t="46830" x="338138" y="3562350"/>
          <p14:tracePt t="46838" x="338138" y="3538538"/>
          <p14:tracePt t="46846" x="338138" y="3529013"/>
          <p14:tracePt t="46854" x="338138" y="3513138"/>
          <p14:tracePt t="46863" x="338138" y="3489325"/>
          <p14:tracePt t="46871" x="338138" y="3481388"/>
          <p14:tracePt t="46880" x="338138" y="3465513"/>
          <p14:tracePt t="46888" x="338138" y="3457575"/>
          <p14:tracePt t="46896" x="338138" y="3441700"/>
          <p14:tracePt t="46905" x="338138" y="3433763"/>
          <p14:tracePt t="46913" x="338138" y="3416300"/>
          <p14:tracePt t="46921" x="338138" y="3400425"/>
          <p14:tracePt t="46930" x="338138" y="3392488"/>
          <p14:tracePt t="46946" x="338138" y="3376613"/>
          <p14:tracePt t="46963" x="338138" y="3368675"/>
          <p14:tracePt t="46971" x="338138" y="3352800"/>
          <p14:tracePt t="46988" x="354013" y="3344863"/>
          <p14:tracePt t="46996" x="363538" y="3328988"/>
          <p14:tracePt t="47004" x="363538" y="3319463"/>
          <p14:tracePt t="47013" x="379413" y="3319463"/>
          <p14:tracePt t="47021" x="387350" y="3303588"/>
          <p14:tracePt t="47030" x="403225" y="3295650"/>
          <p14:tracePt t="47038" x="411163" y="3279775"/>
          <p14:tracePt t="47046" x="427038" y="3271838"/>
          <p14:tracePt t="47063" x="434975" y="3255963"/>
          <p14:tracePt t="47071" x="450850" y="3248025"/>
          <p14:tracePt t="47088" x="460375" y="3232150"/>
          <p14:tracePt t="47105" x="476250" y="3224213"/>
          <p14:tracePt t="47113" x="484188" y="3206750"/>
          <p14:tracePt t="47129" x="500063" y="3206750"/>
          <p14:tracePt t="47138" x="500063" y="3198813"/>
          <p14:tracePt t="47154" x="508000" y="3182938"/>
          <p14:tracePt t="47171" x="523875" y="3182938"/>
          <p14:tracePt t="47180" x="523875" y="3175000"/>
          <p14:tracePt t="47188" x="531813" y="3175000"/>
          <p14:tracePt t="47194" x="531813" y="3159125"/>
          <p14:tracePt t="47217" x="547688" y="3159125"/>
          <p14:tracePt t="47226" x="547688" y="3151188"/>
          <p14:tracePt t="47234" x="555625" y="3151188"/>
          <p14:tracePt t="47251" x="555625" y="3135313"/>
          <p14:tracePt t="47267" x="573088" y="3127375"/>
          <p14:tracePt t="47276" x="581025" y="3109913"/>
          <p14:tracePt t="47283" x="581025" y="3101975"/>
          <p14:tracePt t="47292" x="596900" y="3101975"/>
          <p14:tracePt t="47308" x="596900" y="3086100"/>
          <p14:tracePt t="47321" x="604838" y="3078163"/>
          <p14:tracePt t="47338" x="620713" y="3062288"/>
          <p14:tracePt t="47346" x="628650" y="3054350"/>
          <p14:tracePt t="47363" x="644525" y="3038475"/>
          <p14:tracePt t="47380" x="652463" y="3030538"/>
          <p14:tracePt t="47388" x="669925" y="3014663"/>
          <p14:tracePt t="47404" x="677863" y="3005138"/>
          <p14:tracePt t="47421" x="693738" y="2989263"/>
          <p14:tracePt t="47438" x="701675" y="2981325"/>
          <p14:tracePt t="47455" x="717550" y="2981325"/>
          <p14:tracePt t="47471" x="725488" y="2981325"/>
          <p14:tracePt t="47487" x="741363" y="2981325"/>
          <p14:tracePt t="47495" x="741363" y="2965450"/>
          <p14:tracePt t="47503" x="749300" y="2965450"/>
          <p14:tracePt t="47519" x="766763" y="2965450"/>
          <p14:tracePt t="47534" x="774700" y="2965450"/>
          <p14:tracePt t="47550" x="790575" y="2965450"/>
          <p14:tracePt t="47567" x="798513" y="2965450"/>
          <p14:tracePt t="47579" x="814388" y="2965450"/>
          <p14:tracePt t="47596" x="822325" y="2965450"/>
          <p14:tracePt t="47613" x="838200" y="2965450"/>
          <p14:tracePt t="47621" x="838200" y="2981325"/>
          <p14:tracePt t="47629" x="846138" y="2981325"/>
          <p14:tracePt t="47646" x="862013" y="2981325"/>
          <p14:tracePt t="47671" x="862013" y="2989263"/>
          <p14:tracePt t="47680" x="871538" y="2989263"/>
          <p14:tracePt t="47709" x="887413" y="2989263"/>
          <p14:tracePt t="48737" x="1152525" y="3206750"/>
          <p14:tracePt t="48751" x="1152525" y="3255963"/>
          <p14:tracePt t="48757" x="1152525" y="3295650"/>
          <p14:tracePt t="48765" x="1152525" y="3328988"/>
          <p14:tracePt t="48774" x="1136650" y="3392488"/>
          <p14:tracePt t="48781" x="1136650" y="3433763"/>
          <p14:tracePt t="48789" x="1128713" y="3481388"/>
          <p14:tracePt t="48797" x="1128713" y="3505200"/>
          <p14:tracePt t="48805" x="1112838" y="3554413"/>
          <p14:tracePt t="48814" x="1112838" y="3586163"/>
          <p14:tracePt t="48822" x="1112838" y="3609975"/>
          <p14:tracePt t="48830" x="1104900" y="3633788"/>
          <p14:tracePt t="48839" x="1104900" y="3659188"/>
          <p14:tracePt t="48847" x="1104900" y="3675063"/>
          <p14:tracePt t="48863" x="1104900" y="3683000"/>
          <p14:tracePt t="48880" x="1104900" y="3698875"/>
          <p14:tracePt t="48930" x="1112838" y="3698875"/>
          <p14:tracePt t="48938" x="1136650" y="3683000"/>
          <p14:tracePt t="48946" x="1160463" y="3683000"/>
          <p14:tracePt t="48955" x="1185863" y="3675063"/>
          <p14:tracePt t="48963" x="1225550" y="3659188"/>
          <p14:tracePt t="48971" x="1233488" y="3659188"/>
          <p14:tracePt t="48980" x="1257300" y="3659188"/>
          <p14:tracePt t="48988" x="1282700" y="3659188"/>
          <p14:tracePt t="48996" x="1306513" y="3651250"/>
          <p14:tracePt t="49005" x="1330325" y="3651250"/>
          <p14:tracePt t="49013" x="1346200" y="3651250"/>
          <p14:tracePt t="49021" x="1354138" y="3651250"/>
          <p14:tracePt t="49038" x="1370013" y="3659188"/>
          <p14:tracePt t="49055" x="1370013" y="3675063"/>
          <p14:tracePt t="49063" x="1370013" y="3683000"/>
          <p14:tracePt t="49071" x="1370013" y="3698875"/>
          <p14:tracePt t="49080" x="1370013" y="3706813"/>
          <p14:tracePt t="49088" x="1346200" y="3730625"/>
          <p14:tracePt t="49096" x="1322388" y="3756025"/>
          <p14:tracePt t="49105" x="1298575" y="3779838"/>
          <p14:tracePt t="49113" x="1257300" y="3795713"/>
          <p14:tracePt t="49121" x="1225550" y="3819525"/>
          <p14:tracePt t="49130" x="1201738" y="3827463"/>
          <p14:tracePt t="49138" x="1160463" y="3852863"/>
          <p14:tracePt t="49146" x="1128713" y="3868738"/>
          <p14:tracePt t="49154" x="1104900" y="3876675"/>
          <p14:tracePt t="49163" x="1081088" y="3876675"/>
          <p14:tracePt t="49171" x="1055688" y="3892550"/>
          <p14:tracePt t="49180" x="1039813" y="3892550"/>
          <p14:tracePt t="49188" x="1031875" y="3900488"/>
          <p14:tracePt t="49213" x="1016000" y="3900488"/>
          <p14:tracePt t="49285" x="1031875" y="3892550"/>
          <p14:tracePt t="49302" x="1039813" y="3876675"/>
          <p14:tracePt t="49310" x="1055688" y="3876675"/>
          <p14:tracePt t="49318" x="1063625" y="3868738"/>
          <p14:tracePt t="49326" x="1089025" y="3852863"/>
          <p14:tracePt t="49334" x="1112838" y="3843338"/>
          <p14:tracePt t="49343" x="1128713" y="3827463"/>
          <p14:tracePt t="49351" x="1152525" y="3819525"/>
          <p14:tracePt t="49359" x="1160463" y="3795713"/>
          <p14:tracePt t="49367" x="1177925" y="3779838"/>
          <p14:tracePt t="49375" x="1185863" y="3771900"/>
          <p14:tracePt t="49384" x="1209675" y="3748088"/>
          <p14:tracePt t="49392" x="1209675" y="3730625"/>
          <p14:tracePt t="49401" x="1225550" y="3722688"/>
          <p14:tracePt t="49409" x="1225550" y="3706813"/>
          <p14:tracePt t="49417" x="1233488" y="3683000"/>
          <p14:tracePt t="49425" x="1233488" y="3675063"/>
          <p14:tracePt t="49434" x="1233488" y="3659188"/>
          <p14:tracePt t="49442" x="1233488" y="3651250"/>
          <p14:tracePt t="49450" x="1233488" y="3633788"/>
          <p14:tracePt t="49459" x="1233488" y="3625850"/>
          <p14:tracePt t="49467" x="1233488" y="3609975"/>
          <p14:tracePt t="49475" x="1225550" y="3586163"/>
          <p14:tracePt t="49484" x="1209675" y="3578225"/>
          <p14:tracePt t="49492" x="1201738" y="3562350"/>
          <p14:tracePt t="49500" x="1177925" y="3554413"/>
          <p14:tracePt t="49509" x="1160463" y="3538538"/>
          <p14:tracePt t="49517" x="1152525" y="3529013"/>
          <p14:tracePt t="49525" x="1136650" y="3529013"/>
          <p14:tracePt t="49534" x="1128713" y="3513138"/>
          <p14:tracePt t="49542" x="1112838" y="3513138"/>
          <p14:tracePt t="49550" x="1104900" y="3513138"/>
          <p14:tracePt t="49559" x="1089025" y="3513138"/>
          <p14:tracePt t="49567" x="1081088" y="3513138"/>
          <p14:tracePt t="49584" x="1063625" y="3513138"/>
          <p14:tracePt t="49592" x="1055688" y="3513138"/>
          <p14:tracePt t="49600" x="1055688" y="3529013"/>
          <p14:tracePt t="49609" x="1039813" y="3538538"/>
          <p14:tracePt t="49617" x="1039813" y="3578225"/>
          <p14:tracePt t="49626" x="1039813" y="3602038"/>
          <p14:tracePt t="49634" x="1039813" y="3625850"/>
          <p14:tracePt t="49642" x="1039813" y="3659188"/>
          <p14:tracePt t="49650" x="1039813" y="3698875"/>
          <p14:tracePt t="49659" x="1039813" y="3730625"/>
          <p14:tracePt t="49667" x="1039813" y="3779838"/>
          <p14:tracePt t="49675" x="1055688" y="3819525"/>
          <p14:tracePt t="49684" x="1063625" y="3827463"/>
          <p14:tracePt t="49692" x="1104900" y="3892550"/>
          <p14:tracePt t="49701" x="1112838" y="3916363"/>
          <p14:tracePt t="49709" x="1136650" y="3924300"/>
          <p14:tracePt t="49717" x="1160463" y="3940175"/>
          <p14:tracePt t="49726" x="1185863" y="3948113"/>
          <p14:tracePt t="49734" x="1201738" y="3948113"/>
          <p14:tracePt t="49742" x="1209675" y="3948113"/>
          <p14:tracePt t="50770" x="1039813" y="3433763"/>
          <p14:tracePt t="50823" x="1055688" y="3433763"/>
          <p14:tracePt t="50832" x="1063625" y="3433763"/>
          <p14:tracePt t="50842" x="1089025" y="3433763"/>
          <p14:tracePt t="50851" x="1112838" y="3433763"/>
          <p14:tracePt t="50859" x="1177925" y="3433763"/>
          <p14:tracePt t="50867" x="1225550" y="3433763"/>
          <p14:tracePt t="50876" x="1330325" y="3416300"/>
          <p14:tracePt t="50884" x="1403350" y="3400425"/>
          <p14:tracePt t="50892" x="1516063" y="3376613"/>
          <p14:tracePt t="50900" x="1620838" y="3352800"/>
          <p14:tracePt t="50909" x="1733550" y="3344863"/>
          <p14:tracePt t="50917" x="1854200" y="3319463"/>
          <p14:tracePt t="50925" x="1984375" y="3295650"/>
          <p14:tracePt t="50934" x="2039938" y="3279775"/>
          <p14:tracePt t="50942" x="2144713" y="3255963"/>
          <p14:tracePt t="50951" x="2241550" y="3248025"/>
          <p14:tracePt t="50959" x="2314575" y="3232150"/>
          <p14:tracePt t="50967" x="2338388" y="3224213"/>
          <p14:tracePt t="50975" x="2403475" y="3206750"/>
          <p14:tracePt t="50984" x="2435225" y="3206750"/>
          <p14:tracePt t="50992" x="2474913" y="3198813"/>
          <p14:tracePt t="51001" x="2500313" y="3198813"/>
          <p14:tracePt t="51009" x="2508250" y="3198813"/>
          <p14:tracePt t="51017" x="2524125" y="3198813"/>
          <p14:tracePt t="51026" x="2524125" y="3182938"/>
          <p14:tracePt t="51034" x="2532063" y="3182938"/>
          <p14:tracePt t="51067" x="2508250" y="3206750"/>
          <p14:tracePt t="51076" x="2500313" y="3206750"/>
          <p14:tracePt t="51084" x="2482850" y="3224213"/>
          <p14:tracePt t="51092" x="2459038" y="3248025"/>
          <p14:tracePt t="51100" x="2451100" y="3255963"/>
          <p14:tracePt t="51109" x="2427288" y="3271838"/>
          <p14:tracePt t="51117" x="2411413" y="3295650"/>
          <p14:tracePt t="51126" x="2403475" y="3303588"/>
          <p14:tracePt t="51134" x="2378075" y="3328988"/>
          <p14:tracePt t="51142" x="2354263" y="3352800"/>
          <p14:tracePt t="51151" x="2354263" y="3368675"/>
          <p14:tracePt t="51159" x="2338388" y="3400425"/>
          <p14:tracePt t="51167" x="2330450" y="3441700"/>
          <p14:tracePt t="51175" x="2330450" y="3481388"/>
          <p14:tracePt t="51184" x="2330450" y="3513138"/>
          <p14:tracePt t="51192" x="2330450" y="3554413"/>
          <p14:tracePt t="51200" x="2330450" y="3602038"/>
          <p14:tracePt t="51209" x="2330450" y="3651250"/>
          <p14:tracePt t="51217" x="2330450" y="3698875"/>
          <p14:tracePt t="51225" x="2330450" y="3722688"/>
          <p14:tracePt t="51234" x="2330450" y="3756025"/>
          <p14:tracePt t="51242" x="2338388" y="3795713"/>
          <p14:tracePt t="51250" x="2338388" y="3819525"/>
          <p14:tracePt t="51259" x="2354263" y="3843338"/>
          <p14:tracePt t="51267" x="2354263" y="3868738"/>
          <p14:tracePt t="51284" x="2362200" y="3876675"/>
          <p14:tracePt t="51300" x="2362200" y="3892550"/>
          <p14:tracePt t="51344" x="2362200" y="3876675"/>
          <p14:tracePt t="51352" x="2362200" y="3868738"/>
          <p14:tracePt t="51361" x="2362200" y="3843338"/>
          <p14:tracePt t="51369" x="2354263" y="3827463"/>
          <p14:tracePt t="51377" x="2338388" y="3803650"/>
          <p14:tracePt t="51385" x="2338388" y="3795713"/>
          <p14:tracePt t="51393" x="2330450" y="3771900"/>
          <p14:tracePt t="51401" x="2306638" y="3748088"/>
          <p14:tracePt t="51417" x="2306638" y="3730625"/>
          <p14:tracePt t="51426" x="2281238" y="3698875"/>
          <p14:tracePt t="51434" x="2265363" y="3675063"/>
          <p14:tracePt t="51442" x="2257425" y="3675063"/>
          <p14:tracePt t="51450" x="2241550" y="3659188"/>
          <p14:tracePt t="51459" x="2233613" y="3659188"/>
          <p14:tracePt t="51467" x="2233613" y="3651250"/>
          <p14:tracePt t="51475" x="2217738" y="3651250"/>
          <p14:tracePt t="51492" x="2209800" y="3651250"/>
          <p14:tracePt t="51509" x="2193925" y="3651250"/>
          <p14:tracePt t="51517" x="2185988" y="3651250"/>
          <p14:tracePt t="51523" x="2168525" y="3659188"/>
          <p14:tracePt t="51531" x="2160588" y="3675063"/>
          <p14:tracePt t="51540" x="2144713" y="3698875"/>
          <p14:tracePt t="51548" x="2136775" y="3722688"/>
          <p14:tracePt t="51556" x="2136775" y="3730625"/>
          <p14:tracePt t="51564" x="2120900" y="3756025"/>
          <p14:tracePt t="51572" x="2120900" y="3779838"/>
          <p14:tracePt t="51580" x="2120900" y="3795713"/>
          <p14:tracePt t="51588" x="2120900" y="3819525"/>
          <p14:tracePt t="51597" x="2120900" y="3843338"/>
          <p14:tracePt t="51605" x="2120900" y="3852863"/>
          <p14:tracePt t="51613" x="2120900" y="3868738"/>
          <p14:tracePt t="51621" x="2120900" y="3876675"/>
          <p14:tracePt t="51629" x="2136775" y="3892550"/>
          <p14:tracePt t="51638" x="2144713" y="3900488"/>
          <p14:tracePt t="51646" x="2160588" y="3900488"/>
          <p14:tracePt t="51654" x="2185988" y="3916363"/>
          <p14:tracePt t="51663" x="2193925" y="3916363"/>
          <p14:tracePt t="51671" x="2209800" y="3916363"/>
          <p14:tracePt t="51679" x="2217738" y="3916363"/>
          <p14:tracePt t="51688" x="2233613" y="3916363"/>
          <p14:tracePt t="51696" x="2241550" y="3916363"/>
          <p14:tracePt t="51713" x="2241550" y="3900488"/>
          <p14:tracePt t="51721" x="2257425" y="3900488"/>
          <p14:tracePt t="51730" x="2257425" y="3892550"/>
          <p14:tracePt t="51746" x="2265363" y="3876675"/>
          <p14:tracePt t="51771" x="2265363" y="3868738"/>
          <p14:tracePt t="52117" x="2265363" y="3876675"/>
          <p14:tracePt t="52142" x="2265363" y="3892550"/>
          <p14:tracePt t="52158" x="2257425" y="3892550"/>
          <p14:tracePt t="53189" x="2257425" y="3916363"/>
          <p14:tracePt t="53197" x="2257425" y="3924300"/>
          <p14:tracePt t="53203" x="2257425" y="3948113"/>
          <p14:tracePt t="53210" x="2257425" y="3989388"/>
          <p14:tracePt t="53218" x="2257425" y="4021138"/>
          <p14:tracePt t="53226" x="2257425" y="4060825"/>
          <p14:tracePt t="53234" x="2257425" y="4094163"/>
          <p14:tracePt t="53242" x="2257425" y="4165600"/>
          <p14:tracePt t="53250" x="2257425" y="4238625"/>
          <p14:tracePt t="53259" x="2257425" y="4311650"/>
          <p14:tracePt t="53267" x="2257425" y="4400550"/>
          <p14:tracePt t="53275" x="2257425" y="4471988"/>
          <p14:tracePt t="53284" x="2257425" y="4545013"/>
          <p14:tracePt t="53292" x="2257425" y="4618038"/>
          <p14:tracePt t="53301" x="2257425" y="4673600"/>
          <p14:tracePt t="53309" x="2233613" y="4746625"/>
          <p14:tracePt t="53317" x="2233613" y="4811713"/>
          <p14:tracePt t="53325" x="2217738" y="4819650"/>
          <p14:tracePt t="53334" x="2209800" y="4908550"/>
          <p14:tracePt t="53342" x="2209800" y="4932363"/>
          <p14:tracePt t="53350" x="2193925" y="4964113"/>
          <p14:tracePt t="53359" x="2185988" y="5003800"/>
          <p14:tracePt t="53367" x="2185988" y="5029200"/>
          <p14:tracePt t="53375" x="2168525" y="5053013"/>
          <p14:tracePt t="53384" x="2168525" y="5076825"/>
          <p14:tracePt t="53392" x="2160588" y="5084763"/>
          <p14:tracePt t="53400" x="2160588" y="5100638"/>
          <p14:tracePt t="53409" x="2144713" y="5108575"/>
          <p14:tracePt t="53417" x="2136775" y="5108575"/>
          <p14:tracePt t="53434" x="2120900" y="5108575"/>
          <p14:tracePt t="53442" x="2112963" y="5108575"/>
          <p14:tracePt t="53450" x="2097088" y="5108575"/>
          <p14:tracePt t="53459" x="2089150" y="5100638"/>
          <p14:tracePt t="53467" x="2071688" y="5076825"/>
          <p14:tracePt t="53475" x="2071688" y="5053013"/>
          <p14:tracePt t="53484" x="2063750" y="5029200"/>
          <p14:tracePt t="53492" x="2047875" y="4987925"/>
          <p14:tracePt t="53500" x="2047875" y="4964113"/>
          <p14:tracePt t="53509" x="2047875" y="4932363"/>
          <p14:tracePt t="53517" x="2047875" y="4908550"/>
          <p14:tracePt t="53526" x="2039938" y="4859338"/>
          <p14:tracePt t="53534" x="2039938" y="4786313"/>
          <p14:tracePt t="53542" x="2039938" y="4770438"/>
          <p14:tracePt t="53550" x="2039938" y="4746625"/>
          <p14:tracePt t="53559" x="2063750" y="4699000"/>
          <p14:tracePt t="53567" x="2063750" y="4689475"/>
          <p14:tracePt t="53575" x="2089150" y="4665663"/>
          <p14:tracePt t="53584" x="2097088" y="4641850"/>
          <p14:tracePt t="53592" x="2120900" y="4625975"/>
          <p14:tracePt t="53600" x="2136775" y="4618038"/>
          <p14:tracePt t="53609" x="2144713" y="4602163"/>
          <p14:tracePt t="53617" x="2160588" y="4594225"/>
          <p14:tracePt t="53625" x="2160588" y="4576763"/>
          <p14:tracePt t="53634" x="2168525" y="4576763"/>
          <p14:tracePt t="53650" x="2185988" y="4568825"/>
          <p14:tracePt t="54301" x="2185988" y="4545013"/>
          <p14:tracePt t="54309" x="2185988" y="4529138"/>
          <p14:tracePt t="54317" x="2185988" y="4497388"/>
          <p14:tracePt t="54326" x="2185988" y="4456113"/>
          <p14:tracePt t="55353" x="1008063" y="3505200"/>
          <p14:tracePt t="55504" x="1016000" y="3505200"/>
          <p14:tracePt t="55513" x="1031875" y="3489325"/>
          <p14:tracePt t="55519" x="1039813" y="3481388"/>
          <p14:tracePt t="55527" x="1039813" y="3465513"/>
          <p14:tracePt t="55536" x="1055688" y="3441700"/>
          <p14:tracePt t="55544" x="1063625" y="3400425"/>
          <p14:tracePt t="55552" x="1081088" y="3376613"/>
          <p14:tracePt t="55560" x="1081088" y="3344863"/>
          <p14:tracePt t="55568" x="1089025" y="3303588"/>
          <p14:tracePt t="55576" x="1089025" y="3255963"/>
          <p14:tracePt t="55584" x="1089025" y="3206750"/>
          <p14:tracePt t="55592" x="1089025" y="3159125"/>
          <p14:tracePt t="55600" x="1063625" y="3109913"/>
          <p14:tracePt t="55609" x="1039813" y="3062288"/>
          <p14:tracePt t="55617" x="1008063" y="3014663"/>
          <p14:tracePt t="55625" x="968375" y="2965450"/>
          <p14:tracePt t="55634" x="942975" y="2957513"/>
          <p14:tracePt t="55642" x="919163" y="2933700"/>
          <p14:tracePt t="55650" x="895350" y="2909888"/>
          <p14:tracePt t="55659" x="871538" y="2884488"/>
          <p14:tracePt t="55668" x="846138" y="2884488"/>
          <p14:tracePt t="55676" x="822325" y="2868613"/>
          <p14:tracePt t="55684" x="814388" y="2868613"/>
          <p14:tracePt t="55692" x="790575" y="2868613"/>
          <p14:tracePt t="55701" x="774700" y="2868613"/>
          <p14:tracePt t="55709" x="749300" y="2868613"/>
          <p14:tracePt t="55718" x="741363" y="2868613"/>
          <p14:tracePt t="55734" x="725488" y="2884488"/>
          <p14:tracePt t="55742" x="717550" y="2892425"/>
          <p14:tracePt t="55750" x="693738" y="2909888"/>
          <p14:tracePt t="55759" x="693738" y="2917825"/>
          <p14:tracePt t="55767" x="677863" y="2941638"/>
          <p14:tracePt t="55776" x="677863" y="2957513"/>
          <p14:tracePt t="55784" x="669925" y="2965450"/>
          <p14:tracePt t="55792" x="669925" y="2981325"/>
          <p14:tracePt t="55800" x="669925" y="3005138"/>
          <p14:tracePt t="55809" x="669925" y="3014663"/>
          <p14:tracePt t="55817" x="669925" y="3030538"/>
          <p14:tracePt t="55825" x="669925" y="3038475"/>
          <p14:tracePt t="55834" x="669925" y="3062288"/>
          <p14:tracePt t="55842" x="669925" y="3078163"/>
          <p14:tracePt t="55850" x="677863" y="3086100"/>
          <p14:tracePt t="55859" x="677863" y="3101975"/>
          <p14:tracePt t="55867" x="677863" y="3109913"/>
          <p14:tracePt t="55875" x="693738" y="3127375"/>
          <p14:tracePt t="55884" x="701675" y="3135313"/>
          <p14:tracePt t="55901" x="701675" y="3151188"/>
          <p14:tracePt t="55909" x="717550" y="3159125"/>
          <p14:tracePt t="55934" x="725488" y="3175000"/>
          <p14:tracePt t="55967" x="725488" y="3182938"/>
          <p14:tracePt t="56504" x="741363" y="3182938"/>
          <p14:tracePt t="56513" x="749300" y="3198813"/>
          <p14:tracePt t="56520" x="766763" y="3206750"/>
          <p14:tracePt t="56528" x="790575" y="3232150"/>
          <p14:tracePt t="56536" x="814388" y="3255963"/>
          <p14:tracePt t="57563" x="1039813" y="3489325"/>
          <p14:tracePt t="57733" x="1039813" y="3505200"/>
          <p14:tracePt t="57741" x="1031875" y="3529013"/>
          <p14:tracePt t="57749" x="1016000" y="3554413"/>
          <p14:tracePt t="57757" x="1008063" y="3562350"/>
          <p14:tracePt t="57765" x="992188" y="3586163"/>
          <p14:tracePt t="57773" x="984250" y="3609975"/>
          <p14:tracePt t="57782" x="968375" y="3625850"/>
          <p14:tracePt t="57790" x="958850" y="3651250"/>
          <p14:tracePt t="57798" x="942975" y="3659188"/>
          <p14:tracePt t="57814" x="942975" y="3675063"/>
          <p14:tracePt t="57888" x="935038" y="3675063"/>
          <p14:tracePt t="58001" x="935038" y="3659188"/>
          <p14:tracePt t="58279" x="942975" y="3659188"/>
          <p14:tracePt t="58296" x="958850" y="3659188"/>
          <p14:tracePt t="58305" x="968375" y="3659188"/>
          <p14:tracePt t="58313" x="984250" y="3659188"/>
          <p14:tracePt t="58321" x="992188" y="3659188"/>
          <p14:tracePt t="58329" x="1008063" y="3659188"/>
          <p14:tracePt t="58338" x="1016000" y="3659188"/>
          <p14:tracePt t="58346" x="1031875" y="3651250"/>
          <p14:tracePt t="58355" x="1039813" y="3651250"/>
          <p14:tracePt t="58363" x="1055688" y="3651250"/>
          <p14:tracePt t="58388" x="1063625" y="3651250"/>
          <p14:tracePt t="58405" x="1081088" y="3651250"/>
          <p14:tracePt t="58489" x="1081088" y="3633788"/>
          <p14:tracePt t="58758" x="1063625" y="3633788"/>
          <p14:tracePt t="58766" x="1055688" y="3633788"/>
          <p14:tracePt t="58774" x="1031875" y="3633788"/>
          <p14:tracePt t="58783" x="1008063" y="3633788"/>
          <p14:tracePt t="58791" x="958850" y="3633788"/>
          <p14:tracePt t="59823" x="1443038" y="2627313"/>
          <p14:tracePt t="60729" x="1443038" y="2643188"/>
          <p14:tracePt t="60755" x="1427163" y="2651125"/>
          <p14:tracePt t="60768" x="1427163" y="2667000"/>
          <p14:tracePt t="60776" x="1419225" y="2692400"/>
          <p14:tracePt t="60784" x="1419225" y="2716213"/>
          <p14:tracePt t="60793" x="1419225" y="2724150"/>
          <p14:tracePt t="60801" x="1403350" y="2763838"/>
          <p14:tracePt t="60809" x="1395413" y="2787650"/>
          <p14:tracePt t="60817" x="1395413" y="2820988"/>
          <p14:tracePt t="60825" x="1379538" y="2860675"/>
          <p14:tracePt t="61861" x="73025" y="3271838"/>
          <p14:tracePt t="61864" x="0" y="3127375"/>
          <p14:tracePt t="61934" x="47625" y="2506663"/>
          <p14:tracePt t="61942" x="88900" y="2449513"/>
          <p14:tracePt t="61950" x="136525" y="2386013"/>
          <p14:tracePt t="61959" x="185738" y="2352675"/>
          <p14:tracePt t="61967" x="241300" y="2305050"/>
          <p14:tracePt t="61975" x="290513" y="2263775"/>
          <p14:tracePt t="61984" x="354013" y="2232025"/>
          <p14:tracePt t="61992" x="411163" y="2208213"/>
          <p14:tracePt t="62000" x="484188" y="2192338"/>
          <p14:tracePt t="62009" x="547688" y="2184400"/>
          <p14:tracePt t="62017" x="620713" y="2184400"/>
          <p14:tracePt t="62025" x="677863" y="2184400"/>
          <p14:tracePt t="62033" x="749300" y="2184400"/>
          <p14:tracePt t="62042" x="838200" y="2192338"/>
          <p14:tracePt t="62050" x="911225" y="2232025"/>
          <p14:tracePt t="62058" x="984250" y="2263775"/>
          <p14:tracePt t="62067" x="1008063" y="2281238"/>
          <p14:tracePt t="62075" x="1089025" y="2328863"/>
          <p14:tracePt t="62083" x="1112838" y="2352675"/>
          <p14:tracePt t="62092" x="1136650" y="2378075"/>
          <p14:tracePt t="62100" x="1160463" y="2401888"/>
          <p14:tracePt t="62108" x="1185863" y="2425700"/>
          <p14:tracePt t="62117" x="1209675" y="2457450"/>
          <p14:tracePt t="62125" x="1225550" y="2498725"/>
          <p14:tracePt t="62133" x="1233488" y="2522538"/>
          <p14:tracePt t="62142" x="1233488" y="2554288"/>
          <p14:tracePt t="62151" x="1249363" y="2595563"/>
          <p14:tracePt t="62159" x="1249363" y="2627313"/>
          <p14:tracePt t="62167" x="1249363" y="2651125"/>
          <p14:tracePt t="62176" x="1249363" y="2692400"/>
          <p14:tracePt t="62184" x="1249363" y="2716213"/>
          <p14:tracePt t="62192" x="1249363" y="2771775"/>
          <p14:tracePt t="62201" x="1233488" y="2787650"/>
          <p14:tracePt t="62209" x="1233488" y="2813050"/>
          <p14:tracePt t="62217" x="1209675" y="2836863"/>
          <p14:tracePt t="62225" x="1201738" y="2844800"/>
          <p14:tracePt t="62234" x="1201738" y="2860675"/>
          <p14:tracePt t="62242" x="1185863" y="2860675"/>
          <p14:tracePt t="62250" x="1185863" y="2868613"/>
          <p14:tracePt t="62259" x="1177925" y="2868613"/>
          <p14:tracePt t="62713" x="1177925" y="2884488"/>
          <p14:tracePt t="62721" x="1177925" y="2892425"/>
          <p14:tracePt t="62729" x="1177925" y="2909888"/>
          <p14:tracePt t="62738" x="1177925" y="2917825"/>
          <p14:tracePt t="62746" x="1185863" y="2933700"/>
          <p14:tracePt t="62755" x="1185863" y="2957513"/>
          <p14:tracePt t="62763" x="1185863" y="2981325"/>
          <p14:tracePt t="62771" x="1201738" y="2989263"/>
          <p14:tracePt t="62780" x="1201738" y="3014663"/>
          <p14:tracePt t="62788" x="1201738" y="3038475"/>
          <p14:tracePt t="62796" x="1201738" y="3054350"/>
          <p14:tracePt t="62804" x="1201738" y="3078163"/>
          <p14:tracePt t="62813" x="1201738" y="3086100"/>
          <p14:tracePt t="62821" x="1201738" y="3101975"/>
          <p14:tracePt t="62829" x="1185863" y="3109913"/>
          <p14:tracePt t="62838" x="1185863" y="3127375"/>
          <p14:tracePt t="62847" x="1177925" y="3135313"/>
          <p14:tracePt t="62855" x="1160463" y="3151188"/>
          <p14:tracePt t="62871" x="1152525" y="3159125"/>
          <p14:tracePt t="63894" x="669925" y="4044950"/>
          <p14:tracePt t="63901" x="669925" y="4060825"/>
          <p14:tracePt t="63909" x="677863" y="4086225"/>
          <p14:tracePt t="63916" x="693738" y="4086225"/>
          <p14:tracePt t="63922" x="701675" y="4094163"/>
          <p14:tracePt t="63938" x="701675" y="4110038"/>
          <p14:tracePt t="63955" x="717550" y="4110038"/>
          <p14:tracePt t="63988" x="725488" y="4094163"/>
          <p14:tracePt t="63996" x="725488" y="4070350"/>
          <p14:tracePt t="64005" x="725488" y="4044950"/>
          <p14:tracePt t="64013" x="741363" y="4021138"/>
          <p14:tracePt t="64021" x="741363" y="3997325"/>
          <p14:tracePt t="64029" x="749300" y="3973513"/>
          <p14:tracePt t="64038" x="749300" y="3948113"/>
          <p14:tracePt t="64047" x="749300" y="3924300"/>
          <p14:tracePt t="64055" x="749300" y="3900488"/>
          <p14:tracePt t="64063" x="749300" y="3876675"/>
          <p14:tracePt t="64071" x="749300" y="3868738"/>
          <p14:tracePt t="64080" x="749300" y="3852863"/>
          <p14:tracePt t="64088" x="741363" y="3843338"/>
          <p14:tracePt t="64096" x="725488" y="3843338"/>
          <p14:tracePt t="64105" x="717550" y="3827463"/>
          <p14:tracePt t="64113" x="693738" y="3827463"/>
          <p14:tracePt t="64121" x="652463" y="3827463"/>
          <p14:tracePt t="64130" x="628650" y="3827463"/>
          <p14:tracePt t="64138" x="620713" y="3827463"/>
          <p14:tracePt t="64146" x="596900" y="3827463"/>
          <p14:tracePt t="64154" x="581025" y="3827463"/>
          <p14:tracePt t="64163" x="573088" y="3827463"/>
          <p14:tracePt t="64180" x="555625" y="3827463"/>
          <p14:tracePt t="64202" x="547688" y="3827463"/>
          <p14:tracePt t="64284" x="555625" y="3827463"/>
          <p14:tracePt t="64292" x="573088" y="3827463"/>
          <p14:tracePt t="64300" x="581025" y="3827463"/>
          <p14:tracePt t="64309" x="596900" y="3827463"/>
          <p14:tracePt t="64317" x="604838" y="3827463"/>
          <p14:tracePt t="64325" x="628650" y="3827463"/>
          <p14:tracePt t="64334" x="644525" y="3827463"/>
          <p14:tracePt t="64342" x="652463" y="3819525"/>
          <p14:tracePt t="64350" x="677863" y="3819525"/>
          <p14:tracePt t="64359" x="693738" y="3819525"/>
          <p14:tracePt t="64367" x="701675" y="3803650"/>
          <p14:tracePt t="64375" x="725488" y="3803650"/>
          <p14:tracePt t="64384" x="741363" y="3803650"/>
          <p14:tracePt t="64392" x="766763" y="3795713"/>
          <p14:tracePt t="64400" x="774700" y="3795713"/>
          <p14:tracePt t="64409" x="790575" y="3779838"/>
          <p14:tracePt t="64425" x="798513" y="3771900"/>
          <p14:tracePt t="64434" x="814388" y="3771900"/>
          <p14:tracePt t="64442" x="822325" y="3756025"/>
          <p14:tracePt t="64450" x="822325" y="3748088"/>
          <p14:tracePt t="64459" x="822325" y="3730625"/>
          <p14:tracePt t="64467" x="838200" y="3706813"/>
          <p14:tracePt t="64475" x="838200" y="3698875"/>
          <p14:tracePt t="64484" x="838200" y="3675063"/>
          <p14:tracePt t="64492" x="838200" y="3651250"/>
          <p14:tracePt t="64500" x="838200" y="3633788"/>
          <p14:tracePt t="64509" x="838200" y="3609975"/>
          <p14:tracePt t="64517" x="838200" y="3586163"/>
          <p14:tracePt t="64525" x="838200" y="3578225"/>
          <p14:tracePt t="64534" x="838200" y="3562350"/>
          <p14:tracePt t="64542" x="838200" y="3554413"/>
          <p14:tracePt t="64550" x="822325" y="3538538"/>
          <p14:tracePt t="64559" x="814388" y="3538538"/>
          <p14:tracePt t="64567" x="814388" y="3529013"/>
          <p14:tracePt t="64575" x="798513" y="3529013"/>
          <p14:tracePt t="64592" x="790575" y="3529013"/>
          <p14:tracePt t="64609" x="774700" y="3529013"/>
          <p14:tracePt t="64617" x="766763" y="3529013"/>
          <p14:tracePt t="64642" x="766763" y="3554413"/>
          <p14:tracePt t="64650" x="766763" y="3562350"/>
          <p14:tracePt t="64659" x="766763" y="3586163"/>
          <p14:tracePt t="64667" x="766763" y="3609975"/>
          <p14:tracePt t="64675" x="766763" y="3625850"/>
          <p14:tracePt t="64684" x="766763" y="3651250"/>
          <p14:tracePt t="64692" x="766763" y="3659188"/>
          <p14:tracePt t="64700" x="774700" y="3683000"/>
          <p14:tracePt t="64709" x="790575" y="3698875"/>
          <p14:tracePt t="64717" x="814388" y="3722688"/>
          <p14:tracePt t="64725" x="822325" y="3730625"/>
          <p14:tracePt t="64742" x="838200" y="3748088"/>
          <p14:tracePt t="64750" x="846138" y="3756025"/>
          <p14:tracePt t="64759" x="862013" y="3756025"/>
          <p14:tracePt t="64767" x="871538" y="3771900"/>
          <p14:tracePt t="64775" x="887413" y="3771900"/>
          <p14:tracePt t="64792" x="895350" y="3771900"/>
          <p14:tracePt t="64800" x="911225" y="3771900"/>
          <p14:tracePt t="64809" x="919163" y="3771900"/>
          <p14:tracePt t="64825" x="935038" y="3771900"/>
          <p14:tracePt t="64834" x="942975" y="3771900"/>
          <p14:tracePt t="64842" x="958850" y="3756025"/>
          <p14:tracePt t="64851" x="958850" y="3748088"/>
          <p14:tracePt t="64859" x="968375" y="3730625"/>
          <p14:tracePt t="64867" x="968375" y="3706813"/>
          <p14:tracePt t="64875" x="968375" y="3698875"/>
          <p14:tracePt t="64884" x="968375" y="3675063"/>
          <p14:tracePt t="64892" x="968375" y="3659188"/>
          <p14:tracePt t="64900" x="968375" y="3633788"/>
          <p14:tracePt t="64909" x="968375" y="3625850"/>
          <p14:tracePt t="65941" x="693738" y="3819525"/>
          <p14:tracePt t="65944" x="701675" y="3868738"/>
          <p14:tracePt t="65958" x="725488" y="3916363"/>
          <p14:tracePt t="65964" x="725488" y="3924300"/>
          <p14:tracePt t="65973" x="741363" y="3940175"/>
          <p14:tracePt t="65980" x="749300" y="3948113"/>
          <p14:tracePt t="65988" x="766763" y="3965575"/>
          <p14:tracePt t="65996" x="774700" y="3965575"/>
          <p14:tracePt t="66004" x="774700" y="3973513"/>
          <p14:tracePt t="66013" x="790575" y="3973513"/>
          <p14:tracePt t="66030" x="798513" y="3973513"/>
          <p14:tracePt t="66046" x="814388" y="3973513"/>
          <p14:tracePt t="66055" x="822325" y="3973513"/>
          <p14:tracePt t="66071" x="838200" y="3973513"/>
          <p14:tracePt t="66088" x="846138" y="3965575"/>
          <p14:tracePt t="66105" x="862013" y="3948113"/>
          <p14:tracePt t="66113" x="862013" y="3940175"/>
          <p14:tracePt t="66121" x="871538" y="3940175"/>
          <p14:tracePt t="66130" x="871538" y="3924300"/>
          <p14:tracePt t="66138" x="871538" y="3916363"/>
          <p14:tracePt t="66146" x="887413" y="3900488"/>
          <p14:tracePt t="66154" x="887413" y="3892550"/>
          <p14:tracePt t="66163" x="887413" y="3876675"/>
          <p14:tracePt t="66171" x="887413" y="3852863"/>
          <p14:tracePt t="66180" x="887413" y="3827463"/>
          <p14:tracePt t="66188" x="887413" y="3819525"/>
          <p14:tracePt t="66213" x="887413" y="3803650"/>
          <p14:tracePt t="66326" x="895350" y="3803650"/>
          <p14:tracePt t="66342" x="911225" y="3803650"/>
          <p14:tracePt t="66351" x="919163" y="3819525"/>
          <p14:tracePt t="66359" x="935038" y="3819525"/>
          <p14:tracePt t="66375" x="942975" y="3827463"/>
          <p14:tracePt t="66400" x="958850" y="3827463"/>
          <p14:tracePt t="69736" x="968375" y="3827463"/>
          <p14:tracePt t="69752" x="984250" y="3843338"/>
          <p14:tracePt t="69760" x="992188" y="3843338"/>
          <p14:tracePt t="70792" x="1257300" y="3756025"/>
          <p14:tracePt t="70795" x="1403350" y="3748088"/>
          <p14:tracePt t="70805" x="1466850" y="3748088"/>
          <p14:tracePt t="70813" x="1539875" y="3748088"/>
          <p14:tracePt t="70821" x="1612900" y="3748088"/>
          <p14:tracePt t="70830" x="1685925" y="3748088"/>
          <p14:tracePt t="70838" x="1765300" y="3748088"/>
          <p14:tracePt t="70846" x="1854200" y="3748088"/>
          <p14:tracePt t="70854" x="1911350" y="3756025"/>
          <p14:tracePt t="70863" x="1984375" y="3771900"/>
          <p14:tracePt t="70871" x="2063750" y="3779838"/>
          <p14:tracePt t="70879" x="2136775" y="3803650"/>
          <p14:tracePt t="70888" x="2193925" y="3819525"/>
          <p14:tracePt t="70896" x="2257425" y="3827463"/>
          <p14:tracePt t="70904" x="2314575" y="3852863"/>
          <p14:tracePt t="70913" x="2378075" y="3868738"/>
          <p14:tracePt t="70921" x="2451100" y="3892550"/>
          <p14:tracePt t="70929" x="2508250" y="3916363"/>
          <p14:tracePt t="70938" x="2579688" y="3940175"/>
          <p14:tracePt t="70946" x="2652713" y="3965575"/>
          <p14:tracePt t="70954" x="2741613" y="3989388"/>
          <p14:tracePt t="70963" x="2822575" y="4013200"/>
          <p14:tracePt t="70971" x="2894013" y="4044950"/>
          <p14:tracePt t="70979" x="2967038" y="4070350"/>
          <p14:tracePt t="70988" x="3040063" y="4110038"/>
          <p14:tracePt t="70996" x="3105150" y="4133850"/>
          <p14:tracePt t="71004" x="3160713" y="4165600"/>
          <p14:tracePt t="71013" x="3209925" y="4206875"/>
          <p14:tracePt t="71021" x="3257550" y="4238625"/>
          <p14:tracePt t="71274" x="3281363" y="4238625"/>
          <p14:tracePt t="71282" x="3306763" y="4230688"/>
          <p14:tracePt t="71290" x="3330575" y="4214813"/>
          <p14:tracePt t="71305" x="3370263" y="4206875"/>
          <p14:tracePt t="71313" x="3402013" y="4206875"/>
          <p14:tracePt t="71321" x="3475038" y="4191000"/>
          <p14:tracePt t="71330" x="3548063" y="4183063"/>
          <p14:tracePt t="71338" x="3621088" y="4183063"/>
          <p14:tracePt t="71346" x="3717925" y="4183063"/>
          <p14:tracePt t="71355" x="3805238" y="4183063"/>
          <p14:tracePt t="71363" x="3878263" y="4183063"/>
          <p14:tracePt t="71371" x="3959225" y="4183063"/>
          <p14:tracePt t="71379" x="4048125" y="4183063"/>
          <p14:tracePt t="71388" x="4192588" y="4183063"/>
          <p14:tracePt t="71396" x="4265613" y="4183063"/>
          <p14:tracePt t="71405" x="4313238" y="4183063"/>
          <p14:tracePt t="71413" x="4362450" y="4183063"/>
          <p14:tracePt t="71421" x="4427538" y="4183063"/>
          <p14:tracePt t="71430" x="4475163" y="4183063"/>
          <p14:tracePt t="71438" x="4506913" y="4183063"/>
          <p14:tracePt t="71446" x="4556125" y="4183063"/>
          <p14:tracePt t="71455" x="4595813" y="4165600"/>
          <p14:tracePt t="71463" x="4603750" y="4165600"/>
          <p14:tracePt t="71471" x="4645025" y="4157663"/>
          <p14:tracePt t="71480" x="4676775" y="4141788"/>
          <p14:tracePt t="71488" x="4700588" y="4133850"/>
          <p14:tracePt t="71496" x="4725988" y="4117975"/>
          <p14:tracePt t="71504" x="4749800" y="4110038"/>
          <p14:tracePt t="71513" x="4765675" y="4094163"/>
          <p14:tracePt t="71521" x="4773613" y="4094163"/>
          <p14:tracePt t="71530" x="4797425" y="4070350"/>
          <p14:tracePt t="71546" x="4813300" y="4060825"/>
          <p14:tracePt t="71554" x="4821238" y="4060825"/>
          <p14:tracePt t="71563" x="4821238" y="4044950"/>
          <p14:tracePt t="71571" x="4838700" y="4037013"/>
          <p14:tracePt t="71588" x="4838700" y="4021138"/>
          <p14:tracePt t="71813" x="4838700" y="4013200"/>
          <p14:tracePt t="71821" x="4838700" y="3965575"/>
          <p14:tracePt t="71830" x="4838700" y="3924300"/>
          <p14:tracePt t="71838" x="4838700" y="3868738"/>
          <p14:tracePt t="71846" x="4838700" y="3819525"/>
          <p14:tracePt t="72863" x="4338638" y="1708150"/>
          <p14:tracePt t="72866" x="4338638" y="1724025"/>
          <p14:tracePt t="72872" x="4338638" y="1749425"/>
          <p14:tracePt t="72880" x="4338638" y="1773238"/>
          <p14:tracePt t="72885" x="4338638" y="1781175"/>
          <p14:tracePt t="72893" x="4362450" y="1797050"/>
          <p14:tracePt t="72902" x="4378325" y="1828800"/>
          <p14:tracePt t="72910" x="4402138" y="1844675"/>
          <p14:tracePt t="72918" x="4427538" y="1854200"/>
          <p14:tracePt t="72926" x="4451350" y="1870075"/>
          <p14:tracePt t="72935" x="4483100" y="1870075"/>
          <p14:tracePt t="72943" x="4524375" y="1878013"/>
          <p14:tracePt t="72951" x="4556125" y="1893888"/>
          <p14:tracePt t="72960" x="4595813" y="1893888"/>
          <p14:tracePt t="72968" x="4645025" y="1893888"/>
          <p14:tracePt t="72976" x="4676775" y="1893888"/>
          <p14:tracePt t="72984" x="4725988" y="1893888"/>
          <p14:tracePt t="72993" x="4765675" y="1893888"/>
          <p14:tracePt t="73001" x="4797425" y="1870075"/>
          <p14:tracePt t="73009" x="4838700" y="1854200"/>
          <p14:tracePt t="73018" x="4846638" y="1844675"/>
          <p14:tracePt t="73026" x="4886325" y="1828800"/>
          <p14:tracePt t="73034" x="4910138" y="1820863"/>
          <p14:tracePt t="73043" x="4935538" y="1797050"/>
          <p14:tracePt t="73051" x="4959350" y="1781175"/>
          <p14:tracePt t="73059" x="4983163" y="1757363"/>
          <p14:tracePt t="73068" x="4991100" y="1749425"/>
          <p14:tracePt t="73076" x="5006975" y="1731963"/>
          <p14:tracePt t="73084" x="5014913" y="1724025"/>
          <p14:tracePt t="73093" x="5032375" y="1708150"/>
          <p14:tracePt t="73108" x="5032375" y="1692275"/>
          <p14:tracePt t="73125" x="5040313" y="1692275"/>
          <p14:tracePt t="73251" x="5040313" y="1724025"/>
          <p14:tracePt t="73259" x="5032375" y="1731963"/>
          <p14:tracePt t="73268" x="5006975" y="1749425"/>
          <p14:tracePt t="73276" x="4991100" y="1773238"/>
          <p14:tracePt t="73284" x="4967288" y="1797050"/>
          <p14:tracePt t="73292" x="4943475" y="1828800"/>
          <p14:tracePt t="73300" x="4910138" y="1854200"/>
          <p14:tracePt t="73309" x="4886325" y="1893888"/>
          <p14:tracePt t="73317" x="4862513" y="1917700"/>
          <p14:tracePt t="73325" x="4838700" y="1949450"/>
          <p14:tracePt t="73334" x="4797425" y="1990725"/>
          <p14:tracePt t="73342" x="4789488" y="2014538"/>
          <p14:tracePt t="73350" x="4765675" y="2038350"/>
          <p14:tracePt t="73359" x="4749800" y="2071688"/>
          <p14:tracePt t="73367" x="4741863" y="2095500"/>
          <p14:tracePt t="73375" x="4725988" y="2119313"/>
          <p14:tracePt t="73384" x="4716463" y="2143125"/>
          <p14:tracePt t="73392" x="4716463" y="2159000"/>
          <p14:tracePt t="73400" x="4700588" y="2168525"/>
          <p14:tracePt t="73409" x="4700588" y="2184400"/>
          <p14:tracePt t="73442" x="4700588" y="2192338"/>
          <p14:tracePt t="73479" x="4700588" y="2184400"/>
          <p14:tracePt t="73488" x="4700588" y="2168525"/>
          <p14:tracePt t="73495" x="4700588" y="2143125"/>
          <p14:tracePt t="73504" x="4700588" y="2119313"/>
          <p14:tracePt t="73512" x="4716463" y="2095500"/>
          <p14:tracePt t="73520" x="4725988" y="2063750"/>
          <p14:tracePt t="73528" x="4741863" y="2038350"/>
          <p14:tracePt t="73536" x="4741863" y="2014538"/>
          <p14:tracePt t="73544" x="4741863" y="1974850"/>
          <p14:tracePt t="73552" x="4749800" y="1941513"/>
          <p14:tracePt t="73561" x="4749800" y="1917700"/>
          <p14:tracePt t="73569" x="4749800" y="1893888"/>
          <p14:tracePt t="73577" x="4749800" y="1870075"/>
          <p14:tracePt t="73585" x="4749800" y="1854200"/>
          <p14:tracePt t="73600" x="4749800" y="1844675"/>
          <p14:tracePt t="73609" x="4749800" y="1820863"/>
          <p14:tracePt t="73617" x="4749800" y="1804988"/>
          <p14:tracePt t="73626" x="4749800" y="1797050"/>
          <p14:tracePt t="73634" x="4749800" y="1781175"/>
          <p14:tracePt t="73642" x="4749800" y="1773238"/>
          <p14:tracePt t="73650" x="4741863" y="1757363"/>
          <p14:tracePt t="73659" x="4716463" y="1749425"/>
          <p14:tracePt t="73667" x="4700588" y="1731963"/>
          <p14:tracePt t="73675" x="4692650" y="1724025"/>
          <p14:tracePt t="73684" x="4668838" y="1708150"/>
          <p14:tracePt t="73692" x="4645025" y="1692275"/>
          <p14:tracePt t="73700" x="4619625" y="1684338"/>
          <p14:tracePt t="73709" x="4595813" y="1668463"/>
          <p14:tracePt t="73717" x="4572000" y="1668463"/>
          <p14:tracePt t="73725" x="4532313" y="1644650"/>
          <p14:tracePt t="73734" x="4524375" y="1644650"/>
          <p14:tracePt t="73742" x="4498975" y="1636713"/>
          <p14:tracePt t="73750" x="4459288" y="1636713"/>
          <p14:tracePt t="73759" x="4435475" y="1619250"/>
          <p14:tracePt t="73767" x="4410075" y="1611313"/>
          <p14:tracePt t="73775" x="4386263" y="1595438"/>
          <p14:tracePt t="73784" x="4378325" y="1595438"/>
          <p14:tracePt t="73792" x="4362450" y="1595438"/>
          <p14:tracePt t="73800" x="4354513" y="1587500"/>
          <p14:tracePt t="73817" x="4338638" y="1587500"/>
          <p14:tracePt t="73870" x="4330700" y="1587500"/>
          <p14:tracePt t="73886" x="4330700" y="1595438"/>
          <p14:tracePt t="73894" x="4330700" y="1611313"/>
          <p14:tracePt t="73902" x="4330700" y="1636713"/>
          <p14:tracePt t="73910" x="4330700" y="1644650"/>
          <p14:tracePt t="74936" x="5564188" y="2860675"/>
          <p14:tracePt t="74939" x="5611813" y="2884488"/>
          <p14:tracePt t="74948" x="5611813" y="2892425"/>
          <p14:tracePt t="74952" x="5619750" y="2892425"/>
          <p14:tracePt t="74960" x="5635625" y="2892425"/>
          <p14:tracePt t="74968" x="5645150" y="2909888"/>
          <p14:tracePt t="74993" x="5661025" y="2909888"/>
          <p14:tracePt t="75025" x="5661025" y="2892425"/>
          <p14:tracePt t="75034" x="5645150" y="2884488"/>
          <p14:tracePt t="75042" x="5619750" y="2860675"/>
          <p14:tracePt t="75051" x="5611813" y="2836863"/>
          <p14:tracePt t="75059" x="5595938" y="2820988"/>
          <p14:tracePt t="75067" x="5588000" y="2797175"/>
          <p14:tracePt t="75075" x="5572125" y="2771775"/>
          <p14:tracePt t="75084" x="5572125" y="2747963"/>
          <p14:tracePt t="75092" x="5548313" y="2724150"/>
          <p14:tracePt t="75100" x="5548313" y="2700338"/>
          <p14:tracePt t="75109" x="5540375" y="2674938"/>
          <p14:tracePt t="75117" x="5540375" y="2651125"/>
          <p14:tracePt t="75125" x="5522913" y="2643188"/>
          <p14:tracePt t="75134" x="5514975" y="2619375"/>
          <p14:tracePt t="75142" x="5514975" y="2595563"/>
          <p14:tracePt t="75151" x="5514975" y="2578100"/>
          <p14:tracePt t="75159" x="5499100" y="2570163"/>
          <p14:tracePt t="75167" x="5499100" y="2554288"/>
          <p14:tracePt t="75175" x="5499100" y="2546350"/>
          <p14:tracePt t="75184" x="5499100" y="2530475"/>
          <p14:tracePt t="75209" x="5499100" y="2522538"/>
          <p14:tracePt t="75302" x="5499100" y="2530475"/>
          <p14:tracePt t="75326" x="5499100" y="2546350"/>
          <p14:tracePt t="75335" x="5499100" y="2554288"/>
          <p14:tracePt t="75343" x="5514975" y="2570163"/>
          <p14:tracePt t="75351" x="5522913" y="2595563"/>
          <p14:tracePt t="75359" x="5540375" y="2603500"/>
          <p14:tracePt t="75367" x="5548313" y="2619375"/>
          <p14:tracePt t="75376" x="5572125" y="2643188"/>
          <p14:tracePt t="75384" x="5588000" y="2651125"/>
          <p14:tracePt t="75392" x="5595938" y="2667000"/>
          <p14:tracePt t="75409" x="5611813" y="2674938"/>
          <p14:tracePt t="75442" x="5611813" y="2692400"/>
          <p14:tracePt t="75465" x="5595938" y="2692400"/>
          <p14:tracePt t="75473" x="5564188" y="2674938"/>
          <p14:tracePt t="75481" x="5514975" y="2651125"/>
          <p14:tracePt t="75489" x="5426075" y="2603500"/>
          <p14:tracePt t="75497" x="5354638" y="2570163"/>
          <p14:tracePt t="75505" x="5273675" y="2522538"/>
          <p14:tracePt t="75514" x="5176838" y="2457450"/>
          <p14:tracePt t="75530" x="5080000" y="2401888"/>
          <p14:tracePt t="75538" x="4983163" y="2328863"/>
          <p14:tracePt t="75546" x="4870450" y="2255838"/>
          <p14:tracePt t="75555" x="4749800" y="2159000"/>
          <p14:tracePt t="75563" x="4692650" y="2095500"/>
          <p14:tracePt t="75571" x="4652963" y="2071688"/>
          <p14:tracePt t="75580" x="4619625" y="2038350"/>
          <p14:tracePt t="75588" x="4579938" y="1998663"/>
          <p14:tracePt t="75596" x="4572000" y="1974850"/>
          <p14:tracePt t="75605" x="4548188" y="1949450"/>
          <p14:tracePt t="75621" x="4532313" y="1941513"/>
          <p14:tracePt t="75676" x="4532313" y="1990725"/>
          <p14:tracePt t="75685" x="4532313" y="2046288"/>
          <p14:tracePt t="75692" x="4548188" y="2119313"/>
          <p14:tracePt t="75701" x="4572000" y="2232025"/>
          <p14:tracePt t="75709" x="4595813" y="2328863"/>
          <p14:tracePt t="75717" x="4619625" y="2386013"/>
          <p14:tracePt t="75725" x="4645025" y="2498725"/>
          <p14:tracePt t="75734" x="4652963" y="2595563"/>
          <p14:tracePt t="75742" x="4676775" y="2692400"/>
          <p14:tracePt t="75750" x="4692650" y="2763838"/>
          <p14:tracePt t="75759" x="4700588" y="2836863"/>
          <p14:tracePt t="75767" x="4700588" y="2868613"/>
          <p14:tracePt t="75775" x="4700588" y="2917825"/>
          <p14:tracePt t="75784" x="4700588" y="2957513"/>
          <p14:tracePt t="75792" x="4700588" y="2989263"/>
          <p14:tracePt t="75800" x="4700588" y="3014663"/>
          <p14:tracePt t="75809" x="4700588" y="3038475"/>
          <p14:tracePt t="75817" x="4700588" y="3062288"/>
          <p14:tracePt t="75834" x="4692650" y="3078163"/>
          <p14:tracePt t="75842" x="4676775" y="3086100"/>
          <p14:tracePt t="75867" x="4668838" y="3086100"/>
          <p14:tracePt t="75921" x="4668838" y="3062288"/>
          <p14:tracePt t="75930" x="4668838" y="3038475"/>
          <p14:tracePt t="75938" x="4676775" y="3014663"/>
          <p14:tracePt t="75946" x="4692650" y="2989263"/>
          <p14:tracePt t="76967" x="5087938" y="2692400"/>
          <p14:tracePt t="77182" x="5087938" y="2700338"/>
          <p14:tracePt t="77190" x="5087938" y="2740025"/>
          <p14:tracePt t="77198" x="5087938" y="2771775"/>
          <p14:tracePt t="77206" x="5087938" y="2820988"/>
          <p14:tracePt t="77215" x="5087938" y="2868613"/>
          <p14:tracePt t="77222" x="5087938" y="2933700"/>
          <p14:tracePt t="77231" x="5087938" y="2989263"/>
          <p14:tracePt t="77239" x="5087938" y="3038475"/>
          <p14:tracePt t="77247" x="5087938" y="3101975"/>
          <p14:tracePt t="77255" x="5087938" y="3151188"/>
          <p14:tracePt t="77263" x="5080000" y="3206750"/>
          <p14:tracePt t="77272" x="5064125" y="3248025"/>
          <p14:tracePt t="77280" x="5064125" y="3271838"/>
          <p14:tracePt t="77288" x="5056188" y="3303588"/>
          <p14:tracePt t="77296" x="5040313" y="3344863"/>
          <p14:tracePt t="77304" x="5040313" y="3376613"/>
          <p14:tracePt t="77313" x="5040313" y="3392488"/>
          <p14:tracePt t="77321" x="5032375" y="3416300"/>
          <p14:tracePt t="77329" x="5032375" y="3433763"/>
          <p14:tracePt t="77338" x="5032375" y="3441700"/>
          <p14:tracePt t="77355" x="5032375" y="3457575"/>
          <p14:tracePt t="77442" x="5032375" y="3441700"/>
          <p14:tracePt t="77450" x="5032375" y="3433763"/>
          <p14:tracePt t="77459" x="5040313" y="3400425"/>
          <p14:tracePt t="77467" x="5064125" y="3368675"/>
          <p14:tracePt t="77480" x="5127625" y="3319463"/>
          <p14:tracePt t="77488" x="5176838" y="3255963"/>
          <p14:tracePt t="77496" x="5257800" y="3206750"/>
          <p14:tracePt t="77504" x="5354638" y="3151188"/>
          <p14:tracePt t="77513" x="5491163" y="3101975"/>
          <p14:tracePt t="77521" x="5611813" y="3054350"/>
          <p14:tracePt t="77529" x="5732463" y="3014663"/>
          <p14:tracePt t="77538" x="5862638" y="2989263"/>
          <p14:tracePt t="77546" x="5926138" y="2989263"/>
          <p14:tracePt t="77554" x="6030913" y="2981325"/>
          <p14:tracePt t="77563" x="6143625" y="2981325"/>
          <p14:tracePt t="77571" x="6216650" y="2981325"/>
          <p14:tracePt t="77580" x="6240463" y="2981325"/>
          <p14:tracePt t="77588" x="6329363" y="2981325"/>
          <p14:tracePt t="77596" x="6337300" y="3005138"/>
          <p14:tracePt t="77605" x="6378575" y="3014663"/>
          <p14:tracePt t="77613" x="6410325" y="3062288"/>
          <p14:tracePt t="77621" x="6426200" y="3086100"/>
          <p14:tracePt t="77630" x="6434138" y="3109913"/>
          <p14:tracePt t="77638" x="6434138" y="3127375"/>
          <p14:tracePt t="77646" x="6434138" y="3151188"/>
          <p14:tracePt t="77655" x="6434138" y="3159125"/>
          <p14:tracePt t="77663" x="6434138" y="3175000"/>
          <p14:tracePt t="77671" x="6434138" y="3182938"/>
          <p14:tracePt t="77688" x="6434138" y="3198813"/>
          <p14:tracePt t="77987" x="6434138" y="3206750"/>
          <p14:tracePt t="77996" x="6426200" y="3232150"/>
          <p14:tracePt t="78005" x="6410325" y="3255963"/>
          <p14:tracePt t="78013" x="6386513" y="3303588"/>
          <p14:tracePt t="78021" x="6354763" y="3352800"/>
          <p14:tracePt t="79053" x="5418138" y="4191000"/>
          <p14:tracePt t="79217" x="5418138" y="4183063"/>
          <p14:tracePt t="79225" x="5426075" y="4157663"/>
          <p14:tracePt t="79233" x="5467350" y="4117975"/>
          <p14:tracePt t="79241" x="5514975" y="4044950"/>
          <p14:tracePt t="79249" x="5572125" y="3989388"/>
          <p14:tracePt t="79257" x="5645150" y="3924300"/>
          <p14:tracePt t="79265" x="5741988" y="3843338"/>
          <p14:tracePt t="79273" x="5854700" y="3756025"/>
          <p14:tracePt t="79281" x="5959475" y="3683000"/>
          <p14:tracePt t="79289" x="6096000" y="3609975"/>
          <p14:tracePt t="79298" x="6216650" y="3538538"/>
          <p14:tracePt t="79306" x="6362700" y="3465513"/>
          <p14:tracePt t="79314" x="6483350" y="3400425"/>
          <p14:tracePt t="79329" x="6546850" y="3392488"/>
          <p14:tracePt t="79338" x="6643688" y="3352800"/>
          <p14:tracePt t="79346" x="6845300" y="3279775"/>
          <p14:tracePt t="79355" x="6910388" y="3271838"/>
          <p14:tracePt t="79363" x="7015163" y="3255963"/>
          <p14:tracePt t="79371" x="7200900" y="3232150"/>
          <p14:tracePt t="79380" x="7281863" y="3232150"/>
          <p14:tracePt t="79388" x="7353300" y="3232150"/>
          <p14:tracePt t="79396" x="7426325" y="3232150"/>
          <p14:tracePt t="79404" x="7491413" y="3255963"/>
          <p14:tracePt t="79413" x="7562850" y="3279775"/>
          <p14:tracePt t="79421" x="7596188" y="3319463"/>
          <p14:tracePt t="79430" x="7620000" y="3328988"/>
          <p14:tracePt t="79438" x="7659688" y="3352800"/>
          <p14:tracePt t="79446" x="7685088" y="3376613"/>
          <p14:tracePt t="79455" x="7708900" y="3400425"/>
          <p14:tracePt t="79463" x="7732713" y="3416300"/>
          <p14:tracePt t="79471" x="7740650" y="3441700"/>
          <p14:tracePt t="79480" x="7756525" y="3457575"/>
          <p14:tracePt t="79488" x="7764463" y="3465513"/>
          <p14:tracePt t="79505" x="7781925" y="3481388"/>
          <p14:tracePt t="79530" x="7789863" y="3489325"/>
          <p14:tracePt t="79925" x="7805738" y="3489325"/>
          <p14:tracePt t="79934" x="7829550" y="3489325"/>
          <p14:tracePt t="79942" x="7853363" y="3489325"/>
          <p14:tracePt t="79950" x="7910513" y="3481388"/>
          <p14:tracePt t="79959" x="7999413" y="3457575"/>
          <p14:tracePt t="79967" x="8047038" y="3457575"/>
          <p14:tracePt t="79975" x="8135938" y="3441700"/>
          <p14:tracePt t="79983" x="8216900" y="3441700"/>
          <p14:tracePt t="79992" x="8305800" y="3441700"/>
          <p14:tracePt t="80000" x="8402638" y="3441700"/>
          <p14:tracePt t="80009" x="8482013" y="3441700"/>
          <p14:tracePt t="80017" x="8555038" y="3441700"/>
          <p14:tracePt t="80025" x="8620125" y="3441700"/>
          <p14:tracePt t="80034" x="8693150" y="3457575"/>
          <p14:tracePt t="80042" x="8740775" y="3465513"/>
          <p14:tracePt t="80050" x="8789988" y="3481388"/>
          <p14:tracePt t="80058" x="8837613" y="3481388"/>
          <p14:tracePt t="81087" x="9490075" y="3706813"/>
          <p14:tracePt t="81186" x="9490075" y="3698875"/>
          <p14:tracePt t="81194" x="9490075" y="3683000"/>
          <p14:tracePt t="81225" x="9490075" y="3675063"/>
          <p14:tracePt t="81234" x="9490075" y="3659188"/>
          <p14:tracePt t="81242" x="9490075" y="3651250"/>
          <p14:tracePt t="81251" x="9490075" y="3633788"/>
          <p14:tracePt t="81267" x="9490075" y="3609975"/>
          <p14:tracePt t="81276" x="9490075" y="3602038"/>
          <p14:tracePt t="81300" x="9490075" y="3586163"/>
          <p14:tracePt t="81357" x="9474200" y="3586163"/>
          <p14:tracePt t="81365" x="9466263" y="3586163"/>
          <p14:tracePt t="81381" x="9450388" y="3586163"/>
          <p14:tracePt t="81389" x="9450388" y="3578225"/>
          <p14:tracePt t="81397" x="9442450" y="3578225"/>
          <p14:tracePt t="81413" x="9426575" y="3578225"/>
          <p14:tracePt t="81421" x="9418638" y="3562350"/>
          <p14:tracePt t="81438" x="9402763" y="3562350"/>
          <p14:tracePt t="81446" x="9393238" y="3554413"/>
          <p14:tracePt t="81471" x="9377363" y="3538538"/>
          <p14:tracePt t="81504" x="9377363" y="3529013"/>
          <p14:tracePt t="81525" x="9377363" y="3513138"/>
          <p14:tracePt t="81534" x="9369425" y="3513138"/>
          <p14:tracePt t="81538" x="9369425" y="3505200"/>
          <p14:tracePt t="81554" x="9369425" y="3489325"/>
          <p14:tracePt t="81563" x="9369425" y="3481388"/>
          <p14:tracePt t="81571" x="9369425" y="3457575"/>
          <p14:tracePt t="81579" x="9369425" y="3441700"/>
          <p14:tracePt t="81588" x="9369425" y="3416300"/>
          <p14:tracePt t="81596" x="9377363" y="3392488"/>
          <p14:tracePt t="81604" x="9377363" y="3376613"/>
          <p14:tracePt t="81613" x="9393238" y="3344863"/>
          <p14:tracePt t="81621" x="9402763" y="3328988"/>
          <p14:tracePt t="81629" x="9418638" y="3303588"/>
          <p14:tracePt t="81638" x="9426575" y="3279775"/>
          <p14:tracePt t="81646" x="9442450" y="3255963"/>
          <p14:tracePt t="81654" x="9450388" y="3248025"/>
          <p14:tracePt t="81663" x="9466263" y="3224213"/>
          <p14:tracePt t="81671" x="9474200" y="3206750"/>
          <p14:tracePt t="81680" x="9474200" y="3198813"/>
          <p14:tracePt t="81688" x="9490075" y="3198813"/>
          <p14:tracePt t="81696" x="9498013" y="3182938"/>
          <p14:tracePt t="81704" x="9498013" y="3175000"/>
          <p14:tracePt t="81713" x="9515475" y="3159125"/>
          <p14:tracePt t="81721" x="9515475" y="3151188"/>
          <p14:tracePt t="81738" x="9515475" y="3135313"/>
          <p14:tracePt t="81746" x="9515475" y="3127375"/>
          <p14:tracePt t="81755" x="9515475" y="3109913"/>
          <p14:tracePt t="81771" x="9515475" y="3101975"/>
          <p14:tracePt t="81780" x="9515475" y="3086100"/>
          <p14:tracePt t="81788" x="9490075" y="3062288"/>
          <p14:tracePt t="81796" x="9474200" y="3054350"/>
          <p14:tracePt t="81804" x="9466263" y="3038475"/>
          <p14:tracePt t="81813" x="9442450" y="3030538"/>
          <p14:tracePt t="81821" x="9426575" y="3030538"/>
          <p14:tracePt t="81830" x="9402763" y="3014663"/>
          <p14:tracePt t="81838" x="9369425" y="3005138"/>
          <p14:tracePt t="81846" x="9353550" y="2989263"/>
          <p14:tracePt t="81855" x="9321800" y="2981325"/>
          <p14:tracePt t="81863" x="9297988" y="2981325"/>
          <p14:tracePt t="81871" x="9272588" y="2981325"/>
          <p14:tracePt t="81880" x="9248775" y="2981325"/>
          <p14:tracePt t="81888" x="9224963" y="2965450"/>
          <p14:tracePt t="81896" x="9201150" y="2965450"/>
          <p14:tracePt t="81905" x="9175750" y="2965450"/>
          <p14:tracePt t="81913" x="9151938" y="2965450"/>
          <p14:tracePt t="81921" x="9136063" y="2965450"/>
          <p14:tracePt t="81929" x="9128125" y="2965450"/>
          <p14:tracePt t="81938" x="9112250" y="2965450"/>
          <p14:tracePt t="81946" x="9104313" y="2965450"/>
          <p14:tracePt t="81954" x="9086850" y="2965450"/>
          <p14:tracePt t="81963" x="9078913" y="2965450"/>
          <p14:tracePt t="81971" x="9063038" y="2965450"/>
          <p14:tracePt t="81988" x="9055100" y="2965450"/>
          <p14:tracePt t="81996" x="9055100" y="2981325"/>
          <p14:tracePt t="82005" x="9039225" y="2989263"/>
          <p14:tracePt t="82021" x="9039225" y="3005138"/>
          <p14:tracePt t="82030" x="9031288" y="3014663"/>
          <p14:tracePt t="82038" x="9031288" y="3030538"/>
          <p14:tracePt t="82046" x="9031288" y="3038475"/>
          <p14:tracePt t="82055" x="9031288" y="3054350"/>
          <p14:tracePt t="82063" x="9031288" y="3078163"/>
          <p14:tracePt t="82071" x="9031288" y="3086100"/>
          <p14:tracePt t="82080" x="9031288" y="3101975"/>
          <p14:tracePt t="82088" x="9031288" y="3127375"/>
          <p14:tracePt t="82096" x="9031288" y="3135313"/>
          <p14:tracePt t="83130" x="9683750" y="3602038"/>
          <p14:tracePt t="83133" x="9659938" y="3651250"/>
          <p14:tracePt t="83140" x="9644063" y="3675063"/>
          <p14:tracePt t="83147" x="9636125" y="3683000"/>
          <p14:tracePt t="83155" x="9636125" y="3698875"/>
          <p14:tracePt t="83163" x="9620250" y="3706813"/>
          <p14:tracePt t="83171" x="9612313" y="3722688"/>
          <p14:tracePt t="83180" x="9612313" y="3730625"/>
          <p14:tracePt t="83188" x="9612313" y="3748088"/>
          <p14:tracePt t="83196" x="9594850" y="3756025"/>
          <p14:tracePt t="83204" x="9594850" y="3771900"/>
          <p14:tracePt t="83221" x="9594850" y="3779838"/>
          <p14:tracePt t="83229" x="9594850" y="3795713"/>
          <p14:tracePt t="83247" x="9594850" y="3803650"/>
          <p14:tracePt t="83263" x="9594850" y="3819525"/>
          <p14:tracePt t="83277" x="9594850" y="3827463"/>
          <p14:tracePt t="83294" x="9594850" y="3843338"/>
          <p14:tracePt t="83310" x="9594850" y="3852863"/>
          <p14:tracePt t="83326" x="9612313" y="3868738"/>
          <p14:tracePt t="83351" x="9612313" y="3876675"/>
          <p14:tracePt t="83367" x="9620250" y="3876675"/>
          <p14:tracePt t="83578" x="9620250" y="3868738"/>
          <p14:tracePt t="83595" x="9612313" y="3868738"/>
          <p14:tracePt t="83611" x="9612313" y="3852863"/>
          <p14:tracePt t="83619" x="9612313" y="3843338"/>
          <p14:tracePt t="83650" x="9612313" y="3827463"/>
          <p14:tracePt t="83675" x="9594850" y="3819525"/>
          <p14:tracePt t="83717" x="9594850" y="3803650"/>
          <p14:tracePt t="84107" x="9594850" y="3795713"/>
          <p14:tracePt t="84115" x="9594850" y="3779838"/>
          <p14:tracePt t="84132" x="9612313" y="3771900"/>
          <p14:tracePt t="84140" x="9612313" y="3756025"/>
          <p14:tracePt t="84148" x="9612313" y="3748088"/>
          <p14:tracePt t="85175" x="9353550" y="2716213"/>
          <p14:tracePt t="101117" x="9353550" y="2724150"/>
          <p14:tracePt t="101125" x="9353550" y="2797175"/>
          <p14:tracePt t="101134" x="9329738" y="2868613"/>
          <p14:tracePt t="102164" x="10353675" y="4576763"/>
          <p14:tracePt t="102320" x="10353675" y="4602163"/>
          <p14:tracePt t="102328" x="10353675" y="4673600"/>
          <p14:tracePt t="102336" x="10361613" y="4762500"/>
          <p14:tracePt t="102344" x="10377488" y="4867275"/>
          <p14:tracePt t="102353" x="10385425" y="5003800"/>
          <p14:tracePt t="102361" x="10401300" y="5149850"/>
          <p14:tracePt t="102369" x="10401300" y="5294313"/>
          <p14:tracePt t="102377" x="10409238" y="5440363"/>
          <p14:tracePt t="102385" x="10409238" y="5503863"/>
          <p14:tracePt t="102393" x="10409238" y="5632450"/>
          <p14:tracePt t="102401" x="10409238" y="5745163"/>
          <p14:tracePt t="102410" x="10409238" y="5842000"/>
          <p14:tracePt t="102425" x="10409238" y="5875338"/>
          <p14:tracePt t="102434" x="10409238" y="5938838"/>
          <p14:tracePt t="102442" x="10409238" y="6019800"/>
          <p14:tracePt t="102451" x="10409238" y="6043613"/>
          <p14:tracePt t="102459" x="10409238" y="6069013"/>
          <p14:tracePt t="102467" x="10409238" y="6084888"/>
          <p14:tracePt t="102475" x="10409238" y="6092825"/>
          <p14:tracePt t="102492" x="10409238" y="6108700"/>
          <p14:tracePt t="102517" x="10401300" y="6108700"/>
          <p14:tracePt t="102525" x="10385425" y="6092825"/>
          <p14:tracePt t="102534" x="10377488" y="6069013"/>
          <p14:tracePt t="102542" x="10361613" y="6043613"/>
          <p14:tracePt t="102550" x="10329863" y="5995988"/>
          <p14:tracePt t="102559" x="10304463" y="5938838"/>
          <p14:tracePt t="102567" x="10256838" y="5826125"/>
          <p14:tracePt t="102575" x="10217150" y="5745163"/>
          <p14:tracePt t="102584" x="10167938" y="5632450"/>
          <p14:tracePt t="102592" x="10120313" y="5503863"/>
          <p14:tracePt t="102600" x="10055225" y="5343525"/>
          <p14:tracePt t="102608" x="10006013" y="5197475"/>
          <p14:tracePt t="102617" x="9950450" y="5029200"/>
          <p14:tracePt t="102625" x="9901238" y="4859338"/>
          <p14:tracePt t="102634" x="9853613" y="4689475"/>
          <p14:tracePt t="102642" x="9805988" y="4505325"/>
          <p14:tracePt t="102650" x="9764713" y="4351338"/>
          <p14:tracePt t="102658" x="9740900" y="4206875"/>
          <p14:tracePt t="102667" x="9717088" y="4141788"/>
          <p14:tracePt t="102675" x="9691688" y="4013200"/>
          <p14:tracePt t="102683" x="9667875" y="3900488"/>
          <p14:tracePt t="102692" x="9644063" y="3827463"/>
          <p14:tracePt t="102700" x="9644063" y="3795713"/>
          <p14:tracePt t="102708" x="9620250" y="3722688"/>
          <p14:tracePt t="102717" x="9612313" y="3683000"/>
          <p14:tracePt t="102725" x="9612313" y="3651250"/>
          <p14:tracePt t="102733" x="9594850" y="3609975"/>
          <p14:tracePt t="102742" x="9586913" y="3602038"/>
          <p14:tracePt t="102750" x="9571038" y="3586163"/>
          <p14:tracePt t="102759" x="9571038" y="3578225"/>
          <p14:tracePt t="102767" x="9563100" y="3562350"/>
          <p14:tracePt t="102775" x="9563100" y="3554413"/>
          <p14:tracePt t="102988" x="9563100" y="3529013"/>
          <p14:tracePt t="102996" x="9563100" y="3505200"/>
          <p14:tracePt t="103005" x="9547225" y="3489325"/>
          <p14:tracePt t="103013" x="9547225" y="3465513"/>
          <p14:tracePt t="103021" x="9539288" y="3441700"/>
          <p14:tracePt t="103030" x="9523413" y="3433763"/>
          <p14:tracePt t="103038" x="9515475" y="3400425"/>
          <p14:tracePt t="103046" x="9498013" y="3392488"/>
          <p14:tracePt t="103054" x="9490075" y="3376613"/>
          <p14:tracePt t="103063" x="9450388" y="3344863"/>
          <p14:tracePt t="103071" x="9418638" y="3303588"/>
          <p14:tracePt t="103079" x="9329738" y="3255963"/>
          <p14:tracePt t="103088" x="9256713" y="3206750"/>
          <p14:tracePt t="103096" x="9159875" y="3175000"/>
          <p14:tracePt t="103104" x="9112250" y="3151188"/>
          <p14:tracePt t="103113" x="9015413" y="3109913"/>
          <p14:tracePt t="103121" x="8918575" y="3078163"/>
          <p14:tracePt t="103130" x="8837613" y="3054350"/>
          <p14:tracePt t="103138" x="8764588" y="3030538"/>
          <p14:tracePt t="103146" x="8693150" y="3014663"/>
          <p14:tracePt t="103154" x="8628063" y="3014663"/>
          <p14:tracePt t="103163" x="8570913" y="3014663"/>
          <p14:tracePt t="103171" x="8507413" y="3014663"/>
          <p14:tracePt t="104201" x="9982200" y="4335463"/>
          <p14:tracePt t="104444" x="9982200" y="4375150"/>
          <p14:tracePt t="104453" x="9998075" y="4424363"/>
          <p14:tracePt t="104461" x="10023475" y="4471988"/>
          <p14:tracePt t="104469" x="10023475" y="4505325"/>
          <p14:tracePt t="104477" x="10031413" y="4552950"/>
          <p14:tracePt t="104485" x="10047288" y="4602163"/>
          <p14:tracePt t="104493" x="10047288" y="4641850"/>
          <p14:tracePt t="104501" x="10079038" y="4794250"/>
          <p14:tracePt t="104509" x="10079038" y="4859338"/>
          <p14:tracePt t="104518" x="10079038" y="4940300"/>
          <p14:tracePt t="104526" x="10079038" y="5037138"/>
          <p14:tracePt t="104534" x="10079038" y="5197475"/>
          <p14:tracePt t="104550" x="10071100" y="5335588"/>
          <p14:tracePt t="104559" x="10047288" y="5407025"/>
          <p14:tracePt t="104567" x="10023475" y="5480050"/>
          <p14:tracePt t="104575" x="9998075" y="5535613"/>
          <p14:tracePt t="104584" x="9958388" y="5584825"/>
          <p14:tracePt t="104592" x="9926638" y="5624513"/>
          <p14:tracePt t="104600" x="9901238" y="5657850"/>
          <p14:tracePt t="104609" x="9853613" y="5681663"/>
          <p14:tracePt t="104617" x="9813925" y="5705475"/>
          <p14:tracePt t="104625" x="9780588" y="5721350"/>
          <p14:tracePt t="104634" x="9732963" y="5729288"/>
          <p14:tracePt t="104642" x="9636125" y="5745163"/>
          <p14:tracePt t="104650" x="9594850" y="5745163"/>
          <p14:tracePt t="104659" x="9523413" y="5745163"/>
          <p14:tracePt t="104667" x="9450388" y="5721350"/>
          <p14:tracePt t="104675" x="9393238" y="5697538"/>
          <p14:tracePt t="104683" x="9345613" y="5657850"/>
          <p14:tracePt t="104692" x="9297988" y="5632450"/>
          <p14:tracePt t="104700" x="9256713" y="5608638"/>
          <p14:tracePt t="104708" x="9232900" y="5600700"/>
          <p14:tracePt t="104717" x="9209088" y="5561013"/>
          <p14:tracePt t="104725" x="9159875" y="5527675"/>
          <p14:tracePt t="104734" x="9159875" y="5503863"/>
          <p14:tracePt t="104742" x="9128125" y="5464175"/>
          <p14:tracePt t="104750" x="9112250" y="5440363"/>
          <p14:tracePt t="104759" x="9104313" y="5407025"/>
          <p14:tracePt t="104767" x="9086850" y="5367338"/>
          <p14:tracePt t="104775" x="9086850" y="5343525"/>
          <p14:tracePt t="104784" x="9078913" y="5294313"/>
          <p14:tracePt t="104792" x="9078913" y="5286375"/>
          <p14:tracePt t="104800" x="9063038" y="5246688"/>
          <p14:tracePt t="104808" x="9063038" y="5213350"/>
          <p14:tracePt t="104817" x="9063038" y="5197475"/>
          <p14:tracePt t="104825" x="9063038" y="5165725"/>
          <p14:tracePt t="104833" x="9063038" y="5133975"/>
          <p14:tracePt t="104842" x="9063038" y="5126038"/>
          <p14:tracePt t="104850" x="9063038" y="5108575"/>
          <p14:tracePt t="104858" x="9063038" y="5100638"/>
          <p14:tracePt t="104867" x="9078913" y="5084763"/>
          <p14:tracePt t="104876" x="9086850" y="5076825"/>
          <p14:tracePt t="104884" x="9112250" y="5053013"/>
          <p14:tracePt t="104892" x="9128125" y="5053013"/>
          <p14:tracePt t="104901" x="9136063" y="5037138"/>
          <p14:tracePt t="104909" x="9151938" y="5037138"/>
          <p14:tracePt t="104917" x="9175750" y="5037138"/>
          <p14:tracePt t="104925" x="9201150" y="5037138"/>
          <p14:tracePt t="104934" x="9224963" y="5037138"/>
          <p14:tracePt t="104942" x="9248775" y="5037138"/>
          <p14:tracePt t="104950" x="9272588" y="5037138"/>
          <p14:tracePt t="104958" x="9305925" y="5037138"/>
          <p14:tracePt t="104967" x="9329738" y="5037138"/>
          <p14:tracePt t="104975" x="9353550" y="5037138"/>
          <p14:tracePt t="104984" x="9402763" y="5053013"/>
          <p14:tracePt t="104992" x="9426575" y="5060950"/>
          <p14:tracePt t="105000" x="9450388" y="5076825"/>
          <p14:tracePt t="105009" x="9474200" y="5076825"/>
          <p14:tracePt t="105017" x="9498013" y="5100638"/>
          <p14:tracePt t="105025" x="9523413" y="5108575"/>
          <p14:tracePt t="105034" x="9539288" y="5108575"/>
          <p14:tracePt t="105042" x="9547225" y="5126038"/>
          <p14:tracePt t="105050" x="9563100" y="5133975"/>
          <p14:tracePt t="105067" x="9571038" y="5133975"/>
          <p14:tracePt t="105084" x="9571038" y="5149850"/>
          <p14:tracePt t="111542" x="9571038" y="5133975"/>
          <p14:tracePt t="111550" x="9571038" y="5108575"/>
          <p14:tracePt t="111559" x="9563100" y="5084763"/>
          <p14:tracePt t="112586" x="9515475" y="4956175"/>
          <p14:tracePt t="113153" x="9498013" y="4956175"/>
          <p14:tracePt t="113161" x="9474200" y="4964113"/>
          <p14:tracePt t="113169" x="9466263" y="4979988"/>
          <p14:tracePt t="113177" x="9426575" y="4987925"/>
          <p14:tracePt t="113186" x="9393238" y="5013325"/>
          <p14:tracePt t="113194" x="9305925" y="5060950"/>
          <p14:tracePt t="113202" x="9201150" y="5108575"/>
          <p14:tracePt t="113210" x="9063038" y="5173663"/>
          <p14:tracePt t="113218" x="8894763" y="5262563"/>
          <p14:tracePt t="113226" x="8724900" y="5343525"/>
          <p14:tracePt t="113235" x="8547100" y="5414963"/>
          <p14:tracePt t="113243" x="8353425" y="5503863"/>
          <p14:tracePt t="113251" x="8185150" y="5576888"/>
          <p14:tracePt t="113259" x="8120063" y="5608638"/>
          <p14:tracePt t="113267" x="7983538" y="5681663"/>
          <p14:tracePt t="113276" x="7878763" y="5729288"/>
          <p14:tracePt t="113284" x="7789863" y="5770563"/>
          <p14:tracePt t="113292" x="7708900" y="5802313"/>
          <p14:tracePt t="113300" x="7685088" y="5802313"/>
          <p14:tracePt t="113309" x="7596188" y="5842000"/>
          <p14:tracePt t="113317" x="7572375" y="5842000"/>
          <p14:tracePt t="113325" x="7539038" y="5842000"/>
          <p14:tracePt t="113334" x="7515225" y="5842000"/>
          <p14:tracePt t="113342" x="7491413" y="5842000"/>
          <p14:tracePt t="113350" x="7466013" y="5842000"/>
          <p14:tracePt t="113359" x="7450138" y="5842000"/>
          <p14:tracePt t="113367" x="7442200" y="5826125"/>
          <p14:tracePt t="113375" x="7426325" y="5818188"/>
          <p14:tracePt t="113384" x="7426325" y="5802313"/>
          <p14:tracePt t="113392" x="7426325" y="5794375"/>
          <p14:tracePt t="113400" x="7426325" y="5778500"/>
          <p14:tracePt t="113409" x="7426325" y="5770563"/>
          <p14:tracePt t="113417" x="7426325" y="5745163"/>
          <p14:tracePt t="113425" x="7426325" y="5729288"/>
          <p14:tracePt t="113433" x="7442200" y="5705475"/>
          <p14:tracePt t="113442" x="7466013" y="5681663"/>
          <p14:tracePt t="113450" x="7539038" y="5632450"/>
          <p14:tracePt t="113458" x="7612063" y="5600700"/>
          <p14:tracePt t="113467" x="7716838" y="5561013"/>
          <p14:tracePt t="113475" x="7837488" y="5527675"/>
          <p14:tracePt t="113483" x="7983538" y="5487988"/>
          <p14:tracePt t="113492" x="8135938" y="5456238"/>
          <p14:tracePt t="113500" x="8289925" y="5430838"/>
          <p14:tracePt t="113509" x="8361363" y="5414963"/>
          <p14:tracePt t="113517" x="8482013" y="5391150"/>
          <p14:tracePt t="113525" x="8596313" y="5367338"/>
          <p14:tracePt t="113534" x="8693150" y="5359400"/>
          <p14:tracePt t="113542" x="8716963" y="5359400"/>
          <p14:tracePt t="113550" x="8772525" y="5343525"/>
          <p14:tracePt t="113558" x="8821738" y="5343525"/>
          <p14:tracePt t="113567" x="8845550" y="5335588"/>
          <p14:tracePt t="113575" x="8869363" y="5335588"/>
          <p14:tracePt t="113584" x="8894763" y="5335588"/>
          <p14:tracePt t="113609" x="8910638" y="5335588"/>
          <p14:tracePt t="114640" x="8337550" y="5849938"/>
          <p14:tracePt t="114642" x="8313738" y="5818188"/>
          <p14:tracePt t="114655" x="8305800" y="5770563"/>
          <p14:tracePt t="114659" x="8305800" y="5729288"/>
          <p14:tracePt t="114668" x="8305800" y="5697538"/>
          <p14:tracePt t="114676" x="8329613" y="5673725"/>
          <p14:tracePt t="114684" x="8402638" y="5608638"/>
          <p14:tracePt t="114693" x="8458200" y="5561013"/>
          <p14:tracePt t="114701" x="8547100" y="5511800"/>
          <p14:tracePt t="114709" x="8604250" y="5503863"/>
          <p14:tracePt t="114717" x="8693150" y="5464175"/>
          <p14:tracePt t="114726" x="8772525" y="5430838"/>
          <p14:tracePt t="114734" x="8861425" y="5414963"/>
          <p14:tracePt t="114742" x="8885238" y="5407025"/>
          <p14:tracePt t="114751" x="8942388" y="5391150"/>
          <p14:tracePt t="114759" x="8982075" y="5391150"/>
          <p14:tracePt t="114767" x="9007475" y="5391150"/>
          <p14:tracePt t="114776" x="9015413" y="5391150"/>
          <p14:tracePt t="114784" x="9039225" y="5391150"/>
          <p14:tracePt t="114809" x="9055100" y="5391150"/>
          <p14:tracePt t="114825" x="9055100" y="5407025"/>
          <p14:tracePt t="114834" x="9055100" y="5414963"/>
          <p14:tracePt t="114842" x="9039225" y="5440363"/>
          <p14:tracePt t="114850" x="9015413" y="5464175"/>
          <p14:tracePt t="114859" x="8990013" y="5487988"/>
          <p14:tracePt t="114867" x="8958263" y="5511800"/>
          <p14:tracePt t="114875" x="8910638" y="5535613"/>
          <p14:tracePt t="114884" x="8861425" y="5561013"/>
          <p14:tracePt t="114892" x="8797925" y="5600700"/>
          <p14:tracePt t="114900" x="8740775" y="5608638"/>
          <p14:tracePt t="114909" x="8675688" y="5649913"/>
          <p14:tracePt t="114917" x="8620125" y="5657850"/>
          <p14:tracePt t="114925" x="8547100" y="5673725"/>
          <p14:tracePt t="114934" x="8499475" y="5697538"/>
          <p14:tracePt t="114942" x="8434388" y="5705475"/>
          <p14:tracePt t="114950" x="8377238" y="5729288"/>
          <p14:tracePt t="114959" x="8337550" y="5745163"/>
          <p14:tracePt t="114967" x="8281988" y="5754688"/>
          <p14:tracePt t="114975" x="8240713" y="5770563"/>
          <p14:tracePt t="114983" x="8216900" y="5778500"/>
          <p14:tracePt t="114992" x="8185150" y="5794375"/>
          <p14:tracePt t="115000" x="8143875" y="5802313"/>
          <p14:tracePt t="115009" x="8096250" y="5818188"/>
          <p14:tracePt t="115017" x="8080375" y="5818188"/>
          <p14:tracePt t="115025" x="8070850" y="5818188"/>
          <p14:tracePt t="115033" x="8070850" y="5826125"/>
          <p14:tracePt t="115042" x="8054975" y="5826125"/>
          <p14:tracePt t="115092" x="8080375" y="5842000"/>
          <p14:tracePt t="115100" x="8104188" y="5842000"/>
          <p14:tracePt t="115108" x="8143875" y="5849938"/>
          <p14:tracePt t="115117" x="8185150" y="5867400"/>
          <p14:tracePt t="115125" x="8232775" y="5891213"/>
          <p14:tracePt t="115134" x="8305800" y="5899150"/>
          <p14:tracePt t="115142" x="8361363" y="5922963"/>
          <p14:tracePt t="115150" x="8426450" y="5946775"/>
          <p14:tracePt t="115158" x="8482013" y="5972175"/>
          <p14:tracePt t="115167" x="8547100" y="6011863"/>
          <p14:tracePt t="115175" x="8596313" y="6035675"/>
          <p14:tracePt t="115184" x="8643938" y="6059488"/>
          <p14:tracePt t="115192" x="8667750" y="6069013"/>
          <p14:tracePt t="115200" x="8716963" y="6084888"/>
          <p14:tracePt t="115209" x="8740775" y="6108700"/>
          <p14:tracePt t="115217" x="8772525" y="6116638"/>
          <p14:tracePt t="115225" x="8789988" y="6132513"/>
          <p14:tracePt t="115234" x="8813800" y="6140450"/>
          <p14:tracePt t="115242" x="8821738" y="6156325"/>
          <p14:tracePt t="115250" x="8837613" y="6164263"/>
          <p14:tracePt t="115258" x="8845550" y="6164263"/>
          <p14:tracePt t="115275" x="8861425" y="6164263"/>
          <p14:tracePt t="115283" x="8861425" y="6181725"/>
          <p14:tracePt t="115342" x="8861425" y="6164263"/>
          <p14:tracePt t="115351" x="8861425" y="6156325"/>
          <p14:tracePt t="115359" x="8837613" y="6132513"/>
          <p14:tracePt t="115367" x="8821738" y="6108700"/>
          <p14:tracePt t="115375" x="8813800" y="6084888"/>
          <p14:tracePt t="115384" x="8789988" y="6043613"/>
          <p14:tracePt t="115392" x="8789988" y="6035675"/>
          <p14:tracePt t="115400" x="8764588" y="5988050"/>
          <p14:tracePt t="115409" x="8748713" y="5946775"/>
          <p14:tracePt t="115417" x="8748713" y="5915025"/>
          <p14:tracePt t="115425" x="8748713" y="5875338"/>
          <p14:tracePt t="115434" x="8748713" y="5842000"/>
          <p14:tracePt t="115442" x="8748713" y="5818188"/>
          <p14:tracePt t="115450" x="8764588" y="5778500"/>
          <p14:tracePt t="115459" x="8789988" y="5745163"/>
          <p14:tracePt t="115467" x="8813800" y="5721350"/>
          <p14:tracePt t="115475" x="8845550" y="5697538"/>
          <p14:tracePt t="115484" x="8885238" y="5681663"/>
          <p14:tracePt t="115492" x="8918575" y="5673725"/>
          <p14:tracePt t="115500" x="8966200" y="5657850"/>
          <p14:tracePt t="115509" x="9015413" y="5649913"/>
          <p14:tracePt t="115517" x="9063038" y="5649913"/>
          <p14:tracePt t="115525" x="9112250" y="5649913"/>
          <p14:tracePt t="115533" x="9136063" y="5649913"/>
          <p14:tracePt t="115542" x="9159875" y="5649913"/>
          <p14:tracePt t="115550" x="9201150" y="5657850"/>
          <p14:tracePt t="115559" x="9224963" y="5681663"/>
          <p14:tracePt t="115567" x="9232900" y="5697538"/>
          <p14:tracePt t="115575" x="9248775" y="5721350"/>
          <p14:tracePt t="115584" x="9256713" y="5729288"/>
          <p14:tracePt t="115592" x="9256713" y="5754688"/>
          <p14:tracePt t="115600" x="9272588" y="5778500"/>
          <p14:tracePt t="115608" x="9272588" y="5802313"/>
          <p14:tracePt t="115617" x="9272588" y="5826125"/>
          <p14:tracePt t="115625" x="9272588" y="5867400"/>
          <p14:tracePt t="115634" x="9256713" y="5875338"/>
          <p14:tracePt t="115642" x="9224963" y="5915025"/>
          <p14:tracePt t="115650" x="9183688" y="5922963"/>
          <p14:tracePt t="116683" x="6870700" y="3319463"/>
          <p14:tracePt t="116686" x="6870700" y="3248025"/>
          <p14:tracePt t="116705" x="6870700" y="3182938"/>
          <p14:tracePt t="116714" x="6870700" y="3151188"/>
          <p14:tracePt t="116722" x="6870700" y="3127375"/>
          <p14:tracePt t="116730" x="6894513" y="3086100"/>
          <p14:tracePt t="116738" x="6910388" y="3062288"/>
          <p14:tracePt t="116747" x="6934200" y="3030538"/>
          <p14:tracePt t="116755" x="6958013" y="3005138"/>
          <p14:tracePt t="116763" x="6983413" y="2981325"/>
          <p14:tracePt t="116772" x="7015163" y="2957513"/>
          <p14:tracePt t="116780" x="7038975" y="2941638"/>
          <p14:tracePt t="116788" x="7054850" y="2933700"/>
          <p14:tracePt t="116797" x="7088188" y="2917825"/>
          <p14:tracePt t="116805" x="7104063" y="2909888"/>
          <p14:tracePt t="116813" x="7127875" y="2909888"/>
          <p14:tracePt t="116822" x="7127875" y="2892425"/>
          <p14:tracePt t="116830" x="7135813" y="2892425"/>
          <p14:tracePt t="116838" x="7151688" y="2892425"/>
          <p14:tracePt t="117037" x="7151688" y="2917825"/>
          <p14:tracePt t="117046" x="7151688" y="2941638"/>
          <p14:tracePt t="117054" x="7151688" y="3005138"/>
          <p14:tracePt t="117063" x="7151688" y="3054350"/>
          <p14:tracePt t="117071" x="7159625" y="3159125"/>
          <p14:tracePt t="117079" x="7177088" y="3255963"/>
          <p14:tracePt t="117088" x="7200900" y="3376613"/>
          <p14:tracePt t="117096" x="7224713" y="3529013"/>
          <p14:tracePt t="117104" x="7248525" y="3675063"/>
          <p14:tracePt t="117113" x="7281863" y="3827463"/>
          <p14:tracePt t="117121" x="7329488" y="3997325"/>
          <p14:tracePt t="117129" x="7378700" y="4165600"/>
          <p14:tracePt t="117138" x="7426325" y="4335463"/>
          <p14:tracePt t="117146" x="7466013" y="4497388"/>
          <p14:tracePt t="117154" x="7491413" y="4576763"/>
          <p14:tracePt t="117163" x="7523163" y="4699000"/>
          <p14:tracePt t="117171" x="7546975" y="4811713"/>
          <p14:tracePt t="117179" x="7562850" y="4843463"/>
          <p14:tracePt t="117188" x="7596188" y="4916488"/>
          <p14:tracePt t="117196" x="7612063" y="4964113"/>
          <p14:tracePt t="117204" x="7659688" y="5029200"/>
          <p14:tracePt t="117213" x="7685088" y="5053013"/>
          <p14:tracePt t="117221" x="7716838" y="5076825"/>
          <p14:tracePt t="117229" x="7756525" y="5076825"/>
          <p14:tracePt t="117238" x="7837488" y="5084763"/>
          <p14:tracePt t="117246" x="7934325" y="5084763"/>
          <p14:tracePt t="117254" x="8047038" y="5084763"/>
          <p14:tracePt t="117263" x="8159750" y="5084763"/>
          <p14:tracePt t="117271" x="8289925" y="5053013"/>
          <p14:tracePt t="117280" x="8426450" y="5013325"/>
          <p14:tracePt t="117288" x="8570913" y="4956175"/>
          <p14:tracePt t="117296" x="8748713" y="4883150"/>
          <p14:tracePt t="117304" x="8845550" y="4835525"/>
          <p14:tracePt t="117313" x="8934450" y="4786313"/>
          <p14:tracePt t="117321" x="8990013" y="4738688"/>
          <p14:tracePt t="117329" x="9063038" y="4699000"/>
          <p14:tracePt t="117337" x="9112250" y="4665663"/>
          <p14:tracePt t="117346" x="9128125" y="4649788"/>
          <p14:tracePt t="117355" x="9183688" y="4602163"/>
          <p14:tracePt t="117363" x="9201150" y="4594225"/>
          <p14:tracePt t="117372" x="9232900" y="4568825"/>
          <p14:tracePt t="117380" x="9248775" y="4552950"/>
          <p14:tracePt t="117389" x="9272588" y="4545013"/>
          <p14:tracePt t="117397" x="9272588" y="4529138"/>
          <p14:tracePt t="117405" x="9280525" y="4521200"/>
          <p14:tracePt t="117421" x="9297988" y="4505325"/>
          <p14:tracePt t="117491" x="9297988" y="4521200"/>
          <p14:tracePt t="117499" x="9297988" y="4545013"/>
          <p14:tracePt t="117508" x="9297988" y="4576763"/>
          <p14:tracePt t="117516" x="9297988" y="4618038"/>
          <p14:tracePt t="117524" x="9272588" y="4665663"/>
          <p14:tracePt t="117532" x="9248775" y="4722813"/>
          <p14:tracePt t="117540" x="9224963" y="4786313"/>
          <p14:tracePt t="117548" x="9183688" y="4867275"/>
          <p14:tracePt t="117556" x="9151938" y="4956175"/>
          <p14:tracePt t="117565" x="9112250" y="5029200"/>
          <p14:tracePt t="117573" x="9063038" y="5108575"/>
          <p14:tracePt t="117581" x="9007475" y="5246688"/>
          <p14:tracePt t="117589" x="8966200" y="5294313"/>
          <p14:tracePt t="117604" x="8934450" y="5383213"/>
          <p14:tracePt t="117613" x="8885238" y="5456238"/>
          <p14:tracePt t="117621" x="8861425" y="5527675"/>
          <p14:tracePt t="117630" x="8821738" y="5584825"/>
          <p14:tracePt t="117638" x="8772525" y="5657850"/>
          <p14:tracePt t="117646" x="8764588" y="5697538"/>
          <p14:tracePt t="117654" x="8740775" y="5721350"/>
          <p14:tracePt t="117663" x="8724900" y="5745163"/>
          <p14:tracePt t="117671" x="8716963" y="5754688"/>
          <p14:tracePt t="117679" x="8716963" y="5770563"/>
          <p14:tracePt t="117688" x="8701088" y="5770563"/>
          <p14:tracePt t="118723" x="8701088" y="5480050"/>
          <p14:tracePt t="118726" x="8675688" y="5487988"/>
          <p14:tracePt t="118738" x="8651875" y="5487988"/>
          <p14:tracePt t="118755" x="8643938" y="5487988"/>
          <p14:tracePt t="118802" x="8643938" y="5480050"/>
          <p14:tracePt t="118826" x="8643938" y="5464175"/>
          <p14:tracePt t="118842" x="8643938" y="5456238"/>
          <p14:tracePt t="118850" x="8643938" y="5440363"/>
          <p14:tracePt t="118859" x="8643938" y="5430838"/>
          <p14:tracePt t="118867" x="8643938" y="5391150"/>
          <p14:tracePt t="118875" x="8643938" y="5383213"/>
          <p14:tracePt t="118883" x="8643938" y="5359400"/>
          <p14:tracePt t="118892" x="8651875" y="5343525"/>
          <p14:tracePt t="118900" x="8675688" y="5318125"/>
          <p14:tracePt t="118908" x="8693150" y="5310188"/>
          <p14:tracePt t="118917" x="8701088" y="5294313"/>
          <p14:tracePt t="118925" x="8716963" y="5286375"/>
          <p14:tracePt t="118933" x="8724900" y="5270500"/>
          <p14:tracePt t="118942" x="8740775" y="5262563"/>
          <p14:tracePt t="118950" x="8748713" y="5262563"/>
          <p14:tracePt t="118959" x="8764588" y="5262563"/>
          <p14:tracePt t="118967" x="8764588" y="5246688"/>
          <p14:tracePt t="120389" x="8772525" y="5246688"/>
          <p14:tracePt t="120397" x="8797925" y="5246688"/>
          <p14:tracePt t="120405" x="8813800" y="5262563"/>
          <p14:tracePt t="121420" x="9644063" y="3916363"/>
          <p14:tracePt t="121437" x="9691688" y="3973513"/>
          <p14:tracePt t="121441" x="9732963" y="3997325"/>
          <p14:tracePt t="121454" x="9756775" y="4013200"/>
          <p14:tracePt t="121460" x="9805988" y="4037013"/>
          <p14:tracePt t="121468" x="9829800" y="4037013"/>
          <p14:tracePt t="121476" x="9853613" y="4037013"/>
          <p14:tracePt t="121484" x="9877425" y="4037013"/>
          <p14:tracePt t="121493" x="9901238" y="4021138"/>
          <p14:tracePt t="121501" x="9926638" y="3989388"/>
          <p14:tracePt t="121509" x="9950450" y="3948113"/>
          <p14:tracePt t="121517" x="9958388" y="3924300"/>
          <p14:tracePt t="121526" x="9974263" y="3900488"/>
          <p14:tracePt t="121534" x="9998075" y="3852863"/>
          <p14:tracePt t="121542" x="10006013" y="3819525"/>
          <p14:tracePt t="121551" x="10006013" y="3795713"/>
          <p14:tracePt t="121559" x="10023475" y="3756025"/>
          <p14:tracePt t="121567" x="10031413" y="3722688"/>
          <p14:tracePt t="121576" x="10031413" y="3698875"/>
          <p14:tracePt t="121584" x="10031413" y="3675063"/>
          <p14:tracePt t="121592" x="10031413" y="3633788"/>
          <p14:tracePt t="121601" x="10031413" y="3609975"/>
          <p14:tracePt t="121609" x="10031413" y="3586163"/>
          <p14:tracePt t="121618" x="10031413" y="3578225"/>
          <p14:tracePt t="121626" x="10031413" y="3554413"/>
          <p14:tracePt t="121634" x="10031413" y="3529013"/>
          <p14:tracePt t="121659" x="10031413" y="3513138"/>
          <p14:tracePt t="121725" x="10023475" y="3513138"/>
          <p14:tracePt t="121742" x="10006013" y="3513138"/>
          <p14:tracePt t="121758" x="9998075" y="3513138"/>
          <p14:tracePt t="121767" x="9982200" y="3513138"/>
          <p14:tracePt t="121775" x="9974263" y="3513138"/>
          <p14:tracePt t="121784" x="9958388" y="3513138"/>
          <p14:tracePt t="121792" x="9950450" y="3505200"/>
          <p14:tracePt t="121800" x="9934575" y="3505200"/>
          <p14:tracePt t="121809" x="9926638" y="3489325"/>
          <p14:tracePt t="121817" x="9910763" y="3489325"/>
          <p14:tracePt t="121825" x="9901238" y="3481388"/>
          <p14:tracePt t="121834" x="9885363" y="3465513"/>
          <p14:tracePt t="121842" x="9877425" y="3465513"/>
          <p14:tracePt t="121859" x="9861550" y="3457575"/>
          <p14:tracePt t="121878" x="9853613" y="3441700"/>
          <p14:tracePt t="122025" x="9853613" y="3457575"/>
          <p14:tracePt t="122033" x="9853613" y="3465513"/>
          <p14:tracePt t="122042" x="9853613" y="3489325"/>
          <p14:tracePt t="122050" x="9853613" y="3513138"/>
          <p14:tracePt t="122058" x="9853613" y="3554413"/>
          <p14:tracePt t="122067" x="9853613" y="3586163"/>
          <p14:tracePt t="122075" x="9853613" y="3651250"/>
          <p14:tracePt t="122084" x="9853613" y="3722688"/>
          <p14:tracePt t="122092" x="9853613" y="3852863"/>
          <p14:tracePt t="122100" x="9853613" y="3965575"/>
          <p14:tracePt t="122109" x="9853613" y="4070350"/>
          <p14:tracePt t="122117" x="9853613" y="4191000"/>
          <p14:tracePt t="122125" x="9853613" y="4311650"/>
          <p14:tracePt t="122134" x="9853613" y="4384675"/>
          <p14:tracePt t="122142" x="9853613" y="4576763"/>
          <p14:tracePt t="122150" x="9853613" y="4641850"/>
          <p14:tracePt t="122158" x="9853613" y="4762500"/>
          <p14:tracePt t="122167" x="9877425" y="4843463"/>
          <p14:tracePt t="122175" x="9901238" y="4940300"/>
          <p14:tracePt t="122183" x="9910763" y="5013325"/>
          <p14:tracePt t="122192" x="9910763" y="5037138"/>
          <p14:tracePt t="122200" x="9926638" y="5100638"/>
          <p14:tracePt t="122209" x="9934575" y="5133975"/>
          <p14:tracePt t="122217" x="9934575" y="5173663"/>
          <p14:tracePt t="122225" x="9950450" y="5189538"/>
          <p14:tracePt t="122234" x="9950450" y="5213350"/>
          <p14:tracePt t="122250" x="9950450" y="5221288"/>
          <p14:tracePt t="122275" x="9950450" y="5238750"/>
          <p14:tracePt t="122354" x="9934575" y="5238750"/>
          <p14:tracePt t="122362" x="9926638" y="5238750"/>
          <p14:tracePt t="122368" x="9910763" y="5238750"/>
          <p14:tracePt t="122375" x="9885363" y="5238750"/>
          <p14:tracePt t="122383" x="9853613" y="5238750"/>
          <p14:tracePt t="122392" x="9829800" y="5221288"/>
          <p14:tracePt t="122400" x="9788525" y="5221288"/>
          <p14:tracePt t="122408" x="9732963" y="5213350"/>
          <p14:tracePt t="122417" x="9683750" y="5197475"/>
          <p14:tracePt t="122425" x="9571038" y="5189538"/>
          <p14:tracePt t="122433" x="9539288" y="5189538"/>
          <p14:tracePt t="122442" x="9402763" y="5173663"/>
          <p14:tracePt t="123476" x="8837613" y="5915025"/>
          <p14:tracePt t="123702" x="8821738" y="5915025"/>
          <p14:tracePt t="123718" x="8813800" y="5915025"/>
          <p14:tracePt t="123726" x="8797925" y="5915025"/>
          <p14:tracePt t="123734" x="8789988" y="5915025"/>
          <p14:tracePt t="123742" x="8764588" y="5915025"/>
          <p14:tracePt t="123751" x="8748713" y="5915025"/>
          <p14:tracePt t="123759" x="8724900" y="5915025"/>
          <p14:tracePt t="123767" x="8701088" y="5899150"/>
          <p14:tracePt t="123775" x="8675688" y="5899150"/>
          <p14:tracePt t="123784" x="8667750" y="5891213"/>
          <p14:tracePt t="123792" x="8643938" y="5891213"/>
          <p14:tracePt t="123800" x="8628063" y="5875338"/>
          <p14:tracePt t="123809" x="8620125" y="5849938"/>
          <p14:tracePt t="123825" x="8604250" y="5842000"/>
          <p14:tracePt t="123834" x="8604250" y="5826125"/>
          <p14:tracePt t="123842" x="8604250" y="5818188"/>
          <p14:tracePt t="123850" x="8604250" y="5802313"/>
          <p14:tracePt t="123859" x="8604250" y="5794375"/>
          <p14:tracePt t="123867" x="8604250" y="5770563"/>
          <p14:tracePt t="123875" x="8620125" y="5754688"/>
          <p14:tracePt t="123884" x="8643938" y="5745163"/>
          <p14:tracePt t="123892" x="8675688" y="5729288"/>
          <p14:tracePt t="123900" x="8701088" y="5729288"/>
          <p14:tracePt t="123909" x="8740775" y="5729288"/>
          <p14:tracePt t="123917" x="8789988" y="5721350"/>
          <p14:tracePt t="123925" x="8813800" y="5721350"/>
          <p14:tracePt t="123934" x="8861425" y="5721350"/>
          <p14:tracePt t="123942" x="8885238" y="5721350"/>
          <p14:tracePt t="123950" x="8918575" y="5721350"/>
          <p14:tracePt t="123959" x="8942388" y="5721350"/>
          <p14:tracePt t="123967" x="8966200" y="5721350"/>
          <p14:tracePt t="123975" x="8990013" y="5745163"/>
          <p14:tracePt t="123984" x="9007475" y="5745163"/>
          <p14:tracePt t="123992" x="9031288" y="5754688"/>
          <p14:tracePt t="124000" x="9039225" y="5770563"/>
          <p14:tracePt t="124009" x="9055100" y="5778500"/>
          <p14:tracePt t="124017" x="9063038" y="5794375"/>
          <p14:tracePt t="124025" x="9078913" y="5794375"/>
          <p14:tracePt t="124034" x="9078913" y="5802313"/>
          <p14:tracePt t="124042" x="9086850" y="5818188"/>
          <p14:tracePt t="124059" x="9086850" y="5826125"/>
          <p14:tracePt t="124067" x="9104313" y="5826125"/>
          <p14:tracePt t="124084" x="9104313" y="5842000"/>
          <p14:tracePt t="124109" x="9104313" y="5849938"/>
          <p14:tracePt t="124184" x="9112250" y="5849938"/>
          <p14:tracePt t="124192" x="9136063" y="5842000"/>
          <p14:tracePt t="124198" x="9151938" y="5826125"/>
          <p14:tracePt t="124206" x="9175750" y="5802313"/>
          <p14:tracePt t="124214" x="9201150" y="5794375"/>
          <p14:tracePt t="124222" x="9232900" y="5770563"/>
          <p14:tracePt t="124231" x="9248775" y="5745163"/>
          <p14:tracePt t="124239" x="9272588" y="5721350"/>
          <p14:tracePt t="124247" x="9297988" y="5697538"/>
          <p14:tracePt t="124255" x="9321800" y="5657850"/>
          <p14:tracePt t="124263" x="9329738" y="5632450"/>
          <p14:tracePt t="124271" x="9345613" y="5608638"/>
          <p14:tracePt t="124279" x="9353550" y="5584825"/>
          <p14:tracePt t="124288" x="9369425" y="5561013"/>
          <p14:tracePt t="124296" x="9369425" y="5535613"/>
          <p14:tracePt t="124304" x="9377363" y="5527675"/>
          <p14:tracePt t="124313" x="9377363" y="5511800"/>
          <p14:tracePt t="124321" x="9377363" y="5503863"/>
          <p14:tracePt t="124329" x="9393238" y="5487988"/>
          <p14:tracePt t="124337" x="9393238" y="5480050"/>
          <p14:tracePt t="124442" x="9402763" y="5480050"/>
          <p14:tracePt t="124450" x="9402763" y="5503863"/>
          <p14:tracePt t="124458" x="9418638" y="5511800"/>
          <p14:tracePt t="124467" x="9426575" y="5553075"/>
          <p14:tracePt t="124475" x="9450388" y="5584825"/>
          <p14:tracePt t="124484" x="9466263" y="5632450"/>
          <p14:tracePt t="125516" x="9644063" y="5899150"/>
          <p14:tracePt t="129364" x="9659938" y="5891213"/>
          <p14:tracePt t="129372" x="9683750" y="5875338"/>
          <p14:tracePt t="129380" x="9691688" y="5849938"/>
          <p14:tracePt t="130412" x="9756775" y="5383213"/>
          <p14:tracePt t="130842" x="9756775" y="5391150"/>
          <p14:tracePt t="130850" x="9764713" y="5414963"/>
          <p14:tracePt t="130859" x="9780588" y="5440363"/>
          <p14:tracePt t="130867" x="9788525" y="5480050"/>
          <p14:tracePt t="130875" x="9788525" y="5503863"/>
          <p14:tracePt t="130884" x="9805988" y="5527675"/>
          <p14:tracePt t="130892" x="9813925" y="5561013"/>
          <p14:tracePt t="130900" x="9813925" y="5584825"/>
          <p14:tracePt t="130908" x="9813925" y="5608638"/>
          <p14:tracePt t="130917" x="9829800" y="5632450"/>
          <p14:tracePt t="130925" x="9829800" y="5657850"/>
          <p14:tracePt t="130933" x="9829800" y="5673725"/>
          <p14:tracePt t="130942" x="9829800" y="5681663"/>
          <p14:tracePt t="130950" x="9829800" y="5697538"/>
          <p14:tracePt t="130959" x="9829800" y="5705475"/>
          <p14:tracePt t="130975" x="9829800" y="5721350"/>
          <p14:tracePt t="131130" x="9829800" y="5705475"/>
          <p14:tracePt t="131138" x="9829800" y="5697538"/>
          <p14:tracePt t="131155" x="9837738" y="5681663"/>
          <p14:tracePt t="131163" x="9837738" y="5673725"/>
          <p14:tracePt t="131171" x="9853613" y="5657850"/>
          <p14:tracePt t="131188" x="9853613" y="5649913"/>
          <p14:tracePt t="131204" x="9861550" y="5632450"/>
          <p14:tracePt t="131553" x="9861550" y="5624513"/>
          <p14:tracePt t="131577" x="9861550" y="5608638"/>
          <p14:tracePt t="131586" x="9853613" y="5600700"/>
          <p14:tracePt t="131594" x="9837738" y="5584825"/>
          <p14:tracePt t="132620" x="6700838" y="5729288"/>
          <p14:tracePt t="132634" x="6604000" y="5624513"/>
          <p14:tracePt t="132642" x="6580188" y="5584825"/>
          <p14:tracePt t="132651" x="6546850" y="5561013"/>
          <p14:tracePt t="132659" x="6507163" y="5553075"/>
          <p14:tracePt t="132667" x="6483350" y="5535613"/>
          <p14:tracePt t="132675" x="6434138" y="5527675"/>
          <p14:tracePt t="132684" x="6410325" y="5527675"/>
          <p14:tracePt t="132692" x="6378575" y="5527675"/>
          <p14:tracePt t="132700" x="6337300" y="5527675"/>
          <p14:tracePt t="132709" x="6313488" y="5527675"/>
          <p14:tracePt t="132717" x="6257925" y="5561013"/>
          <p14:tracePt t="132725" x="6216650" y="5584825"/>
          <p14:tracePt t="132742" x="6169025" y="5673725"/>
          <p14:tracePt t="132750" x="6135688" y="5721350"/>
          <p14:tracePt t="132759" x="6111875" y="5770563"/>
          <p14:tracePt t="132767" x="6096000" y="5818188"/>
          <p14:tracePt t="132775" x="6096000" y="5842000"/>
          <p14:tracePt t="132784" x="6080125" y="5891213"/>
          <p14:tracePt t="132792" x="6072188" y="5922963"/>
          <p14:tracePt t="132800" x="6072188" y="5964238"/>
          <p14:tracePt t="132809" x="6072188" y="5995988"/>
          <p14:tracePt t="132817" x="6072188" y="6043613"/>
          <p14:tracePt t="132825" x="6072188" y="6059488"/>
          <p14:tracePt t="132834" x="6072188" y="6084888"/>
          <p14:tracePt t="132842" x="6072188" y="6108700"/>
          <p14:tracePt t="132850" x="6080125" y="6132513"/>
          <p14:tracePt t="132859" x="6096000" y="6140450"/>
          <p14:tracePt t="132867" x="6119813" y="6156325"/>
          <p14:tracePt t="132875" x="6135688" y="6164263"/>
          <p14:tracePt t="132884" x="6169025" y="6181725"/>
          <p14:tracePt t="132892" x="6208713" y="6181725"/>
          <p14:tracePt t="132900" x="6240463" y="6181725"/>
          <p14:tracePt t="132909" x="6281738" y="6181725"/>
          <p14:tracePt t="132917" x="6362700" y="6164263"/>
          <p14:tracePt t="132925" x="6434138" y="6132513"/>
          <p14:tracePt t="132933" x="6530975" y="6108700"/>
          <p14:tracePt t="132942" x="6643688" y="6059488"/>
          <p14:tracePt t="132950" x="6748463" y="5995988"/>
          <p14:tracePt t="132959" x="6870700" y="5938838"/>
          <p14:tracePt t="132967" x="6934200" y="5915025"/>
          <p14:tracePt t="132975" x="7127875" y="5826125"/>
          <p14:tracePt t="132984" x="7159625" y="5802313"/>
          <p14:tracePt t="132992" x="7256463" y="5754688"/>
          <p14:tracePt t="133000" x="7353300" y="5705475"/>
          <p14:tracePt t="133009" x="7426325" y="5673725"/>
          <p14:tracePt t="133017" x="7491413" y="5632450"/>
          <p14:tracePt t="133025" x="7539038" y="5600700"/>
          <p14:tracePt t="133033" x="7562850" y="5576888"/>
          <p14:tracePt t="133042" x="7588250" y="5553075"/>
          <p14:tracePt t="133050" x="7620000" y="5527675"/>
          <p14:tracePt t="133059" x="7635875" y="5503863"/>
          <p14:tracePt t="133067" x="7643813" y="5480050"/>
          <p14:tracePt t="133075" x="7659688" y="5456238"/>
          <p14:tracePt t="133084" x="7667625" y="5430838"/>
          <p14:tracePt t="133092" x="7667625" y="5407025"/>
          <p14:tracePt t="133100" x="7685088" y="5383213"/>
          <p14:tracePt t="133109" x="7685088" y="5367338"/>
          <p14:tracePt t="133117" x="7685088" y="5359400"/>
          <p14:tracePt t="133125" x="7685088" y="5343525"/>
          <p14:tracePt t="133142" x="7685088" y="5335588"/>
          <p14:tracePt t="133150" x="7685088" y="5318125"/>
          <p14:tracePt t="134475" x="7685088" y="5335588"/>
          <p14:tracePt t="134483" x="7685088" y="5343525"/>
          <p14:tracePt t="134492" x="7685088" y="5359400"/>
          <p14:tracePt t="135525" x="8096250" y="5213350"/>
          <p14:tracePt t="143019" x="8143875" y="5213350"/>
          <p14:tracePt t="143027" x="8232775" y="5246688"/>
          <p14:tracePt t="143035" x="8313738" y="5286375"/>
          <p14:tracePt t="144062" x="10207625" y="5649913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CD4B02-7321-6AB7-D25A-849632A1B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7F8C6D88-C8E2-06F1-16CA-F29E8800B38E}"/>
              </a:ext>
            </a:extLst>
          </p:cNvPr>
          <p:cNvSpPr txBox="1">
            <a:spLocks/>
          </p:cNvSpPr>
          <p:nvPr/>
        </p:nvSpPr>
        <p:spPr>
          <a:xfrm>
            <a:off x="-1" y="-8639"/>
            <a:ext cx="12191999" cy="7629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ELECTRIC CURRENT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A40448AF-3BD5-A684-892F-0EDCADE1C547}"/>
                  </a:ext>
                </a:extLst>
              </p:cNvPr>
              <p:cNvSpPr txBox="1"/>
              <p:nvPr/>
            </p:nvSpPr>
            <p:spPr>
              <a:xfrm>
                <a:off x="2347375" y="754340"/>
                <a:ext cx="7497245" cy="14232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𝑑𝑞</m:t>
                          </m:r>
                        </m:num>
                        <m:den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it-IT" sz="2000" b="0" dirty="0"/>
              </a:p>
              <a:p>
                <a:endParaRPr lang="it-IT" sz="2000" dirty="0"/>
              </a:p>
              <a:p>
                <a:r>
                  <a:rPr lang="it-IT" sz="2000" b="0" dirty="0"/>
                  <a:t>SI </a:t>
                </a:r>
                <a:r>
                  <a:rPr lang="it-IT" sz="2000" b="0" dirty="0" err="1"/>
                  <a:t>unit</a:t>
                </a:r>
                <a:r>
                  <a:rPr lang="it-IT" sz="2000" b="0" dirty="0"/>
                  <a:t>:  Ampère </a:t>
                </a:r>
                <a:r>
                  <a:rPr lang="it-IT" sz="2000" b="0" dirty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1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𝐴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=1</m:t>
                    </m:r>
                    <m:f>
                      <m:fPr>
                        <m:ctrlPr>
                          <a:rPr lang="it-IT" sz="2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it-IT" sz="2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𝐶</m:t>
                        </m:r>
                      </m:num>
                      <m:den>
                        <m:r>
                          <a:rPr lang="it-IT" sz="2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𝑠</m:t>
                        </m:r>
                      </m:den>
                    </m:f>
                    <m:r>
                      <a:rPr lang="it-IT" sz="2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→1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𝐶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=1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𝐴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×1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𝑠</m:t>
                    </m:r>
                  </m:oMath>
                </a14:m>
                <a:endParaRPr lang="it-IT" sz="2000" b="0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A40448AF-3BD5-A684-892F-0EDCADE1C5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7375" y="754340"/>
                <a:ext cx="7497245" cy="1423210"/>
              </a:xfrm>
              <a:prstGeom prst="rect">
                <a:avLst/>
              </a:prstGeom>
              <a:blipFill>
                <a:blip r:embed="rId5"/>
                <a:stretch>
                  <a:fillRect l="-676" b="-265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asellaDiTesto 3">
            <a:extLst>
              <a:ext uri="{FF2B5EF4-FFF2-40B4-BE49-F238E27FC236}">
                <a16:creationId xmlns:a16="http://schemas.microsoft.com/office/drawing/2014/main" id="{E1728686-3C63-7E5D-62EE-8621D62E76FF}"/>
              </a:ext>
            </a:extLst>
          </p:cNvPr>
          <p:cNvSpPr txBox="1"/>
          <p:nvPr/>
        </p:nvSpPr>
        <p:spPr>
          <a:xfrm>
            <a:off x="808075" y="2668772"/>
            <a:ext cx="109196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Current is a scalar quantity</a:t>
            </a:r>
            <a:r>
              <a:rPr lang="it-IT" dirty="0"/>
              <a:t>: </a:t>
            </a:r>
            <a:r>
              <a:rPr lang="it-IT"/>
              <a:t>both charge and time are scalars</a:t>
            </a:r>
            <a:r>
              <a:rPr lang="it-IT" dirty="0"/>
              <a:t>.</a:t>
            </a:r>
          </a:p>
          <a:p>
            <a:r>
              <a:rPr lang="it-IT"/>
              <a:t>Current is often represented with arrows </a:t>
            </a:r>
            <a:r>
              <a:rPr lang="it-IT" dirty="0"/>
              <a:t>(</a:t>
            </a:r>
            <a:r>
              <a:rPr lang="it-IT"/>
              <a:t>but they are not vectors</a:t>
            </a:r>
            <a:r>
              <a:rPr lang="it-IT" dirty="0"/>
              <a:t>!)</a:t>
            </a:r>
          </a:p>
          <a:p>
            <a:endParaRPr lang="it-IT" dirty="0"/>
          </a:p>
          <a:p>
            <a:pPr algn="ctr"/>
            <a:r>
              <a:rPr lang="it-IT" i="1"/>
              <a:t>The arrow indicating the direction of current is drawn in the direction </a:t>
            </a:r>
            <a:r>
              <a:rPr lang="it-IT" i="1" dirty="0"/>
              <a:t>in </a:t>
            </a:r>
            <a:r>
              <a:rPr lang="it-IT" i="1"/>
              <a:t>which positive charge carriers would move</a:t>
            </a:r>
            <a:r>
              <a:rPr lang="it-IT" i="1" dirty="0"/>
              <a:t>, </a:t>
            </a:r>
            <a:r>
              <a:rPr lang="it-IT" i="1"/>
              <a:t>even though the actual charge carriers are negative and move in the opposite direction </a:t>
            </a:r>
            <a:r>
              <a:rPr lang="it-IT" i="1" dirty="0"/>
              <a:t>[</a:t>
            </a:r>
            <a:r>
              <a:rPr lang="it-IT" i="1"/>
              <a:t>the conventional direction of electric current is that of </a:t>
            </a:r>
            <a:r>
              <a:rPr lang="it-IT" i="1" dirty="0"/>
              <a:t>positive</a:t>
            </a:r>
            <a:r>
              <a:rPr lang="it-IT" i="1"/>
              <a:t> charges</a:t>
            </a:r>
            <a:r>
              <a:rPr lang="it-IT" i="1" dirty="0"/>
              <a:t>, </a:t>
            </a:r>
            <a:r>
              <a:rPr lang="it-IT" i="1"/>
              <a:t>even though the actual motion of electrons is </a:t>
            </a:r>
            <a:r>
              <a:rPr lang="it-IT" i="1" dirty="0"/>
              <a:t>in </a:t>
            </a:r>
            <a:r>
              <a:rPr lang="it-IT" i="1"/>
              <a:t>the opposite direction</a:t>
            </a:r>
            <a:r>
              <a:rPr lang="it-IT" i="1" dirty="0"/>
              <a:t>]</a:t>
            </a:r>
          </a:p>
        </p:txBody>
      </p:sp>
      <p:pic>
        <p:nvPicPr>
          <p:cNvPr id="5" name="Audio 4">
            <a:extLst>
              <a:ext uri="{FF2B5EF4-FFF2-40B4-BE49-F238E27FC236}">
                <a16:creationId xmlns:a16="http://schemas.microsoft.com/office/drawing/2014/main" id="{59AA52B0-1733-148E-B114-47EA4E011E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94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178"/>
    </mc:Choice>
    <mc:Fallback xmlns="">
      <p:transition spd="slow" advTm="75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17" x="10207625" y="5584825"/>
          <p14:tracePt t="425" x="10207625" y="5503863"/>
          <p14:tracePt t="433" x="10207625" y="5414963"/>
          <p14:tracePt t="441" x="10207625" y="5294313"/>
          <p14:tracePt t="449" x="10207625" y="5165725"/>
          <p14:tracePt t="457" x="10207625" y="5037138"/>
          <p14:tracePt t="465" x="10191750" y="4891088"/>
          <p14:tracePt t="474" x="10183813" y="4738688"/>
          <p14:tracePt t="482" x="10144125" y="4408488"/>
          <p14:tracePt t="490" x="10120313" y="4070350"/>
          <p14:tracePt t="498" x="10094913" y="3706813"/>
          <p14:tracePt t="506" x="10079038" y="3344863"/>
          <p14:tracePt t="515" x="10079038" y="2941638"/>
          <p14:tracePt t="523" x="10079038" y="2578100"/>
          <p14:tracePt t="531" x="10079038" y="2216150"/>
          <p14:tracePt t="540" x="10094913" y="1854200"/>
          <p14:tracePt t="548" x="10152063" y="1498600"/>
          <p14:tracePt t="557" x="10233025" y="1160463"/>
          <p14:tracePt t="565" x="10329863" y="822325"/>
          <p14:tracePt t="573" x="10377488" y="676275"/>
          <p14:tracePt t="582" x="10531475" y="209550"/>
          <p14:tracePt t="590" x="10579100" y="88900"/>
          <p14:tracePt t="2709" x="5805488" y="379413"/>
          <p14:tracePt t="2717" x="5805488" y="652463"/>
          <p14:tracePt t="2723" x="5813425" y="919163"/>
          <p14:tracePt t="2729" x="5837238" y="1136650"/>
          <p14:tracePt t="2738" x="5854700" y="1354138"/>
          <p14:tracePt t="2746" x="5878513" y="1539875"/>
          <p14:tracePt t="2754" x="5878513" y="1611313"/>
          <p14:tracePt t="2762" x="5886450" y="1660525"/>
          <p14:tracePt t="2770" x="5902325" y="1773238"/>
          <p14:tracePt t="2779" x="5902325" y="1828800"/>
          <p14:tracePt t="2787" x="5910263" y="1870075"/>
          <p14:tracePt t="2795" x="5910263" y="1901825"/>
          <p14:tracePt t="2803" x="5910263" y="1917700"/>
          <p14:tracePt t="2812" x="5910263" y="1925638"/>
          <p14:tracePt t="2828" x="5910263" y="1941513"/>
          <p14:tracePt t="2837" x="5926138" y="1941513"/>
          <p14:tracePt t="3087" x="5934075" y="1917700"/>
          <p14:tracePt t="3095" x="5959475" y="1901825"/>
          <p14:tracePt t="3104" x="5983288" y="1878013"/>
          <p14:tracePt t="3112" x="6007100" y="1854200"/>
          <p14:tracePt t="3120" x="6022975" y="1844675"/>
          <p14:tracePt t="3129" x="6056313" y="1804988"/>
          <p14:tracePt t="3137" x="6096000" y="1773238"/>
          <p14:tracePt t="3145" x="6135688" y="1731963"/>
          <p14:tracePt t="3153" x="6169025" y="1692275"/>
          <p14:tracePt t="3162" x="6192838" y="1660525"/>
          <p14:tracePt t="3170" x="6216650" y="1636713"/>
          <p14:tracePt t="3178" x="6216650" y="1611313"/>
          <p14:tracePt t="3187" x="6240463" y="1563688"/>
          <p14:tracePt t="3195" x="6257925" y="1539875"/>
          <p14:tracePt t="3203" x="6257925" y="1490663"/>
          <p14:tracePt t="3212" x="6257925" y="1466850"/>
          <p14:tracePt t="3220" x="6257925" y="1427163"/>
          <p14:tracePt t="3228" x="6257925" y="1393825"/>
          <p14:tracePt t="3237" x="6240463" y="1354138"/>
          <p14:tracePt t="3245" x="6216650" y="1322388"/>
          <p14:tracePt t="3253" x="6184900" y="1281113"/>
          <p14:tracePt t="3262" x="6143625" y="1249363"/>
          <p14:tracePt t="3270" x="6096000" y="1208088"/>
          <p14:tracePt t="3278" x="6048375" y="1184275"/>
          <p14:tracePt t="3287" x="6007100" y="1160463"/>
          <p14:tracePt t="3295" x="5951538" y="1136650"/>
          <p14:tracePt t="3303" x="5902325" y="1128713"/>
          <p14:tracePt t="3312" x="5854700" y="1112838"/>
          <p14:tracePt t="3320" x="5829300" y="1112838"/>
          <p14:tracePt t="3328" x="5789613" y="1112838"/>
          <p14:tracePt t="3337" x="5765800" y="1112838"/>
          <p14:tracePt t="3345" x="5741988" y="1112838"/>
          <p14:tracePt t="3353" x="5716588" y="1112838"/>
          <p14:tracePt t="3362" x="5692775" y="1112838"/>
          <p14:tracePt t="3370" x="5684838" y="1112838"/>
          <p14:tracePt t="3378" x="5668963" y="1112838"/>
          <p14:tracePt t="3387" x="5661025" y="1128713"/>
          <p14:tracePt t="3395" x="5661025" y="1136650"/>
          <p14:tracePt t="3403" x="5661025" y="1152525"/>
          <p14:tracePt t="3412" x="5661025" y="1160463"/>
          <p14:tracePt t="3428" x="5661025" y="1176338"/>
          <p14:tracePt t="3437" x="5661025" y="1184275"/>
          <p14:tracePt t="3445" x="5661025" y="1208088"/>
          <p14:tracePt t="3454" x="5668963" y="1233488"/>
          <p14:tracePt t="3462" x="5692775" y="1249363"/>
          <p14:tracePt t="3470" x="5708650" y="1273175"/>
          <p14:tracePt t="3478" x="5732463" y="1281113"/>
          <p14:tracePt t="3487" x="5765800" y="1296988"/>
          <p14:tracePt t="3495" x="5781675" y="1304925"/>
          <p14:tracePt t="3504" x="5805488" y="1322388"/>
          <p14:tracePt t="3512" x="5829300" y="1330325"/>
          <p14:tracePt t="3520" x="5854700" y="1330325"/>
          <p14:tracePt t="3528" x="5878513" y="1330325"/>
          <p14:tracePt t="3537" x="5902325" y="1346200"/>
          <p14:tracePt t="3545" x="5926138" y="1346200"/>
          <p14:tracePt t="3553" x="5951538" y="1346200"/>
          <p14:tracePt t="3562" x="5959475" y="1346200"/>
          <p14:tracePt t="3570" x="5983288" y="1346200"/>
          <p14:tracePt t="3578" x="6007100" y="1346200"/>
          <p14:tracePt t="3587" x="6022975" y="1330325"/>
          <p14:tracePt t="3595" x="6030913" y="1304925"/>
          <p14:tracePt t="3603" x="6048375" y="1296988"/>
          <p14:tracePt t="3612" x="6056313" y="1273175"/>
          <p14:tracePt t="3620" x="6072188" y="1233488"/>
          <p14:tracePt t="3628" x="6072188" y="1208088"/>
          <p14:tracePt t="3637" x="6072188" y="1184275"/>
          <p14:tracePt t="3645" x="6072188" y="1160463"/>
          <p14:tracePt t="3653" x="6072188" y="1128713"/>
          <p14:tracePt t="3662" x="6072188" y="1103313"/>
          <p14:tracePt t="3670" x="6072188" y="1063625"/>
          <p14:tracePt t="3678" x="6072188" y="1055688"/>
          <p14:tracePt t="3687" x="6056313" y="1031875"/>
          <p14:tracePt t="3695" x="6030913" y="990600"/>
          <p14:tracePt t="3703" x="6022975" y="990600"/>
          <p14:tracePt t="3712" x="5999163" y="966788"/>
          <p14:tracePt t="3720" x="5975350" y="958850"/>
          <p14:tracePt t="3728" x="5959475" y="942975"/>
          <p14:tracePt t="3737" x="5934075" y="942975"/>
          <p14:tracePt t="3745" x="5910263" y="935038"/>
          <p14:tracePt t="3753" x="5886450" y="935038"/>
          <p14:tracePt t="4784" x="5635625" y="1249363"/>
          <p14:tracePt t="5000" x="5635625" y="1257300"/>
          <p14:tracePt t="5008" x="5635625" y="1273175"/>
          <p14:tracePt t="5016" x="5645150" y="1281113"/>
          <p14:tracePt t="5025" x="5661025" y="1296988"/>
          <p14:tracePt t="5033" x="5661025" y="1304925"/>
          <p14:tracePt t="5042" x="5668963" y="1322388"/>
          <p14:tracePt t="5049" x="5668963" y="1330325"/>
          <p14:tracePt t="5058" x="5684838" y="1346200"/>
          <p14:tracePt t="5066" x="5692775" y="1354138"/>
          <p14:tracePt t="5074" x="5692775" y="1370013"/>
          <p14:tracePt t="5083" x="5708650" y="1377950"/>
          <p14:tracePt t="5099" x="5716588" y="1393825"/>
          <p14:tracePt t="5108" x="5732463" y="1393825"/>
          <p14:tracePt t="5116" x="5757863" y="1401763"/>
          <p14:tracePt t="5124" x="5765800" y="1401763"/>
          <p14:tracePt t="5133" x="5781675" y="1401763"/>
          <p14:tracePt t="5141" x="5805488" y="1417638"/>
          <p14:tracePt t="5149" x="5829300" y="1417638"/>
          <p14:tracePt t="5158" x="5837238" y="1417638"/>
          <p14:tracePt t="5166" x="5862638" y="1417638"/>
          <p14:tracePt t="5174" x="5878513" y="1417638"/>
          <p14:tracePt t="5183" x="5902325" y="1417638"/>
          <p14:tracePt t="5191" x="5910263" y="1401763"/>
          <p14:tracePt t="5199" x="5926138" y="1401763"/>
          <p14:tracePt t="5207" x="5934075" y="1393825"/>
          <p14:tracePt t="5216" x="5951538" y="1370013"/>
          <p14:tracePt t="5224" x="5959475" y="1354138"/>
          <p14:tracePt t="5232" x="5975350" y="1346200"/>
          <p14:tracePt t="5241" x="5975350" y="1322388"/>
          <p14:tracePt t="5249" x="5983288" y="1304925"/>
          <p14:tracePt t="5258" x="5983288" y="1281113"/>
          <p14:tracePt t="5266" x="5999163" y="1273175"/>
          <p14:tracePt t="5274" x="5999163" y="1257300"/>
          <p14:tracePt t="5283" x="5999163" y="1233488"/>
          <p14:tracePt t="5291" x="6007100" y="1225550"/>
          <p14:tracePt t="5299" x="6007100" y="1208088"/>
          <p14:tracePt t="5308" x="6007100" y="1184275"/>
          <p14:tracePt t="5316" x="6022975" y="1176338"/>
          <p14:tracePt t="5324" x="6022975" y="1152525"/>
          <p14:tracePt t="5332" x="6022975" y="1136650"/>
          <p14:tracePt t="5341" x="6030913" y="1128713"/>
          <p14:tracePt t="5349" x="6030913" y="1112838"/>
          <p14:tracePt t="5358" x="6048375" y="1103313"/>
          <p14:tracePt t="5366" x="6048375" y="1087438"/>
          <p14:tracePt t="5383" x="6056313" y="1079500"/>
          <p14:tracePt t="5391" x="6056313" y="1063625"/>
          <p14:tracePt t="5407" x="6072188" y="1055688"/>
          <p14:tracePt t="5424" x="6080125" y="1055688"/>
          <p14:tracePt t="5433" x="6096000" y="1039813"/>
          <p14:tracePt t="5440" x="6119813" y="1039813"/>
          <p14:tracePt t="5448" x="6135688" y="1039813"/>
          <p14:tracePt t="5456" x="6161088" y="1031875"/>
          <p14:tracePt t="5464" x="6192838" y="1016000"/>
          <p14:tracePt t="5472" x="6208713" y="1016000"/>
          <p14:tracePt t="5480" x="6240463" y="1016000"/>
          <p14:tracePt t="5495" x="6265863" y="1008063"/>
          <p14:tracePt t="5503" x="6289675" y="1008063"/>
          <p14:tracePt t="5511" x="6313488" y="990600"/>
          <p14:tracePt t="5520" x="6329363" y="990600"/>
          <p14:tracePt t="5528" x="6354763" y="990600"/>
          <p14:tracePt t="5537" x="6362700" y="990600"/>
          <p14:tracePt t="5545" x="6386513" y="990600"/>
          <p14:tracePt t="5562" x="6410325" y="990600"/>
          <p14:tracePt t="5578" x="6426200" y="990600"/>
          <p14:tracePt t="5603" x="6434138" y="990600"/>
          <p14:tracePt t="5637" x="6434138" y="982663"/>
          <p14:tracePt t="5645" x="6450013" y="982663"/>
          <p14:tracePt t="5653" x="6450013" y="966788"/>
          <p14:tracePt t="5662" x="6450013" y="958850"/>
          <p14:tracePt t="5670" x="6459538" y="935038"/>
          <p14:tracePt t="5678" x="6459538" y="919163"/>
          <p14:tracePt t="5687" x="6459538" y="893763"/>
          <p14:tracePt t="5695" x="6475413" y="885825"/>
          <p14:tracePt t="5703" x="6475413" y="862013"/>
          <p14:tracePt t="5712" x="6483350" y="838200"/>
          <p14:tracePt t="5720" x="6499225" y="814388"/>
          <p14:tracePt t="5728" x="6499225" y="798513"/>
          <p14:tracePt t="5737" x="6507163" y="773113"/>
          <p14:tracePt t="5745" x="6507163" y="765175"/>
          <p14:tracePt t="5753" x="6523038" y="749300"/>
          <p14:tracePt t="5762" x="6523038" y="741363"/>
          <p14:tracePt t="5770" x="6523038" y="725488"/>
          <p14:tracePt t="5787" x="6523038" y="717550"/>
          <p14:tracePt t="5795" x="6530975" y="717550"/>
          <p14:tracePt t="5870" x="6546850" y="717550"/>
          <p14:tracePt t="6905" x="6643688" y="1844675"/>
          <p14:tracePt t="7808" x="6604000" y="1844675"/>
          <p14:tracePt t="7817" x="6580188" y="1870075"/>
          <p14:tracePt t="7825" x="6546850" y="1893888"/>
          <p14:tracePt t="7833" x="6523038" y="1917700"/>
          <p14:tracePt t="7841" x="6483350" y="1949450"/>
          <p14:tracePt t="7849" x="6434138" y="1990725"/>
          <p14:tracePt t="7858" x="6386513" y="2022475"/>
          <p14:tracePt t="7866" x="6265863" y="2087563"/>
          <p14:tracePt t="7874" x="6056313" y="2192338"/>
          <p14:tracePt t="7883" x="5959475" y="2232025"/>
          <p14:tracePt t="7891" x="5781675" y="2281238"/>
          <p14:tracePt t="7899" x="5426075" y="2386013"/>
          <p14:tracePt t="7908" x="5305425" y="2401888"/>
          <p14:tracePt t="8939" x="3998913" y="1668463"/>
          <p14:tracePt t="10675" x="3983038" y="1668463"/>
          <p14:tracePt t="10684" x="3975100" y="1668463"/>
          <p14:tracePt t="10692" x="3959225" y="1684338"/>
          <p14:tracePt t="10700" x="3935413" y="1692275"/>
          <p14:tracePt t="11719" x="4427538" y="2482850"/>
          <p14:tracePt t="11722" x="4483100" y="2498725"/>
          <p14:tracePt t="11730" x="4498975" y="2498725"/>
          <p14:tracePt t="11738" x="4524375" y="2506663"/>
          <p14:tracePt t="11743" x="4532313" y="2506663"/>
          <p14:tracePt t="11751" x="4548188" y="2506663"/>
          <p14:tracePt t="11759" x="4556125" y="2506663"/>
          <p14:tracePt t="11768" x="4572000" y="2506663"/>
          <p14:tracePt t="11774" x="4572000" y="2522538"/>
          <p14:tracePt t="11790" x="4579938" y="2522538"/>
          <p14:tracePt t="12166" x="4579938" y="2482850"/>
          <p14:tracePt t="12174" x="4579938" y="2449513"/>
          <p14:tracePt t="12183" x="4595813" y="2409825"/>
          <p14:tracePt t="12191" x="4603750" y="2378075"/>
          <p14:tracePt t="12199" x="4619625" y="2328863"/>
          <p14:tracePt t="12208" x="4629150" y="2281238"/>
          <p14:tracePt t="12216" x="4692650" y="2135188"/>
          <p14:tracePt t="12224" x="4716463" y="2087563"/>
          <p14:tracePt t="12233" x="4749800" y="1998663"/>
          <p14:tracePt t="12241" x="4797425" y="1917700"/>
          <p14:tracePt t="12249" x="4846638" y="1828800"/>
          <p14:tracePt t="12258" x="4918075" y="1757363"/>
          <p14:tracePt t="12266" x="4967288" y="1692275"/>
          <p14:tracePt t="12274" x="5014913" y="1660525"/>
          <p14:tracePt t="12282" x="5080000" y="1619250"/>
          <p14:tracePt t="12291" x="5127625" y="1595438"/>
          <p14:tracePt t="12299" x="5176838" y="1571625"/>
          <p14:tracePt t="12308" x="5224463" y="1571625"/>
          <p14:tracePt t="12316" x="5273675" y="1571625"/>
          <p14:tracePt t="12324" x="5305425" y="1571625"/>
          <p14:tracePt t="12332" x="5378450" y="1571625"/>
          <p14:tracePt t="12341" x="5418138" y="1571625"/>
          <p14:tracePt t="12349" x="5467350" y="1587500"/>
          <p14:tracePt t="12358" x="5514975" y="1611313"/>
          <p14:tracePt t="12366" x="5540375" y="1619250"/>
          <p14:tracePt t="12374" x="5588000" y="1644650"/>
          <p14:tracePt t="12382" x="5611813" y="1660525"/>
          <p14:tracePt t="12391" x="5635625" y="1684338"/>
          <p14:tracePt t="12399" x="5661025" y="1692275"/>
          <p14:tracePt t="12407" x="5668963" y="1708150"/>
          <p14:tracePt t="12416" x="5684838" y="1724025"/>
          <p14:tracePt t="12424" x="5692775" y="1724025"/>
          <p14:tracePt t="12432" x="5708650" y="1731963"/>
          <p14:tracePt t="12449" x="5708650" y="1749425"/>
          <p14:tracePt t="12458" x="5716588" y="1749425"/>
          <p14:tracePt t="12499" x="5716588" y="1757363"/>
          <p14:tracePt t="12718" x="5708650" y="1757363"/>
          <p14:tracePt t="12726" x="5684838" y="1757363"/>
          <p14:tracePt t="12735" x="5645150" y="1757363"/>
          <p14:tracePt t="12743" x="5611813" y="1757363"/>
          <p14:tracePt t="12751" x="5572125" y="1757363"/>
          <p14:tracePt t="13764" x="5257800" y="2038350"/>
          <p14:tracePt t="13782" x="5273675" y="2038350"/>
          <p14:tracePt t="13794" x="5281613" y="2038350"/>
          <p14:tracePt t="13809" x="5297488" y="2038350"/>
          <p14:tracePt t="13841" x="5305425" y="2046288"/>
          <p14:tracePt t="13858" x="5305425" y="2063750"/>
          <p14:tracePt t="13866" x="5305425" y="2071688"/>
          <p14:tracePt t="13875" x="5305425" y="2087563"/>
          <p14:tracePt t="13891" x="5305425" y="2095500"/>
          <p14:tracePt t="13899" x="5305425" y="2119313"/>
          <p14:tracePt t="13908" x="5305425" y="2135188"/>
          <p14:tracePt t="13916" x="5297488" y="2143125"/>
          <p14:tracePt t="13924" x="5257800" y="2168525"/>
          <p14:tracePt t="13932" x="5249863" y="2184400"/>
          <p14:tracePt t="13941" x="5208588" y="2192338"/>
          <p14:tracePt t="13949" x="5184775" y="2208213"/>
          <p14:tracePt t="13957" x="5153025" y="2216150"/>
          <p14:tracePt t="13966" x="5111750" y="2232025"/>
          <p14:tracePt t="13974" x="5080000" y="2232025"/>
          <p14:tracePt t="13983" x="5064125" y="2239963"/>
          <p14:tracePt t="13991" x="5032375" y="2239963"/>
          <p14:tracePt t="13999" x="5006975" y="2255838"/>
          <p14:tracePt t="14008" x="4983163" y="2255838"/>
          <p14:tracePt t="14016" x="4959350" y="2255838"/>
          <p14:tracePt t="14024" x="4943475" y="2255838"/>
          <p14:tracePt t="14041" x="4935538" y="2255838"/>
          <p14:tracePt t="14143" x="4943475" y="2255838"/>
          <p14:tracePt t="14151" x="4959350" y="2239963"/>
          <p14:tracePt t="14159" x="4967288" y="2239963"/>
          <p14:tracePt t="14167" x="4991100" y="2232025"/>
          <p14:tracePt t="14175" x="5006975" y="2232025"/>
          <p14:tracePt t="14183" x="5032375" y="2232025"/>
          <p14:tracePt t="14191" x="5056188" y="2216150"/>
          <p14:tracePt t="14199" x="5064125" y="2216150"/>
          <p14:tracePt t="14208" x="5080000" y="2216150"/>
          <p14:tracePt t="14216" x="5087938" y="2216150"/>
          <p14:tracePt t="14224" x="5103813" y="2208213"/>
          <p14:tracePt t="14232" x="5111750" y="2208213"/>
          <p14:tracePt t="14241" x="5127625" y="2208213"/>
          <p14:tracePt t="14257" x="5137150" y="2208213"/>
          <p14:tracePt t="14266" x="5153025" y="2208213"/>
          <p14:tracePt t="14274" x="5153025" y="2192338"/>
          <p14:tracePt t="14282" x="5160963" y="2192338"/>
          <p14:tracePt t="14299" x="5176838" y="2192338"/>
          <p14:tracePt t="14316" x="5184775" y="2184400"/>
          <p14:tracePt t="14353" x="5200650" y="2168525"/>
          <p14:tracePt t="14387" x="5200650" y="2159000"/>
          <p14:tracePt t="14639" x="5208588" y="2159000"/>
          <p14:tracePt t="14647" x="5208588" y="2168525"/>
          <p14:tracePt t="14664" x="5224463" y="2168525"/>
          <p14:tracePt t="14672" x="5233988" y="2184400"/>
          <p14:tracePt t="14680" x="5249863" y="2184400"/>
          <p14:tracePt t="14688" x="5249863" y="2192338"/>
          <p14:tracePt t="14696" x="5257800" y="2192338"/>
          <p14:tracePt t="14704" x="5273675" y="2208213"/>
          <p14:tracePt t="14720" x="5281613" y="2208213"/>
          <p14:tracePt t="14737" x="5297488" y="2216150"/>
          <p14:tracePt t="14761" x="5305425" y="2216150"/>
          <p14:tracePt t="14794" x="5321300" y="2216150"/>
          <p14:tracePt t="14828" x="5329238" y="2216150"/>
          <p14:tracePt t="14891" x="5329238" y="2208213"/>
          <p14:tracePt t="15054" x="5346700" y="2208213"/>
          <p14:tracePt t="15070" x="5354638" y="2208213"/>
          <p14:tracePt t="15079" x="5354638" y="2192338"/>
          <p14:tracePt t="15087" x="5370513" y="2184400"/>
          <p14:tracePt t="15095" x="5394325" y="2168525"/>
          <p14:tracePt t="15104" x="5402263" y="2143125"/>
          <p14:tracePt t="15112" x="5418138" y="2119313"/>
          <p14:tracePt t="15120" x="5443538" y="2095500"/>
          <p14:tracePt t="15128" x="5451475" y="2063750"/>
          <p14:tracePt t="15137" x="5467350" y="2022475"/>
          <p14:tracePt t="15145" x="5491163" y="1974850"/>
          <p14:tracePt t="15153" x="5499100" y="1941513"/>
          <p14:tracePt t="15162" x="5522913" y="1893888"/>
          <p14:tracePt t="15170" x="5540375" y="1844675"/>
          <p14:tracePt t="15178" x="5540375" y="1804988"/>
          <p14:tracePt t="15187" x="5548313" y="1757363"/>
          <p14:tracePt t="15195" x="5564188" y="1708150"/>
          <p14:tracePt t="15203" x="5572125" y="1684338"/>
          <p14:tracePt t="15212" x="5572125" y="1644650"/>
          <p14:tracePt t="15220" x="5572125" y="1611313"/>
          <p14:tracePt t="15228" x="5572125" y="1587500"/>
          <p14:tracePt t="15237" x="5572125" y="1547813"/>
          <p14:tracePt t="15245" x="5572125" y="1522413"/>
          <p14:tracePt t="15253" x="5572125" y="1514475"/>
          <p14:tracePt t="15262" x="5572125" y="1498600"/>
          <p14:tracePt t="15270" x="5564188" y="1474788"/>
          <p14:tracePt t="15278" x="5548313" y="1466850"/>
          <p14:tracePt t="15287" x="5540375" y="1466850"/>
          <p14:tracePt t="15295" x="5522913" y="1450975"/>
          <p14:tracePt t="15303" x="5514975" y="1443038"/>
          <p14:tracePt t="15312" x="5491163" y="1443038"/>
          <p14:tracePt t="15320" x="5475288" y="1427163"/>
          <p14:tracePt t="15328" x="5467350" y="1427163"/>
          <p14:tracePt t="15337" x="5443538" y="1427163"/>
          <p14:tracePt t="15345" x="5418138" y="1427163"/>
          <p14:tracePt t="15353" x="5394325" y="1427163"/>
          <p14:tracePt t="15362" x="5378450" y="1427163"/>
          <p14:tracePt t="15370" x="5346700" y="1427163"/>
          <p14:tracePt t="15378" x="5321300" y="1443038"/>
          <p14:tracePt t="15387" x="5297488" y="1450975"/>
          <p14:tracePt t="15395" x="5273675" y="1466850"/>
          <p14:tracePt t="15403" x="5249863" y="1474788"/>
          <p14:tracePt t="15412" x="5224463" y="1490663"/>
          <p14:tracePt t="15420" x="5176838" y="1522413"/>
          <p14:tracePt t="15429" x="5160963" y="1539875"/>
          <p14:tracePt t="15437" x="5137150" y="1539875"/>
          <p14:tracePt t="15445" x="5127625" y="1547813"/>
          <p14:tracePt t="15453" x="5111750" y="1563688"/>
          <p14:tracePt t="15478" x="5103813" y="1571625"/>
          <p14:tracePt t="15502" x="5103813" y="1587500"/>
          <p14:tracePt t="15520" x="5103813" y="1595438"/>
          <p14:tracePt t="15528" x="5103813" y="1611313"/>
          <p14:tracePt t="15537" x="5111750" y="1611313"/>
          <p14:tracePt t="15545" x="5111750" y="1619250"/>
          <p14:tracePt t="15553" x="5137150" y="1636713"/>
          <p14:tracePt t="15562" x="5153025" y="1644650"/>
          <p14:tracePt t="15570" x="5160963" y="1660525"/>
          <p14:tracePt t="15578" x="5176838" y="1668463"/>
          <p14:tracePt t="15587" x="5200650" y="1668463"/>
          <p14:tracePt t="15595" x="5208588" y="1684338"/>
          <p14:tracePt t="15603" x="5224463" y="1684338"/>
          <p14:tracePt t="15620" x="5233988" y="1692275"/>
          <p14:tracePt t="15637" x="5249863" y="1692275"/>
          <p14:tracePt t="15653" x="5257800" y="1692275"/>
          <p14:tracePt t="15670" x="5273675" y="1684338"/>
          <p14:tracePt t="15678" x="5273675" y="1668463"/>
          <p14:tracePt t="15687" x="5297488" y="1660525"/>
          <p14:tracePt t="15695" x="5297488" y="1644650"/>
          <p14:tracePt t="15703" x="5305425" y="1619250"/>
          <p14:tracePt t="15712" x="5321300" y="1611313"/>
          <p14:tracePt t="15720" x="5321300" y="1587500"/>
          <p14:tracePt t="15728" x="5329238" y="1563688"/>
          <p14:tracePt t="15737" x="5329238" y="1522413"/>
          <p14:tracePt t="15745" x="5329238" y="1498600"/>
          <p14:tracePt t="15753" x="5329238" y="1474788"/>
          <p14:tracePt t="15762" x="5329238" y="1443038"/>
          <p14:tracePt t="15770" x="5329238" y="1417638"/>
          <p14:tracePt t="15778" x="5321300" y="1377950"/>
          <p14:tracePt t="15787" x="5273675" y="1322388"/>
          <p14:tracePt t="15795" x="5257800" y="1304925"/>
          <p14:tracePt t="15804" x="5233988" y="1281113"/>
          <p14:tracePt t="15812" x="5224463" y="1273175"/>
          <p14:tracePt t="15820" x="5200650" y="1273175"/>
          <p14:tracePt t="15828" x="5184775" y="1257300"/>
          <p14:tracePt t="15837" x="5176838" y="1257300"/>
          <p14:tracePt t="15845" x="5160963" y="1257300"/>
          <p14:tracePt t="15853" x="5153025" y="1257300"/>
          <p14:tracePt t="15862" x="5137150" y="1257300"/>
          <p14:tracePt t="15878" x="5127625" y="1257300"/>
          <p14:tracePt t="15887" x="5127625" y="1273175"/>
          <p14:tracePt t="15895" x="5111750" y="1281113"/>
          <p14:tracePt t="15903" x="5111750" y="1296988"/>
          <p14:tracePt t="15911" x="5111750" y="1304925"/>
          <p14:tracePt t="15920" x="5111750" y="1330325"/>
          <p14:tracePt t="15928" x="5111750" y="1346200"/>
          <p14:tracePt t="15937" x="5111750" y="1370013"/>
          <p14:tracePt t="15953" x="5111750" y="1393825"/>
          <p14:tracePt t="15962" x="5127625" y="1401763"/>
          <p14:tracePt t="15970" x="5137150" y="1401763"/>
          <p14:tracePt t="15978" x="5153025" y="1417638"/>
          <p14:tracePt t="15987" x="5160963" y="1427163"/>
          <p14:tracePt t="15995" x="5176838" y="1443038"/>
          <p14:tracePt t="16003" x="5184775" y="1443038"/>
          <p14:tracePt t="16020" x="5200650" y="1450975"/>
          <p14:tracePt t="16028" x="5208588" y="1450975"/>
          <p14:tracePt t="16037" x="5224463" y="1450975"/>
          <p14:tracePt t="16045" x="5233988" y="1450975"/>
          <p14:tracePt t="16053" x="5249863" y="1450975"/>
          <p14:tracePt t="16062" x="5257800" y="1450975"/>
          <p14:tracePt t="16070" x="5273675" y="1450975"/>
          <p14:tracePt t="16087" x="5281613" y="1450975"/>
          <p14:tracePt t="16103" x="5297488" y="1450975"/>
          <p14:tracePt t="17137" x="5370513" y="2473325"/>
          <p14:tracePt t="17407" x="5370513" y="2457450"/>
          <p14:tracePt t="17416" x="5394325" y="2433638"/>
          <p14:tracePt t="17424" x="5418138" y="2425700"/>
          <p14:tracePt t="17432" x="5443538" y="2401888"/>
          <p14:tracePt t="17441" x="5475288" y="2386013"/>
          <p14:tracePt t="17449" x="5499100" y="2360613"/>
          <p14:tracePt t="17458" x="5548313" y="2312988"/>
          <p14:tracePt t="17466" x="5595938" y="2255838"/>
          <p14:tracePt t="17474" x="5661025" y="2208213"/>
          <p14:tracePt t="17482" x="5716588" y="2143125"/>
          <p14:tracePt t="17491" x="5765800" y="2071688"/>
          <p14:tracePt t="17499" x="5837238" y="2014538"/>
          <p14:tracePt t="17508" x="5902325" y="1941513"/>
          <p14:tracePt t="17516" x="5959475" y="1870075"/>
          <p14:tracePt t="17524" x="6030913" y="1797050"/>
          <p14:tracePt t="17532" x="6096000" y="1731963"/>
          <p14:tracePt t="17541" x="6161088" y="1668463"/>
          <p14:tracePt t="17549" x="6208713" y="1611313"/>
          <p14:tracePt t="17558" x="6257925" y="1563688"/>
          <p14:tracePt t="17566" x="6289675" y="1514475"/>
          <p14:tracePt t="17574" x="6313488" y="1466850"/>
          <p14:tracePt t="17583" x="6337300" y="1427163"/>
          <p14:tracePt t="17591" x="6362700" y="1377950"/>
          <p14:tracePt t="17599" x="6362700" y="1354138"/>
          <p14:tracePt t="17608" x="6378575" y="1296988"/>
          <p14:tracePt t="17616" x="6378575" y="1257300"/>
          <p14:tracePt t="17624" x="6378575" y="1233488"/>
          <p14:tracePt t="17633" x="6378575" y="1176338"/>
          <p14:tracePt t="17641" x="6378575" y="1136650"/>
          <p14:tracePt t="17649" x="6378575" y="1103313"/>
          <p14:tracePt t="17658" x="6378575" y="1055688"/>
          <p14:tracePt t="17666" x="6378575" y="1008063"/>
          <p14:tracePt t="17674" x="6378575" y="958850"/>
          <p14:tracePt t="17682" x="6362700" y="911225"/>
          <p14:tracePt t="17691" x="6362700" y="846138"/>
          <p14:tracePt t="17699" x="6362700" y="788988"/>
          <p14:tracePt t="17708" x="6362700" y="717550"/>
          <p14:tracePt t="17716" x="6362700" y="676275"/>
          <p14:tracePt t="17724" x="6378575" y="644525"/>
          <p14:tracePt t="17732" x="6378575" y="620713"/>
          <p14:tracePt t="17741" x="6386513" y="604838"/>
          <p14:tracePt t="17749" x="6386513" y="596900"/>
          <p14:tracePt t="17758" x="6386513" y="579438"/>
          <p14:tracePt t="17790" x="6378575" y="596900"/>
          <p14:tracePt t="17799" x="6354763" y="628650"/>
          <p14:tracePt t="17807" x="6329363" y="668338"/>
          <p14:tracePt t="17816" x="6305550" y="701675"/>
          <p14:tracePt t="17824" x="6265863" y="741363"/>
          <p14:tracePt t="17833" x="6232525" y="773113"/>
          <p14:tracePt t="17841" x="6192838" y="822325"/>
          <p14:tracePt t="17849" x="6169025" y="838200"/>
          <p14:tracePt t="17858" x="6143625" y="862013"/>
          <p14:tracePt t="17866" x="6111875" y="885825"/>
          <p14:tracePt t="17874" x="6080125" y="911225"/>
          <p14:tracePt t="17883" x="6072188" y="919163"/>
          <p14:tracePt t="17891" x="6056313" y="942975"/>
          <p14:tracePt t="17899" x="6048375" y="966788"/>
          <p14:tracePt t="17907" x="6030913" y="990600"/>
          <p14:tracePt t="17916" x="6030913" y="1008063"/>
          <p14:tracePt t="17924" x="6030913" y="1055688"/>
          <p14:tracePt t="17932" x="6030913" y="1079500"/>
          <p14:tracePt t="17941" x="6030913" y="1112838"/>
          <p14:tracePt t="17949" x="6048375" y="1136650"/>
          <p14:tracePt t="17958" x="6056313" y="1160463"/>
          <p14:tracePt t="17966" x="6072188" y="1176338"/>
          <p14:tracePt t="17974" x="6096000" y="1208088"/>
          <p14:tracePt t="17982" x="6111875" y="1225550"/>
          <p14:tracePt t="17991" x="6135688" y="1233488"/>
          <p14:tracePt t="17999" x="6143625" y="1249363"/>
          <p14:tracePt t="18008" x="6169025" y="1257300"/>
          <p14:tracePt t="18016" x="6192838" y="1257300"/>
          <p14:tracePt t="18024" x="6208713" y="1273175"/>
          <p14:tracePt t="18033" x="6232525" y="1273175"/>
          <p14:tracePt t="18041" x="6240463" y="1273175"/>
          <p14:tracePt t="18049" x="6281738" y="1273175"/>
          <p14:tracePt t="18057" x="6289675" y="1257300"/>
          <p14:tracePt t="18066" x="6305550" y="1249363"/>
          <p14:tracePt t="18074" x="6313488" y="1233488"/>
          <p14:tracePt t="18083" x="6313488" y="1208088"/>
          <p14:tracePt t="18091" x="6329363" y="1200150"/>
          <p14:tracePt t="18099" x="6337300" y="1184275"/>
          <p14:tracePt t="18108" x="6337300" y="1160463"/>
          <p14:tracePt t="18116" x="6337300" y="1152525"/>
          <p14:tracePt t="18124" x="6354763" y="1136650"/>
          <p14:tracePt t="18132" x="6354763" y="1128713"/>
          <p14:tracePt t="18149" x="6354763" y="1112838"/>
          <p14:tracePt t="19180" x="6354763" y="1103313"/>
          <p14:tracePt t="19270" x="6354763" y="1112838"/>
          <p14:tracePt t="19278" x="6354763" y="1136650"/>
          <p14:tracePt t="19286" x="6354763" y="1160463"/>
          <p14:tracePt t="19295" x="6354763" y="1200150"/>
          <p14:tracePt t="19303" x="6337300" y="1257300"/>
          <p14:tracePt t="19312" x="6337300" y="1304925"/>
          <p14:tracePt t="19320" x="6329363" y="1401763"/>
          <p14:tracePt t="19328" x="6329363" y="1490663"/>
          <p14:tracePt t="19337" x="6313488" y="1522413"/>
          <p14:tracePt t="19345" x="6305550" y="1668463"/>
          <p14:tracePt t="19353" x="6305550" y="1724025"/>
          <p14:tracePt t="19362" x="6289675" y="1820863"/>
          <p14:tracePt t="19370" x="6289675" y="1925638"/>
          <p14:tracePt t="19378" x="6281738" y="2038350"/>
          <p14:tracePt t="19387" x="6281738" y="2119313"/>
          <p14:tracePt t="19395" x="6265863" y="2232025"/>
          <p14:tracePt t="19403" x="6257925" y="2312988"/>
          <p14:tracePt t="19412" x="6240463" y="2386013"/>
          <p14:tracePt t="19420" x="6240463" y="2425700"/>
          <p14:tracePt t="19428" x="6240463" y="2473325"/>
          <p14:tracePt t="19437" x="6232525" y="2522538"/>
          <p14:tracePt t="19445" x="6232525" y="2546350"/>
          <p14:tracePt t="19453" x="6232525" y="2570163"/>
          <p14:tracePt t="19461" x="6232525" y="2578100"/>
          <p14:tracePt t="19478" x="6232525" y="2595563"/>
          <p14:tracePt t="19495" x="6232525" y="2603500"/>
          <p14:tracePt t="19555" x="6232525" y="2595563"/>
          <p14:tracePt t="19571" x="6240463" y="2595563"/>
          <p14:tracePt t="19579" x="6240463" y="2578100"/>
          <p14:tracePt t="19587" x="6257925" y="2578100"/>
          <p14:tracePt t="19595" x="6257925" y="2570163"/>
          <p14:tracePt t="19604" x="6265863" y="2570163"/>
          <p14:tracePt t="19612" x="6281738" y="2554288"/>
          <p14:tracePt t="19628" x="6289675" y="2554288"/>
          <p14:tracePt t="19637" x="6305550" y="2546350"/>
          <p14:tracePt t="19653" x="6329363" y="2546350"/>
          <p14:tracePt t="19662" x="6329363" y="2530475"/>
          <p14:tracePt t="19670" x="6337300" y="2530475"/>
          <p14:tracePt t="19678" x="6362700" y="2522538"/>
          <p14:tracePt t="19687" x="6378575" y="2522538"/>
          <p14:tracePt t="19695" x="6386513" y="2522538"/>
          <p14:tracePt t="19703" x="6402388" y="2522538"/>
          <p14:tracePt t="19712" x="6410325" y="2506663"/>
          <p14:tracePt t="19720" x="6426200" y="2506663"/>
          <p14:tracePt t="19728" x="6434138" y="2506663"/>
          <p14:tracePt t="19745" x="6450013" y="2506663"/>
          <p14:tracePt t="19753" x="6459538" y="2506663"/>
          <p14:tracePt t="19770" x="6475413" y="2506663"/>
          <p14:tracePt t="19803" x="6483350" y="2506663"/>
          <p14:tracePt t="21654" x="6483350" y="2498725"/>
          <p14:tracePt t="21687" x="6499225" y="2498725"/>
          <p14:tracePt t="21695" x="6499225" y="2482850"/>
          <p14:tracePt t="22721" x="6499225" y="2457450"/>
          <p14:tracePt t="35949" x="6499225" y="2449513"/>
          <p14:tracePt t="35958" x="6483350" y="2409825"/>
          <p14:tracePt t="35966" x="6483350" y="2352675"/>
          <p14:tracePt t="37655" x="5854700" y="306388"/>
          <p14:tracePt t="37670" x="5975350" y="668338"/>
          <p14:tracePt t="37679" x="6056313" y="822325"/>
          <p14:tracePt t="37686" x="6143625" y="982663"/>
          <p14:tracePt t="37695" x="6184900" y="1039813"/>
          <p14:tracePt t="37703" x="6265863" y="1160463"/>
          <p14:tracePt t="37712" x="6337300" y="1249363"/>
          <p14:tracePt t="37720" x="6402388" y="1322388"/>
          <p14:tracePt t="37728" x="6426200" y="1346200"/>
          <p14:tracePt t="37737" x="6459538" y="1377950"/>
          <p14:tracePt t="37745" x="6499225" y="1417638"/>
          <p14:tracePt t="37753" x="6523038" y="1427163"/>
          <p14:tracePt t="37762" x="6530975" y="1443038"/>
          <p14:tracePt t="37770" x="6546850" y="1443038"/>
          <p14:tracePt t="37778" x="6572250" y="1443038"/>
          <p14:tracePt t="37787" x="6596063" y="1443038"/>
          <p14:tracePt t="37795" x="6596063" y="1427163"/>
          <p14:tracePt t="37803" x="6604000" y="1401763"/>
          <p14:tracePt t="37811" x="6619875" y="1370013"/>
          <p14:tracePt t="37820" x="6627813" y="1330325"/>
          <p14:tracePt t="37828" x="6627813" y="1281113"/>
          <p14:tracePt t="37836" x="6643688" y="1208088"/>
          <p14:tracePt t="37845" x="6643688" y="1160463"/>
          <p14:tracePt t="37854" x="6643688" y="1112838"/>
          <p14:tracePt t="37862" x="6643688" y="1055688"/>
          <p14:tracePt t="37870" x="6643688" y="1016000"/>
          <p14:tracePt t="37878" x="6619875" y="935038"/>
          <p14:tracePt t="37887" x="6596063" y="893763"/>
          <p14:tracePt t="37895" x="6556375" y="869950"/>
          <p14:tracePt t="37903" x="6523038" y="846138"/>
          <p14:tracePt t="37912" x="6475413" y="822325"/>
          <p14:tracePt t="37920" x="6426200" y="798513"/>
          <p14:tracePt t="37928" x="6362700" y="788988"/>
          <p14:tracePt t="37937" x="6289675" y="773113"/>
          <p14:tracePt t="37945" x="6232525" y="773113"/>
          <p14:tracePt t="37953" x="6161088" y="773113"/>
          <p14:tracePt t="37962" x="6119813" y="773113"/>
          <p14:tracePt t="37970" x="6030913" y="773113"/>
          <p14:tracePt t="37978" x="6022975" y="773113"/>
          <p14:tracePt t="37987" x="5983288" y="798513"/>
          <p14:tracePt t="37995" x="5959475" y="814388"/>
          <p14:tracePt t="38003" x="5934075" y="838200"/>
          <p14:tracePt t="39027" x="6289675" y="788988"/>
          <p14:tracePt t="39345" x="6289675" y="814388"/>
          <p14:tracePt t="39353" x="6305550" y="862013"/>
          <p14:tracePt t="39362" x="6313488" y="919163"/>
          <p14:tracePt t="39370" x="6354763" y="982663"/>
          <p14:tracePt t="39378" x="6386513" y="1039813"/>
          <p14:tracePt t="39387" x="6426200" y="1087438"/>
          <p14:tracePt t="39395" x="6450013" y="1136650"/>
          <p14:tracePt t="39403" x="6483350" y="1184275"/>
          <p14:tracePt t="39412" x="6530975" y="1273175"/>
          <p14:tracePt t="39420" x="6596063" y="1346200"/>
          <p14:tracePt t="39428" x="6651625" y="1417638"/>
          <p14:tracePt t="39437" x="6700838" y="1466850"/>
          <p14:tracePt t="39445" x="6740525" y="1514475"/>
          <p14:tracePt t="39453" x="6789738" y="1563688"/>
          <p14:tracePt t="39461" x="6797675" y="1563688"/>
          <p14:tracePt t="39470" x="6837363" y="1595438"/>
          <p14:tracePt t="39478" x="6870700" y="1611313"/>
          <p14:tracePt t="39486" x="6894513" y="1619250"/>
          <p14:tracePt t="39495" x="6918325" y="1619250"/>
          <p14:tracePt t="39503" x="6942138" y="1636713"/>
          <p14:tracePt t="39511" x="6958013" y="1636713"/>
          <p14:tracePt t="39520" x="6967538" y="1636713"/>
          <p14:tracePt t="39528" x="6991350" y="1636713"/>
          <p14:tracePt t="39537" x="7007225" y="1619250"/>
          <p14:tracePt t="39545" x="7007225" y="1611313"/>
          <p14:tracePt t="39553" x="7015163" y="1595438"/>
          <p14:tracePt t="39562" x="7031038" y="1587500"/>
          <p14:tracePt t="39570" x="7031038" y="1563688"/>
          <p14:tracePt t="39578" x="7031038" y="1547813"/>
          <p14:tracePt t="39586" x="7038975" y="1539875"/>
          <p14:tracePt t="39595" x="7038975" y="1514475"/>
          <p14:tracePt t="39604" x="7038975" y="1490663"/>
          <p14:tracePt t="39612" x="7038975" y="1474788"/>
          <p14:tracePt t="39620" x="7038975" y="1466850"/>
          <p14:tracePt t="39628" x="7031038" y="1427163"/>
          <p14:tracePt t="39637" x="7015163" y="1417638"/>
          <p14:tracePt t="39645" x="7007225" y="1401763"/>
          <p14:tracePt t="39653" x="6983413" y="1393825"/>
          <p14:tracePt t="39662" x="6958013" y="1377950"/>
          <p14:tracePt t="39670" x="6934200" y="1370013"/>
          <p14:tracePt t="39678" x="6910388" y="1354138"/>
          <p14:tracePt t="39686" x="6894513" y="1354138"/>
          <p14:tracePt t="39695" x="6845300" y="1346200"/>
          <p14:tracePt t="39703" x="6821488" y="1330325"/>
          <p14:tracePt t="39711" x="6789738" y="1330325"/>
          <p14:tracePt t="39720" x="6748463" y="1322388"/>
          <p14:tracePt t="39728" x="6740525" y="1322388"/>
          <p14:tracePt t="39737" x="6700838" y="1322388"/>
          <p14:tracePt t="39745" x="6669088" y="1322388"/>
          <p14:tracePt t="39753" x="6643688" y="1322388"/>
          <p14:tracePt t="39761" x="6604000" y="1322388"/>
          <p14:tracePt t="39770" x="6580188" y="1322388"/>
          <p14:tracePt t="39778" x="6556375" y="1322388"/>
          <p14:tracePt t="39786" x="6523038" y="1322388"/>
          <p14:tracePt t="39795" x="6483350" y="1322388"/>
          <p14:tracePt t="39803" x="6459538" y="1330325"/>
          <p14:tracePt t="39811" x="6426200" y="1354138"/>
          <p14:tracePt t="39820" x="6410325" y="1370013"/>
          <p14:tracePt t="39828" x="6386513" y="1393825"/>
          <p14:tracePt t="39837" x="6362700" y="1401763"/>
          <p14:tracePt t="39845" x="6354763" y="1417638"/>
          <p14:tracePt t="39853" x="6329363" y="1443038"/>
          <p14:tracePt t="39861" x="6313488" y="1466850"/>
          <p14:tracePt t="39870" x="6305550" y="1498600"/>
          <p14:tracePt t="39878" x="6305550" y="1522413"/>
          <p14:tracePt t="39887" x="6305550" y="1547813"/>
          <p14:tracePt t="39895" x="6305550" y="1587500"/>
          <p14:tracePt t="39903" x="6305550" y="1611313"/>
          <p14:tracePt t="39912" x="6329363" y="1660525"/>
          <p14:tracePt t="39920" x="6362700" y="1692275"/>
          <p14:tracePt t="39928" x="6386513" y="1731963"/>
          <p14:tracePt t="39936" x="6410325" y="1749425"/>
          <p14:tracePt t="39945" x="6459538" y="1781175"/>
          <p14:tracePt t="39953" x="6499225" y="1804988"/>
          <p14:tracePt t="39962" x="6530975" y="1828800"/>
          <p14:tracePt t="39970" x="6604000" y="1854200"/>
          <p14:tracePt t="39978" x="6627813" y="1854200"/>
          <p14:tracePt t="39987" x="6669088" y="1854200"/>
          <p14:tracePt t="39995" x="6692900" y="1870075"/>
          <p14:tracePt t="40003" x="6716713" y="1870075"/>
          <p14:tracePt t="40012" x="6740525" y="1870075"/>
          <p14:tracePt t="40020" x="6748463" y="1870075"/>
          <p14:tracePt t="40028" x="6765925" y="1870075"/>
          <p14:tracePt t="40037" x="6773863" y="1870075"/>
          <p14:tracePt t="41069" x="6789738" y="1844675"/>
          <p14:tracePt t="67299" x="6716713" y="1844675"/>
          <p14:tracePt t="67307" x="6651625" y="1844675"/>
          <p14:tracePt t="67315" x="6580188" y="1870075"/>
          <p14:tracePt t="68345" x="3814763" y="3030538"/>
          <p14:tracePt t="73292" x="3765550" y="3030538"/>
          <p14:tracePt t="73300" x="3709988" y="3014663"/>
          <p14:tracePt t="73308" x="3668713" y="2989263"/>
          <p14:tracePt t="74341" x="1958975" y="4359275"/>
          <p14:tracePt t="74348" x="2314575" y="4940300"/>
          <p14:tracePt t="74356" x="2459038" y="5221288"/>
          <p14:tracePt t="74364" x="2628900" y="5576888"/>
          <p14:tracePt t="74370" x="2676525" y="5721350"/>
          <p14:tracePt t="74379" x="2814638" y="5995988"/>
          <p14:tracePt t="74387" x="2911475" y="6253163"/>
          <p14:tracePt t="74395" x="2990850" y="6478588"/>
          <p14:tracePt t="74404" x="3063875" y="6672263"/>
          <p14:tracePt t="74412" x="3128963" y="684212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BF0DA-FDB8-A8C5-666A-249BD46EF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3FE99EC6-AE80-21FD-9042-9365038DC862}"/>
              </a:ext>
            </a:extLst>
          </p:cNvPr>
          <p:cNvSpPr txBox="1">
            <a:spLocks/>
          </p:cNvSpPr>
          <p:nvPr/>
        </p:nvSpPr>
        <p:spPr>
          <a:xfrm>
            <a:off x="-1" y="-8639"/>
            <a:ext cx="12191999" cy="7629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err="1"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 DENSITY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71DA88F0-B770-9FD1-77C6-0F5059FCF5F0}"/>
                  </a:ext>
                </a:extLst>
              </p:cNvPr>
              <p:cNvSpPr txBox="1"/>
              <p:nvPr/>
            </p:nvSpPr>
            <p:spPr>
              <a:xfrm>
                <a:off x="471374" y="1031357"/>
                <a:ext cx="1124924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/>
                  <a:t>Charge flux passing through a cross-section of the conductor at a particular point</a:t>
                </a:r>
                <a:r>
                  <a:rPr lang="it-IT" dirty="0"/>
                  <a:t>: </a:t>
                </a:r>
                <a:r>
                  <a:rPr lang="it-IT" b="1"/>
                  <a:t>current density </a:t>
                </a:r>
                <a14:m>
                  <m:oMath xmlns:m="http://schemas.openxmlformats.org/officeDocument/2006/math">
                    <m:r>
                      <a:rPr lang="it-IT" b="1" i="1" smtClean="0">
                        <a:latin typeface="Cambria Math" panose="02040503050406030204" pitchFamily="18" charset="0"/>
                      </a:rPr>
                      <m:t>𝑱</m:t>
                    </m:r>
                  </m:oMath>
                </a14:m>
                <a:r>
                  <a:rPr lang="it-IT" b="1" i="1" dirty="0"/>
                  <a:t> </a:t>
                </a:r>
                <a:r>
                  <a:rPr lang="it-IT" dirty="0">
                    <a:sym typeface="Wingdings" panose="05000000000000000000" pitchFamily="2" charset="2"/>
                  </a:rPr>
                  <a:t> </a:t>
                </a:r>
                <a:r>
                  <a:rPr lang="it-IT">
                    <a:sym typeface="Wingdings" panose="05000000000000000000" pitchFamily="2" charset="2"/>
                  </a:rPr>
                  <a:t>has the same direction and orientation as the velocity of moving charges if they are </a:t>
                </a:r>
                <a:r>
                  <a:rPr lang="it-IT" dirty="0">
                    <a:sym typeface="Wingdings" panose="05000000000000000000" pitchFamily="2" charset="2"/>
                  </a:rPr>
                  <a:t>positive</a:t>
                </a:r>
                <a:r>
                  <a:rPr lang="it-IT">
                    <a:sym typeface="Wingdings" panose="05000000000000000000" pitchFamily="2" charset="2"/>
                  </a:rPr>
                  <a:t>, and opposite orientation if they are</a:t>
                </a:r>
                <a:r>
                  <a:rPr lang="it-IT" dirty="0">
                    <a:sym typeface="Wingdings" panose="05000000000000000000" pitchFamily="2" charset="2"/>
                  </a:rPr>
                  <a:t> negative.</a:t>
                </a:r>
                <a:endParaRPr lang="it-IT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71DA88F0-B770-9FD1-77C6-0F5059FCF5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374" y="1031357"/>
                <a:ext cx="11249248" cy="923330"/>
              </a:xfrm>
              <a:prstGeom prst="rect">
                <a:avLst/>
              </a:prstGeom>
              <a:blipFill>
                <a:blip r:embed="rId5"/>
                <a:stretch>
                  <a:fillRect l="-338" t="-2703" b="-945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4">
            <a:extLst>
              <a:ext uri="{FF2B5EF4-FFF2-40B4-BE49-F238E27FC236}">
                <a16:creationId xmlns:a16="http://schemas.microsoft.com/office/drawing/2014/main" id="{6CC97A7B-F222-8F5F-3D13-54D778CA3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71"/>
          <a:stretch>
            <a:fillRect/>
          </a:stretch>
        </p:blipFill>
        <p:spPr bwMode="auto">
          <a:xfrm>
            <a:off x="471374" y="2208737"/>
            <a:ext cx="3373539" cy="28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C1698D2B-92E4-019B-40E9-41FE689A34B8}"/>
                  </a:ext>
                </a:extLst>
              </p:cNvPr>
              <p:cNvSpPr txBox="1"/>
              <p:nvPr/>
            </p:nvSpPr>
            <p:spPr>
              <a:xfrm>
                <a:off x="4196314" y="2208736"/>
                <a:ext cx="7524308" cy="34844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/>
                  <a:t>The current intensity can be written through the surface element as </a:t>
                </a:r>
                <a14:m>
                  <m:oMath xmlns:m="http://schemas.openxmlformats.org/officeDocument/2006/math">
                    <m:r>
                      <a:rPr lang="it-IT" b="1" i="1" smtClean="0">
                        <a:latin typeface="Cambria Math" panose="02040503050406030204" pitchFamily="18" charset="0"/>
                      </a:rPr>
                      <m:t>𝑱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∙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it-IT" dirty="0"/>
                  <a:t>, </a:t>
                </a:r>
                <a:r>
                  <a:rPr lang="it-IT"/>
                  <a:t>where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it-IT" dirty="0"/>
                  <a:t> </a:t>
                </a:r>
                <a:r>
                  <a:rPr lang="it-IT"/>
                  <a:t>is the </a:t>
                </a:r>
                <a:r>
                  <a:rPr lang="it-IT" dirty="0"/>
                  <a:t>area </a:t>
                </a:r>
                <a:r>
                  <a:rPr lang="it-IT"/>
                  <a:t>vector of the element</a:t>
                </a:r>
                <a:r>
                  <a:rPr lang="it-IT" dirty="0"/>
                  <a:t>, </a:t>
                </a:r>
                <a:r>
                  <a:rPr lang="it-IT"/>
                  <a:t>perpendicular to it</a:t>
                </a:r>
                <a:r>
                  <a:rPr lang="it-IT" dirty="0"/>
                  <a:t>:</a:t>
                </a:r>
              </a:p>
              <a:p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𝑱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nary>
                    </m:oMath>
                  </m:oMathPara>
                </a14:m>
                <a:endParaRPr lang="it-IT" dirty="0"/>
              </a:p>
              <a:p>
                <a:r>
                  <a:rPr lang="it-IT"/>
                  <a:t>If the current is uniform through the surface and parallel to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it-IT" dirty="0"/>
                  <a:t>, </a:t>
                </a:r>
                <a:r>
                  <a:rPr lang="it-IT"/>
                  <a:t>then also </a:t>
                </a:r>
                <a14:m>
                  <m:oMath xmlns:m="http://schemas.openxmlformats.org/officeDocument/2006/math">
                    <m:r>
                      <a:rPr lang="it-IT" b="1" i="1" smtClean="0">
                        <a:latin typeface="Cambria Math" panose="02040503050406030204" pitchFamily="18" charset="0"/>
                      </a:rPr>
                      <m:t>𝑱</m:t>
                    </m:r>
                  </m:oMath>
                </a14:m>
                <a:r>
                  <a:rPr lang="it-IT" dirty="0"/>
                  <a:t> </a:t>
                </a:r>
                <a:r>
                  <a:rPr lang="it-IT"/>
                  <a:t>is uniform and parallel to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it-IT" dirty="0"/>
                  <a:t>:</a:t>
                </a:r>
              </a:p>
              <a:p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𝑑𝐴</m:t>
                          </m:r>
                        </m:e>
                      </m:nary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𝐽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𝑑𝐴</m:t>
                          </m:r>
                        </m:e>
                      </m:nary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𝐽𝐴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→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𝑖𝐴</m:t>
                      </m:r>
                    </m:oMath>
                  </m:oMathPara>
                </a14:m>
                <a:endParaRPr lang="it-IT" dirty="0"/>
              </a:p>
              <a:p>
                <a:r>
                  <a:rPr lang="it-IT"/>
                  <a:t>where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it-IT" dirty="0"/>
                  <a:t> </a:t>
                </a:r>
                <a:r>
                  <a:rPr lang="it-IT"/>
                  <a:t>is the total area of the surface</a:t>
                </a:r>
                <a:r>
                  <a:rPr lang="it-IT" dirty="0"/>
                  <a:t>.</a:t>
                </a: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C1698D2B-92E4-019B-40E9-41FE689A34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6314" y="2208736"/>
                <a:ext cx="7524308" cy="3484415"/>
              </a:xfrm>
              <a:prstGeom prst="rect">
                <a:avLst/>
              </a:prstGeom>
              <a:blipFill>
                <a:blip r:embed="rId7"/>
                <a:stretch>
                  <a:fillRect l="-673" t="-7609" b="-3587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asellaDiTesto 5">
            <a:extLst>
              <a:ext uri="{FF2B5EF4-FFF2-40B4-BE49-F238E27FC236}">
                <a16:creationId xmlns:a16="http://schemas.microsoft.com/office/drawing/2014/main" id="{35F39582-4899-E74F-3849-F0F6BD44413D}"/>
              </a:ext>
            </a:extLst>
          </p:cNvPr>
          <p:cNvSpPr txBox="1"/>
          <p:nvPr/>
        </p:nvSpPr>
        <p:spPr>
          <a:xfrm>
            <a:off x="471374" y="5169931"/>
            <a:ext cx="337353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Streamlines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representing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charge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flow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conductor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with a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constriction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Audio 6">
            <a:extLst>
              <a:ext uri="{FF2B5EF4-FFF2-40B4-BE49-F238E27FC236}">
                <a16:creationId xmlns:a16="http://schemas.microsoft.com/office/drawing/2014/main" id="{10D90F7C-0EBA-9FBF-DF31-41796394B9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47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728"/>
    </mc:Choice>
    <mc:Fallback xmlns="">
      <p:transition spd="slow" advTm="185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3" x="5208588" y="6664325"/>
          <p14:tracePt t="243" x="5176838" y="6503988"/>
          <p14:tracePt t="251" x="5137150" y="6310313"/>
          <p14:tracePt t="257" x="5111750" y="6108700"/>
          <p14:tracePt t="267" x="5056188" y="5721350"/>
          <p14:tracePt t="2097" x="5548313" y="571500"/>
          <p14:tracePt t="2097" x="5491163" y="1039813"/>
          <p14:tracePt t="2097" x="5451475" y="1296988"/>
          <p14:tracePt t="2097" x="5837238" y="2087563"/>
          <p14:tracePt t="2097" x="5854700" y="2087563"/>
          <p14:tracePt t="2097" x="5862638" y="2087563"/>
          <p14:tracePt t="2097" x="5886450" y="2087563"/>
          <p14:tracePt t="2097" x="5910263" y="2071688"/>
          <p14:tracePt t="2097" x="5934075" y="2063750"/>
          <p14:tracePt t="2097" x="5959475" y="2046288"/>
          <p14:tracePt t="2097" x="6007100" y="2022475"/>
          <p14:tracePt t="2097" x="6072188" y="1990725"/>
          <p14:tracePt t="2097" x="6135688" y="1949450"/>
          <p14:tracePt t="2097" x="6208713" y="1917700"/>
          <p14:tracePt t="2097" x="6289675" y="1878013"/>
          <p14:tracePt t="2097" x="6378575" y="1844675"/>
          <p14:tracePt t="2097" x="6459538" y="1820863"/>
          <p14:tracePt t="2097" x="6530975" y="1797050"/>
          <p14:tracePt t="2097" x="6627813" y="1773238"/>
          <p14:tracePt t="2097" x="6716713" y="1757363"/>
          <p14:tracePt t="2097" x="6797675" y="1749425"/>
          <p14:tracePt t="2097" x="6886575" y="1731963"/>
          <p14:tracePt t="2097" x="6967538" y="1731963"/>
          <p14:tracePt t="2097" x="7038975" y="1731963"/>
          <p14:tracePt t="2097" x="7112000" y="1731963"/>
          <p14:tracePt t="2097" x="7177088" y="1731963"/>
          <p14:tracePt t="2097" x="7224713" y="1731963"/>
          <p14:tracePt t="2097" x="7248525" y="1731963"/>
          <p14:tracePt t="2097" x="7297738" y="1749425"/>
          <p14:tracePt t="2097" x="7329488" y="1757363"/>
          <p14:tracePt t="2097" x="7353300" y="1773238"/>
          <p14:tracePt t="2097" x="7378700" y="1773238"/>
          <p14:tracePt t="2097" x="7394575" y="1781175"/>
          <p14:tracePt t="2097" x="7402513" y="1781175"/>
          <p14:tracePt t="2097" x="7418388" y="1781175"/>
          <p14:tracePt t="2097" x="7418388" y="1797050"/>
          <p14:tracePt t="2097" x="7426325" y="1797050"/>
          <p14:tracePt t="2097" x="7418388" y="1797050"/>
          <p14:tracePt t="2097" x="7378700" y="1797050"/>
          <p14:tracePt t="2097" x="7353300" y="1797050"/>
          <p14:tracePt t="2097" x="7321550" y="1781175"/>
          <p14:tracePt t="2097" x="7394575" y="1781175"/>
          <p14:tracePt t="2097" x="7394575" y="1773238"/>
          <p14:tracePt t="2097" x="7345363" y="1773238"/>
          <p14:tracePt t="2097" x="7281863" y="1773238"/>
          <p14:tracePt t="2097" x="7185025" y="1773238"/>
          <p14:tracePt t="2097" x="2168525" y="579438"/>
          <p14:tracePt t="2097" x="2241550" y="500063"/>
          <p14:tracePt t="2097" x="2330450" y="411163"/>
          <p14:tracePt t="2097" x="2435225" y="338138"/>
          <p14:tracePt t="2097" x="2547938" y="282575"/>
          <p14:tracePt t="2097" x="2676525" y="217488"/>
          <p14:tracePt t="2097" x="2846388" y="169863"/>
          <p14:tracePt t="2097" x="3016250" y="120650"/>
          <p14:tracePt t="2097" x="3209925" y="88900"/>
          <p14:tracePt t="2097" x="3419475" y="65088"/>
          <p14:tracePt t="2097" x="3621088" y="47625"/>
          <p14:tracePt t="2097" x="3830638" y="47625"/>
          <p14:tracePt t="2097" x="4024313" y="47625"/>
          <p14:tracePt t="2097" x="4192588" y="47625"/>
          <p14:tracePt t="2097" x="4338638" y="88900"/>
          <p14:tracePt t="2097" x="4483100" y="136525"/>
          <p14:tracePt t="2097" x="4595813" y="209550"/>
          <p14:tracePt t="2097" x="4692650" y="282575"/>
          <p14:tracePt t="2097" x="4765675" y="379413"/>
          <p14:tracePt t="2097" x="4789488" y="427038"/>
          <p14:tracePt t="2097" x="4870450" y="596900"/>
          <p14:tracePt t="2097" x="4894263" y="725488"/>
          <p14:tracePt t="2097" x="4910138" y="869950"/>
          <p14:tracePt t="2097" x="4910138" y="1008063"/>
          <p14:tracePt t="2097" x="4910138" y="1079500"/>
          <p14:tracePt t="2097" x="4894263" y="1200150"/>
          <p14:tracePt t="2097" x="4862513" y="1296988"/>
          <p14:tracePt t="2097" x="4838700" y="1393825"/>
          <p14:tracePt t="2097" x="4821238" y="1417638"/>
          <p14:tracePt t="2097" x="4797425" y="1474788"/>
          <p14:tracePt t="2097" x="4789488" y="1522413"/>
          <p14:tracePt t="2097" x="4773613" y="1563688"/>
          <p14:tracePt t="2097" x="4765675" y="1587500"/>
          <p14:tracePt t="2097" x="4749800" y="1595438"/>
          <p14:tracePt t="2097" x="4749800" y="1611313"/>
          <p14:tracePt t="2097" x="4749800" y="1619250"/>
          <p14:tracePt t="2097" x="4765675" y="1619250"/>
          <p14:tracePt t="2097" x="4773613" y="1611313"/>
          <p14:tracePt t="2097" x="4813300" y="1611313"/>
          <p14:tracePt t="2097" x="4862513" y="1587500"/>
          <p14:tracePt t="2097" x="4935538" y="1547813"/>
          <p14:tracePt t="2097" x="5032375" y="1514475"/>
          <p14:tracePt t="2097" x="5137150" y="1466850"/>
          <p14:tracePt t="2097" x="5257800" y="1393825"/>
          <p14:tracePt t="2097" x="5394325" y="1330325"/>
          <p14:tracePt t="2097" x="5548313" y="1249363"/>
          <p14:tracePt t="2097" x="5684838" y="1160463"/>
          <p14:tracePt t="2097" x="5829300" y="1063625"/>
          <p14:tracePt t="2097" x="5975350" y="966788"/>
          <p14:tracePt t="2097" x="6111875" y="862013"/>
          <p14:tracePt t="2097" x="6232525" y="749300"/>
          <p14:tracePt t="2097" x="6337300" y="628650"/>
          <p14:tracePt t="2097" x="6378575" y="579438"/>
          <p14:tracePt t="2097" x="6523038" y="403225"/>
          <p14:tracePt t="2097" x="6580188" y="282575"/>
          <p14:tracePt t="2097" x="6643688" y="169863"/>
          <p14:tracePt t="2097" x="6677025" y="47625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A694C-FA94-2889-E6A8-90556FB58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74F92FBB-7B5D-2195-6A17-32B74579EDFE}"/>
              </a:ext>
            </a:extLst>
          </p:cNvPr>
          <p:cNvSpPr txBox="1">
            <a:spLocks/>
          </p:cNvSpPr>
          <p:nvPr/>
        </p:nvSpPr>
        <p:spPr>
          <a:xfrm>
            <a:off x="-1" y="-8639"/>
            <a:ext cx="12191999" cy="7629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resistance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3EC40A48-5A76-7B31-031D-9CDE67ACE342}"/>
                  </a:ext>
                </a:extLst>
              </p:cNvPr>
              <p:cNvSpPr txBox="1"/>
              <p:nvPr/>
            </p:nvSpPr>
            <p:spPr>
              <a:xfrm>
                <a:off x="471374" y="1031357"/>
                <a:ext cx="11249248" cy="19958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/>
                  <a:t>If we apply the same potential difference between the ends of geometrically similar copper and glass rods</a:t>
                </a:r>
                <a:r>
                  <a:rPr lang="it-IT" dirty="0"/>
                  <a:t>, </a:t>
                </a:r>
                <a:r>
                  <a:rPr lang="it-IT"/>
                  <a:t>very different currents result</a:t>
                </a:r>
                <a:r>
                  <a:rPr lang="it-IT" dirty="0"/>
                  <a:t>: </a:t>
                </a:r>
                <a:r>
                  <a:rPr lang="it-IT"/>
                  <a:t>the characteristic of the conductor that comes into play </a:t>
                </a:r>
                <a:r>
                  <a:rPr lang="it-IT" dirty="0"/>
                  <a:t>in </a:t>
                </a:r>
                <a:r>
                  <a:rPr lang="it-IT"/>
                  <a:t>this case is its </a:t>
                </a:r>
                <a:r>
                  <a:rPr lang="it-IT" b="1"/>
                  <a:t>electrical resistance</a:t>
                </a:r>
                <a:r>
                  <a:rPr lang="it-IT" dirty="0"/>
                  <a:t>.</a:t>
                </a:r>
              </a:p>
              <a:p>
                <a:r>
                  <a:rPr lang="it-IT"/>
                  <a:t>We determine the resistance between any two points of a conductor by applying a potential difference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it-IT" dirty="0"/>
                  <a:t> </a:t>
                </a:r>
                <a:r>
                  <a:rPr lang="it-IT"/>
                  <a:t>between those points and measuring the current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it-IT" dirty="0"/>
                  <a:t> </a:t>
                </a:r>
                <a:r>
                  <a:rPr lang="it-IT"/>
                  <a:t>that develops</a:t>
                </a:r>
                <a:r>
                  <a:rPr lang="it-IT" dirty="0"/>
                  <a:t>. </a:t>
                </a:r>
                <a:r>
                  <a:rPr lang="it-IT"/>
                  <a:t>The resistance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it-IT" dirty="0"/>
                  <a:t> </a:t>
                </a:r>
                <a:r>
                  <a:rPr lang="it-IT"/>
                  <a:t>is then</a:t>
                </a:r>
                <a:r>
                  <a:rPr lang="it-IT" dirty="0"/>
                  <a:t>:</a:t>
                </a:r>
              </a:p>
              <a:p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3EC40A48-5A76-7B31-031D-9CDE67ACE3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374" y="1031357"/>
                <a:ext cx="11249248" cy="1995867"/>
              </a:xfrm>
              <a:prstGeom prst="rect">
                <a:avLst/>
              </a:prstGeom>
              <a:blipFill>
                <a:blip r:embed="rId5"/>
                <a:stretch>
                  <a:fillRect l="-338" t="-1266" r="-788" b="-6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5">
            <a:extLst>
              <a:ext uri="{FF2B5EF4-FFF2-40B4-BE49-F238E27FC236}">
                <a16:creationId xmlns:a16="http://schemas.microsoft.com/office/drawing/2014/main" id="{3544EB36-15A1-FB8B-8CA3-C6A3B68BC3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0086" y="2748569"/>
            <a:ext cx="2476627" cy="111130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CBEA2A3-9C48-14A5-B081-55597E5761C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5546" y="3859876"/>
            <a:ext cx="6788499" cy="2082907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5788CB8-7187-66A7-2F36-50C218A88728}"/>
              </a:ext>
            </a:extLst>
          </p:cNvPr>
          <p:cNvSpPr txBox="1"/>
          <p:nvPr/>
        </p:nvSpPr>
        <p:spPr>
          <a:xfrm>
            <a:off x="637954" y="4945844"/>
            <a:ext cx="4136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/>
              <a:t>A conductor whose function within a circuit is to provide a specific resistance is called a </a:t>
            </a:r>
            <a:r>
              <a:rPr lang="it-IT" b="1" i="1"/>
              <a:t>resistor</a:t>
            </a:r>
            <a:endParaRPr lang="it-IT" b="1" i="1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A61F98B-17AA-CD3A-C3EE-57A2857A5756}"/>
              </a:ext>
            </a:extLst>
          </p:cNvPr>
          <p:cNvSpPr txBox="1"/>
          <p:nvPr/>
        </p:nvSpPr>
        <p:spPr>
          <a:xfrm>
            <a:off x="4575546" y="3884717"/>
            <a:ext cx="2718139" cy="523220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SI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, the 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Ohm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Ω)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B1357AA-ECAE-2874-DB29-125CFCC39289}"/>
              </a:ext>
            </a:extLst>
          </p:cNvPr>
          <p:cNvSpPr txBox="1"/>
          <p:nvPr/>
        </p:nvSpPr>
        <p:spPr>
          <a:xfrm>
            <a:off x="5981252" y="4713695"/>
            <a:ext cx="2343360" cy="923330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r>
              <a:rPr lang="it-IT" dirty="0"/>
              <a:t>N.B. </a:t>
            </a:r>
            <a:r>
              <a:rPr lang="it-IT" dirty="0" err="1"/>
              <a:t>there</a:t>
            </a:r>
            <a:r>
              <a:rPr lang="it-IT" dirty="0"/>
              <a:t> are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materials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do </a:t>
            </a:r>
            <a:r>
              <a:rPr lang="it-IT" b="1" dirty="0" err="1"/>
              <a:t>not</a:t>
            </a:r>
            <a:r>
              <a:rPr lang="it-IT" dirty="0"/>
              <a:t> follow </a:t>
            </a:r>
            <a:r>
              <a:rPr lang="it-IT" dirty="0" err="1"/>
              <a:t>Ohm's</a:t>
            </a:r>
            <a:r>
              <a:rPr lang="it-IT" dirty="0"/>
              <a:t> </a:t>
            </a:r>
            <a:r>
              <a:rPr lang="it-IT" dirty="0" err="1"/>
              <a:t>law</a:t>
            </a:r>
            <a:endParaRPr lang="it-IT" dirty="0"/>
          </a:p>
        </p:txBody>
      </p:sp>
      <p:pic>
        <p:nvPicPr>
          <p:cNvPr id="5" name="Audio 4">
            <a:extLst>
              <a:ext uri="{FF2B5EF4-FFF2-40B4-BE49-F238E27FC236}">
                <a16:creationId xmlns:a16="http://schemas.microsoft.com/office/drawing/2014/main" id="{945DB133-71D4-CB6C-3B58-978B9F93DA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0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416"/>
    </mc:Choice>
    <mc:Fallback xmlns="">
      <p:transition spd="slow" advTm="140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7051" x="7829550" y="644525"/>
          <p14:tracePt t="97062" x="7612063" y="1079500"/>
          <p14:tracePt t="97072" x="7200900" y="1949450"/>
          <p14:tracePt t="98100" x="5014913" y="4689475"/>
          <p14:tracePt t="98111" x="5040313" y="4625975"/>
          <p14:tracePt t="98116" x="5064125" y="4576763"/>
          <p14:tracePt t="98126" x="5087938" y="4529138"/>
          <p14:tracePt t="98134" x="5103813" y="4456113"/>
          <p14:tracePt t="98142" x="5111750" y="4400550"/>
          <p14:tracePt t="98150" x="5111750" y="4351338"/>
          <p14:tracePt t="98159" x="5111750" y="4303713"/>
          <p14:tracePt t="98167" x="5111750" y="4238625"/>
          <p14:tracePt t="98175" x="5103813" y="4191000"/>
          <p14:tracePt t="98184" x="5080000" y="4141788"/>
          <p14:tracePt t="98192" x="5040313" y="4110038"/>
          <p14:tracePt t="98200" x="5006975" y="4070350"/>
          <p14:tracePt t="98209" x="4959350" y="4037013"/>
          <p14:tracePt t="98217" x="4846638" y="3973513"/>
          <p14:tracePt t="98225" x="4789488" y="3965575"/>
          <p14:tracePt t="98234" x="4741863" y="3948113"/>
          <p14:tracePt t="98242" x="4716463" y="3948113"/>
          <p14:tracePt t="98250" x="4629150" y="3940175"/>
          <p14:tracePt t="98259" x="4579938" y="3940175"/>
          <p14:tracePt t="98267" x="4548188" y="3940175"/>
          <p14:tracePt t="98275" x="4498975" y="3940175"/>
          <p14:tracePt t="98283" x="4459288" y="3940175"/>
          <p14:tracePt t="98292" x="4410075" y="3965575"/>
          <p14:tracePt t="98300" x="4402138" y="3965575"/>
          <p14:tracePt t="98308" x="4362450" y="3989388"/>
          <p14:tracePt t="98317" x="4330700" y="3997325"/>
          <p14:tracePt t="98325" x="4305300" y="4021138"/>
          <p14:tracePt t="98333" x="4289425" y="4021138"/>
          <p14:tracePt t="98342" x="4281488" y="4037013"/>
          <p14:tracePt t="98350" x="4265613" y="4037013"/>
          <p14:tracePt t="98358" x="4257675" y="4037013"/>
          <p14:tracePt t="98367" x="4257675" y="4044950"/>
          <p14:tracePt t="98404" x="4265613" y="4044950"/>
          <p14:tracePt t="98412" x="4289425" y="4044950"/>
          <p14:tracePt t="98421" x="4354513" y="4037013"/>
          <p14:tracePt t="98437" x="4532313" y="4013200"/>
          <p14:tracePt t="98446" x="4668838" y="3989388"/>
          <p14:tracePt t="98454" x="4813300" y="3965575"/>
          <p14:tracePt t="98462" x="4967288" y="3940175"/>
          <p14:tracePt t="98470" x="5127625" y="3916363"/>
          <p14:tracePt t="98479" x="5208588" y="3916363"/>
          <p14:tracePt t="98487" x="5354638" y="3892550"/>
          <p14:tracePt t="98495" x="5491163" y="3868738"/>
          <p14:tracePt t="98504" x="5588000" y="3852863"/>
          <p14:tracePt t="98512" x="5668963" y="3827463"/>
          <p14:tracePt t="98521" x="5741988" y="3819525"/>
          <p14:tracePt t="98529" x="5765800" y="3803650"/>
          <p14:tracePt t="98537" x="5805488" y="3779838"/>
          <p14:tracePt t="98545" x="5854700" y="3771900"/>
          <p14:tracePt t="98554" x="5886450" y="3730625"/>
          <p14:tracePt t="98562" x="5910263" y="3706813"/>
          <p14:tracePt t="98570" x="5926138" y="3675063"/>
          <p14:tracePt t="98579" x="5934075" y="3633788"/>
          <p14:tracePt t="98587" x="5934075" y="3602038"/>
          <p14:tracePt t="98595" x="5951538" y="3562350"/>
          <p14:tracePt t="98604" x="5951538" y="3529013"/>
          <p14:tracePt t="98612" x="5959475" y="3481388"/>
          <p14:tracePt t="98620" x="5959475" y="3433763"/>
          <p14:tracePt t="98629" x="5959475" y="3368675"/>
          <p14:tracePt t="98637" x="5959475" y="3303588"/>
          <p14:tracePt t="98645" x="5959475" y="3248025"/>
          <p14:tracePt t="98654" x="5959475" y="3182938"/>
          <p14:tracePt t="98662" x="5959475" y="3127375"/>
          <p14:tracePt t="98670" x="5959475" y="3062288"/>
          <p14:tracePt t="98679" x="5959475" y="3014663"/>
          <p14:tracePt t="98687" x="5951538" y="2957513"/>
          <p14:tracePt t="98695" x="5951538" y="2892425"/>
          <p14:tracePt t="98704" x="5934075" y="2844800"/>
          <p14:tracePt t="98712" x="5926138" y="2797175"/>
          <p14:tracePt t="98720" x="5910263" y="2763838"/>
          <p14:tracePt t="98729" x="5886450" y="2724150"/>
          <p14:tracePt t="98737" x="5862638" y="2692400"/>
          <p14:tracePt t="98745" x="5829300" y="2651125"/>
          <p14:tracePt t="98754" x="5789613" y="2627313"/>
          <p14:tracePt t="98762" x="5741988" y="2603500"/>
          <p14:tracePt t="98770" x="5692775" y="2578100"/>
          <p14:tracePt t="98779" x="5635625" y="2570163"/>
          <p14:tracePt t="98787" x="5611813" y="2570163"/>
          <p14:tracePt t="98795" x="5572125" y="2570163"/>
          <p14:tracePt t="98804" x="5564188" y="2570163"/>
          <p14:tracePt t="98812" x="5548313" y="2570163"/>
          <p14:tracePt t="98820" x="5540375" y="2570163"/>
          <p14:tracePt t="98829" x="5514975" y="2578100"/>
          <p14:tracePt t="98837" x="5514975" y="2603500"/>
          <p14:tracePt t="98845" x="5499100" y="2627313"/>
          <p14:tracePt t="98854" x="5491163" y="2667000"/>
          <p14:tracePt t="98862" x="5491163" y="2716213"/>
          <p14:tracePt t="98870" x="5491163" y="2763838"/>
          <p14:tracePt t="98879" x="5491163" y="2813050"/>
          <p14:tracePt t="98887" x="5491163" y="2860675"/>
          <p14:tracePt t="98895" x="5491163" y="2909888"/>
          <p14:tracePt t="98904" x="5499100" y="2917825"/>
          <p14:tracePt t="98912" x="5514975" y="2957513"/>
          <p14:tracePt t="98920" x="5540375" y="2989263"/>
          <p14:tracePt t="98929" x="5564188" y="3030538"/>
          <p14:tracePt t="98937" x="5572125" y="3054350"/>
          <p14:tracePt t="98945" x="5595938" y="3078163"/>
          <p14:tracePt t="98954" x="5619750" y="3086100"/>
          <p14:tracePt t="98962" x="5645150" y="3101975"/>
          <p14:tracePt t="98970" x="5661025" y="3109913"/>
          <p14:tracePt t="98979" x="5684838" y="3109913"/>
          <p14:tracePt t="98987" x="5716588" y="3127375"/>
          <p14:tracePt t="98995" x="5741988" y="3127375"/>
          <p14:tracePt t="99004" x="5757863" y="3127375"/>
          <p14:tracePt t="99012" x="5781675" y="3127375"/>
          <p14:tracePt t="99020" x="5805488" y="3109913"/>
          <p14:tracePt t="99029" x="5829300" y="3101975"/>
          <p14:tracePt t="99037" x="5854700" y="3078163"/>
          <p14:tracePt t="99045" x="5878513" y="3062288"/>
          <p14:tracePt t="99054" x="5886450" y="3054350"/>
          <p14:tracePt t="99062" x="5902325" y="3030538"/>
          <p14:tracePt t="99070" x="5910263" y="3014663"/>
          <p14:tracePt t="99079" x="5926138" y="2989263"/>
          <p14:tracePt t="99087" x="5926138" y="2981325"/>
          <p14:tracePt t="99095" x="5934075" y="2941638"/>
          <p14:tracePt t="99104" x="5934075" y="2917825"/>
          <p14:tracePt t="99112" x="5934075" y="2909888"/>
          <p14:tracePt t="100145" x="6677025" y="2208213"/>
          <p14:tracePt t="100148" x="6765925" y="2135188"/>
          <p14:tracePt t="100163" x="6813550" y="2087563"/>
          <p14:tracePt t="100171" x="6813550" y="2063750"/>
          <p14:tracePt t="100179" x="6821488" y="2038350"/>
          <p14:tracePt t="100188" x="6837363" y="1990725"/>
          <p14:tracePt t="100196" x="6837363" y="1974850"/>
          <p14:tracePt t="100204" x="6837363" y="1941513"/>
          <p14:tracePt t="100212" x="6837363" y="1901825"/>
          <p14:tracePt t="100220" x="6837363" y="1870075"/>
          <p14:tracePt t="100229" x="6837363" y="1854200"/>
          <p14:tracePt t="100237" x="6837363" y="1820863"/>
          <p14:tracePt t="100245" x="6821488" y="1797050"/>
          <p14:tracePt t="100254" x="6813550" y="1773238"/>
          <p14:tracePt t="100262" x="6797675" y="1749425"/>
          <p14:tracePt t="100270" x="6789738" y="1731963"/>
          <p14:tracePt t="100279" x="6789738" y="1708150"/>
          <p14:tracePt t="100287" x="6773863" y="1692275"/>
          <p14:tracePt t="100295" x="6773863" y="1684338"/>
          <p14:tracePt t="100304" x="6765925" y="1668463"/>
          <p14:tracePt t="100312" x="6765925" y="1660525"/>
          <p14:tracePt t="100320" x="6765925" y="1644650"/>
          <p14:tracePt t="100337" x="6765925" y="1636713"/>
          <p14:tracePt t="100358" x="6765925" y="1619250"/>
          <p14:tracePt t="100407" x="6765925" y="1636713"/>
          <p14:tracePt t="100415" x="6748463" y="1660525"/>
          <p14:tracePt t="100423" x="6748463" y="1684338"/>
          <p14:tracePt t="100431" x="6740525" y="1708150"/>
          <p14:tracePt t="100439" x="6724650" y="1731963"/>
          <p14:tracePt t="100447" x="6716713" y="1773238"/>
          <p14:tracePt t="100455" x="6700838" y="1797050"/>
          <p14:tracePt t="100464" x="6677025" y="1828800"/>
          <p14:tracePt t="100472" x="6643688" y="1870075"/>
          <p14:tracePt t="100480" x="6619875" y="1893888"/>
          <p14:tracePt t="100488" x="6596063" y="1925638"/>
          <p14:tracePt t="100496" x="6556375" y="1949450"/>
          <p14:tracePt t="100504" x="6523038" y="1990725"/>
          <p14:tracePt t="100512" x="6483350" y="2014538"/>
          <p14:tracePt t="100521" x="6434138" y="2046288"/>
          <p14:tracePt t="100529" x="6386513" y="2071688"/>
          <p14:tracePt t="100537" x="6337300" y="2095500"/>
          <p14:tracePt t="100546" x="6313488" y="2111375"/>
          <p14:tracePt t="100554" x="6240463" y="2135188"/>
          <p14:tracePt t="100562" x="6216650" y="2135188"/>
          <p14:tracePt t="100571" x="6184900" y="2135188"/>
          <p14:tracePt t="100579" x="6143625" y="2135188"/>
          <p14:tracePt t="100587" x="6135688" y="2135188"/>
          <p14:tracePt t="100595" x="6111875" y="2135188"/>
          <p14:tracePt t="100604" x="6096000" y="2135188"/>
          <p14:tracePt t="100621" x="6080125" y="2135188"/>
          <p14:tracePt t="100667" x="6080125" y="2143125"/>
          <p14:tracePt t="100683" x="6080125" y="2168525"/>
          <p14:tracePt t="100691" x="6096000" y="2208213"/>
          <p14:tracePt t="100700" x="6111875" y="2239963"/>
          <p14:tracePt t="100708" x="6135688" y="2281238"/>
          <p14:tracePt t="100716" x="6143625" y="2336800"/>
          <p14:tracePt t="100729" x="6169025" y="2409825"/>
          <p14:tracePt t="100737" x="6184900" y="2482850"/>
          <p14:tracePt t="100745" x="6192838" y="2554288"/>
          <p14:tracePt t="100754" x="6208713" y="2627313"/>
          <p14:tracePt t="100762" x="6232525" y="2700338"/>
          <p14:tracePt t="100770" x="6240463" y="2763838"/>
          <p14:tracePt t="100779" x="6240463" y="2787650"/>
          <p14:tracePt t="100787" x="6257925" y="2844800"/>
          <p14:tracePt t="100795" x="6265863" y="2884488"/>
          <p14:tracePt t="100804" x="6265863" y="2909888"/>
          <p14:tracePt t="100812" x="6265863" y="2933700"/>
          <p14:tracePt t="100820" x="6281738" y="2941638"/>
          <p14:tracePt t="100837" x="6281738" y="2957513"/>
          <p14:tracePt t="100854" x="6281738" y="2965450"/>
          <p14:tracePt t="100912" x="6289675" y="2965450"/>
          <p14:tracePt t="101074" x="6289675" y="2941638"/>
          <p14:tracePt t="101082" x="6305550" y="2884488"/>
          <p14:tracePt t="101091" x="6354763" y="2763838"/>
          <p14:tracePt t="101100" x="6402388" y="2595563"/>
          <p14:tracePt t="101108" x="6483350" y="2401888"/>
          <p14:tracePt t="101116" x="6530975" y="2281238"/>
          <p14:tracePt t="101125" x="6604000" y="2063750"/>
          <p14:tracePt t="101133" x="6643688" y="1966913"/>
          <p14:tracePt t="101141" x="6700838" y="1781175"/>
          <p14:tracePt t="101150" x="6765925" y="1644650"/>
          <p14:tracePt t="102182" x="6546850" y="3481388"/>
          <p14:tracePt t="102222" x="6556375" y="3465513"/>
          <p14:tracePt t="102230" x="6604000" y="3433763"/>
          <p14:tracePt t="102238" x="6669088" y="3400425"/>
          <p14:tracePt t="102246" x="6724650" y="3368675"/>
          <p14:tracePt t="102254" x="6789738" y="3344863"/>
          <p14:tracePt t="102262" x="6845300" y="3303588"/>
          <p14:tracePt t="102271" x="6910388" y="3295650"/>
          <p14:tracePt t="102279" x="6967538" y="3271838"/>
          <p14:tracePt t="102287" x="7054850" y="3232150"/>
          <p14:tracePt t="102296" x="7135813" y="3206750"/>
          <p14:tracePt t="102304" x="7177088" y="3198813"/>
          <p14:tracePt t="102312" x="7232650" y="3175000"/>
          <p14:tracePt t="102320" x="7297738" y="3159125"/>
          <p14:tracePt t="102329" x="7321550" y="3151188"/>
          <p14:tracePt t="102337" x="7345363" y="3135313"/>
          <p14:tracePt t="102345" x="7370763" y="3135313"/>
          <p14:tracePt t="102362" x="7378700" y="3127375"/>
          <p14:tracePt t="102401" x="7370763" y="3127375"/>
          <p14:tracePt t="102409" x="7345363" y="3127375"/>
          <p14:tracePt t="102417" x="7329488" y="3127375"/>
          <p14:tracePt t="102425" x="7297738" y="3127375"/>
          <p14:tracePt t="102433" x="7273925" y="3127375"/>
          <p14:tracePt t="102442" x="7232650" y="3127375"/>
          <p14:tracePt t="102450" x="7200900" y="3127375"/>
          <p14:tracePt t="102458" x="7177088" y="3127375"/>
          <p14:tracePt t="102466" x="7151688" y="3127375"/>
          <p14:tracePt t="102475" x="7127875" y="3127375"/>
          <p14:tracePt t="102483" x="7088188" y="3127375"/>
          <p14:tracePt t="102491" x="7080250" y="3127375"/>
          <p14:tracePt t="102499" x="7031038" y="3127375"/>
          <p14:tracePt t="102508" x="7007225" y="3109913"/>
          <p14:tracePt t="102516" x="6967538" y="3109913"/>
          <p14:tracePt t="102525" x="6934200" y="3101975"/>
          <p14:tracePt t="102533" x="6894513" y="3078163"/>
          <p14:tracePt t="102541" x="6862763" y="3054350"/>
          <p14:tracePt t="102550" x="6821488" y="3030538"/>
          <p14:tracePt t="102558" x="6773863" y="2989263"/>
          <p14:tracePt t="102566" x="6740525" y="2957513"/>
          <p14:tracePt t="102575" x="6700838" y="2917825"/>
          <p14:tracePt t="102583" x="6692900" y="2892425"/>
          <p14:tracePt t="102591" x="6669088" y="2868613"/>
          <p14:tracePt t="102600" x="6643688" y="2836863"/>
          <p14:tracePt t="102608" x="6627813" y="2813050"/>
          <p14:tracePt t="102616" x="6619875" y="2797175"/>
          <p14:tracePt t="102625" x="6619875" y="2787650"/>
          <p14:tracePt t="102633" x="6604000" y="2771775"/>
          <p14:tracePt t="102641" x="6604000" y="2763838"/>
          <p14:tracePt t="102650" x="6604000" y="2747963"/>
          <p14:tracePt t="102675" x="6604000" y="2740025"/>
          <p14:tracePt t="102759" x="6604000" y="2747963"/>
          <p14:tracePt t="102775" x="6619875" y="2763838"/>
          <p14:tracePt t="102783" x="6619875" y="2771775"/>
          <p14:tracePt t="102800" x="6627813" y="2787650"/>
          <p14:tracePt t="102808" x="6627813" y="2797175"/>
          <p14:tracePt t="102825" x="6627813" y="2813050"/>
          <p14:tracePt t="102841" x="6627813" y="2820988"/>
          <p14:tracePt t="102850" x="6627813" y="2836863"/>
          <p14:tracePt t="102857" x="6619875" y="2860675"/>
          <p14:tracePt t="102865" x="6596063" y="2868613"/>
          <p14:tracePt t="102879" x="6572250" y="2892425"/>
          <p14:tracePt t="102887" x="6530975" y="2933700"/>
          <p14:tracePt t="102895" x="6499225" y="2957513"/>
          <p14:tracePt t="102904" x="6459538" y="2989263"/>
          <p14:tracePt t="102912" x="6434138" y="3005138"/>
          <p14:tracePt t="102920" x="6402388" y="3030538"/>
          <p14:tracePt t="102929" x="6378575" y="3038475"/>
          <p14:tracePt t="102937" x="6354763" y="3054350"/>
          <p14:tracePt t="102946" x="6329363" y="3062288"/>
          <p14:tracePt t="102962" x="6313488" y="3062288"/>
          <p14:tracePt t="103012" x="6329363" y="3062288"/>
          <p14:tracePt t="103020" x="6337300" y="3062288"/>
          <p14:tracePt t="103029" x="6362700" y="3062288"/>
          <p14:tracePt t="103037" x="6410325" y="3054350"/>
          <p14:tracePt t="103045" x="6459538" y="3038475"/>
          <p14:tracePt t="103054" x="6499225" y="3038475"/>
          <p14:tracePt t="103062" x="6546850" y="3030538"/>
          <p14:tracePt t="103071" x="6572250" y="3030538"/>
          <p14:tracePt t="103079" x="6604000" y="3030538"/>
          <p14:tracePt t="103087" x="6643688" y="3030538"/>
          <p14:tracePt t="103095" x="6669088" y="3030538"/>
          <p14:tracePt t="103104" x="6677025" y="3030538"/>
          <p14:tracePt t="103120" x="6692900" y="3030538"/>
          <p14:tracePt t="103137" x="6700838" y="3030538"/>
          <p14:tracePt t="103233" x="6692900" y="3030538"/>
          <p14:tracePt t="103241" x="6669088" y="3030538"/>
          <p14:tracePt t="103250" x="6651625" y="3038475"/>
          <p14:tracePt t="103258" x="6627813" y="3054350"/>
          <p14:tracePt t="103266" x="6596063" y="3062288"/>
          <p14:tracePt t="104288" x="6700838" y="3109913"/>
          <p14:tracePt t="104338" x="6677025" y="3198813"/>
          <p14:tracePt t="104346" x="6643688" y="3279775"/>
          <p14:tracePt t="104354" x="6619875" y="3352800"/>
          <p14:tracePt t="104362" x="6580188" y="3457575"/>
          <p14:tracePt t="104371" x="6530975" y="3554413"/>
          <p14:tracePt t="104379" x="6499225" y="3633788"/>
          <p14:tracePt t="104387" x="6450013" y="3722688"/>
          <p14:tracePt t="104396" x="6410325" y="3803650"/>
          <p14:tracePt t="104404" x="6329363" y="3973513"/>
          <p14:tracePt t="104412" x="6257925" y="4133850"/>
          <p14:tracePt t="104421" x="6208713" y="4191000"/>
          <p14:tracePt t="104429" x="6080125" y="4432300"/>
          <p14:tracePt t="104437" x="6056313" y="4479925"/>
          <p14:tracePt t="104446" x="5999163" y="4594225"/>
          <p14:tracePt t="104454" x="5951538" y="4714875"/>
          <p14:tracePt t="104462" x="5902325" y="4811713"/>
          <p14:tracePt t="104470" x="5862638" y="4883150"/>
          <p14:tracePt t="104479" x="5829300" y="4956175"/>
          <p14:tracePt t="104487" x="5805488" y="5013325"/>
          <p14:tracePt t="104495" x="5789613" y="5037138"/>
          <p14:tracePt t="104504" x="5781675" y="5076825"/>
          <p14:tracePt t="104512" x="5765800" y="5108575"/>
          <p14:tracePt t="104520" x="5765800" y="5149850"/>
          <p14:tracePt t="104529" x="5757863" y="5165725"/>
          <p14:tracePt t="104537" x="5757863" y="5173663"/>
          <p14:tracePt t="104545" x="5757863" y="5189538"/>
          <p14:tracePt t="104570" x="5757863" y="5197475"/>
          <p14:tracePt t="104623" x="5757863" y="5189538"/>
          <p14:tracePt t="104639" x="5757863" y="5165725"/>
          <p14:tracePt t="104647" x="5765800" y="5149850"/>
          <p14:tracePt t="104655" x="5781675" y="5126038"/>
          <p14:tracePt t="104663" x="5805488" y="5084763"/>
          <p14:tracePt t="104672" x="5829300" y="5053013"/>
          <p14:tracePt t="104680" x="5854700" y="5013325"/>
          <p14:tracePt t="104688" x="5886450" y="4964113"/>
          <p14:tracePt t="104696" x="5934075" y="4916488"/>
          <p14:tracePt t="104704" x="5975350" y="4867275"/>
          <p14:tracePt t="104712" x="6007100" y="4819650"/>
          <p14:tracePt t="104721" x="6072188" y="4786313"/>
          <p14:tracePt t="104729" x="6119813" y="4746625"/>
          <p14:tracePt t="104737" x="6161088" y="4722813"/>
          <p14:tracePt t="104745" x="6216650" y="4699000"/>
          <p14:tracePt t="104754" x="6257925" y="4673600"/>
          <p14:tracePt t="104762" x="6305550" y="4665663"/>
          <p14:tracePt t="104771" x="6329363" y="4665663"/>
          <p14:tracePt t="104779" x="6362700" y="4649788"/>
          <p14:tracePt t="104787" x="6402388" y="4649788"/>
          <p14:tracePt t="104796" x="6426200" y="4641850"/>
          <p14:tracePt t="104804" x="6450013" y="4641850"/>
          <p14:tracePt t="104812" x="6475413" y="4641850"/>
          <p14:tracePt t="104820" x="6483350" y="4641850"/>
          <p14:tracePt t="104829" x="6499225" y="4641850"/>
          <p14:tracePt t="104845" x="6507163" y="4641850"/>
          <p14:tracePt t="104870" x="6523038" y="4641850"/>
          <p14:tracePt t="104948" x="6530975" y="4618038"/>
          <p14:tracePt t="104957" x="6556375" y="4576763"/>
          <p14:tracePt t="104966" x="6580188" y="4529138"/>
          <p14:tracePt t="104974" x="6604000" y="4456113"/>
          <p14:tracePt t="104983" x="6651625" y="4359275"/>
          <p14:tracePt t="104991" x="6692900" y="4230688"/>
          <p14:tracePt t="104999" x="6748463" y="4086225"/>
          <p14:tracePt t="105008" x="6789738" y="3900488"/>
          <p14:tracePt t="105016" x="6821488" y="3730625"/>
          <p14:tracePt t="105024" x="6862763" y="3554413"/>
          <p14:tracePt t="105033" x="6886575" y="3376613"/>
          <p14:tracePt t="105041" x="6894513" y="3198813"/>
          <p14:tracePt t="105049" x="6894513" y="3127375"/>
          <p14:tracePt t="105058" x="6894513" y="3005138"/>
          <p14:tracePt t="105066" x="6894513" y="2892425"/>
          <p14:tracePt t="105074" x="6894513" y="2868613"/>
          <p14:tracePt t="105083" x="6894513" y="2797175"/>
          <p14:tracePt t="105091" x="6886575" y="2763838"/>
          <p14:tracePt t="105099" x="6870700" y="2724150"/>
          <p14:tracePt t="105108" x="6870700" y="2716213"/>
          <p14:tracePt t="105116" x="6862763" y="2700338"/>
          <p14:tracePt t="105124" x="6845300" y="2692400"/>
          <p14:tracePt t="105150" x="6837363" y="2692400"/>
          <p14:tracePt t="105158" x="6837363" y="2674938"/>
          <p14:tracePt t="105166" x="6821488" y="2674938"/>
          <p14:tracePt t="105175" x="6813550" y="2674938"/>
          <p14:tracePt t="105183" x="6797675" y="2674938"/>
          <p14:tracePt t="105191" x="6789738" y="2667000"/>
          <p14:tracePt t="105200" x="6773863" y="2667000"/>
          <p14:tracePt t="105667" x="6789738" y="2692400"/>
          <p14:tracePt t="105675" x="6813550" y="2724150"/>
          <p14:tracePt t="105683" x="6837363" y="2763838"/>
          <p14:tracePt t="105691" x="6862763" y="2813050"/>
          <p14:tracePt t="106726" x="7200900" y="3271838"/>
          <p14:tracePt t="109449" x="7185025" y="3271838"/>
          <p14:tracePt t="109458" x="7104063" y="3271838"/>
          <p14:tracePt t="109466" x="6821488" y="3303588"/>
          <p14:tracePt t="110497" x="3113088" y="5705475"/>
          <p14:tracePt t="110774" x="3113088" y="5697538"/>
          <p14:tracePt t="110783" x="3128963" y="5697538"/>
          <p14:tracePt t="110808" x="3136900" y="5697538"/>
          <p14:tracePt t="110816" x="3152775" y="5697538"/>
          <p14:tracePt t="110823" x="3160713" y="5697538"/>
          <p14:tracePt t="110831" x="3176588" y="5697538"/>
          <p14:tracePt t="110839" x="3201988" y="5697538"/>
          <p14:tracePt t="110848" x="3209925" y="5697538"/>
          <p14:tracePt t="110856" x="3225800" y="5697538"/>
          <p14:tracePt t="110864" x="3233738" y="5697538"/>
          <p14:tracePt t="110879" x="3257550" y="5697538"/>
          <p14:tracePt t="110887" x="3273425" y="5705475"/>
          <p14:tracePt t="110895" x="3281363" y="5705475"/>
          <p14:tracePt t="110904" x="3297238" y="5721350"/>
          <p14:tracePt t="110912" x="3297238" y="5729288"/>
          <p14:tracePt t="110921" x="3306763" y="5729288"/>
          <p14:tracePt t="110929" x="3306763" y="5745163"/>
          <p14:tracePt t="110937" x="3322638" y="5745163"/>
          <p14:tracePt t="110946" x="3322638" y="5754688"/>
          <p14:tracePt t="110978" x="3330575" y="5754688"/>
          <p14:tracePt t="111216" x="3330575" y="5745163"/>
          <p14:tracePt t="111224" x="3330575" y="5729288"/>
          <p14:tracePt t="111230" x="3354388" y="5705475"/>
          <p14:tracePt t="111246" x="3378200" y="5657850"/>
          <p14:tracePt t="111255" x="3394075" y="5649913"/>
          <p14:tracePt t="111263" x="3402013" y="5608638"/>
          <p14:tracePt t="111271" x="3427413" y="5561013"/>
          <p14:tracePt t="111279" x="3451225" y="5527675"/>
          <p14:tracePt t="111287" x="3475038" y="5464175"/>
          <p14:tracePt t="111296" x="3516313" y="5414963"/>
          <p14:tracePt t="111304" x="3571875" y="5310188"/>
          <p14:tracePt t="111312" x="3621088" y="5221288"/>
          <p14:tracePt t="111320" x="3684588" y="5133975"/>
          <p14:tracePt t="111329" x="3741738" y="5037138"/>
          <p14:tracePt t="111337" x="3814763" y="4932363"/>
          <p14:tracePt t="111346" x="3902075" y="4811713"/>
          <p14:tracePt t="111354" x="3998913" y="4689475"/>
          <p14:tracePt t="111362" x="4111625" y="4529138"/>
          <p14:tracePt t="111370" x="4217988" y="4400550"/>
          <p14:tracePt t="111379" x="4362450" y="4238625"/>
          <p14:tracePt t="111387" x="4506913" y="4086225"/>
          <p14:tracePt t="111395" x="4652963" y="3940175"/>
          <p14:tracePt t="111404" x="4813300" y="3771900"/>
          <p14:tracePt t="111412" x="5080000" y="3513138"/>
          <p14:tracePt t="111420" x="5160963" y="3416300"/>
          <p14:tracePt t="111429" x="5305425" y="3271838"/>
          <p14:tracePt t="111437" x="5451475" y="3127375"/>
          <p14:tracePt t="111445" x="5588000" y="2989263"/>
          <p14:tracePt t="111454" x="5619750" y="2941638"/>
          <p14:tracePt t="111737" x="5635625" y="2957513"/>
          <p14:tracePt t="111746" x="5661025" y="2965450"/>
          <p14:tracePt t="111754" x="5684838" y="2989263"/>
          <p14:tracePt t="111762" x="5708650" y="3014663"/>
          <p14:tracePt t="111770" x="5741988" y="3030538"/>
          <p14:tracePt t="112790" x="6886575" y="2603500"/>
          <p14:tracePt t="112820" x="6894513" y="2603500"/>
          <p14:tracePt t="112854" x="6910388" y="2595563"/>
          <p14:tracePt t="112862" x="6910388" y="2578100"/>
          <p14:tracePt t="112871" x="6918325" y="2554288"/>
          <p14:tracePt t="112879" x="6918325" y="2546350"/>
          <p14:tracePt t="112887" x="6934200" y="2530475"/>
          <p14:tracePt t="112895" x="6942138" y="2506663"/>
          <p14:tracePt t="112904" x="6958013" y="2482850"/>
          <p14:tracePt t="112912" x="6967538" y="2473325"/>
          <p14:tracePt t="112921" x="6983413" y="2457450"/>
          <p14:tracePt t="112929" x="6991350" y="2433638"/>
          <p14:tracePt t="112937" x="7007225" y="2425700"/>
          <p14:tracePt t="112945" x="7015163" y="2409825"/>
          <p14:tracePt t="112954" x="7031038" y="2401888"/>
          <p14:tracePt t="112962" x="7038975" y="2386013"/>
          <p14:tracePt t="112970" x="7064375" y="2386013"/>
          <p14:tracePt t="112979" x="7080250" y="2378075"/>
          <p14:tracePt t="112987" x="7088188" y="2378075"/>
          <p14:tracePt t="112995" x="7112000" y="2378075"/>
          <p14:tracePt t="113004" x="7127875" y="2378075"/>
          <p14:tracePt t="113012" x="7151688" y="2378075"/>
          <p14:tracePt t="113021" x="7177088" y="2378075"/>
          <p14:tracePt t="113029" x="7200900" y="2378075"/>
          <p14:tracePt t="113037" x="7208838" y="2378075"/>
          <p14:tracePt t="113045" x="7232650" y="2386013"/>
          <p14:tracePt t="113054" x="7248525" y="2401888"/>
          <p14:tracePt t="113062" x="7256463" y="2401888"/>
          <p14:tracePt t="113387" x="7256463" y="2409825"/>
          <p14:tracePt t="113396" x="7256463" y="2425700"/>
          <p14:tracePt t="113404" x="7256463" y="2449513"/>
          <p14:tracePt t="113412" x="7256463" y="2482850"/>
          <p14:tracePt t="113420" x="7256463" y="2522538"/>
          <p14:tracePt t="113429" x="7256463" y="2570163"/>
          <p14:tracePt t="113437" x="7248525" y="2627313"/>
          <p14:tracePt t="113445" x="7248525" y="2674938"/>
          <p14:tracePt t="113454" x="7248525" y="2724150"/>
          <p14:tracePt t="113462" x="7248525" y="2787650"/>
          <p14:tracePt t="113470" x="7248525" y="2836863"/>
          <p14:tracePt t="113479" x="7248525" y="2884488"/>
          <p14:tracePt t="113487" x="7248525" y="2941638"/>
          <p14:tracePt t="113496" x="7248525" y="2981325"/>
          <p14:tracePt t="113504" x="7248525" y="3038475"/>
          <p14:tracePt t="113512" x="7248525" y="3078163"/>
          <p14:tracePt t="113521" x="7248525" y="3127375"/>
          <p14:tracePt t="113529" x="7248525" y="3182938"/>
          <p14:tracePt t="113537" x="7248525" y="3232150"/>
          <p14:tracePt t="113545" x="7256463" y="3279775"/>
          <p14:tracePt t="113554" x="7273925" y="3344863"/>
          <p14:tracePt t="113562" x="7297738" y="3392488"/>
          <p14:tracePt t="113571" x="7297738" y="3441700"/>
          <p14:tracePt t="113579" x="7305675" y="3481388"/>
          <p14:tracePt t="113587" x="7329488" y="3529013"/>
          <p14:tracePt t="113595" x="7329488" y="3554413"/>
          <p14:tracePt t="113604" x="7345363" y="3586163"/>
          <p14:tracePt t="113612" x="7353300" y="3609975"/>
          <p14:tracePt t="113620" x="7370763" y="3651250"/>
          <p14:tracePt t="113629" x="7378700" y="3675063"/>
          <p14:tracePt t="113637" x="7378700" y="3698875"/>
          <p14:tracePt t="113645" x="7402513" y="3722688"/>
          <p14:tracePt t="113654" x="7402513" y="3730625"/>
          <p14:tracePt t="113662" x="7418388" y="3756025"/>
          <p14:tracePt t="113670" x="7426325" y="3771900"/>
          <p14:tracePt t="113679" x="7442200" y="3779838"/>
          <p14:tracePt t="113687" x="7466013" y="3795713"/>
          <p14:tracePt t="113695" x="7475538" y="3819525"/>
          <p14:tracePt t="113704" x="7491413" y="3827463"/>
          <p14:tracePt t="113712" x="7515225" y="3843338"/>
          <p14:tracePt t="113721" x="7546975" y="3868738"/>
          <p14:tracePt t="113729" x="7562850" y="3876675"/>
          <p14:tracePt t="113737" x="7588250" y="3892550"/>
          <p14:tracePt t="113745" x="7612063" y="3900488"/>
          <p14:tracePt t="113754" x="7620000" y="3916363"/>
          <p14:tracePt t="113762" x="7643813" y="3924300"/>
          <p14:tracePt t="113771" x="7659688" y="3924300"/>
          <p14:tracePt t="113779" x="7667625" y="3940175"/>
          <p14:tracePt t="113788" x="7685088" y="3940175"/>
          <p14:tracePt t="113796" x="7693025" y="3940175"/>
          <p14:tracePt t="113804" x="7708900" y="3940175"/>
          <p14:tracePt t="114838" x="5837238" y="1901825"/>
          <p14:tracePt t="115650" x="5837238" y="1917700"/>
          <p14:tracePt t="115658" x="5813425" y="1949450"/>
          <p14:tracePt t="115667" x="5805488" y="1990725"/>
          <p14:tracePt t="115675" x="5781675" y="2046288"/>
          <p14:tracePt t="115683" x="5765800" y="2087563"/>
          <p14:tracePt t="115691" x="5757863" y="2135188"/>
          <p14:tracePt t="115700" x="5741988" y="2168525"/>
          <p14:tracePt t="115708" x="5732463" y="2255838"/>
          <p14:tracePt t="115716" x="5708650" y="2336800"/>
          <p14:tracePt t="115725" x="5692775" y="2425700"/>
          <p14:tracePt t="115733" x="5692775" y="2498725"/>
          <p14:tracePt t="115741" x="5692775" y="2578100"/>
          <p14:tracePt t="115750" x="5692775" y="2667000"/>
          <p14:tracePt t="115758" x="5692775" y="2740025"/>
          <p14:tracePt t="115766" x="5692775" y="2813050"/>
          <p14:tracePt t="115775" x="5716588" y="2868613"/>
          <p14:tracePt t="115783" x="5741988" y="2933700"/>
          <p14:tracePt t="115791" x="5789613" y="2981325"/>
          <p14:tracePt t="115800" x="5829300" y="3030538"/>
          <p14:tracePt t="115808" x="5878513" y="3062288"/>
          <p14:tracePt t="115816" x="5926138" y="3078163"/>
          <p14:tracePt t="115825" x="5975350" y="3101975"/>
          <p14:tracePt t="115833" x="6030913" y="3101975"/>
          <p14:tracePt t="115841" x="6080125" y="3109913"/>
          <p14:tracePt t="116875" x="6546850" y="2844800"/>
          <p14:tracePt t="118060" x="6546850" y="2868613"/>
          <p14:tracePt t="118068" x="6530975" y="2909888"/>
          <p14:tracePt t="118076" x="6523038" y="2965450"/>
          <p14:tracePt t="118085" x="6507163" y="3038475"/>
          <p14:tracePt t="119109" x="7426325" y="6181725"/>
          <p14:tracePt t="119112" x="7562850" y="6181725"/>
          <p14:tracePt t="119122" x="7659688" y="6181725"/>
          <p14:tracePt t="119129" x="7764463" y="6181725"/>
          <p14:tracePt t="119135" x="7886700" y="6213475"/>
          <p14:tracePt t="119143" x="8023225" y="6261100"/>
          <p14:tracePt t="119151" x="8159750" y="6334125"/>
          <p14:tracePt t="119159" x="8216900" y="6357938"/>
          <p14:tracePt t="119167" x="8329613" y="6430963"/>
          <p14:tracePt t="119175" x="8426450" y="6496050"/>
          <p14:tracePt t="119183" x="8482013" y="6527800"/>
          <p14:tracePt t="119191" x="8507413" y="6567488"/>
          <p14:tracePt t="119199" x="8555038" y="6591300"/>
          <p14:tracePt t="119208" x="8578850" y="6624638"/>
          <p14:tracePt t="119216" x="8620125" y="6664325"/>
          <p14:tracePt t="119224" x="8643938" y="6713538"/>
          <p14:tracePt t="119233" x="8643938" y="6721475"/>
          <p14:tracePt t="119241" x="8651875" y="6745288"/>
          <p14:tracePt t="119249" x="8651875" y="6769100"/>
          <p14:tracePt t="119258" x="8651875" y="6810375"/>
          <p14:tracePt t="119266" x="8651875" y="6818313"/>
          <p14:tracePt t="119274" x="8651875" y="6842125"/>
          <p14:tracePt t="119383" x="8450263" y="6810375"/>
          <p14:tracePt t="119391" x="8402638" y="6761163"/>
          <p14:tracePt t="119399" x="8313738" y="6664325"/>
          <p14:tracePt t="119408" x="8256588" y="6600825"/>
          <p14:tracePt t="119416" x="8185150" y="6519863"/>
          <p14:tracePt t="119424" x="8120063" y="6423025"/>
          <p14:tracePt t="119433" x="8047038" y="6310313"/>
          <p14:tracePt t="119441" x="7983538" y="6205538"/>
          <p14:tracePt t="119449" x="7934325" y="6084888"/>
          <p14:tracePt t="119458" x="7878763" y="5946775"/>
          <p14:tracePt t="119466" x="7829550" y="5802313"/>
          <p14:tracePt t="119474" x="7781925" y="5681663"/>
          <p14:tracePt t="119483" x="7764463" y="5608638"/>
          <p14:tracePt t="119491" x="7732713" y="5503863"/>
          <p14:tracePt t="119499" x="7708900" y="5391150"/>
          <p14:tracePt t="119508" x="7667625" y="5286375"/>
          <p14:tracePt t="119516" x="7643813" y="5197475"/>
          <p14:tracePt t="119524" x="7635875" y="5108575"/>
          <p14:tracePt t="119533" x="7620000" y="5076825"/>
          <p14:tracePt t="119541" x="7612063" y="5029200"/>
          <p14:tracePt t="119549" x="7596188" y="4964113"/>
          <p14:tracePt t="119558" x="7588250" y="4940300"/>
          <p14:tracePt t="119566" x="7588250" y="4932363"/>
          <p14:tracePt t="119583" x="7588250" y="4916488"/>
          <p14:tracePt t="119608" x="7572375" y="4916488"/>
          <p14:tracePt t="119616" x="7572375" y="4908550"/>
          <p14:tracePt t="119826" x="7572375" y="4883150"/>
          <p14:tracePt t="119834" x="7596188" y="4843463"/>
          <p14:tracePt t="119842" x="7612063" y="4794250"/>
          <p14:tracePt t="119851" x="7635875" y="4762500"/>
          <p14:tracePt t="119859" x="7659688" y="4699000"/>
          <p14:tracePt t="119867" x="7693025" y="4618038"/>
          <p14:tracePt t="119875" x="7756525" y="4505325"/>
          <p14:tracePt t="119891" x="7813675" y="4359275"/>
          <p14:tracePt t="119900" x="7878763" y="4279900"/>
          <p14:tracePt t="119908" x="7910513" y="4191000"/>
          <p14:tracePt t="119916" x="7950200" y="4117975"/>
          <p14:tracePt t="119925" x="7983538" y="4060825"/>
          <p14:tracePt t="119933" x="8007350" y="3989388"/>
          <p14:tracePt t="119941" x="8031163" y="3940175"/>
          <p14:tracePt t="119950" x="8047038" y="3916363"/>
          <p14:tracePt t="119958" x="8070850" y="3876675"/>
          <p14:tracePt t="119966" x="8080375" y="3852863"/>
          <p14:tracePt t="119975" x="8104188" y="3819525"/>
          <p14:tracePt t="119983" x="8120063" y="3803650"/>
          <p14:tracePt t="119991" x="8135938" y="3779838"/>
          <p14:tracePt t="120000" x="8143875" y="3779838"/>
          <p14:tracePt t="120008" x="8159750" y="3779838"/>
          <p14:tracePt t="120016" x="8167688" y="3779838"/>
          <p14:tracePt t="120024" x="8185150" y="3779838"/>
          <p14:tracePt t="120049" x="8193088" y="3779838"/>
          <p14:tracePt t="120058" x="8193088" y="3795713"/>
          <p14:tracePt t="120062" x="8193088" y="3803650"/>
          <p14:tracePt t="120071" x="8193088" y="3819525"/>
          <p14:tracePt t="120079" x="8193088" y="3827463"/>
          <p14:tracePt t="120087" x="8193088" y="3843338"/>
          <p14:tracePt t="120095" x="8193088" y="3852863"/>
          <p14:tracePt t="120104" x="8193088" y="3868738"/>
          <p14:tracePt t="120112" x="8193088" y="3876675"/>
          <p14:tracePt t="120120" x="8193088" y="3892550"/>
          <p14:tracePt t="121138" x="8007350" y="3730625"/>
          <p14:tracePt t="121150" x="7999413" y="3722688"/>
          <p14:tracePt t="121158" x="7983538" y="3698875"/>
          <p14:tracePt t="121163" x="7974013" y="3683000"/>
          <p14:tracePt t="121171" x="7958138" y="3675063"/>
          <p14:tracePt t="121179" x="7958138" y="3659188"/>
          <p14:tracePt t="121187" x="7950200" y="3651250"/>
          <p14:tracePt t="121196" x="7950200" y="3633788"/>
          <p14:tracePt t="121204" x="7934325" y="3633788"/>
          <p14:tracePt t="121212" x="7934325" y="3625850"/>
          <p14:tracePt t="121229" x="7934325" y="3609975"/>
          <p14:tracePt t="121245" x="7926388" y="3602038"/>
          <p14:tracePt t="121340" x="7926388" y="3609975"/>
          <p14:tracePt t="121348" x="7926388" y="3633788"/>
          <p14:tracePt t="121370" x="7926388" y="3659188"/>
          <p14:tracePt t="121379" x="7926388" y="3675063"/>
          <p14:tracePt t="121387" x="7926388" y="3683000"/>
          <p14:tracePt t="121395" x="7926388" y="3706813"/>
          <p14:tracePt t="121404" x="7934325" y="3706813"/>
          <p14:tracePt t="121412" x="7934325" y="3722688"/>
          <p14:tracePt t="121420" x="7934325" y="3730625"/>
          <p14:tracePt t="121437" x="7950200" y="3748088"/>
          <p14:tracePt t="121445" x="7950200" y="3756025"/>
          <p14:tracePt t="121454" x="7950200" y="3771900"/>
          <p14:tracePt t="121462" x="7974013" y="3795713"/>
          <p14:tracePt t="121470" x="7999413" y="3819525"/>
          <p14:tracePt t="121479" x="8007350" y="3843338"/>
          <p14:tracePt t="121487" x="8023225" y="3852863"/>
          <p14:tracePt t="121495" x="8031163" y="3876675"/>
          <p14:tracePt t="121504" x="8054975" y="3900488"/>
          <p14:tracePt t="121512" x="8054975" y="3916363"/>
          <p14:tracePt t="121520" x="8070850" y="3924300"/>
          <p14:tracePt t="121529" x="8070850" y="3940175"/>
          <p14:tracePt t="121537" x="8080375" y="3940175"/>
          <p14:tracePt t="121545" x="8080375" y="3948113"/>
          <p14:tracePt t="121665" x="8096250" y="3948113"/>
          <p14:tracePt t="121691" x="8104188" y="3940175"/>
          <p14:tracePt t="121700" x="8104188" y="3924300"/>
          <p14:tracePt t="121706" x="8120063" y="3900488"/>
          <p14:tracePt t="121715" x="8135938" y="3892550"/>
          <p14:tracePt t="121723" x="8159750" y="3868738"/>
          <p14:tracePt t="121731" x="8167688" y="3843338"/>
          <p14:tracePt t="121739" x="8185150" y="3843338"/>
          <p14:tracePt t="121747" x="8216900" y="3803650"/>
          <p14:tracePt t="121755" x="8232775" y="3803650"/>
          <p14:tracePt t="121763" x="8256588" y="3795713"/>
          <p14:tracePt t="121771" x="8281988" y="3779838"/>
          <p14:tracePt t="121779" x="8289925" y="3771900"/>
          <p14:tracePt t="121788" x="8313738" y="3771900"/>
          <p14:tracePt t="121804" x="8329613" y="3771900"/>
          <p14:tracePt t="121812" x="8337550" y="3771900"/>
          <p14:tracePt t="121820" x="8353425" y="3771900"/>
          <p14:tracePt t="121828" x="8353425" y="3779838"/>
          <p14:tracePt t="121837" x="8353425" y="3803650"/>
          <p14:tracePt t="121845" x="8353425" y="3843338"/>
          <p14:tracePt t="121854" x="8353425" y="3892550"/>
          <p14:tracePt t="121862" x="8353425" y="3940175"/>
          <p14:tracePt t="121870" x="8353425" y="3997325"/>
          <p14:tracePt t="121879" x="8353425" y="4060825"/>
          <p14:tracePt t="121887" x="8337550" y="4117975"/>
          <p14:tracePt t="121895" x="8329613" y="4183063"/>
          <p14:tracePt t="121904" x="8313738" y="4238625"/>
          <p14:tracePt t="121912" x="8305800" y="4287838"/>
          <p14:tracePt t="121920" x="8305800" y="4351338"/>
          <p14:tracePt t="121929" x="8305800" y="4375150"/>
          <p14:tracePt t="121937" x="8289925" y="4408488"/>
          <p14:tracePt t="121945" x="8289925" y="4448175"/>
          <p14:tracePt t="121954" x="8289925" y="4479925"/>
          <p14:tracePt t="121962" x="8289925" y="4505325"/>
          <p14:tracePt t="121970" x="8289925" y="4529138"/>
          <p14:tracePt t="121979" x="8289925" y="4545013"/>
          <p14:tracePt t="121987" x="8305800" y="4552950"/>
          <p14:tracePt t="121995" x="8305800" y="4568825"/>
          <p14:tracePt t="122004" x="8313738" y="4576763"/>
          <p14:tracePt t="122012" x="8329613" y="4594225"/>
          <p14:tracePt t="122029" x="8337550" y="4602163"/>
          <p14:tracePt t="122054" x="8353425" y="4602163"/>
          <p14:tracePt t="122062" x="8353425" y="4618038"/>
          <p14:tracePt t="122121" x="8337550" y="4618038"/>
          <p14:tracePt t="122129" x="8305800" y="4618038"/>
          <p14:tracePt t="122138" x="8264525" y="4602163"/>
          <p14:tracePt t="122146" x="8232775" y="4602163"/>
          <p14:tracePt t="122154" x="8167688" y="4594225"/>
          <p14:tracePt t="122162" x="8120063" y="4594225"/>
          <p14:tracePt t="123185" x="10861675" y="4956175"/>
          <p14:tracePt t="123188" x="10893425" y="4932363"/>
          <p14:tracePt t="123192" x="10982325" y="4883150"/>
          <p14:tracePt t="123205" x="11039475" y="4835525"/>
          <p14:tracePt t="123213" x="11128375" y="4786313"/>
          <p14:tracePt t="123221" x="11176000" y="4762500"/>
          <p14:tracePt t="123229" x="11207750" y="4738688"/>
          <p14:tracePt t="123237" x="11233150" y="4722813"/>
          <p14:tracePt t="123245" x="11256963" y="4714875"/>
          <p14:tracePt t="123254" x="11272838" y="4699000"/>
          <p14:tracePt t="123279" x="11280775" y="4699000"/>
          <p14:tracePt t="123326" x="11280775" y="4714875"/>
          <p14:tracePt t="123334" x="11272838" y="4722813"/>
          <p14:tracePt t="123342" x="11272838" y="4738688"/>
          <p14:tracePt t="123350" x="11256963" y="4738688"/>
          <p14:tracePt t="123366" x="11256963" y="4746625"/>
          <p14:tracePt t="123375" x="11249025" y="4746625"/>
          <p14:tracePt t="123391" x="11249025" y="4762500"/>
          <p14:tracePt t="123429" x="11233150" y="4770438"/>
          <p14:tracePt t="123449" x="11233150" y="4786313"/>
          <p14:tracePt t="123488" x="11233150" y="4794250"/>
          <p14:tracePt t="123497" x="11223625" y="4794250"/>
          <p14:tracePt t="126077" x="11207750" y="4811713"/>
          <p14:tracePt t="126085" x="11176000" y="4819650"/>
          <p14:tracePt t="126093" x="11128375" y="4843463"/>
          <p14:tracePt t="127122" x="7394575" y="3602038"/>
          <p14:tracePt t="127125" x="7394575" y="3457575"/>
          <p14:tracePt t="127137" x="7394575" y="3392488"/>
          <p14:tracePt t="127346" x="7378700" y="3392488"/>
          <p14:tracePt t="127354" x="7345363" y="3376613"/>
          <p14:tracePt t="127363" x="7321550" y="3352800"/>
          <p14:tracePt t="127371" x="7273925" y="3319463"/>
          <p14:tracePt t="127379" x="7224713" y="3279775"/>
          <p14:tracePt t="127387" x="7185025" y="3232150"/>
          <p14:tracePt t="127396" x="7151688" y="3198813"/>
          <p14:tracePt t="127404" x="7104063" y="3151188"/>
          <p14:tracePt t="127412" x="7038975" y="3086100"/>
          <p14:tracePt t="127421" x="6942138" y="2981325"/>
          <p14:tracePt t="127429" x="6821488" y="2868613"/>
          <p14:tracePt t="127437" x="6724650" y="2747963"/>
          <p14:tracePt t="127445" x="6604000" y="2643188"/>
          <p14:tracePt t="127454" x="6556375" y="2595563"/>
          <p14:tracePt t="127462" x="6459538" y="2498725"/>
          <p14:tracePt t="127470" x="6378575" y="2409825"/>
          <p14:tracePt t="127479" x="6305550" y="2336800"/>
          <p14:tracePt t="127487" x="6232525" y="2263775"/>
          <p14:tracePt t="127495" x="6169025" y="2208213"/>
          <p14:tracePt t="127504" x="6143625" y="2192338"/>
          <p14:tracePt t="127512" x="6111875" y="2143125"/>
          <p14:tracePt t="127520" x="6080125" y="2119313"/>
          <p14:tracePt t="127529" x="6056313" y="2095500"/>
          <p14:tracePt t="127537" x="6030913" y="2087563"/>
          <p14:tracePt t="127545" x="6022975" y="2071688"/>
          <p14:tracePt t="127554" x="6007100" y="2071688"/>
          <p14:tracePt t="127570" x="5999163" y="2071688"/>
          <p14:tracePt t="127598" x="5983288" y="2071688"/>
          <p14:tracePt t="127607" x="5983288" y="2095500"/>
          <p14:tracePt t="127615" x="5983288" y="2119313"/>
          <p14:tracePt t="127623" x="5983288" y="2143125"/>
          <p14:tracePt t="127637" x="5983288" y="2184400"/>
          <p14:tracePt t="127645" x="5983288" y="2232025"/>
          <p14:tracePt t="127654" x="5983288" y="2281238"/>
          <p14:tracePt t="127662" x="5999163" y="2336800"/>
          <p14:tracePt t="127670" x="6048375" y="2449513"/>
          <p14:tracePt t="127679" x="6080125" y="2546350"/>
          <p14:tracePt t="127687" x="6135688" y="2643188"/>
          <p14:tracePt t="127695" x="6143625" y="2674938"/>
          <p14:tracePt t="127704" x="6192838" y="2763838"/>
          <p14:tracePt t="127712" x="6240463" y="2844800"/>
          <p14:tracePt t="127721" x="6281738" y="2909888"/>
          <p14:tracePt t="127729" x="6329363" y="2981325"/>
          <p14:tracePt t="127737" x="6354763" y="3014663"/>
          <p14:tracePt t="127746" x="6378575" y="3038475"/>
          <p14:tracePt t="127754" x="6386513" y="3062288"/>
          <p14:tracePt t="127762" x="6402388" y="3078163"/>
          <p14:tracePt t="127770" x="6410325" y="3086100"/>
          <p14:tracePt t="127779" x="6426200" y="3086100"/>
          <p14:tracePt t="127787" x="6434138" y="3086100"/>
          <p14:tracePt t="127795" x="6459538" y="3086100"/>
          <p14:tracePt t="127804" x="6483350" y="3086100"/>
          <p14:tracePt t="127812" x="6507163" y="3086100"/>
          <p14:tracePt t="127820" x="6546850" y="3062288"/>
          <p14:tracePt t="127829" x="6572250" y="3054350"/>
          <p14:tracePt t="127837" x="6619875" y="3014663"/>
          <p14:tracePt t="127845" x="6643688" y="2989263"/>
          <p14:tracePt t="127854" x="6677025" y="2965450"/>
          <p14:tracePt t="127862" x="6716713" y="2941638"/>
          <p14:tracePt t="127870" x="6740525" y="2917825"/>
          <p14:tracePt t="127879" x="6773863" y="2892425"/>
          <p14:tracePt t="127887" x="6797675" y="2868613"/>
          <p14:tracePt t="127895" x="6821488" y="2836863"/>
          <p14:tracePt t="127904" x="6845300" y="2820988"/>
          <p14:tracePt t="127912" x="6862763" y="2813050"/>
          <p14:tracePt t="127920" x="6886575" y="2787650"/>
          <p14:tracePt t="127929" x="6910388" y="2771775"/>
          <p14:tracePt t="127937" x="6918325" y="2763838"/>
          <p14:tracePt t="127945" x="6942138" y="2747963"/>
          <p14:tracePt t="127954" x="6958013" y="2740025"/>
          <p14:tracePt t="127962" x="6967538" y="2740025"/>
          <p14:tracePt t="127970" x="6983413" y="2740025"/>
          <p14:tracePt t="127979" x="6983413" y="2724150"/>
          <p14:tracePt t="127987" x="6991350" y="2724150"/>
          <p14:tracePt t="128193" x="6991350" y="2740025"/>
          <p14:tracePt t="128201" x="6991350" y="2787650"/>
          <p14:tracePt t="128209" x="7007225" y="2868613"/>
          <p14:tracePt t="128217" x="7015163" y="2941638"/>
          <p14:tracePt t="128225" x="7054850" y="3038475"/>
          <p14:tracePt t="129250" x="9151938" y="6116638"/>
          <p14:tracePt t="129252" x="9183688" y="6092825"/>
          <p14:tracePt t="129263" x="9201150" y="6084888"/>
          <p14:tracePt t="129271" x="9232900" y="6059488"/>
          <p14:tracePt t="129279" x="9256713" y="6035675"/>
          <p14:tracePt t="129287" x="9280525" y="6019800"/>
          <p14:tracePt t="129295" x="9297988" y="5995988"/>
          <p14:tracePt t="129304" x="9305925" y="5988050"/>
          <p14:tracePt t="129312" x="9321800" y="5972175"/>
          <p14:tracePt t="129320" x="9329738" y="5964238"/>
          <p14:tracePt t="129337" x="9345613" y="5946775"/>
          <p14:tracePt t="129362" x="9345613" y="5938838"/>
          <p14:tracePt t="129470" x="9345613" y="5922963"/>
          <p14:tracePt t="129479" x="9345613" y="5915025"/>
          <p14:tracePt t="129487" x="9345613" y="5899150"/>
          <p14:tracePt t="129495" x="9345613" y="5875338"/>
          <p14:tracePt t="129504" x="9345613" y="5867400"/>
          <p14:tracePt t="129512" x="9345613" y="5826125"/>
          <p14:tracePt t="129520" x="9345613" y="5802313"/>
          <p14:tracePt t="129529" x="9345613" y="5794375"/>
          <p14:tracePt t="129537" x="9345613" y="5729288"/>
          <p14:tracePt t="129545" x="9345613" y="5697538"/>
          <p14:tracePt t="129554" x="9345613" y="5657850"/>
          <p14:tracePt t="129562" x="9345613" y="5649913"/>
          <p14:tracePt t="129570" x="9345613" y="5608638"/>
          <p14:tracePt t="129579" x="9353550" y="5584825"/>
          <p14:tracePt t="129587" x="9353550" y="5553075"/>
          <p14:tracePt t="129595" x="9353550" y="5535613"/>
          <p14:tracePt t="129604" x="9353550" y="5527675"/>
          <p14:tracePt t="129612" x="9353550" y="5511800"/>
          <p14:tracePt t="129620" x="9353550" y="5503863"/>
          <p14:tracePt t="129629" x="9353550" y="5487988"/>
          <p14:tracePt t="129682" x="9369425" y="5487988"/>
          <p14:tracePt t="129747" x="9369425" y="5503863"/>
          <p14:tracePt t="129762" x="9369425" y="5511800"/>
          <p14:tracePt t="129766" x="9353550" y="5535613"/>
          <p14:tracePt t="129774" x="9353550" y="5553075"/>
          <p14:tracePt t="129783" x="9345613" y="5561013"/>
          <p14:tracePt t="129791" x="9321800" y="5600700"/>
          <p14:tracePt t="129799" x="9305925" y="5624513"/>
          <p14:tracePt t="129808" x="9297988" y="5632450"/>
          <p14:tracePt t="129816" x="9280525" y="5649913"/>
          <p14:tracePt t="129824" x="9256713" y="5673725"/>
          <p14:tracePt t="129833" x="9248775" y="5681663"/>
          <p14:tracePt t="129841" x="9224963" y="5705475"/>
          <p14:tracePt t="129849" x="9201150" y="5721350"/>
          <p14:tracePt t="129858" x="9159875" y="5745163"/>
          <p14:tracePt t="129866" x="9151938" y="5754688"/>
          <p14:tracePt t="129874" x="9136063" y="5770563"/>
          <p14:tracePt t="129883" x="9112250" y="5778500"/>
          <p14:tracePt t="129891" x="9104313" y="5794375"/>
          <p14:tracePt t="129899" x="9086850" y="5794375"/>
          <p14:tracePt t="129916" x="9078913" y="5794375"/>
          <p14:tracePt t="129924" x="9078913" y="5802313"/>
          <p14:tracePt t="129959" x="9078913" y="5794375"/>
          <p14:tracePt t="129967" x="9078913" y="5778500"/>
          <p14:tracePt t="129975" x="9086850" y="5754688"/>
          <p14:tracePt t="129983" x="9112250" y="5721350"/>
          <p14:tracePt t="129991" x="9151938" y="5657850"/>
          <p14:tracePt t="130000" x="9183688" y="5608638"/>
          <p14:tracePt t="130008" x="9248775" y="5553075"/>
          <p14:tracePt t="130016" x="9297988" y="5487988"/>
          <p14:tracePt t="130025" x="9345613" y="5430838"/>
          <p14:tracePt t="130033" x="9402763" y="5367338"/>
          <p14:tracePt t="130041" x="9466263" y="5310188"/>
          <p14:tracePt t="130050" x="9523413" y="5246688"/>
          <p14:tracePt t="130058" x="9571038" y="5213350"/>
          <p14:tracePt t="130066" x="9612313" y="5165725"/>
          <p14:tracePt t="130075" x="9636125" y="5149850"/>
          <p14:tracePt t="130083" x="9667875" y="5108575"/>
          <p14:tracePt t="130091" x="9691688" y="5084763"/>
          <p14:tracePt t="130100" x="9717088" y="5060950"/>
          <p14:tracePt t="130108" x="9740900" y="5053013"/>
          <p14:tracePt t="130116" x="9764713" y="5037138"/>
          <p14:tracePt t="130125" x="9764713" y="5029200"/>
          <p14:tracePt t="130133" x="9780588" y="5029200"/>
          <p14:tracePt t="130141" x="9788525" y="5013325"/>
          <p14:tracePt t="130174" x="9805988" y="5013325"/>
          <p14:tracePt t="130455" x="9805988" y="4987925"/>
          <p14:tracePt t="130463" x="9813925" y="4964113"/>
          <p14:tracePt t="130472" x="9837738" y="4940300"/>
          <p14:tracePt t="130480" x="9861550" y="4891088"/>
          <p14:tracePt t="130488" x="9885363" y="4843463"/>
          <p14:tracePt t="131514" x="9112250" y="5946775"/>
          <p14:tracePt t="131977" x="9112250" y="5922963"/>
          <p14:tracePt t="131985" x="9112250" y="5915025"/>
          <p14:tracePt t="131993" x="9112250" y="5899150"/>
          <p14:tracePt t="132002" x="9104313" y="5849938"/>
          <p14:tracePt t="132010" x="9086850" y="5826125"/>
          <p14:tracePt t="132025" x="9086850" y="5802313"/>
          <p14:tracePt t="132033" x="9086850" y="5778500"/>
          <p14:tracePt t="132041" x="9086850" y="5745163"/>
          <p14:tracePt t="132050" x="9086850" y="5729288"/>
          <p14:tracePt t="132058" x="9086850" y="5705475"/>
          <p14:tracePt t="132066" x="9086850" y="5681663"/>
          <p14:tracePt t="132075" x="9086850" y="5673725"/>
          <p14:tracePt t="132083" x="9086850" y="5657850"/>
          <p14:tracePt t="132092" x="9086850" y="5649913"/>
          <p14:tracePt t="132100" x="9086850" y="5624513"/>
          <p14:tracePt t="132499" x="9086850" y="5608638"/>
          <p14:tracePt t="132508" x="9086850" y="5584825"/>
          <p14:tracePt t="132516" x="9086850" y="5576888"/>
          <p14:tracePt t="132524" x="9086850" y="5553075"/>
          <p14:tracePt t="132533" x="9104313" y="5527675"/>
          <p14:tracePt t="133567" x="9523413" y="5600700"/>
          <p14:tracePt t="134419" x="9539288" y="5600700"/>
          <p14:tracePt t="134427" x="9563100" y="5600700"/>
          <p14:tracePt t="134435" x="9586913" y="5600700"/>
          <p14:tracePt t="134443" x="9612313" y="5600700"/>
          <p14:tracePt t="134452" x="9644063" y="5584825"/>
          <p14:tracePt t="134460" x="9667875" y="5584825"/>
          <p14:tracePt t="134468" x="9691688" y="5584825"/>
          <p14:tracePt t="134476" x="9756775" y="5584825"/>
          <p14:tracePt t="134484" x="9780588" y="5584825"/>
          <p14:tracePt t="134492" x="9837738" y="5584825"/>
          <p14:tracePt t="134500" x="9861550" y="5584825"/>
          <p14:tracePt t="134508" x="9901238" y="5600700"/>
          <p14:tracePt t="134516" x="9926638" y="5608638"/>
          <p14:tracePt t="134533" x="9974263" y="5632450"/>
          <p14:tracePt t="134541" x="9982200" y="5649913"/>
          <p14:tracePt t="134549" x="9998075" y="5657850"/>
          <p14:tracePt t="134558" x="10006013" y="5657850"/>
          <p14:tracePt t="134566" x="10006013" y="5673725"/>
          <p14:tracePt t="134575" x="10006013" y="5681663"/>
          <p14:tracePt t="135607" x="10691813" y="5407025"/>
          <p14:tracePt t="136095" x="10675938" y="5407025"/>
          <p14:tracePt t="136104" x="10644188" y="5367338"/>
          <p14:tracePt t="136112" x="10579100" y="5310188"/>
          <p14:tracePt t="136121" x="10531475" y="5246688"/>
          <p14:tracePt t="136129" x="10474325" y="5173663"/>
          <p14:tracePt t="136137" x="10385425" y="5084763"/>
          <p14:tracePt t="136145" x="10304463" y="4987925"/>
          <p14:tracePt t="136154" x="10183813" y="4867275"/>
          <p14:tracePt t="136162" x="9974263" y="4641850"/>
          <p14:tracePt t="136170" x="9732963" y="4351338"/>
          <p14:tracePt t="136179" x="9280525" y="3819525"/>
          <p14:tracePt t="136187" x="9136063" y="3633788"/>
          <p14:tracePt t="136195" x="8861425" y="3248025"/>
          <p14:tracePt t="136204" x="8596313" y="2868613"/>
          <p14:tracePt t="136212" x="8361363" y="2546350"/>
          <p14:tracePt t="136220" x="8264525" y="2409825"/>
          <p14:tracePt t="136228" x="8104188" y="2143125"/>
          <p14:tracePt t="136237" x="8054975" y="2046288"/>
          <p14:tracePt t="136245" x="7958138" y="1878013"/>
          <p14:tracePt t="136253" x="7878763" y="1757363"/>
          <p14:tracePt t="136262" x="7861300" y="1724025"/>
          <p14:tracePt t="136270" x="7829550" y="1636713"/>
          <p14:tracePt t="136278" x="7805738" y="1595438"/>
          <p14:tracePt t="136287" x="7805738" y="1563688"/>
          <p14:tracePt t="136295" x="7789863" y="1547813"/>
          <p14:tracePt t="136303" x="7789863" y="1539875"/>
          <p14:tracePt t="136312" x="7781925" y="1522413"/>
          <p14:tracePt t="136396" x="7764463" y="1522413"/>
          <p14:tracePt t="136445" x="7764463" y="1514475"/>
          <p14:tracePt t="136771" x="7764463" y="1522413"/>
          <p14:tracePt t="136779" x="7756525" y="1587500"/>
          <p14:tracePt t="136787" x="7716838" y="1660525"/>
          <p14:tracePt t="136795" x="7685088" y="1731963"/>
          <p14:tracePt t="136804" x="7635875" y="1820863"/>
          <p14:tracePt t="137835" x="6773863" y="3916363"/>
          <p14:tracePt t="137838" x="6724650" y="3698875"/>
          <p14:tracePt t="137848" x="6692900" y="3602038"/>
          <p14:tracePt t="137854" x="6643688" y="3513138"/>
          <p14:tracePt t="137863" x="6580188" y="3433763"/>
          <p14:tracePt t="137870" x="6483350" y="3328988"/>
          <p14:tracePt t="137878" x="6402388" y="3232150"/>
          <p14:tracePt t="137887" x="6281738" y="3127375"/>
          <p14:tracePt t="137895" x="6143625" y="3038475"/>
          <p14:tracePt t="137904" x="5983288" y="2941638"/>
          <p14:tracePt t="137912" x="5829300" y="2884488"/>
          <p14:tracePt t="137920" x="5668963" y="2836863"/>
          <p14:tracePt t="137929" x="5514975" y="2820988"/>
          <p14:tracePt t="137937" x="5370513" y="2820988"/>
          <p14:tracePt t="137945" x="5305425" y="2820988"/>
          <p14:tracePt t="137956" x="5200650" y="2836863"/>
          <p14:tracePt t="137964" x="5111750" y="2868613"/>
          <p14:tracePt t="137971" x="5040313" y="2917825"/>
          <p14:tracePt t="137979" x="4983163" y="2965450"/>
          <p14:tracePt t="137988" x="4943475" y="3030538"/>
          <p14:tracePt t="137996" x="4910138" y="3101975"/>
          <p14:tracePt t="138004" x="4870450" y="3159125"/>
          <p14:tracePt t="138013" x="4846638" y="3232150"/>
          <p14:tracePt t="138021" x="4821238" y="3303588"/>
          <p14:tracePt t="138029" x="4813300" y="3368675"/>
          <p14:tracePt t="138038" x="4813300" y="3400425"/>
          <p14:tracePt t="138046" x="4797425" y="3457575"/>
          <p14:tracePt t="138055" x="4797425" y="3505200"/>
          <p14:tracePt t="138063" x="4789488" y="3529013"/>
          <p14:tracePt t="138071" x="4789488" y="3554413"/>
          <p14:tracePt t="138079" x="4789488" y="3578225"/>
          <p14:tracePt t="138088" x="4789488" y="3586163"/>
          <p14:tracePt t="138096" x="4789488" y="3602038"/>
          <p14:tracePt t="138121" x="4797425" y="3586163"/>
          <p14:tracePt t="138130" x="4813300" y="3554413"/>
          <p14:tracePt t="138353" x="4838700" y="3554413"/>
          <p14:tracePt t="138362" x="4886325" y="3554413"/>
          <p14:tracePt t="138370" x="4943475" y="3529013"/>
          <p14:tracePt t="138379" x="5014913" y="3513138"/>
          <p14:tracePt t="138387" x="5087938" y="3489325"/>
          <p14:tracePt t="138395" x="5184775" y="3457575"/>
          <p14:tracePt t="138404" x="5346700" y="3400425"/>
          <p14:tracePt t="138412" x="5514975" y="3352800"/>
          <p14:tracePt t="138420" x="5692775" y="3279775"/>
          <p14:tracePt t="138429" x="5854700" y="3232150"/>
          <p14:tracePt t="138437" x="6022975" y="3182938"/>
          <p14:tracePt t="138445" x="6080125" y="3151188"/>
          <p14:tracePt t="138453" x="6216650" y="3109913"/>
          <p14:tracePt t="138462" x="6329363" y="3062288"/>
          <p14:tracePt t="138470" x="6426200" y="3014663"/>
          <p14:tracePt t="138479" x="6507163" y="2981325"/>
          <p14:tracePt t="138487" x="6572250" y="2941638"/>
          <p14:tracePt t="138495" x="6627813" y="2909888"/>
          <p14:tracePt t="138504" x="6651625" y="2860675"/>
          <p14:tracePt t="138512" x="6692900" y="2836863"/>
          <p14:tracePt t="138520" x="6716713" y="2797175"/>
          <p14:tracePt t="138529" x="6740525" y="2763838"/>
          <p14:tracePt t="138537" x="6748463" y="2674938"/>
          <p14:tracePt t="138545" x="6748463" y="2643188"/>
          <p14:tracePt t="138554" x="6748463" y="2603500"/>
          <p14:tracePt t="138562" x="6740525" y="2570163"/>
          <p14:tracePt t="138570" x="6716713" y="2522538"/>
          <p14:tracePt t="138579" x="6677025" y="2482850"/>
          <p14:tracePt t="138587" x="6643688" y="2433638"/>
          <p14:tracePt t="138595" x="6596063" y="2401888"/>
          <p14:tracePt t="138604" x="6530975" y="2360613"/>
          <p14:tracePt t="138612" x="6483350" y="2328863"/>
          <p14:tracePt t="138620" x="6426200" y="2305050"/>
          <p14:tracePt t="138629" x="6362700" y="2289175"/>
          <p14:tracePt t="138637" x="6305550" y="2281238"/>
          <p14:tracePt t="138645" x="6289675" y="2263775"/>
          <p14:tracePt t="138654" x="6240463" y="2255838"/>
          <p14:tracePt t="138662" x="6208713" y="2239963"/>
          <p14:tracePt t="138670" x="6169025" y="2239963"/>
          <p14:tracePt t="138679" x="6143625" y="2239963"/>
          <p14:tracePt t="138687" x="6135688" y="2239963"/>
          <p14:tracePt t="138695" x="6119813" y="2239963"/>
          <p14:tracePt t="138704" x="6111875" y="2239963"/>
          <p14:tracePt t="138720" x="6096000" y="2239963"/>
          <p14:tracePt t="138813" x="6096000" y="2232025"/>
          <p14:tracePt t="138862" x="6096000" y="2216150"/>
          <p14:tracePt t="138871" x="6096000" y="2208213"/>
          <p14:tracePt t="138879" x="6096000" y="2192338"/>
        </p14:tracePtLst>
      </p14:laserTraceLst>
    </p:ext>
  </p:extLst>
</p:sld>
</file>

<file path=ppt/theme/theme1.xml><?xml version="1.0" encoding="utf-8"?>
<a:theme xmlns:a="http://schemas.openxmlformats.org/drawingml/2006/main" name="Pacco">
  <a:themeElements>
    <a:clrScheme name="Pacco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cco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cco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650D043A-2E75-CB41-8A40-D7C0517A388E}">
  <we:reference id="wa200010001" version="1.0.0.1" store="en-US" storeType="OMEX"/>
  <we:alternateReferences>
    <we:reference id="wa200010001" version="1.0.0.1" store="en-US" storeType="OMEX"/>
  </we:alternateReferences>
  <we:properties>
    <we:property name="claude.fileId" value="&quot;00be8554-8e74-4be9-bc12-897f40570846&quot;"/>
  </we:properties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TM10001115[[fn=Pacco]]</Template>
  <TotalTime>1587</TotalTime>
  <Words>1185</Words>
  <Application>Microsoft Macintosh PowerPoint</Application>
  <PresentationFormat>Widescreen</PresentationFormat>
  <Paragraphs>100</Paragraphs>
  <Slides>10</Slides>
  <Notes>10</Notes>
  <HiddenSlides>0</HiddenSlides>
  <MMClips>10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7" baseType="lpstr">
      <vt:lpstr>Aptos</vt:lpstr>
      <vt:lpstr>Arial</vt:lpstr>
      <vt:lpstr>Calibri</vt:lpstr>
      <vt:lpstr>Cambria Math</vt:lpstr>
      <vt:lpstr>Gill Sans MT</vt:lpstr>
      <vt:lpstr>Wingdings</vt:lpstr>
      <vt:lpstr>Pacco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VALENTINA NOTARSTEFANO</dc:creator>
  <cp:lastModifiedBy>valentina notarstefano</cp:lastModifiedBy>
  <cp:revision>112</cp:revision>
  <cp:lastPrinted>2026-05-14T16:36:45Z</cp:lastPrinted>
  <dcterms:created xsi:type="dcterms:W3CDTF">2024-02-04T12:41:14Z</dcterms:created>
  <dcterms:modified xsi:type="dcterms:W3CDTF">2026-05-15T13:39:55Z</dcterms:modified>
</cp:coreProperties>
</file>