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B83F3D-C2C8-4FC0-88B1-B17AA0FC4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C5292EE-0F44-4A45-B367-30830ABCE1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EB2FA3-0419-4802-98B7-8C2BFAA6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678A4A-91B5-4BE5-8064-FEC3ED9D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F714F6-2DB8-48D4-8CD2-834BC0EE1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02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793384-969E-4A2A-B606-DB2A8B4F3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E2FFF3-938D-4114-85FF-42AD134FE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7ECCD6-AE6E-40DB-964E-F218A98A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DF3D04-39BB-48EA-93D5-6A8C3D6C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E21B45-71DE-4266-A112-6D848D07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5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CEE1D51-12D7-4470-8DFD-13C6E446A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25FFB6-19D0-4164-9B4F-5D522D566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2719D9-E06D-4D34-8015-AE7837B0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135B50-AC00-4749-A575-3D161BE1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980CF-00AB-48AA-81D3-F01279BD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21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F4EE0D-7756-409E-9591-DC62AA57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C0D4C6-DC61-4386-B701-D097A08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B41663-39A8-49F0-9F08-45299FA51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FEAFC9-B9CF-4E41-A813-9099118E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1F3638-5699-4D60-BD1F-2C1FB7C1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56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3347AF-F7F2-40E5-ACBB-51790486E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0CA169-247E-478D-9FCD-A8AA5FE90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E70B9F-F880-4528-BF2A-82D1574B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6E8715-34BF-4C3A-96BF-C4EACB83B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145138-F5E2-4560-9417-17870470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9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D9995F-E475-4641-A852-F03FDABB8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D6272E-6EE6-4197-AC02-8E5EAFCEA5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BA04DE-FB95-4EF1-8294-44AF3ABC4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3FCE938-EA38-4555-B5FD-D56549C9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2F1E955-F017-4E74-9D1A-6A3A6400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6BB0622-ED17-4F0F-B283-E07749AA3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20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FBA4A-0A92-48EE-9F37-290DEA895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18906F0-7F78-463F-A323-A453D47A0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17A73B-42A9-4A5F-AE4A-65AFFA4E9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F5CBBFD-1779-4985-8E78-9C725A6CB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8B4C09E-BA3A-4F9D-9A7D-1884C3CCD9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2DCA24C-8908-4896-A90B-1ADAF00C2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8E97C74-FDBF-4935-80E0-526269F3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4D6B413-3F49-409D-AFC6-074CCF91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4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887D8E-4DF8-466B-A515-DBC2D015C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B02B880-2496-4E98-83BB-DBEC568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E933D9E-BB5A-4C11-9C27-0D36DBD74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0385F3-DBEF-41ED-B22E-4A7C8A23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81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63C9D0B-847D-4560-B251-B1B434014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81A4F4-2151-4494-AA48-6DD12831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C4FD7E-FCF3-4F9D-85D6-749A6CEB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28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A1BB4-B75C-4516-8D2B-1A96B4ED1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31200C-1D08-4221-B65F-F0BDA1BCD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BE8E72-6B86-4EA5-9FCF-CB722758C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601BF5-5CB5-4761-BCC4-841BF665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F3FCAB-38BD-4429-9B47-B35926B2D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E2FA2E-0854-4C92-92FA-84C2F0766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29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C2BA7-CEF2-4B49-A74E-9FA3EFD31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559C942-253B-4763-9DF0-FD510A6EE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A20719-DB0D-4185-8EF4-AE586BA7C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0E8A23-8D9C-43C3-BCD6-59D4CB0A6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66A77DE-A06A-4386-9FCD-191A323D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7F509F-853E-4A75-95E7-C57FB03C0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19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A02B31D-B1E6-4C22-A4B5-72A14592E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756970-3ED2-46B0-8CB5-2F38FE09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68D3FD-E518-4EA8-ACB3-0C325FA18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E9BA6-8635-46A5-99AA-AB64DB215BFC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53EBA0-3B45-4BE8-9612-041AF803A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DAD580-F2B3-49A7-8BBB-202F21A60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704C6-0788-4362-9571-F58340C5383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74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53CCA-CB44-45C9-9CFC-1C5C173F4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562"/>
          </a:xfrm>
        </p:spPr>
        <p:txBody>
          <a:bodyPr>
            <a:normAutofit/>
          </a:bodyPr>
          <a:lstStyle/>
          <a:p>
            <a:r>
              <a:rPr lang="it-IT" sz="2000" b="1" dirty="0"/>
              <a:t>Debito pubblico italiano dal 1861, in percentuale del PIL</a:t>
            </a:r>
            <a:endParaRPr lang="en-GB" sz="2000" b="1" dirty="0"/>
          </a:p>
        </p:txBody>
      </p:sp>
      <p:pic>
        <p:nvPicPr>
          <p:cNvPr id="2050" name="Picture 2" descr="IL DEBITO PUBBLICO ITALIANO DALL'UNITÀ A OGGI">
            <a:extLst>
              <a:ext uri="{FF2B5EF4-FFF2-40B4-BE49-F238E27FC236}">
                <a16:creationId xmlns:a16="http://schemas.microsoft.com/office/drawing/2014/main" id="{B86E0693-3F44-4F89-8E7F-59E5693DF7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996" y="1402672"/>
            <a:ext cx="9374820" cy="4265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4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D750ED-5167-4669-AA2E-906C4049F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crescita della spesa dal 1950</a:t>
            </a:r>
            <a:endParaRPr lang="en-GB" dirty="0"/>
          </a:p>
        </p:txBody>
      </p:sp>
      <p:pic>
        <p:nvPicPr>
          <p:cNvPr id="15" name="Segnaposto contenuto 14" descr="Immagine che contiene testo, mappa&#10;&#10;Descrizione generata automaticamente">
            <a:extLst>
              <a:ext uri="{FF2B5EF4-FFF2-40B4-BE49-F238E27FC236}">
                <a16:creationId xmlns:a16="http://schemas.microsoft.com/office/drawing/2014/main" id="{49910A2C-D9A4-4878-94F8-7743A1E2C6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58" y="1482571"/>
            <a:ext cx="10120544" cy="4694392"/>
          </a:xfrm>
        </p:spPr>
      </p:pic>
    </p:spTree>
    <p:extLst>
      <p:ext uri="{BB962C8B-B14F-4D97-AF65-F5344CB8AC3E}">
        <p14:creationId xmlns:p14="http://schemas.microsoft.com/office/powerpoint/2010/main" val="207728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EE235-4105-44AF-BE51-D24451F6A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1116"/>
          </a:xfrm>
        </p:spPr>
        <p:txBody>
          <a:bodyPr/>
          <a:lstStyle/>
          <a:p>
            <a:r>
              <a:rPr lang="it-IT" dirty="0"/>
              <a:t>I governi e il debito</a:t>
            </a:r>
            <a:endParaRPr lang="en-GB" dirty="0"/>
          </a:p>
        </p:txBody>
      </p:sp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EBE51B53-2F9B-4090-BF43-699DD44198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3691" y="1331650"/>
            <a:ext cx="10184617" cy="484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28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157EC-3093-428A-846B-8E8C78722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L’andamento del rapporto deficit/PIL</a:t>
            </a:r>
            <a:endParaRPr lang="en-GB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73524F27-2080-46C2-9C2E-B8A6FBE36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22" y="1825625"/>
            <a:ext cx="9879756" cy="4351338"/>
          </a:xfrm>
        </p:spPr>
      </p:pic>
    </p:spTree>
    <p:extLst>
      <p:ext uri="{BB962C8B-B14F-4D97-AF65-F5344CB8AC3E}">
        <p14:creationId xmlns:p14="http://schemas.microsoft.com/office/powerpoint/2010/main" val="18451928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27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Debito pubblico italiano dal 1861, in percentuale del PIL</vt:lpstr>
      <vt:lpstr>La crescita della spesa dal 1950</vt:lpstr>
      <vt:lpstr>I governi e il debito</vt:lpstr>
      <vt:lpstr>L’andamento del rapporto deficit/PIL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Roberto Romani</dc:creator>
  <cp:lastModifiedBy>Roberto Romani</cp:lastModifiedBy>
  <cp:revision>11</cp:revision>
  <dcterms:created xsi:type="dcterms:W3CDTF">2019-10-01T15:47:14Z</dcterms:created>
  <dcterms:modified xsi:type="dcterms:W3CDTF">2019-10-02T14:02:12Z</dcterms:modified>
</cp:coreProperties>
</file>