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520" r:id="rId2"/>
    <p:sldId id="499" r:id="rId3"/>
    <p:sldId id="500" r:id="rId4"/>
    <p:sldId id="501" r:id="rId5"/>
    <p:sldId id="502" r:id="rId6"/>
    <p:sldId id="503" r:id="rId7"/>
    <p:sldId id="504" r:id="rId8"/>
    <p:sldId id="505" r:id="rId9"/>
    <p:sldId id="506" r:id="rId10"/>
    <p:sldId id="507" r:id="rId11"/>
    <p:sldId id="509" r:id="rId12"/>
    <p:sldId id="510" r:id="rId13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DA"/>
    <a:srgbClr val="E58312"/>
    <a:srgbClr val="F2F2F2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03" autoAdjust="0"/>
    <p:restoredTop sz="86152"/>
  </p:normalViewPr>
  <p:slideViewPr>
    <p:cSldViewPr snapToGrid="0">
      <p:cViewPr varScale="1">
        <p:scale>
          <a:sx n="102" d="100"/>
          <a:sy n="102" d="100"/>
        </p:scale>
        <p:origin x="1064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C5EF3-BA92-4869-83A4-22F42C6C24B7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2E434-BF89-4721-99BF-62A1667596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376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420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77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73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44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0628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85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7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71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619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456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31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49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emf"/><Relationship Id="rId12" Type="http://schemas.openxmlformats.org/officeDocument/2006/relationships/image" Target="../media/image2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1.jpeg"/><Relationship Id="rId5" Type="http://schemas.openxmlformats.org/officeDocument/2006/relationships/image" Target="../media/image17.png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9.emf"/><Relationship Id="rId1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jpeg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101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9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1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contenuto 1">
            <a:extLst>
              <a:ext uri="{FF2B5EF4-FFF2-40B4-BE49-F238E27FC236}">
                <a16:creationId xmlns:a16="http://schemas.microsoft.com/office/drawing/2014/main" id="{503686E8-78A4-AF25-8060-11ACD7A1CDBA}"/>
              </a:ext>
            </a:extLst>
          </p:cNvPr>
          <p:cNvSpPr txBox="1">
            <a:spLocks/>
          </p:cNvSpPr>
          <p:nvPr/>
        </p:nvSpPr>
        <p:spPr>
          <a:xfrm>
            <a:off x="1706062" y="2291262"/>
            <a:ext cx="8779512" cy="2879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404040"/>
                </a:solidFill>
              </a:rPr>
              <a:t>ELECTROMAGNETISM 5</a:t>
            </a:r>
          </a:p>
          <a:p>
            <a:pPr marL="514350" indent="0">
              <a:buNone/>
            </a:pPr>
            <a:endParaRPr lang="it-IT" dirty="0">
              <a:solidFill>
                <a:srgbClr val="404040"/>
              </a:solidFill>
            </a:endParaRPr>
          </a:p>
          <a:p>
            <a:pPr marL="0"/>
            <a:endParaRPr lang="it-IT" b="1" dirty="0">
              <a:solidFill>
                <a:srgbClr val="404040"/>
              </a:solidFill>
            </a:endParaRPr>
          </a:p>
        </p:txBody>
      </p: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91B96BE7-0BB9-E13F-5F3E-DFBA92F88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73" y="6273915"/>
            <a:ext cx="5901189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University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of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Studies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 of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 Teramo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5E0B7AA9-AD19-7016-4A32-22139B281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32"/>
    </mc:Choice>
    <mc:Fallback xmlns="">
      <p:transition spd="slow" advTm="56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FC8E1EC-D8E5-8191-AF28-7B4FD6628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8561" y="1038133"/>
            <a:ext cx="5906305" cy="4394479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D96DDD17-7B14-DFCF-685A-8D87032F9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2886" y="1266341"/>
            <a:ext cx="275744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+mj-lt"/>
                <a:cs typeface="Calibri" panose="020F0502020204030204" pitchFamily="34" charset="0"/>
              </a:rPr>
              <a:t>(</a:t>
            </a:r>
            <a:r>
              <a:rPr lang="it-IT" altLang="it-IT" sz="1800" b="1">
                <a:latin typeface="+mj-lt"/>
                <a:cs typeface="Calibri" panose="020F0502020204030204" pitchFamily="34" charset="0"/>
              </a:rPr>
              <a:t>Ampère-Maxwell law</a:t>
            </a:r>
            <a:r>
              <a:rPr lang="it-IT" altLang="it-IT" sz="1800" dirty="0">
                <a:latin typeface="+mj-lt"/>
                <a:cs typeface="Calibri" panose="020F0502020204030204" pitchFamily="34" charset="0"/>
              </a:rPr>
              <a:t>: </a:t>
            </a:r>
            <a:r>
              <a:rPr lang="it-IT" altLang="it-IT" sz="1800">
                <a:latin typeface="+mj-lt"/>
                <a:cs typeface="Calibri" panose="020F0502020204030204" pitchFamily="34" charset="0"/>
              </a:rPr>
              <a:t>a magnetic field is generated by an electric current </a:t>
            </a:r>
            <a:r>
              <a:rPr lang="it-IT" altLang="it-IT" sz="1800" i="1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it-IT" altLang="it-IT" sz="1800" dirty="0">
                <a:latin typeface="+mj-lt"/>
                <a:cs typeface="Calibri" panose="020F0502020204030204" pitchFamily="34" charset="0"/>
              </a:rPr>
              <a:t> </a:t>
            </a:r>
            <a:r>
              <a:rPr lang="it-IT" altLang="it-IT" sz="1800">
                <a:latin typeface="+mj-lt"/>
                <a:cs typeface="Calibri" panose="020F0502020204030204" pitchFamily="34" charset="0"/>
              </a:rPr>
              <a:t>or by a time-varying electric field</a:t>
            </a:r>
            <a:r>
              <a:rPr lang="it-IT" altLang="it-IT" sz="1800" dirty="0">
                <a:latin typeface="+mj-lt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47560E1-DAE4-C788-66E3-D00BEACCF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111" y="1277078"/>
            <a:ext cx="22644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+mj-lt"/>
                <a:cs typeface="Calibri" panose="020F0502020204030204" pitchFamily="34" charset="0"/>
              </a:rPr>
              <a:t>(</a:t>
            </a:r>
            <a:r>
              <a:rPr lang="it-IT" altLang="it-IT" sz="1800" b="1">
                <a:latin typeface="+mj-lt"/>
                <a:cs typeface="Calibri" panose="020F0502020204030204" pitchFamily="34" charset="0"/>
              </a:rPr>
              <a:t>Faraday's law</a:t>
            </a:r>
            <a:r>
              <a:rPr lang="it-IT" altLang="it-IT" sz="1800" dirty="0">
                <a:latin typeface="+mj-lt"/>
                <a:cs typeface="Calibri" panose="020F0502020204030204" pitchFamily="34" charset="0"/>
              </a:rPr>
              <a:t>: </a:t>
            </a:r>
            <a:r>
              <a:rPr lang="it-IT" altLang="it-IT" sz="1800">
                <a:latin typeface="+mj-lt"/>
                <a:cs typeface="Calibri" panose="020F0502020204030204" pitchFamily="34" charset="0"/>
              </a:rPr>
              <a:t>a time-varying magnetic field generates an electric field</a:t>
            </a:r>
            <a:r>
              <a:rPr lang="it-IT" altLang="it-IT" sz="1800" dirty="0">
                <a:latin typeface="+mj-lt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D6CA74-5492-9B92-AB12-46CBA35FB83F}"/>
              </a:ext>
            </a:extLst>
          </p:cNvPr>
          <p:cNvSpPr txBox="1"/>
          <p:nvPr/>
        </p:nvSpPr>
        <p:spPr>
          <a:xfrm>
            <a:off x="2992420" y="2477407"/>
            <a:ext cx="256928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Field B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perpendicular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uniform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in time: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784AC6A-51AC-83C2-3BCC-2E1A64957718}"/>
              </a:ext>
            </a:extLst>
          </p:cNvPr>
          <p:cNvSpPr txBox="1"/>
          <p:nvPr/>
        </p:nvSpPr>
        <p:spPr>
          <a:xfrm>
            <a:off x="5991690" y="2477406"/>
            <a:ext cx="256928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Field 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perpendicular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uniform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in time:</a:t>
            </a: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2A5B2D71-4A83-2FDC-0D55-829B45F06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325"/>
    </mc:Choice>
    <mc:Fallback xmlns="">
      <p:transition spd="slow" advTm="14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108" x="4483100" y="3803650"/>
          <p14:tracePt t="38109" x="4168775" y="3706813"/>
          <p14:tracePt t="38119" x="3983038" y="3706813"/>
          <p14:tracePt t="38124" x="3765550" y="3706813"/>
          <p14:tracePt t="38133" x="3498850" y="3756025"/>
          <p14:tracePt t="38141" x="3209925" y="3852863"/>
          <p14:tracePt t="38149" x="2894013" y="3948113"/>
          <p14:tracePt t="38158" x="2571750" y="4070350"/>
          <p14:tracePt t="38166" x="2265363" y="4214813"/>
          <p14:tracePt t="38404" x="2265363" y="4206875"/>
          <p14:tracePt t="38412" x="2265363" y="4165600"/>
          <p14:tracePt t="38422" x="2265363" y="4117975"/>
          <p14:tracePt t="38429" x="2265363" y="4013200"/>
          <p14:tracePt t="38437" x="2314575" y="3803650"/>
          <p14:tracePt t="38446" x="2403475" y="3633788"/>
          <p14:tracePt t="38454" x="2500313" y="3441700"/>
          <p14:tracePt t="38462" x="2571750" y="3344863"/>
          <p14:tracePt t="38471" x="2701925" y="3159125"/>
          <p14:tracePt t="38479" x="2862263" y="2965450"/>
          <p14:tracePt t="38487" x="3032125" y="2813050"/>
          <p14:tracePt t="38496" x="3201988" y="2674938"/>
          <p14:tracePt t="38504" x="3378200" y="2554288"/>
          <p14:tracePt t="38513" x="3548063" y="2457450"/>
          <p14:tracePt t="38521" x="3717925" y="2401888"/>
          <p14:tracePt t="38529" x="3878263" y="2336800"/>
          <p14:tracePt t="38537" x="4032250" y="2289175"/>
          <p14:tracePt t="38546" x="4111625" y="2289175"/>
          <p14:tracePt t="38554" x="4241800" y="2263775"/>
          <p14:tracePt t="38562" x="4354513" y="2255838"/>
          <p14:tracePt t="38571" x="4435475" y="2255838"/>
          <p14:tracePt t="38579" x="4475163" y="2255838"/>
          <p14:tracePt t="38587" x="4532313" y="2255838"/>
          <p14:tracePt t="38596" x="4579938" y="2255838"/>
          <p14:tracePt t="38604" x="4619625" y="2255838"/>
          <p14:tracePt t="38613" x="4645025" y="2263775"/>
          <p14:tracePt t="38621" x="4652963" y="2281238"/>
          <p14:tracePt t="38629" x="4668838" y="2289175"/>
          <p14:tracePt t="38637" x="4676775" y="2312988"/>
          <p14:tracePt t="38646" x="4692650" y="2328863"/>
          <p14:tracePt t="38654" x="4692650" y="2336800"/>
          <p14:tracePt t="38662" x="4692650" y="2360613"/>
          <p14:tracePt t="38671" x="4700588" y="2378075"/>
          <p14:tracePt t="38679" x="4700588" y="2386013"/>
          <p14:tracePt t="38696" x="4700588" y="2401888"/>
          <p14:tracePt t="38704" x="4700588" y="2409825"/>
          <p14:tracePt t="38746" x="4692650" y="2409825"/>
          <p14:tracePt t="38754" x="4668838" y="2409825"/>
          <p14:tracePt t="38763" x="4645025" y="2409825"/>
          <p14:tracePt t="38771" x="4619625" y="2401888"/>
          <p14:tracePt t="38779" x="4595813" y="2386013"/>
          <p14:tracePt t="38787" x="4572000" y="2378075"/>
          <p14:tracePt t="38796" x="4532313" y="2378075"/>
          <p14:tracePt t="38804" x="4506913" y="2360613"/>
          <p14:tracePt t="38812" x="4483100" y="2352675"/>
          <p14:tracePt t="38821" x="4459288" y="2352675"/>
          <p14:tracePt t="38829" x="4435475" y="2336800"/>
          <p14:tracePt t="38837" x="4427538" y="2336800"/>
          <p14:tracePt t="38846" x="4402138" y="2328863"/>
          <p14:tracePt t="38854" x="4378325" y="2328863"/>
          <p14:tracePt t="38862" x="4354513" y="2305050"/>
          <p14:tracePt t="38871" x="4338638" y="2289175"/>
          <p14:tracePt t="38879" x="4330700" y="2263775"/>
          <p14:tracePt t="38887" x="4305300" y="2239963"/>
          <p14:tracePt t="38896" x="4281488" y="2216150"/>
          <p14:tracePt t="38904" x="4257675" y="2184400"/>
          <p14:tracePt t="38912" x="4241800" y="2143125"/>
          <p14:tracePt t="38921" x="4233863" y="2135188"/>
          <p14:tracePt t="38929" x="4208463" y="2095500"/>
          <p14:tracePt t="38937" x="4192588" y="2071688"/>
          <p14:tracePt t="38946" x="4184650" y="2063750"/>
          <p14:tracePt t="38954" x="4168775" y="2038350"/>
          <p14:tracePt t="38962" x="4160838" y="2014538"/>
          <p14:tracePt t="38970" x="4160838" y="1998663"/>
          <p14:tracePt t="38979" x="4160838" y="1990725"/>
          <p14:tracePt t="39887" x="4144963" y="1990725"/>
          <p14:tracePt t="39896" x="4137025" y="1974850"/>
          <p14:tracePt t="39904" x="4095750" y="1966913"/>
          <p14:tracePt t="39912" x="4071938" y="1966913"/>
          <p14:tracePt t="40926" x="4111625" y="628650"/>
          <p14:tracePt t="40938" x="4087813" y="596900"/>
          <p14:tracePt t="40940" x="4048125" y="508000"/>
          <p14:tracePt t="40955" x="3951288" y="338138"/>
          <p14:tracePt t="40963" x="3910013" y="282575"/>
          <p14:tracePt t="40971" x="3886200" y="257175"/>
          <p14:tracePt t="40979" x="3854450" y="209550"/>
          <p14:tracePt t="40987" x="3814763" y="169863"/>
          <p14:tracePt t="40996" x="3789363" y="144463"/>
          <p14:tracePt t="41004" x="3765550" y="120650"/>
          <p14:tracePt t="41012" x="3757613" y="112713"/>
          <p14:tracePt t="41021" x="3741738" y="112713"/>
          <p14:tracePt t="41029" x="3733800" y="112713"/>
          <p14:tracePt t="41037" x="3709988" y="112713"/>
          <p14:tracePt t="41046" x="3692525" y="112713"/>
          <p14:tracePt t="41054" x="3684588" y="112713"/>
          <p14:tracePt t="41062" x="3660775" y="136525"/>
          <p14:tracePt t="41071" x="3636963" y="209550"/>
          <p14:tracePt t="41079" x="3613150" y="266700"/>
          <p14:tracePt t="41087" x="3587750" y="354013"/>
          <p14:tracePt t="41096" x="3563938" y="450850"/>
          <p14:tracePt t="41104" x="3548063" y="571500"/>
          <p14:tracePt t="41112" x="3548063" y="676275"/>
          <p14:tracePt t="41120" x="3548063" y="798513"/>
          <p14:tracePt t="41129" x="3548063" y="919163"/>
          <p14:tracePt t="41137" x="3563938" y="1039813"/>
          <p14:tracePt t="41146" x="3571875" y="1087438"/>
          <p14:tracePt t="41154" x="3613150" y="1184275"/>
          <p14:tracePt t="41162" x="3644900" y="1281113"/>
          <p14:tracePt t="41171" x="3684588" y="1370013"/>
          <p14:tracePt t="41179" x="3717925" y="1443038"/>
          <p14:tracePt t="41187" x="3757613" y="1498600"/>
          <p14:tracePt t="41195" x="3781425" y="1571625"/>
          <p14:tracePt t="41204" x="3805238" y="1595438"/>
          <p14:tracePt t="41212" x="3830638" y="1636713"/>
          <p14:tracePt t="41220" x="3854450" y="1668463"/>
          <p14:tracePt t="41229" x="3878263" y="1724025"/>
          <p14:tracePt t="41237" x="3886200" y="1749425"/>
          <p14:tracePt t="41246" x="3902075" y="1757363"/>
          <p14:tracePt t="41254" x="3902075" y="1773238"/>
          <p14:tracePt t="41262" x="3910013" y="1797050"/>
          <p14:tracePt t="41271" x="3910013" y="1804988"/>
          <p14:tracePt t="41279" x="3910013" y="1820863"/>
          <p14:tracePt t="41287" x="3910013" y="1828800"/>
          <p14:tracePt t="41295" x="3910013" y="1844675"/>
          <p14:tracePt t="41304" x="3886200" y="1854200"/>
          <p14:tracePt t="41312" x="3878263" y="1870075"/>
          <p14:tracePt t="41321" x="3862388" y="1893888"/>
          <p14:tracePt t="41329" x="3838575" y="1901825"/>
          <p14:tracePt t="41337" x="3830638" y="1901825"/>
          <p14:tracePt t="41346" x="3789363" y="1917700"/>
          <p14:tracePt t="41354" x="3781425" y="1925638"/>
          <p14:tracePt t="41363" x="3741738" y="1925638"/>
          <p14:tracePt t="41371" x="3717925" y="1925638"/>
          <p14:tracePt t="41379" x="3709988" y="1941513"/>
          <p14:tracePt t="41387" x="3684588" y="1941513"/>
          <p14:tracePt t="41395" x="3668713" y="1941513"/>
          <p14:tracePt t="41404" x="3660775" y="1949450"/>
          <p14:tracePt t="41421" x="3644900" y="1949450"/>
          <p14:tracePt t="41446" x="3636963" y="1949450"/>
          <p14:tracePt t="41498" x="3644900" y="1949450"/>
          <p14:tracePt t="41506" x="3668713" y="1941513"/>
          <p14:tracePt t="41514" x="3684588" y="1941513"/>
          <p14:tracePt t="41522" x="3709988" y="1941513"/>
          <p14:tracePt t="41530" x="3733800" y="1925638"/>
          <p14:tracePt t="41538" x="3757613" y="1925638"/>
          <p14:tracePt t="41546" x="3765550" y="1925638"/>
          <p14:tracePt t="41555" x="3789363" y="1925638"/>
          <p14:tracePt t="41563" x="3805238" y="1925638"/>
          <p14:tracePt t="41579" x="3814763" y="1925638"/>
          <p14:tracePt t="41604" x="3830638" y="1925638"/>
          <p14:tracePt t="41799" x="3830638" y="1917700"/>
          <p14:tracePt t="41807" x="3838575" y="1901825"/>
          <p14:tracePt t="41815" x="3862388" y="1901825"/>
          <p14:tracePt t="41823" x="3886200" y="1893888"/>
          <p14:tracePt t="41831" x="3927475" y="1878013"/>
          <p14:tracePt t="41840" x="3935413" y="1878013"/>
          <p14:tracePt t="41848" x="3975100" y="1870075"/>
          <p14:tracePt t="41862" x="3998913" y="1870075"/>
          <p14:tracePt t="41871" x="4024313" y="1854200"/>
          <p14:tracePt t="41879" x="4048125" y="1854200"/>
          <p14:tracePt t="41887" x="4056063" y="1854200"/>
          <p14:tracePt t="41895" x="4071938" y="1844675"/>
          <p14:tracePt t="41904" x="4087813" y="1844675"/>
          <p14:tracePt t="41921" x="4095750" y="1828800"/>
          <p14:tracePt t="41938" x="4111625" y="1828800"/>
          <p14:tracePt t="41962" x="4111625" y="1820863"/>
          <p14:tracePt t="42004" x="4111625" y="1804988"/>
          <p14:tracePt t="42337" x="4111625" y="1820863"/>
          <p14:tracePt t="42767" x="4111625" y="1804988"/>
          <p14:tracePt t="42776" x="4095750" y="1797050"/>
          <p14:tracePt t="42784" x="4087813" y="1773238"/>
          <p14:tracePt t="42792" x="4056063" y="1749425"/>
          <p14:tracePt t="42800" x="4024313" y="1708150"/>
          <p14:tracePt t="42809" x="3998913" y="1668463"/>
          <p14:tracePt t="42817" x="3959225" y="1619250"/>
          <p14:tracePt t="42825" x="3910013" y="1571625"/>
          <p14:tracePt t="42833" x="3878263" y="1522413"/>
          <p14:tracePt t="42842" x="3830638" y="1490663"/>
          <p14:tracePt t="42850" x="3789363" y="1450975"/>
          <p14:tracePt t="42858" x="3741738" y="1401763"/>
          <p14:tracePt t="42867" x="3709988" y="1377950"/>
          <p14:tracePt t="42875" x="3660775" y="1346200"/>
          <p14:tracePt t="42883" x="3621088" y="1322388"/>
          <p14:tracePt t="42892" x="3613150" y="1296988"/>
          <p14:tracePt t="42900" x="3571875" y="1281113"/>
          <p14:tracePt t="42908" x="3548063" y="1273175"/>
          <p14:tracePt t="42917" x="3524250" y="1249363"/>
          <p14:tracePt t="42925" x="3498850" y="1249363"/>
          <p14:tracePt t="42933" x="3490913" y="1233488"/>
          <p14:tracePt t="42942" x="3475038" y="1233488"/>
          <p14:tracePt t="42958" x="3467100" y="1233488"/>
          <p14:tracePt t="42967" x="3451225" y="1233488"/>
          <p14:tracePt t="42975" x="3443288" y="1233488"/>
          <p14:tracePt t="42983" x="3443288" y="1257300"/>
          <p14:tracePt t="42992" x="3427413" y="1296988"/>
          <p14:tracePt t="43000" x="3419475" y="1346200"/>
          <p14:tracePt t="43008" x="3402013" y="1393825"/>
          <p14:tracePt t="43017" x="3394075" y="1466850"/>
          <p14:tracePt t="43025" x="3394075" y="1522413"/>
          <p14:tracePt t="43033" x="3394075" y="1611313"/>
          <p14:tracePt t="43041" x="3394075" y="1684338"/>
          <p14:tracePt t="43050" x="3394075" y="1773238"/>
          <p14:tracePt t="43058" x="3394075" y="1854200"/>
          <p14:tracePt t="43067" x="3394075" y="1925638"/>
          <p14:tracePt t="43075" x="3419475" y="2014538"/>
          <p14:tracePt t="43083" x="3443288" y="2071688"/>
          <p14:tracePt t="43091" x="3467100" y="2135188"/>
          <p14:tracePt t="43100" x="3467100" y="2159000"/>
          <p14:tracePt t="43108" x="3490913" y="2192338"/>
          <p14:tracePt t="43116" x="3498850" y="2232025"/>
          <p14:tracePt t="43125" x="3516313" y="2255838"/>
          <p14:tracePt t="43133" x="3524250" y="2263775"/>
          <p14:tracePt t="43142" x="3540125" y="2281238"/>
          <p14:tracePt t="43150" x="3540125" y="2289175"/>
          <p14:tracePt t="43167" x="3548063" y="2289175"/>
          <p14:tracePt t="43174" x="3548063" y="2305050"/>
          <p14:tracePt t="43525" x="3548063" y="2289175"/>
          <p14:tracePt t="43550" x="3548063" y="2281238"/>
          <p14:tracePt t="43558" x="3563938" y="2263775"/>
          <p14:tracePt t="43566" x="3563938" y="2239963"/>
          <p14:tracePt t="43573" x="3563938" y="2232025"/>
          <p14:tracePt t="44609" x="4386263" y="1427163"/>
          <p14:tracePt t="44762" x="4386263" y="1417638"/>
          <p14:tracePt t="44771" x="4410075" y="1401763"/>
          <p14:tracePt t="44779" x="4435475" y="1377950"/>
          <p14:tracePt t="44787" x="4459288" y="1354138"/>
          <p14:tracePt t="44796" x="4524375" y="1304925"/>
          <p14:tracePt t="44804" x="4572000" y="1257300"/>
          <p14:tracePt t="44812" x="4629150" y="1208088"/>
          <p14:tracePt t="44821" x="4676775" y="1160463"/>
          <p14:tracePt t="44829" x="4725988" y="1128713"/>
          <p14:tracePt t="44837" x="4749800" y="1112838"/>
          <p14:tracePt t="44846" x="4773613" y="1087438"/>
          <p14:tracePt t="44854" x="4813300" y="1063625"/>
          <p14:tracePt t="44862" x="4821238" y="1055688"/>
          <p14:tracePt t="44871" x="4838700" y="1039813"/>
          <p14:tracePt t="44879" x="4846638" y="1031875"/>
          <p14:tracePt t="44887" x="4862513" y="1031875"/>
          <p14:tracePt t="44896" x="4862513" y="1016000"/>
          <p14:tracePt t="44912" x="4870450" y="1016000"/>
          <p14:tracePt t="44949" x="4870450" y="1031875"/>
          <p14:tracePt t="44957" x="4862513" y="1039813"/>
          <p14:tracePt t="44966" x="4821238" y="1079500"/>
          <p14:tracePt t="44975" x="4797425" y="1112838"/>
          <p14:tracePt t="44983" x="4749800" y="1152525"/>
          <p14:tracePt t="44992" x="4716463" y="1200150"/>
          <p14:tracePt t="45000" x="4652963" y="1257300"/>
          <p14:tracePt t="45008" x="4619625" y="1304925"/>
          <p14:tracePt t="45017" x="4572000" y="1346200"/>
          <p14:tracePt t="45025" x="4548188" y="1370013"/>
          <p14:tracePt t="45033" x="4506913" y="1401763"/>
          <p14:tracePt t="45042" x="4483100" y="1427163"/>
          <p14:tracePt t="45050" x="4459288" y="1450975"/>
          <p14:tracePt t="45058" x="4451350" y="1466850"/>
          <p14:tracePt t="45067" x="4435475" y="1474788"/>
          <p14:tracePt t="45075" x="4435475" y="1490663"/>
          <p14:tracePt t="45083" x="4427538" y="1490663"/>
          <p14:tracePt t="45092" x="4427538" y="1498600"/>
          <p14:tracePt t="45108" x="4410075" y="1514475"/>
          <p14:tracePt t="45117" x="4410075" y="1522413"/>
          <p14:tracePt t="45125" x="4410075" y="1539875"/>
          <p14:tracePt t="45141" x="4410075" y="1547813"/>
          <p14:tracePt t="45150" x="4410075" y="1563688"/>
          <p14:tracePt t="45158" x="4410075" y="1571625"/>
          <p14:tracePt t="45175" x="4410075" y="1587500"/>
          <p14:tracePt t="45183" x="4410075" y="1595438"/>
          <p14:tracePt t="45208" x="4410075" y="1611313"/>
          <p14:tracePt t="45225" x="4410075" y="1619250"/>
          <p14:tracePt t="45250" x="4410075" y="1636713"/>
          <p14:tracePt t="45259" x="4410075" y="1644650"/>
          <p14:tracePt t="45275" x="4427538" y="1660525"/>
          <p14:tracePt t="45283" x="4427538" y="1668463"/>
          <p14:tracePt t="45296" x="4435475" y="1684338"/>
          <p14:tracePt t="45304" x="4451350" y="1692275"/>
          <p14:tracePt t="45312" x="4459288" y="1731963"/>
          <p14:tracePt t="45321" x="4459288" y="1749425"/>
          <p14:tracePt t="45329" x="4475163" y="1757363"/>
          <p14:tracePt t="45337" x="4483100" y="1781175"/>
          <p14:tracePt t="45346" x="4498975" y="1804988"/>
          <p14:tracePt t="45354" x="4506913" y="1828800"/>
          <p14:tracePt t="45362" x="4524375" y="1844675"/>
          <p14:tracePt t="45371" x="4524375" y="1854200"/>
          <p14:tracePt t="45379" x="4532313" y="1878013"/>
          <p14:tracePt t="45388" x="4532313" y="1893888"/>
          <p14:tracePt t="45396" x="4548188" y="1893888"/>
          <p14:tracePt t="45404" x="4548188" y="1901825"/>
          <p14:tracePt t="45421" x="4548188" y="1917700"/>
          <p14:tracePt t="45438" x="4556125" y="1917700"/>
          <p14:tracePt t="45516" x="4572000" y="1917700"/>
          <p14:tracePt t="45532" x="4579938" y="1901825"/>
          <p14:tracePt t="45537" x="4595813" y="1878013"/>
          <p14:tracePt t="45546" x="4619625" y="1854200"/>
          <p14:tracePt t="45554" x="4652963" y="1828800"/>
          <p14:tracePt t="45562" x="4692650" y="1781175"/>
          <p14:tracePt t="45570" x="4741863" y="1749425"/>
          <p14:tracePt t="45579" x="4797425" y="1692275"/>
          <p14:tracePt t="45587" x="4870450" y="1644650"/>
          <p14:tracePt t="45596" x="4935538" y="1587500"/>
          <p14:tracePt t="45604" x="5006975" y="1539875"/>
          <p14:tracePt t="45612" x="5080000" y="1490663"/>
          <p14:tracePt t="46627" x="5418138" y="942975"/>
          <p14:tracePt t="46647" x="5475288" y="982663"/>
          <p14:tracePt t="46657" x="5499100" y="990600"/>
          <p14:tracePt t="46662" x="5514975" y="1008063"/>
          <p14:tracePt t="46672" x="5540375" y="1031875"/>
          <p14:tracePt t="46680" x="5548313" y="1039813"/>
          <p14:tracePt t="46689" x="5564188" y="1055688"/>
          <p14:tracePt t="46697" x="5572125" y="1063625"/>
          <p14:tracePt t="46705" x="5588000" y="1063625"/>
          <p14:tracePt t="46713" x="5595938" y="1079500"/>
          <p14:tracePt t="46722" x="5611813" y="1087438"/>
          <p14:tracePt t="46737" x="5611813" y="1103313"/>
          <p14:tracePt t="46746" x="5619750" y="1103313"/>
          <p14:tracePt t="46771" x="5619750" y="1112838"/>
          <p14:tracePt t="47163" x="5635625" y="1112838"/>
          <p14:tracePt t="47171" x="5668963" y="1112838"/>
          <p14:tracePt t="47180" x="5708650" y="1112838"/>
          <p14:tracePt t="47188" x="5732463" y="1112838"/>
          <p14:tracePt t="47196" x="5765800" y="1128713"/>
          <p14:tracePt t="47204" x="5789613" y="1136650"/>
          <p14:tracePt t="47213" x="5813425" y="1152525"/>
          <p14:tracePt t="47221" x="5837238" y="1160463"/>
          <p14:tracePt t="47229" x="5862638" y="1184275"/>
          <p14:tracePt t="47237" x="5902325" y="1225550"/>
          <p14:tracePt t="47246" x="5910263" y="1249363"/>
          <p14:tracePt t="47254" x="5926138" y="1281113"/>
          <p14:tracePt t="47262" x="5934075" y="1322388"/>
          <p14:tracePt t="47271" x="5934075" y="1370013"/>
          <p14:tracePt t="47279" x="5951538" y="1417638"/>
          <p14:tracePt t="47287" x="5951538" y="1466850"/>
          <p14:tracePt t="47296" x="5951538" y="1522413"/>
          <p14:tracePt t="47304" x="5951538" y="1571625"/>
          <p14:tracePt t="47312" x="5934075" y="1636713"/>
          <p14:tracePt t="47320" x="5926138" y="1684338"/>
          <p14:tracePt t="47329" x="5902325" y="1731963"/>
          <p14:tracePt t="47337" x="5878513" y="1773238"/>
          <p14:tracePt t="47346" x="5862638" y="1797050"/>
          <p14:tracePt t="47354" x="5837238" y="1828800"/>
          <p14:tracePt t="47362" x="5829300" y="1854200"/>
          <p14:tracePt t="47371" x="5805488" y="1878013"/>
          <p14:tracePt t="47379" x="5789613" y="1893888"/>
          <p14:tracePt t="47387" x="5781675" y="1901825"/>
          <p14:tracePt t="47395" x="5765800" y="1917700"/>
          <p14:tracePt t="47404" x="5757863" y="1917700"/>
          <p14:tracePt t="47421" x="5757863" y="1925638"/>
          <p14:tracePt t="47428" x="5741988" y="1925638"/>
          <p14:tracePt t="47487" x="5741988" y="1917700"/>
          <p14:tracePt t="47495" x="5741988" y="1893888"/>
          <p14:tracePt t="47505" x="5741988" y="1870075"/>
          <p14:tracePt t="47512" x="5741988" y="1854200"/>
          <p14:tracePt t="47520" x="5757863" y="1820863"/>
          <p14:tracePt t="47529" x="5757863" y="1804988"/>
          <p14:tracePt t="47537" x="5765800" y="1781175"/>
          <p14:tracePt t="47546" x="5789613" y="1749425"/>
          <p14:tracePt t="47554" x="5829300" y="1708150"/>
          <p14:tracePt t="47562" x="5837238" y="1692275"/>
          <p14:tracePt t="47571" x="5886450" y="1660525"/>
          <p14:tracePt t="47579" x="5910263" y="1644650"/>
          <p14:tracePt t="47587" x="5926138" y="1636713"/>
          <p14:tracePt t="47596" x="5975350" y="1619250"/>
          <p14:tracePt t="47604" x="5999163" y="1619250"/>
          <p14:tracePt t="47612" x="6022975" y="1619250"/>
          <p14:tracePt t="47620" x="6048375" y="1619250"/>
          <p14:tracePt t="47629" x="6080125" y="1619250"/>
          <p14:tracePt t="47637" x="6111875" y="1619250"/>
          <p14:tracePt t="47646" x="6135688" y="1619250"/>
          <p14:tracePt t="47654" x="6143625" y="1619250"/>
          <p14:tracePt t="48682" x="5087938" y="1644650"/>
          <p14:tracePt t="48692" x="5032375" y="1611313"/>
          <p14:tracePt t="48695" x="4967288" y="1595438"/>
          <p14:tracePt t="48702" x="4910138" y="1587500"/>
          <p14:tracePt t="48710" x="4846638" y="1587500"/>
          <p14:tracePt t="48718" x="4741863" y="1587500"/>
          <p14:tracePt t="48726" x="4700588" y="1595438"/>
          <p14:tracePt t="48735" x="4579938" y="1660525"/>
          <p14:tracePt t="48743" x="4498975" y="1724025"/>
          <p14:tracePt t="48752" x="4459288" y="1757363"/>
          <p14:tracePt t="48761" x="4402138" y="1820863"/>
          <p14:tracePt t="48769" x="4330700" y="1893888"/>
          <p14:tracePt t="48777" x="4281488" y="1949450"/>
          <p14:tracePt t="48786" x="4217988" y="2014538"/>
          <p14:tracePt t="48794" x="4184650" y="2071688"/>
          <p14:tracePt t="48802" x="4168775" y="2095500"/>
          <p14:tracePt t="48811" x="4144963" y="2135188"/>
          <p14:tracePt t="48819" x="4121150" y="2168525"/>
          <p14:tracePt t="48827" x="4111625" y="2192338"/>
          <p14:tracePt t="48836" x="4095750" y="2232025"/>
          <p14:tracePt t="48844" x="4087813" y="2255838"/>
          <p14:tracePt t="48852" x="4071938" y="2281238"/>
          <p14:tracePt t="48861" x="4071938" y="2289175"/>
          <p14:tracePt t="48870" x="4071938" y="2305050"/>
          <p14:tracePt t="48878" x="4056063" y="2312988"/>
          <p14:tracePt t="48886" x="4056063" y="2328863"/>
          <p14:tracePt t="48895" x="4056063" y="2336800"/>
          <p14:tracePt t="48902" x="4056063" y="2352675"/>
          <p14:tracePt t="48911" x="4056063" y="2360613"/>
          <p14:tracePt t="48934" x="4056063" y="2378075"/>
          <p14:tracePt t="48943" x="4071938" y="2378075"/>
          <p14:tracePt t="48951" x="4095750" y="2378075"/>
          <p14:tracePt t="48959" x="4111625" y="2386013"/>
          <p14:tracePt t="48968" x="4144963" y="2386013"/>
          <p14:tracePt t="48976" x="4168775" y="2386013"/>
          <p14:tracePt t="48984" x="4217988" y="2386013"/>
          <p14:tracePt t="48993" x="4265613" y="2386013"/>
          <p14:tracePt t="49001" x="4338638" y="2386013"/>
          <p14:tracePt t="49009" x="4402138" y="2386013"/>
          <p14:tracePt t="49018" x="4475163" y="2386013"/>
          <p14:tracePt t="49026" x="4556125" y="2386013"/>
          <p14:tracePt t="49035" x="4619625" y="2386013"/>
          <p14:tracePt t="49043" x="4652963" y="2386013"/>
          <p14:tracePt t="49051" x="4700588" y="2386013"/>
          <p14:tracePt t="49059" x="4741863" y="2386013"/>
          <p14:tracePt t="49068" x="4773613" y="2386013"/>
          <p14:tracePt t="49076" x="4813300" y="2386013"/>
          <p14:tracePt t="49084" x="4870450" y="2386013"/>
          <p14:tracePt t="49093" x="4886325" y="2386013"/>
          <p14:tracePt t="49101" x="4918075" y="2378075"/>
          <p14:tracePt t="49109" x="4943475" y="2378075"/>
          <p14:tracePt t="49118" x="4967288" y="2360613"/>
          <p14:tracePt t="49126" x="4983163" y="2352675"/>
          <p14:tracePt t="49134" x="4991100" y="2352675"/>
          <p14:tracePt t="49143" x="5014913" y="2336800"/>
          <p14:tracePt t="49160" x="5032375" y="2328863"/>
          <p14:tracePt t="49168" x="5040313" y="2328863"/>
          <p14:tracePt t="49176" x="5040313" y="2312988"/>
          <p14:tracePt t="49201" x="5056188" y="2312988"/>
          <p14:tracePt t="49210" x="5056188" y="2305050"/>
          <p14:tracePt t="49226" x="5056188" y="2289175"/>
          <p14:tracePt t="49243" x="5056188" y="2281238"/>
          <p14:tracePt t="49251" x="5056188" y="2263775"/>
          <p14:tracePt t="49259" x="5056188" y="2255838"/>
          <p14:tracePt t="49276" x="5056188" y="2239963"/>
          <p14:tracePt t="49285" x="5056188" y="2232025"/>
          <p14:tracePt t="49312" x="5056188" y="2216150"/>
          <p14:tracePt t="50118" x="5064125" y="2216150"/>
          <p14:tracePt t="50680" x="5080000" y="2216150"/>
          <p14:tracePt t="50688" x="5103813" y="2216150"/>
          <p14:tracePt t="50696" x="5137150" y="2216150"/>
          <p14:tracePt t="51731" x="7693025" y="2724150"/>
          <p14:tracePt t="51735" x="7756525" y="2692400"/>
          <p14:tracePt t="51740" x="7764463" y="2692400"/>
          <p14:tracePt t="51751" x="7781925" y="2674938"/>
          <p14:tracePt t="51767" x="7781925" y="2667000"/>
          <p14:tracePt t="51775" x="7789863" y="2667000"/>
          <p14:tracePt t="51800" x="7789863" y="2651125"/>
          <p14:tracePt t="51808" x="7789863" y="2643188"/>
          <p14:tracePt t="51817" x="7789863" y="2627313"/>
          <p14:tracePt t="51825" x="7789863" y="2619375"/>
          <p14:tracePt t="51833" x="7789863" y="2578100"/>
          <p14:tracePt t="51841" x="7789863" y="2554288"/>
          <p14:tracePt t="51850" x="7789863" y="2522538"/>
          <p14:tracePt t="51858" x="7781925" y="2506663"/>
          <p14:tracePt t="51866" x="7781925" y="2473325"/>
          <p14:tracePt t="51875" x="7764463" y="2449513"/>
          <p14:tracePt t="51883" x="7756525" y="2409825"/>
          <p14:tracePt t="51891" x="7756525" y="2378075"/>
          <p14:tracePt t="51900" x="7740650" y="2336800"/>
          <p14:tracePt t="51908" x="7740650" y="2312988"/>
          <p14:tracePt t="51917" x="7732713" y="2289175"/>
          <p14:tracePt t="51925" x="7732713" y="2263775"/>
          <p14:tracePt t="51933" x="7732713" y="2232025"/>
          <p14:tracePt t="51942" x="7732713" y="2216150"/>
          <p14:tracePt t="51950" x="7732713" y="2192338"/>
          <p14:tracePt t="51958" x="7716838" y="2159000"/>
          <p14:tracePt t="51967" x="7716838" y="2143125"/>
          <p14:tracePt t="51975" x="7708900" y="2119313"/>
          <p14:tracePt t="51983" x="7708900" y="2111375"/>
          <p14:tracePt t="51991" x="7693025" y="2095500"/>
          <p14:tracePt t="52000" x="7685088" y="2095500"/>
          <p14:tracePt t="52008" x="7667625" y="2087563"/>
          <p14:tracePt t="52016" x="7659688" y="2087563"/>
          <p14:tracePt t="52025" x="7643813" y="2087563"/>
          <p14:tracePt t="52033" x="7635875" y="2071688"/>
          <p14:tracePt t="52041" x="7620000" y="2071688"/>
          <p14:tracePt t="52050" x="7612063" y="2071688"/>
          <p14:tracePt t="52058" x="7588250" y="2071688"/>
          <p14:tracePt t="52067" x="7562850" y="2071688"/>
          <p14:tracePt t="52075" x="7546975" y="2071688"/>
          <p14:tracePt t="52083" x="7523163" y="2071688"/>
          <p14:tracePt t="52091" x="7515225" y="2087563"/>
          <p14:tracePt t="52100" x="7491413" y="2087563"/>
          <p14:tracePt t="52108" x="7475538" y="2095500"/>
          <p14:tracePt t="52117" x="7442200" y="2111375"/>
          <p14:tracePt t="52125" x="7418388" y="2119313"/>
          <p14:tracePt t="52133" x="7378700" y="2135188"/>
          <p14:tracePt t="52142" x="7353300" y="2159000"/>
          <p14:tracePt t="52150" x="7321550" y="2184400"/>
          <p14:tracePt t="52158" x="7297738" y="2208213"/>
          <p14:tracePt t="52166" x="7273925" y="2232025"/>
          <p14:tracePt t="52175" x="7248525" y="2239963"/>
          <p14:tracePt t="52183" x="7224713" y="2263775"/>
          <p14:tracePt t="52191" x="7200900" y="2289175"/>
          <p14:tracePt t="52200" x="7159625" y="2328863"/>
          <p14:tracePt t="52208" x="7135813" y="2360613"/>
          <p14:tracePt t="52438" x="7135813" y="2336800"/>
          <p14:tracePt t="52446" x="7135813" y="2305050"/>
          <p14:tracePt t="52454" x="7127875" y="2263775"/>
          <p14:tracePt t="52463" x="7112000" y="2232025"/>
          <p14:tracePt t="52471" x="7112000" y="2192338"/>
          <p14:tracePt t="52479" x="7104063" y="2143125"/>
          <p14:tracePt t="52487" x="7104063" y="2111375"/>
          <p14:tracePt t="52496" x="7088188" y="2063750"/>
          <p14:tracePt t="52504" x="7080250" y="1990725"/>
          <p14:tracePt t="52512" x="7054850" y="1925638"/>
          <p14:tracePt t="52521" x="7031038" y="1854200"/>
          <p14:tracePt t="52529" x="7015163" y="1781175"/>
          <p14:tracePt t="52537" x="6991350" y="1724025"/>
          <p14:tracePt t="52546" x="6958013" y="1644650"/>
          <p14:tracePt t="52554" x="6934200" y="1571625"/>
          <p14:tracePt t="52562" x="6910388" y="1522413"/>
          <p14:tracePt t="52571" x="6870700" y="1474788"/>
          <p14:tracePt t="52579" x="6862763" y="1450975"/>
          <p14:tracePt t="52587" x="6837363" y="1417638"/>
          <p14:tracePt t="52596" x="6821488" y="1393825"/>
          <p14:tracePt t="52604" x="6813550" y="1370013"/>
          <p14:tracePt t="52612" x="6797675" y="1346200"/>
          <p14:tracePt t="52621" x="6789738" y="1330325"/>
          <p14:tracePt t="52629" x="6773863" y="1322388"/>
          <p14:tracePt t="52646" x="6765925" y="1322388"/>
          <p14:tracePt t="52671" x="6748463" y="1322388"/>
          <p14:tracePt t="52687" x="6740525" y="1322388"/>
          <p14:tracePt t="52704" x="6716713" y="1322388"/>
          <p14:tracePt t="52712" x="6692900" y="1322388"/>
          <p14:tracePt t="52721" x="6677025" y="1330325"/>
          <p14:tracePt t="52729" x="6651625" y="1346200"/>
          <p14:tracePt t="52737" x="6604000" y="1370013"/>
          <p14:tracePt t="53774" x="6677025" y="2184400"/>
          <p14:tracePt t="53787" x="6740525" y="2143125"/>
          <p14:tracePt t="53790" x="6765925" y="2135188"/>
          <p14:tracePt t="53807" x="6821488" y="2111375"/>
          <p14:tracePt t="53814" x="6845300" y="2095500"/>
          <p14:tracePt t="53822" x="6870700" y="2095500"/>
          <p14:tracePt t="53831" x="6894513" y="2095500"/>
          <p14:tracePt t="53839" x="6918325" y="2095500"/>
          <p14:tracePt t="53855" x="6934200" y="2095500"/>
          <p14:tracePt t="53862" x="6942138" y="2111375"/>
          <p14:tracePt t="53871" x="6942138" y="2119313"/>
          <p14:tracePt t="53879" x="6958013" y="2143125"/>
          <p14:tracePt t="53896" x="6958013" y="2184400"/>
          <p14:tracePt t="53904" x="6958013" y="2208213"/>
          <p14:tracePt t="53912" x="6958013" y="2232025"/>
          <p14:tracePt t="53921" x="6942138" y="2255838"/>
          <p14:tracePt t="53929" x="6942138" y="2263775"/>
          <p14:tracePt t="53937" x="6934200" y="2289175"/>
          <p14:tracePt t="53946" x="6918325" y="2305050"/>
          <p14:tracePt t="53954" x="6910388" y="2312988"/>
          <p14:tracePt t="53962" x="6894513" y="2336800"/>
          <p14:tracePt t="53971" x="6886575" y="2336800"/>
          <p14:tracePt t="53979" x="6886575" y="2352675"/>
          <p14:tracePt t="53987" x="6870700" y="2360613"/>
          <p14:tracePt t="54004" x="6862763" y="2360613"/>
          <p14:tracePt t="54012" x="6862763" y="2378075"/>
          <p14:tracePt t="54045" x="6862763" y="2386013"/>
          <p14:tracePt t="54171" x="6862763" y="2378075"/>
          <p14:tracePt t="54188" x="6862763" y="2360613"/>
          <p14:tracePt t="54196" x="6862763" y="2352675"/>
          <p14:tracePt t="54204" x="6862763" y="2336800"/>
          <p14:tracePt t="54213" x="6862763" y="2312988"/>
          <p14:tracePt t="54221" x="6862763" y="2305050"/>
          <p14:tracePt t="54229" x="6862763" y="2281238"/>
          <p14:tracePt t="54238" x="6862763" y="2255838"/>
          <p14:tracePt t="54246" x="6862763" y="2239963"/>
          <p14:tracePt t="54254" x="6862763" y="2216150"/>
          <p14:tracePt t="54262" x="6862763" y="2192338"/>
          <p14:tracePt t="54271" x="6862763" y="2168525"/>
          <p14:tracePt t="54279" x="6862763" y="2159000"/>
          <p14:tracePt t="54287" x="6862763" y="2135188"/>
          <p14:tracePt t="54296" x="6862763" y="2111375"/>
          <p14:tracePt t="54304" x="6862763" y="2095500"/>
          <p14:tracePt t="54312" x="6862763" y="2071688"/>
          <p14:tracePt t="54320" x="6862763" y="2046288"/>
          <p14:tracePt t="54329" x="6862763" y="2038350"/>
          <p14:tracePt t="54337" x="6845300" y="2022475"/>
          <p14:tracePt t="54346" x="6845300" y="2014538"/>
          <p14:tracePt t="54354" x="6845300" y="1990725"/>
          <p14:tracePt t="54362" x="6845300" y="1974850"/>
          <p14:tracePt t="54379" x="6845300" y="1966913"/>
          <p14:tracePt t="54404" x="6845300" y="1949450"/>
          <p14:tracePt t="54604" x="6845300" y="1941513"/>
          <p14:tracePt t="54612" x="6845300" y="1917700"/>
          <p14:tracePt t="54621" x="6845300" y="1878013"/>
          <p14:tracePt t="54629" x="6862763" y="1828800"/>
          <p14:tracePt t="54637" x="6886575" y="1781175"/>
          <p14:tracePt t="54646" x="6894513" y="1684338"/>
          <p14:tracePt t="54654" x="6910388" y="1644650"/>
          <p14:tracePt t="54662" x="6942138" y="1563688"/>
          <p14:tracePt t="54671" x="6958013" y="1474788"/>
          <p14:tracePt t="54679" x="6967538" y="1393825"/>
          <p14:tracePt t="54687" x="6991350" y="1304925"/>
          <p14:tracePt t="54696" x="7007225" y="1225550"/>
          <p14:tracePt t="54704" x="7007225" y="1136650"/>
          <p14:tracePt t="54712" x="7015163" y="1055688"/>
          <p14:tracePt t="54721" x="7015163" y="982663"/>
          <p14:tracePt t="54729" x="7015163" y="919163"/>
          <p14:tracePt t="54737" x="7015163" y="846138"/>
          <p14:tracePt t="54746" x="7015163" y="788988"/>
          <p14:tracePt t="54754" x="7007225" y="741363"/>
          <p14:tracePt t="54762" x="6983413" y="693738"/>
          <p14:tracePt t="54771" x="6958013" y="644525"/>
          <p14:tracePt t="55802" x="6773863" y="1757363"/>
          <p14:tracePt t="55805" x="6789738" y="1901825"/>
          <p14:tracePt t="55821" x="6789738" y="1966913"/>
          <p14:tracePt t="55822" x="6789738" y="1998663"/>
          <p14:tracePt t="55832" x="6789738" y="2063750"/>
          <p14:tracePt t="55840" x="6789738" y="2087563"/>
          <p14:tracePt t="55848" x="6789738" y="2111375"/>
          <p14:tracePt t="55862" x="6789738" y="2119313"/>
          <p14:tracePt t="55871" x="6789738" y="2135188"/>
          <p14:tracePt t="55879" x="6789738" y="2143125"/>
          <p14:tracePt t="55887" x="6773863" y="2143125"/>
          <p14:tracePt t="55912" x="6773863" y="2159000"/>
          <p14:tracePt t="56100" x="6773863" y="2143125"/>
          <p14:tracePt t="56191" x="6773863" y="2135188"/>
          <p14:tracePt t="56225" x="6789738" y="2135188"/>
          <p14:tracePt t="56233" x="6789738" y="2119313"/>
          <p14:tracePt t="56247" x="6797675" y="2111375"/>
          <p14:tracePt t="56263" x="6797675" y="2095500"/>
          <p14:tracePt t="56272" x="6821488" y="2087563"/>
          <p14:tracePt t="56280" x="6837363" y="2071688"/>
          <p14:tracePt t="56288" x="6845300" y="2063750"/>
          <p14:tracePt t="56296" x="6870700" y="2046288"/>
          <p14:tracePt t="56304" x="6894513" y="2038350"/>
          <p14:tracePt t="56312" x="6910388" y="2038350"/>
          <p14:tracePt t="56329" x="6942138" y="2022475"/>
          <p14:tracePt t="56338" x="6967538" y="2022475"/>
          <p14:tracePt t="56346" x="7007225" y="2014538"/>
          <p14:tracePt t="56354" x="7031038" y="2014538"/>
          <p14:tracePt t="56362" x="7038975" y="2014538"/>
          <p14:tracePt t="56371" x="7064375" y="1998663"/>
          <p14:tracePt t="56387" x="7080250" y="1998663"/>
          <p14:tracePt t="56421" x="7088188" y="1998663"/>
          <p14:tracePt t="56491" x="7088188" y="2014538"/>
          <p14:tracePt t="56525" x="7088188" y="2022475"/>
          <p14:tracePt t="56556" x="7088188" y="2038350"/>
          <p14:tracePt t="56589" x="7088188" y="2046288"/>
          <p14:tracePt t="56612" x="7104063" y="2046288"/>
          <p14:tracePt t="56638" x="7112000" y="2046288"/>
          <p14:tracePt t="56654" x="7127875" y="2046288"/>
          <p14:tracePt t="56662" x="7135813" y="2046288"/>
          <p14:tracePt t="56671" x="7151688" y="2046288"/>
          <p14:tracePt t="56679" x="7177088" y="2046288"/>
          <p14:tracePt t="56687" x="7185025" y="2046288"/>
          <p14:tracePt t="56696" x="7208838" y="2046288"/>
          <p14:tracePt t="56704" x="7224713" y="2038350"/>
          <p14:tracePt t="56713" x="7248525" y="2022475"/>
          <p14:tracePt t="56721" x="7256463" y="2014538"/>
          <p14:tracePt t="56729" x="7273925" y="1998663"/>
          <p14:tracePt t="56737" x="7281863" y="1990725"/>
          <p14:tracePt t="56746" x="7297738" y="1990725"/>
          <p14:tracePt t="56754" x="7305675" y="1974850"/>
          <p14:tracePt t="56762" x="7305675" y="1966913"/>
          <p14:tracePt t="56770" x="7321550" y="1966913"/>
          <p14:tracePt t="56779" x="7321550" y="1949450"/>
          <p14:tracePt t="56796" x="7329488" y="1949450"/>
          <p14:tracePt t="57013" x="7345363" y="1949450"/>
          <p14:tracePt t="57021" x="7353300" y="1949450"/>
          <p14:tracePt t="57029" x="7378700" y="1941513"/>
          <p14:tracePt t="57037" x="7394575" y="1941513"/>
          <p14:tracePt t="57046" x="7418388" y="1941513"/>
          <p14:tracePt t="57054" x="7450138" y="1941513"/>
          <p14:tracePt t="57062" x="7491413" y="1941513"/>
          <p14:tracePt t="57071" x="7515225" y="1941513"/>
          <p14:tracePt t="57079" x="7539038" y="1941513"/>
          <p14:tracePt t="57087" x="7572375" y="1941513"/>
          <p14:tracePt t="57096" x="7588250" y="1941513"/>
          <p14:tracePt t="57104" x="7596188" y="1941513"/>
          <p14:tracePt t="57112" x="7612063" y="1941513"/>
          <p14:tracePt t="57121" x="7620000" y="1941513"/>
          <p14:tracePt t="57129" x="7635875" y="1941513"/>
          <p14:tracePt t="57154" x="7643813" y="1941513"/>
          <p14:tracePt t="57484" x="7643813" y="1917700"/>
          <p14:tracePt t="57492" x="7620000" y="1844675"/>
          <p14:tracePt t="57501" x="7588250" y="1773238"/>
          <p14:tracePt t="57509" x="7546975" y="1668463"/>
          <p14:tracePt t="57517" x="7499350" y="1563688"/>
          <p14:tracePt t="57525" x="7426325" y="1450975"/>
          <p14:tracePt t="57533" x="7402513" y="1393825"/>
          <p14:tracePt t="57542" x="7345363" y="1304925"/>
          <p14:tracePt t="57550" x="7281863" y="1208088"/>
          <p14:tracePt t="57558" x="7232650" y="1136650"/>
          <p14:tracePt t="57566" x="7177088" y="1079500"/>
          <p14:tracePt t="57575" x="7159625" y="1055688"/>
          <p14:tracePt t="57583" x="7127875" y="1016000"/>
          <p14:tracePt t="57592" x="7088188" y="1008063"/>
          <p14:tracePt t="57600" x="7054850" y="982663"/>
          <p14:tracePt t="57608" x="7015163" y="966788"/>
          <p14:tracePt t="57616" x="6991350" y="966788"/>
          <p14:tracePt t="57625" x="6967538" y="966788"/>
          <p14:tracePt t="57633" x="6934200" y="990600"/>
          <p14:tracePt t="57642" x="6886575" y="1055688"/>
          <p14:tracePt t="57650" x="6845300" y="1136650"/>
          <p14:tracePt t="57658" x="6837363" y="1233488"/>
          <p14:tracePt t="57666" x="6797675" y="1370013"/>
          <p14:tracePt t="57675" x="6797675" y="1668463"/>
          <p14:tracePt t="57683" x="6797675" y="1917700"/>
          <p14:tracePt t="57692" x="6797675" y="2159000"/>
          <p14:tracePt t="57700" x="6845300" y="2281238"/>
          <p14:tracePt t="57708" x="6934200" y="2506663"/>
          <p14:tracePt t="57717" x="7015163" y="2700338"/>
          <p14:tracePt t="57725" x="7064375" y="2763838"/>
          <p14:tracePt t="57733" x="7135813" y="2884488"/>
          <p14:tracePt t="57742" x="7159625" y="2917825"/>
          <p14:tracePt t="57750" x="7224713" y="2989263"/>
          <p14:tracePt t="57758" x="7256463" y="3038475"/>
          <p14:tracePt t="57766" x="7297738" y="3062288"/>
          <p14:tracePt t="57775" x="7345363" y="3086100"/>
          <p14:tracePt t="57783" x="7378700" y="3101975"/>
          <p14:tracePt t="57791" x="7418388" y="3101975"/>
          <p14:tracePt t="57800" x="7450138" y="3101975"/>
          <p14:tracePt t="57808" x="7499350" y="3078163"/>
          <p14:tracePt t="57816" x="7588250" y="3014663"/>
          <p14:tracePt t="57825" x="7612063" y="2981325"/>
          <p14:tracePt t="57833" x="7708900" y="2868613"/>
          <p14:tracePt t="57841" x="7732713" y="2836863"/>
          <p14:tracePt t="57850" x="7781925" y="2747963"/>
          <p14:tracePt t="57858" x="7813675" y="2667000"/>
          <p14:tracePt t="57867" x="7837488" y="2595563"/>
          <p14:tracePt t="57875" x="7861300" y="2498725"/>
          <p14:tracePt t="57883" x="7878763" y="2409825"/>
          <p14:tracePt t="57891" x="7878763" y="2336800"/>
          <p14:tracePt t="57900" x="7878763" y="2239963"/>
          <p14:tracePt t="57908" x="7878763" y="2071688"/>
          <p14:tracePt t="57916" x="7837488" y="1998663"/>
          <p14:tracePt t="57925" x="7789863" y="1917700"/>
          <p14:tracePt t="57933" x="7740650" y="1844675"/>
          <p14:tracePt t="57941" x="7693025" y="1773238"/>
          <p14:tracePt t="57950" x="7643813" y="1724025"/>
          <p14:tracePt t="57958" x="7612063" y="1684338"/>
          <p14:tracePt t="57967" x="7572375" y="1660525"/>
          <p14:tracePt t="57975" x="7523163" y="1619250"/>
          <p14:tracePt t="57983" x="7491413" y="1595438"/>
          <p14:tracePt t="57991" x="7450138" y="1595438"/>
          <p14:tracePt t="58000" x="7426325" y="1587500"/>
          <p14:tracePt t="58008" x="7402513" y="1587500"/>
          <p14:tracePt t="58017" x="7378700" y="1587500"/>
          <p14:tracePt t="58025" x="7353300" y="1587500"/>
          <p14:tracePt t="58033" x="7345363" y="1587500"/>
          <p14:tracePt t="58041" x="7321550" y="1619250"/>
          <p14:tracePt t="58050" x="7281863" y="1692275"/>
          <p14:tracePt t="59086" x="7256463" y="1660525"/>
          <p14:tracePt t="59570" x="7273925" y="1660525"/>
          <p14:tracePt t="59579" x="7297738" y="1660525"/>
          <p14:tracePt t="59587" x="7329488" y="1668463"/>
          <p14:tracePt t="59596" x="7353300" y="1684338"/>
          <p14:tracePt t="59604" x="7378700" y="1692275"/>
          <p14:tracePt t="59612" x="7418388" y="1708150"/>
          <p14:tracePt t="59620" x="7450138" y="1724025"/>
          <p14:tracePt t="59629" x="7491413" y="1731963"/>
          <p14:tracePt t="59637" x="7523163" y="1749425"/>
          <p14:tracePt t="59646" x="7546975" y="1749425"/>
          <p14:tracePt t="59654" x="7588250" y="1757363"/>
          <p14:tracePt t="59662" x="7612063" y="1773238"/>
          <p14:tracePt t="59670" x="7635875" y="1773238"/>
          <p14:tracePt t="59679" x="7659688" y="1781175"/>
          <p14:tracePt t="59687" x="7685088" y="1781175"/>
          <p14:tracePt t="59696" x="7693025" y="1797050"/>
          <p14:tracePt t="59704" x="7716838" y="1797050"/>
          <p14:tracePt t="59712" x="7732713" y="1804988"/>
          <p14:tracePt t="59737" x="7740650" y="1804988"/>
          <p14:tracePt t="59754" x="7756525" y="1804988"/>
          <p14:tracePt t="59854" x="7764463" y="1804988"/>
          <p14:tracePt t="59879" x="7764463" y="1797050"/>
          <p14:tracePt t="59887" x="7781925" y="1797050"/>
          <p14:tracePt t="59896" x="7789863" y="1781175"/>
          <p14:tracePt t="59904" x="7789863" y="1773238"/>
          <p14:tracePt t="59913" x="7805738" y="1757363"/>
          <p14:tracePt t="59920" x="7813675" y="1749425"/>
          <p14:tracePt t="59929" x="7829550" y="1731963"/>
          <p14:tracePt t="59937" x="7837488" y="1724025"/>
          <p14:tracePt t="59946" x="7853363" y="1708150"/>
          <p14:tracePt t="59954" x="7861300" y="1708150"/>
          <p14:tracePt t="59962" x="7878763" y="1692275"/>
          <p14:tracePt t="59971" x="7886700" y="1684338"/>
          <p14:tracePt t="59979" x="7902575" y="1684338"/>
          <p14:tracePt t="59987" x="7910513" y="1668463"/>
          <p14:tracePt t="59996" x="7926388" y="1668463"/>
          <p14:tracePt t="60004" x="7934325" y="1660525"/>
          <p14:tracePt t="60012" x="7950200" y="1660525"/>
          <p14:tracePt t="60020" x="7958138" y="1660525"/>
          <p14:tracePt t="60046" x="7974013" y="1660525"/>
          <p14:tracePt t="60062" x="7983538" y="1660525"/>
          <p14:tracePt t="60087" x="7999413" y="1660525"/>
          <p14:tracePt t="60107" x="8007350" y="1660525"/>
          <p14:tracePt t="60129" x="8023225" y="1668463"/>
          <p14:tracePt t="61158" x="7853363" y="1103313"/>
          <p14:tracePt t="61180" x="7861300" y="1103313"/>
          <p14:tracePt t="61204" x="7878763" y="1103313"/>
          <p14:tracePt t="61236" x="7886700" y="1103313"/>
          <p14:tracePt t="61254" x="7902575" y="1103313"/>
          <p14:tracePt t="61279" x="7910513" y="1103313"/>
          <p14:tracePt t="61296" x="7926388" y="1087438"/>
          <p14:tracePt t="61312" x="7934325" y="1087438"/>
          <p14:tracePt t="61329" x="7950200" y="1087438"/>
          <p14:tracePt t="61346" x="7958138" y="1087438"/>
          <p14:tracePt t="61362" x="7974013" y="1087438"/>
          <p14:tracePt t="61371" x="7983538" y="1087438"/>
          <p14:tracePt t="61379" x="7999413" y="1079500"/>
          <p14:tracePt t="61387" x="8007350" y="1079500"/>
          <p14:tracePt t="61395" x="8023225" y="1079500"/>
          <p14:tracePt t="61412" x="8031163" y="1079500"/>
          <p14:tracePt t="61421" x="8047038" y="1079500"/>
          <p14:tracePt t="61437" x="8054975" y="1079500"/>
          <p14:tracePt t="61470" x="8070850" y="1079500"/>
          <p14:tracePt t="61513" x="8070850" y="1087438"/>
          <p14:tracePt t="61521" x="8070850" y="1103313"/>
          <p14:tracePt t="61530" x="8054975" y="1128713"/>
          <p14:tracePt t="61538" x="8031163" y="1136650"/>
          <p14:tracePt t="61546" x="8007350" y="1160463"/>
          <p14:tracePt t="61554" x="7974013" y="1184275"/>
          <p14:tracePt t="61563" x="7950200" y="1208088"/>
          <p14:tracePt t="61571" x="7902575" y="1225550"/>
          <p14:tracePt t="61579" x="7861300" y="1249363"/>
          <p14:tracePt t="61587" x="7805738" y="1273175"/>
          <p14:tracePt t="61596" x="7756525" y="1296988"/>
          <p14:tracePt t="61604" x="7708900" y="1322388"/>
          <p14:tracePt t="61612" x="7667625" y="1322388"/>
          <p14:tracePt t="61621" x="7635875" y="1346200"/>
          <p14:tracePt t="61629" x="7596188" y="1354138"/>
          <p14:tracePt t="61637" x="7562850" y="1377950"/>
          <p14:tracePt t="61646" x="7539038" y="1393825"/>
          <p14:tracePt t="61654" x="7523163" y="1401763"/>
          <p14:tracePt t="61663" x="7499350" y="1417638"/>
          <p14:tracePt t="61671" x="7491413" y="1427163"/>
          <p14:tracePt t="61687" x="7475538" y="1427163"/>
          <p14:tracePt t="61695" x="7475538" y="1443038"/>
          <p14:tracePt t="61704" x="7475538" y="1450975"/>
          <p14:tracePt t="61721" x="7475538" y="1466850"/>
          <p14:tracePt t="61729" x="7475538" y="1474788"/>
          <p14:tracePt t="61737" x="7475538" y="1498600"/>
          <p14:tracePt t="61746" x="7475538" y="1522413"/>
          <p14:tracePt t="61754" x="7475538" y="1563688"/>
          <p14:tracePt t="61762" x="7491413" y="1611313"/>
          <p14:tracePt t="61770" x="7515225" y="1660525"/>
          <p14:tracePt t="61779" x="7546975" y="1724025"/>
          <p14:tracePt t="61787" x="7596188" y="1797050"/>
          <p14:tracePt t="61795" x="7635875" y="1844675"/>
          <p14:tracePt t="61804" x="7685088" y="1901825"/>
          <p14:tracePt t="61812" x="7716838" y="1949450"/>
          <p14:tracePt t="61821" x="7764463" y="1990725"/>
          <p14:tracePt t="61829" x="7789863" y="1998663"/>
          <p14:tracePt t="61837" x="7829550" y="2038350"/>
          <p14:tracePt t="61845" x="7878763" y="2063750"/>
          <p14:tracePt t="61854" x="7910513" y="2087563"/>
          <p14:tracePt t="61862" x="7950200" y="2087563"/>
          <p14:tracePt t="61871" x="7999413" y="2087563"/>
          <p14:tracePt t="61879" x="8031163" y="2087563"/>
          <p14:tracePt t="61887" x="8120063" y="2087563"/>
          <p14:tracePt t="61896" x="8167688" y="2071688"/>
          <p14:tracePt t="61904" x="8208963" y="2046288"/>
          <p14:tracePt t="61913" x="8240713" y="2022475"/>
          <p14:tracePt t="61921" x="8281988" y="1998663"/>
          <p14:tracePt t="61929" x="8313738" y="1966913"/>
          <p14:tracePt t="61937" x="8353425" y="1925638"/>
          <p14:tracePt t="61945" x="8377238" y="1901825"/>
          <p14:tracePt t="61954" x="8402638" y="1870075"/>
          <p14:tracePt t="61962" x="8426450" y="1820863"/>
          <p14:tracePt t="61970" x="8434388" y="1804988"/>
          <p14:tracePt t="61979" x="8450263" y="1773238"/>
          <p14:tracePt t="61987" x="8458200" y="1724025"/>
          <p14:tracePt t="61996" x="8474075" y="1684338"/>
          <p14:tracePt t="62004" x="8474075" y="1660525"/>
          <p14:tracePt t="62012" x="8474075" y="1611313"/>
          <p14:tracePt t="62021" x="8474075" y="1571625"/>
          <p14:tracePt t="62029" x="8474075" y="1539875"/>
          <p14:tracePt t="62037" x="8474075" y="1514475"/>
          <p14:tracePt t="62046" x="8474075" y="1490663"/>
          <p14:tracePt t="62054" x="8474075" y="1443038"/>
          <p14:tracePt t="62062" x="8458200" y="1401763"/>
          <p14:tracePt t="62071" x="8434388" y="1354138"/>
          <p14:tracePt t="62079" x="8426450" y="1330325"/>
          <p14:tracePt t="62087" x="8402638" y="1296988"/>
          <p14:tracePt t="62096" x="8377238" y="1257300"/>
          <p14:tracePt t="62104" x="8353425" y="1225550"/>
          <p14:tracePt t="62112" x="8313738" y="1176338"/>
          <p14:tracePt t="62121" x="8264525" y="1136650"/>
          <p14:tracePt t="62129" x="8232775" y="1087438"/>
          <p14:tracePt t="62137" x="8193088" y="1063625"/>
          <p14:tracePt t="62146" x="8143875" y="1031875"/>
          <p14:tracePt t="62154" x="8096250" y="990600"/>
          <p14:tracePt t="62162" x="8031163" y="966788"/>
          <p14:tracePt t="63198" x="7088188" y="1393825"/>
          <p14:tracePt t="63589" x="7088188" y="1401763"/>
          <p14:tracePt t="63597" x="7104063" y="1427163"/>
          <p14:tracePt t="63605" x="7112000" y="1466850"/>
          <p14:tracePt t="63613" x="7127875" y="1498600"/>
          <p14:tracePt t="63621" x="7135813" y="1522413"/>
          <p14:tracePt t="63630" x="7151688" y="1571625"/>
          <p14:tracePt t="63638" x="7159625" y="1611313"/>
          <p14:tracePt t="63646" x="7177088" y="1619250"/>
          <p14:tracePt t="63654" x="7185025" y="1660525"/>
          <p14:tracePt t="63663" x="7200900" y="1684338"/>
          <p14:tracePt t="63671" x="7208838" y="1708150"/>
          <p14:tracePt t="63679" x="7224713" y="1731963"/>
          <p14:tracePt t="63687" x="7232650" y="1749425"/>
          <p14:tracePt t="63696" x="7232650" y="1757363"/>
          <p14:tracePt t="63704" x="7248525" y="1773238"/>
          <p14:tracePt t="63712" x="7248525" y="1781175"/>
          <p14:tracePt t="63721" x="7256463" y="1797050"/>
          <p14:tracePt t="63737" x="7273925" y="1804988"/>
          <p14:tracePt t="63754" x="7273925" y="1820863"/>
          <p14:tracePt t="63768" x="7281863" y="1820863"/>
          <p14:tracePt t="63784" x="7281863" y="1828800"/>
          <p14:tracePt t="63808" x="7297738" y="1844675"/>
          <p14:tracePt t="63825" x="7321550" y="1870075"/>
          <p14:tracePt t="63833" x="7329488" y="1893888"/>
          <p14:tracePt t="63841" x="7345363" y="1917700"/>
          <p14:tracePt t="63849" x="7370763" y="1941513"/>
          <p14:tracePt t="63862" x="7394575" y="1966913"/>
          <p14:tracePt t="63871" x="7418388" y="1990725"/>
          <p14:tracePt t="63879" x="7450138" y="2022475"/>
          <p14:tracePt t="63887" x="7475538" y="2063750"/>
          <p14:tracePt t="63895" x="7515225" y="2095500"/>
          <p14:tracePt t="63904" x="7546975" y="2143125"/>
          <p14:tracePt t="63912" x="7588250" y="2192338"/>
          <p14:tracePt t="63920" x="7620000" y="2239963"/>
          <p14:tracePt t="63929" x="7659688" y="2289175"/>
          <p14:tracePt t="63937" x="7667625" y="2312988"/>
          <p14:tracePt t="63945" x="7693025" y="2352675"/>
          <p14:tracePt t="63954" x="7716838" y="2386013"/>
          <p14:tracePt t="63962" x="7732713" y="2409825"/>
          <p14:tracePt t="63970" x="7740650" y="2433638"/>
          <p14:tracePt t="63979" x="7756525" y="2449513"/>
          <p14:tracePt t="63987" x="7756525" y="2457450"/>
          <p14:tracePt t="63995" x="7764463" y="2457450"/>
          <p14:tracePt t="64004" x="7764463" y="2473325"/>
          <p14:tracePt t="80557" x="7667625" y="2473325"/>
          <p14:tracePt t="80567" x="7612063" y="2457450"/>
          <p14:tracePt t="80574" x="7523163" y="2433638"/>
          <p14:tracePt t="80584" x="7442200" y="2425700"/>
          <p14:tracePt t="80592" x="7345363" y="2409825"/>
          <p14:tracePt t="80601" x="7232650" y="2386013"/>
          <p14:tracePt t="80608" x="7127875" y="2386013"/>
          <p14:tracePt t="80616" x="7007225" y="2360613"/>
          <p14:tracePt t="80624" x="6894513" y="2360613"/>
          <p14:tracePt t="80633" x="6556375" y="2312988"/>
          <p14:tracePt t="80642" x="6434138" y="2305050"/>
          <p14:tracePt t="80650" x="6232525" y="2281238"/>
          <p14:tracePt t="80658" x="6022975" y="2255838"/>
          <p14:tracePt t="80665" x="5829300" y="2232025"/>
          <p14:tracePt t="80672" x="5619750" y="2208213"/>
          <p14:tracePt t="80680" x="5451475" y="2184400"/>
          <p14:tracePt t="80688" x="5273675" y="2168525"/>
          <p14:tracePt t="80697" x="5111750" y="2159000"/>
          <p14:tracePt t="80705" x="5040313" y="2159000"/>
          <p14:tracePt t="80713" x="4991100" y="2159000"/>
          <p14:tracePt t="80722" x="4918075" y="2159000"/>
          <p14:tracePt t="80730" x="4821238" y="2159000"/>
          <p14:tracePt t="80738" x="4813300" y="2159000"/>
          <p14:tracePt t="80747" x="4797425" y="2184400"/>
          <p14:tracePt t="80756" x="4797425" y="2232025"/>
          <p14:tracePt t="80764" x="4870450" y="2289175"/>
          <p14:tracePt t="80773" x="4967288" y="2360613"/>
          <p14:tracePt t="81796" x="8047038" y="3633788"/>
          <p14:tracePt t="81815" x="8047038" y="4013200"/>
          <p14:tracePt t="81821" x="8159750" y="4479925"/>
          <p14:tracePt t="81829" x="8305800" y="4867275"/>
          <p14:tracePt t="81837" x="8426450" y="5060950"/>
          <p14:tracePt t="81846" x="8821738" y="5826125"/>
          <p14:tracePt t="81854" x="8966200" y="6019800"/>
          <p14:tracePt t="81862" x="9256713" y="6430963"/>
          <p14:tracePt t="81871" x="9547225" y="6792913"/>
          <p14:tracePt t="82063" x="11329988" y="6745288"/>
          <p14:tracePt t="82070" x="11345863" y="6664325"/>
          <p14:tracePt t="82083" x="11345863" y="6567488"/>
          <p14:tracePt t="82089" x="11345863" y="6423025"/>
          <p14:tracePt t="82096" x="11304588" y="6326188"/>
          <p14:tracePt t="82104" x="11272838" y="6237288"/>
          <p14:tracePt t="82112" x="11207750" y="6116638"/>
          <p14:tracePt t="82120" x="11079163" y="5922963"/>
          <p14:tracePt t="82129" x="10942638" y="5770563"/>
          <p14:tracePt t="82137" x="10772775" y="5584825"/>
          <p14:tracePt t="82146" x="10579100" y="5383213"/>
          <p14:tracePt t="82154" x="10152063" y="4979988"/>
          <p14:tracePt t="82162" x="9829800" y="4689475"/>
          <p14:tracePt t="82170" x="9474200" y="4335463"/>
          <p14:tracePt t="82179" x="9321800" y="4191000"/>
          <p14:tracePt t="82187" x="9015413" y="3900488"/>
          <p14:tracePt t="82195" x="8910638" y="3779838"/>
          <p14:tracePt t="82204" x="8667750" y="3554413"/>
          <p14:tracePt t="82212" x="8474075" y="3368675"/>
          <p14:tracePt t="82220" x="8313738" y="3224213"/>
          <p14:tracePt t="82229" x="8240713" y="3175000"/>
          <p14:tracePt t="82237" x="8120063" y="3078163"/>
          <p14:tracePt t="82245" x="8007350" y="3005138"/>
          <p14:tracePt t="82254" x="7910513" y="2941638"/>
          <p14:tracePt t="82262" x="7813675" y="2892425"/>
          <p14:tracePt t="82270" x="7740650" y="2868613"/>
          <p14:tracePt t="82279" x="7659688" y="2844800"/>
          <p14:tracePt t="82287" x="7572375" y="2820988"/>
          <p14:tracePt t="82295" x="7491413" y="2813050"/>
          <p14:tracePt t="82304" x="7418388" y="2797175"/>
          <p14:tracePt t="82312" x="7345363" y="2787650"/>
          <p14:tracePt t="82320" x="7281863" y="2787650"/>
          <p14:tracePt t="82329" x="7224713" y="2787650"/>
          <p14:tracePt t="82337" x="7200900" y="2787650"/>
          <p14:tracePt t="82346" x="7159625" y="2787650"/>
          <p14:tracePt t="82354" x="7127875" y="2787650"/>
          <p14:tracePt t="82362" x="7104063" y="2787650"/>
          <p14:tracePt t="82558" x="7104063" y="2797175"/>
          <p14:tracePt t="82566" x="7088188" y="2836863"/>
          <p14:tracePt t="82574" x="7064375" y="2884488"/>
          <p14:tracePt t="82583" x="7038975" y="2933700"/>
          <p14:tracePt t="82592" x="7031038" y="2981325"/>
          <p14:tracePt t="82600" x="7007225" y="3038475"/>
          <p14:tracePt t="82608" x="6991350" y="3101975"/>
          <p14:tracePt t="82616" x="6967538" y="3151188"/>
          <p14:tracePt t="82625" x="6942138" y="3255963"/>
          <p14:tracePt t="82633" x="6934200" y="3352800"/>
          <p14:tracePt t="82641" x="6910388" y="3554413"/>
          <p14:tracePt t="82650" x="6910388" y="3659188"/>
          <p14:tracePt t="82658" x="6910388" y="3779838"/>
          <p14:tracePt t="82666" x="6910388" y="3924300"/>
          <p14:tracePt t="82675" x="6967538" y="4060825"/>
          <p14:tracePt t="82683" x="7031038" y="4214813"/>
          <p14:tracePt t="82691" x="7104063" y="4335463"/>
          <p14:tracePt t="82700" x="7200900" y="4471988"/>
          <p14:tracePt t="82708" x="7248525" y="4521200"/>
          <p14:tracePt t="82717" x="7329488" y="4618038"/>
          <p14:tracePt t="82725" x="7402513" y="4689475"/>
          <p14:tracePt t="82733" x="7491413" y="4746625"/>
          <p14:tracePt t="82741" x="7546975" y="4770438"/>
          <p14:tracePt t="82750" x="7612063" y="4794250"/>
          <p14:tracePt t="82758" x="7667625" y="4811713"/>
          <p14:tracePt t="82766" x="7716838" y="4811713"/>
          <p14:tracePt t="82775" x="7781925" y="4811713"/>
          <p14:tracePt t="82783" x="7829550" y="4794250"/>
          <p14:tracePt t="82792" x="7861300" y="4770438"/>
          <p14:tracePt t="82800" x="7910513" y="4722813"/>
          <p14:tracePt t="82808" x="7950200" y="4673600"/>
          <p14:tracePt t="83843" x="5789613" y="2909888"/>
          <p14:tracePt t="83846" x="5781675" y="2909888"/>
          <p14:tracePt t="84072" x="5789613" y="2909888"/>
          <p14:tracePt t="84080" x="5829300" y="2909888"/>
          <p14:tracePt t="84088" x="5854700" y="2909888"/>
          <p14:tracePt t="84096" x="5934075" y="2909888"/>
          <p14:tracePt t="84104" x="6022975" y="2917825"/>
          <p14:tracePt t="84113" x="6119813" y="2941638"/>
          <p14:tracePt t="84121" x="6232525" y="2957513"/>
          <p14:tracePt t="84129" x="6305550" y="2965450"/>
          <p14:tracePt t="84138" x="6402388" y="2989263"/>
          <p14:tracePt t="84146" x="6499225" y="3014663"/>
          <p14:tracePt t="84154" x="6580188" y="3030538"/>
          <p14:tracePt t="84162" x="6669088" y="3038475"/>
          <p14:tracePt t="84170" x="6692900" y="3054350"/>
          <p14:tracePt t="84179" x="6740525" y="3062288"/>
          <p14:tracePt t="84187" x="6773863" y="3062288"/>
          <p14:tracePt t="84196" x="6797675" y="3062288"/>
          <p14:tracePt t="84204" x="6821488" y="3078163"/>
          <p14:tracePt t="84212" x="6837363" y="3078163"/>
          <p14:tracePt t="84221" x="6845300" y="3078163"/>
          <p14:tracePt t="84237" x="6862763" y="3078163"/>
          <p14:tracePt t="84267" x="6862763" y="3062288"/>
          <p14:tracePt t="84299" x="6862763" y="3054350"/>
          <p14:tracePt t="87858" x="6797675" y="3078163"/>
          <p14:tracePt t="88003" x="6797675" y="3062288"/>
          <p14:tracePt t="88012" x="6797675" y="3014663"/>
          <p14:tracePt t="88021" x="6797675" y="2941638"/>
          <p14:tracePt t="88029" x="6789738" y="2884488"/>
          <p14:tracePt t="88037" x="6765925" y="2813050"/>
          <p14:tracePt t="88046" x="6740525" y="2724150"/>
          <p14:tracePt t="88054" x="6700838" y="2643188"/>
          <p14:tracePt t="88062" x="6669088" y="2546350"/>
          <p14:tracePt t="88071" x="6596063" y="2328863"/>
          <p14:tracePt t="88079" x="6459538" y="2071688"/>
          <p14:tracePt t="88087" x="6313488" y="1804988"/>
          <p14:tracePt t="88096" x="6135688" y="1498600"/>
          <p14:tracePt t="88104" x="5902325" y="1176338"/>
          <p14:tracePt t="88112" x="5661025" y="869950"/>
          <p14:tracePt t="88121" x="5418138" y="579438"/>
          <p14:tracePt t="88129" x="5137150" y="306388"/>
          <p14:tracePt t="88137" x="4862513" y="65088"/>
          <p14:tracePt t="88287" x="2217738" y="169863"/>
          <p14:tracePt t="88295" x="2144713" y="330200"/>
          <p14:tracePt t="88303" x="2097088" y="484188"/>
          <p14:tracePt t="88312" x="2039938" y="652463"/>
          <p14:tracePt t="88320" x="2000250" y="838200"/>
          <p14:tracePt t="88328" x="1951038" y="1008063"/>
          <p14:tracePt t="88336" x="1911350" y="1200150"/>
          <p14:tracePt t="88345" x="1903413" y="1377950"/>
          <p14:tracePt t="88353" x="1878013" y="1724025"/>
          <p14:tracePt t="88362" x="1878013" y="1797050"/>
          <p14:tracePt t="88370" x="1878013" y="1941513"/>
          <p14:tracePt t="88378" x="1878013" y="2063750"/>
          <p14:tracePt t="88387" x="1878013" y="2168525"/>
          <p14:tracePt t="88395" x="1878013" y="2255838"/>
          <p14:tracePt t="88403" x="1878013" y="2328863"/>
          <p14:tracePt t="88411" x="1878013" y="2386013"/>
          <p14:tracePt t="88421" x="1878013" y="2409825"/>
          <p14:tracePt t="88429" x="1878013" y="2457450"/>
          <p14:tracePt t="88437" x="1887538" y="2498725"/>
          <p14:tracePt t="88445" x="1903413" y="2522538"/>
          <p14:tracePt t="88454" x="1911350" y="2546350"/>
          <p14:tracePt t="88462" x="1911350" y="2554288"/>
          <p14:tracePt t="88471" x="1927225" y="2570163"/>
          <p14:tracePt t="88479" x="1927225" y="2578100"/>
          <p14:tracePt t="88487" x="1935163" y="2595563"/>
          <p14:tracePt t="88504" x="1951038" y="2595563"/>
          <p14:tracePt t="88529" x="1958975" y="2595563"/>
          <p14:tracePt t="88606" x="1958975" y="2578100"/>
          <p14:tracePt t="88620" x="1958975" y="2570163"/>
          <p14:tracePt t="88641" x="1958975" y="2554288"/>
          <p14:tracePt t="88716" x="1958975" y="2546350"/>
          <p14:tracePt t="129928" x="1911350" y="1998663"/>
          <p14:tracePt t="129944" x="2120900" y="1330325"/>
          <p14:tracePt t="129953" x="2160588" y="1281113"/>
          <p14:tracePt t="129960" x="2217738" y="1160463"/>
          <p14:tracePt t="129968" x="2290763" y="1063625"/>
          <p14:tracePt t="129976" x="2362200" y="990600"/>
          <p14:tracePt t="129984" x="2427288" y="942975"/>
          <p14:tracePt t="129992" x="2482850" y="911225"/>
          <p14:tracePt t="130000" x="2547938" y="893763"/>
          <p14:tracePt t="130009" x="2579688" y="885825"/>
          <p14:tracePt t="130017" x="2628900" y="885825"/>
          <p14:tracePt t="130025" x="2652713" y="885825"/>
          <p14:tracePt t="130034" x="2668588" y="885825"/>
          <p14:tracePt t="130042" x="2693988" y="893763"/>
          <p14:tracePt t="130050" x="2701925" y="919163"/>
          <p14:tracePt t="130059" x="2717800" y="942975"/>
          <p14:tracePt t="130067" x="2717800" y="958850"/>
          <p14:tracePt t="130075" x="2717800" y="966788"/>
          <p14:tracePt t="130084" x="2725738" y="982663"/>
          <p14:tracePt t="130099" x="2725738" y="990600"/>
          <p14:tracePt t="130116" x="2741613" y="990600"/>
          <p14:tracePt t="130125" x="2765425" y="990600"/>
          <p14:tracePt t="130133" x="2814638" y="990600"/>
          <p14:tracePt t="130141" x="2870200" y="990600"/>
          <p14:tracePt t="130150" x="2959100" y="966788"/>
          <p14:tracePt t="130158" x="3063875" y="935038"/>
          <p14:tracePt t="130166" x="3152775" y="893763"/>
          <p14:tracePt t="130175" x="3273425" y="838200"/>
          <p14:tracePt t="130183" x="3402013" y="765175"/>
          <p14:tracePt t="130191" x="3516313" y="693738"/>
          <p14:tracePt t="130200" x="3636963" y="596900"/>
          <p14:tracePt t="130208" x="3741738" y="500063"/>
          <p14:tracePt t="130216" x="3838575" y="411163"/>
          <p14:tracePt t="130225" x="3927475" y="306388"/>
          <p14:tracePt t="130233" x="4006850" y="185738"/>
          <p14:tracePt t="134135" x="4362450" y="257175"/>
          <p14:tracePt t="134145" x="4475163" y="869950"/>
          <p14:tracePt t="134158" x="4524375" y="1176338"/>
          <p14:tracePt t="135190" x="6305550" y="2884488"/>
          <p14:tracePt t="141414" x="1274763" y="6140450"/>
          <p14:tracePt t="141431" x="2508250" y="5013325"/>
          <p14:tracePt t="141445" x="2982913" y="4770438"/>
          <p14:tracePt t="141453" x="3225800" y="4714875"/>
          <p14:tracePt t="141461" x="3668713" y="4594225"/>
          <p14:tracePt t="141471" x="4087813" y="4521200"/>
          <p14:tracePt t="141479" x="4548188" y="4497388"/>
          <p14:tracePt t="141487" x="4645025" y="4497388"/>
          <p14:tracePt t="141495" x="4846638" y="4497388"/>
          <p14:tracePt t="141504" x="5127625" y="4552950"/>
          <p14:tracePt t="141512" x="5233988" y="4618038"/>
          <p14:tracePt t="141520" x="5321300" y="4699000"/>
          <p14:tracePt t="141529" x="5394325" y="4786313"/>
          <p14:tracePt t="141537" x="5451475" y="4908550"/>
          <p14:tracePt t="141545" x="5499100" y="5013325"/>
          <p14:tracePt t="141554" x="5522913" y="5133975"/>
          <p14:tracePt t="141562" x="5548313" y="5286375"/>
          <p14:tracePt t="141570" x="5564188" y="5430838"/>
          <p14:tracePt t="141579" x="5572125" y="5600700"/>
          <p14:tracePt t="141587" x="5572125" y="5745163"/>
          <p14:tracePt t="141595" x="5572125" y="5891213"/>
          <p14:tracePt t="141604" x="5572125" y="5946775"/>
          <p14:tracePt t="141612" x="5540375" y="6156325"/>
          <p14:tracePt t="141621" x="5499100" y="6213475"/>
          <p14:tracePt t="141629" x="5467350" y="6326188"/>
          <p14:tracePt t="141637" x="5426075" y="6407150"/>
          <p14:tracePt t="141645" x="5394325" y="6503988"/>
          <p14:tracePt t="141654" x="5354638" y="6591300"/>
          <p14:tracePt t="141662" x="5329238" y="6664325"/>
          <p14:tracePt t="141670" x="5321300" y="6688138"/>
          <p14:tracePt t="141679" x="5305425" y="6737350"/>
          <p14:tracePt t="141687" x="5297488" y="6769100"/>
          <p14:tracePt t="141695" x="5281613" y="6810375"/>
          <p14:tracePt t="141704" x="5281613" y="68341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E733F64-8B4D-76E3-8D95-A2D70607DF1E}"/>
              </a:ext>
            </a:extLst>
          </p:cNvPr>
          <p:cNvSpPr txBox="1">
            <a:spLocks noChangeArrowheads="1"/>
          </p:cNvSpPr>
          <p:nvPr/>
        </p:nvSpPr>
        <p:spPr>
          <a:xfrm>
            <a:off x="1470212" y="0"/>
            <a:ext cx="8534400" cy="6096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it-IT" altLang="it-IT" sz="2800" cap="all" spc="200">
                <a:solidFill>
                  <a:srgbClr val="26262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Electromagnetic Radiation</a:t>
            </a:r>
            <a:endParaRPr lang="it-IT" altLang="it-IT" sz="2800" cap="all" spc="200" dirty="0">
              <a:solidFill>
                <a:srgbClr val="262626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119DC41-8F15-4AD7-E528-968119A50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541" y="655637"/>
            <a:ext cx="86106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0000FF"/>
              </a:buClr>
            </a:pPr>
            <a:r>
              <a:rPr lang="it-IT" altLang="it-IT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it-IT" altLang="it-IT" sz="2000" dirty="0">
                <a:latin typeface="+mj-lt"/>
                <a:cs typeface="Calibri" panose="020F0502020204030204" pitchFamily="34" charset="0"/>
              </a:rPr>
              <a:t>The </a:t>
            </a:r>
            <a:r>
              <a:rPr lang="it-IT" altLang="it-IT" sz="2000" dirty="0" err="1">
                <a:latin typeface="+mj-lt"/>
                <a:cs typeface="Calibri" panose="020F0502020204030204" pitchFamily="34" charset="0"/>
              </a:rPr>
              <a:t>electric</a:t>
            </a:r>
            <a:r>
              <a:rPr lang="it-IT" altLang="it-IT" sz="2000" dirty="0">
                <a:latin typeface="+mj-lt"/>
                <a:cs typeface="Calibri" panose="020F0502020204030204" pitchFamily="34" charset="0"/>
              </a:rPr>
              <a:t> field and </a:t>
            </a:r>
            <a:r>
              <a:rPr lang="it-IT" altLang="it-IT" sz="2000" dirty="0" err="1">
                <a:latin typeface="+mj-lt"/>
                <a:cs typeface="Calibri" panose="020F0502020204030204" pitchFamily="34" charset="0"/>
              </a:rPr>
              <a:t>magnetic</a:t>
            </a:r>
            <a:r>
              <a:rPr lang="it-IT" altLang="it-IT" sz="2000" dirty="0">
                <a:latin typeface="+mj-lt"/>
                <a:cs typeface="Calibri" panose="020F0502020204030204" pitchFamily="34" charset="0"/>
              </a:rPr>
              <a:t> field </a:t>
            </a:r>
            <a:r>
              <a:rPr lang="it-IT" altLang="it-IT" sz="2000" dirty="0" err="1">
                <a:latin typeface="+mj-lt"/>
                <a:cs typeface="Calibri" panose="020F0502020204030204" pitchFamily="34" charset="0"/>
              </a:rPr>
              <a:t>vectors</a:t>
            </a:r>
            <a:r>
              <a:rPr lang="it-IT" altLang="it-IT" sz="2000" dirty="0">
                <a:latin typeface="+mj-lt"/>
                <a:cs typeface="Calibri" panose="020F0502020204030204" pitchFamily="34" charset="0"/>
              </a:rPr>
              <a:t> oscillate in </a:t>
            </a:r>
            <a:r>
              <a:rPr lang="it-IT" altLang="it-IT" sz="2000" dirty="0" err="1">
                <a:latin typeface="+mj-lt"/>
                <a:cs typeface="Calibri" panose="020F0502020204030204" pitchFamily="34" charset="0"/>
              </a:rPr>
              <a:t>mutually</a:t>
            </a:r>
            <a:r>
              <a:rPr lang="it-IT" altLang="it-IT" sz="2000" dirty="0">
                <a:latin typeface="+mj-lt"/>
                <a:cs typeface="Calibri" panose="020F0502020204030204" pitchFamily="34" charset="0"/>
              </a:rPr>
              <a:t> </a:t>
            </a:r>
            <a:r>
              <a:rPr lang="it-IT" altLang="it-IT" sz="2000" dirty="0" err="1">
                <a:latin typeface="+mj-lt"/>
                <a:cs typeface="Calibri" panose="020F0502020204030204" pitchFamily="34" charset="0"/>
              </a:rPr>
              <a:t>perpendicular</a:t>
            </a:r>
            <a:r>
              <a:rPr lang="it-IT" altLang="it-IT" sz="2000" dirty="0">
                <a:latin typeface="+mj-lt"/>
                <a:cs typeface="Calibri" panose="020F0502020204030204" pitchFamily="34" charset="0"/>
              </a:rPr>
              <a:t> </a:t>
            </a:r>
            <a:r>
              <a:rPr lang="it-IT" altLang="it-IT" sz="2000" dirty="0" err="1">
                <a:latin typeface="+mj-lt"/>
                <a:cs typeface="Calibri" panose="020F0502020204030204" pitchFamily="34" charset="0"/>
              </a:rPr>
              <a:t>planes</a:t>
            </a:r>
            <a:r>
              <a:rPr lang="it-IT" altLang="it-IT" sz="2000" dirty="0">
                <a:latin typeface="+mj-lt"/>
                <a:cs typeface="Calibri" panose="020F0502020204030204" pitchFamily="34" charset="0"/>
              </a:rPr>
              <a:t>, </a:t>
            </a:r>
            <a:r>
              <a:rPr lang="it-IT" altLang="it-IT" sz="2000" dirty="0" err="1">
                <a:latin typeface="+mj-lt"/>
                <a:cs typeface="Calibri" panose="020F0502020204030204" pitchFamily="34" charset="0"/>
              </a:rPr>
              <a:t>both</a:t>
            </a:r>
            <a:r>
              <a:rPr lang="it-IT" altLang="it-IT" sz="2000" dirty="0">
                <a:latin typeface="+mj-lt"/>
                <a:cs typeface="Calibri" panose="020F0502020204030204" pitchFamily="34" charset="0"/>
              </a:rPr>
              <a:t> </a:t>
            </a:r>
            <a:r>
              <a:rPr lang="it-IT" altLang="it-IT" sz="2000" dirty="0" err="1">
                <a:latin typeface="+mj-lt"/>
                <a:cs typeface="Calibri" panose="020F0502020204030204" pitchFamily="34" charset="0"/>
              </a:rPr>
              <a:t>perpendicular</a:t>
            </a:r>
            <a:r>
              <a:rPr lang="it-IT" altLang="it-IT" sz="2000" dirty="0">
                <a:latin typeface="+mj-lt"/>
                <a:cs typeface="Calibri" panose="020F0502020204030204" pitchFamily="34" charset="0"/>
              </a:rPr>
              <a:t> to the </a:t>
            </a:r>
            <a:r>
              <a:rPr lang="it-IT" altLang="it-IT" sz="2000" dirty="0" err="1">
                <a:latin typeface="+mj-lt"/>
                <a:cs typeface="Calibri" panose="020F0502020204030204" pitchFamily="34" charset="0"/>
              </a:rPr>
              <a:t>direction</a:t>
            </a:r>
            <a:r>
              <a:rPr lang="it-IT" altLang="it-IT" sz="2000" dirty="0">
                <a:latin typeface="+mj-lt"/>
                <a:cs typeface="Calibri" panose="020F0502020204030204" pitchFamily="34" charset="0"/>
              </a:rPr>
              <a:t> of </a:t>
            </a:r>
            <a:r>
              <a:rPr lang="it-IT" altLang="it-IT" sz="2000" dirty="0" err="1">
                <a:latin typeface="+mj-lt"/>
                <a:cs typeface="Calibri" panose="020F0502020204030204" pitchFamily="34" charset="0"/>
              </a:rPr>
              <a:t>propagation</a:t>
            </a:r>
            <a:r>
              <a:rPr lang="it-IT" altLang="it-IT" sz="2000" dirty="0">
                <a:latin typeface="+mj-lt"/>
                <a:cs typeface="Calibri" panose="020F0502020204030204" pitchFamily="34" charset="0"/>
              </a:rPr>
              <a:t> (</a:t>
            </a:r>
            <a:r>
              <a:rPr lang="it-IT" altLang="it-IT" sz="2000" dirty="0" err="1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transverse</a:t>
            </a:r>
            <a:r>
              <a:rPr lang="it-IT" altLang="it-IT" sz="2000" dirty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it-IT" altLang="it-IT" sz="2000" dirty="0" err="1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wave</a:t>
            </a:r>
            <a:r>
              <a:rPr lang="it-IT" altLang="it-IT" sz="2000" dirty="0">
                <a:latin typeface="+mj-lt"/>
                <a:cs typeface="Calibri" panose="020F0502020204030204" pitchFamily="34" charset="0"/>
              </a:rPr>
              <a:t>)</a:t>
            </a:r>
          </a:p>
          <a:p>
            <a:pPr algn="just" eaLnBrk="1" hangingPunct="1">
              <a:spcBef>
                <a:spcPct val="50000"/>
              </a:spcBef>
              <a:buClr>
                <a:srgbClr val="0000FF"/>
              </a:buClr>
            </a:pPr>
            <a:endParaRPr lang="it-IT" altLang="it-IT" sz="2000" dirty="0">
              <a:latin typeface="+mj-lt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0000FF"/>
              </a:buClr>
            </a:pPr>
            <a:endParaRPr lang="it-IT" altLang="it-IT" sz="2000" dirty="0">
              <a:latin typeface="+mj-lt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0000FF"/>
              </a:buClr>
            </a:pPr>
            <a:endParaRPr lang="it-IT" altLang="it-IT" sz="2000" dirty="0">
              <a:latin typeface="+mj-lt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0000FF"/>
              </a:buClr>
            </a:pPr>
            <a:endParaRPr lang="it-IT" altLang="it-IT" sz="2000" dirty="0">
              <a:latin typeface="+mj-lt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0000FF"/>
              </a:buClr>
              <a:buFontTx/>
              <a:buNone/>
            </a:pPr>
            <a:endParaRPr lang="it-IT" altLang="it-IT" sz="2000" dirty="0">
              <a:latin typeface="+mj-lt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0000FF"/>
              </a:buClr>
              <a:buFontTx/>
              <a:buNone/>
            </a:pPr>
            <a:endParaRPr lang="it-IT" altLang="it-IT" sz="2000" dirty="0">
              <a:latin typeface="+mj-lt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it-IT" altLang="it-IT" sz="2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The </a:t>
            </a:r>
            <a:r>
              <a:rPr lang="it-IT" altLang="it-IT" sz="2000" dirty="0" err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wave</a:t>
            </a:r>
            <a:r>
              <a:rPr lang="it-IT" altLang="it-IT" sz="2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it-IT" altLang="it-IT" sz="2000" dirty="0" err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behavior</a:t>
            </a:r>
            <a:r>
              <a:rPr lang="it-IT" altLang="it-IT" sz="2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of </a:t>
            </a:r>
            <a:r>
              <a:rPr lang="it-IT" altLang="it-IT" sz="2000" dirty="0" err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radiation</a:t>
            </a:r>
            <a:r>
              <a:rPr lang="it-IT" altLang="it-IT" sz="2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it-IT" altLang="it-IT" sz="2000" dirty="0" err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e.m</a:t>
            </a:r>
            <a:r>
              <a:rPr lang="it-IT" altLang="it-IT" sz="2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it-IT" altLang="it-IT" sz="2000" dirty="0" err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is</a:t>
            </a:r>
            <a:r>
              <a:rPr lang="it-IT" altLang="it-IT" sz="2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it-IT" altLang="it-IT" sz="2000" dirty="0" err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confirmed</a:t>
            </a:r>
            <a:r>
              <a:rPr lang="it-IT" altLang="it-IT" sz="2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by </a:t>
            </a:r>
            <a:r>
              <a:rPr lang="it-IT" altLang="it-IT" sz="2000" dirty="0" err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several</a:t>
            </a:r>
            <a:r>
              <a:rPr lang="it-IT" altLang="it-IT" sz="2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it-IT" altLang="it-IT" sz="2000" dirty="0" err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typical</a:t>
            </a:r>
            <a:r>
              <a:rPr lang="it-IT" altLang="it-IT" sz="2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it-IT" altLang="it-IT" sz="2000" dirty="0" err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wave</a:t>
            </a:r>
            <a:r>
              <a:rPr lang="it-IT" altLang="it-IT" sz="2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it-IT" altLang="it-IT" sz="2000" dirty="0" err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phenomena</a:t>
            </a:r>
            <a:r>
              <a:rPr lang="it-IT" altLang="it-IT" sz="2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(</a:t>
            </a:r>
            <a:r>
              <a:rPr lang="it-IT" altLang="it-IT" sz="2000" dirty="0" err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reflection</a:t>
            </a:r>
            <a:r>
              <a:rPr lang="it-IT" altLang="it-IT" sz="2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, </a:t>
            </a:r>
            <a:r>
              <a:rPr lang="it-IT" altLang="it-IT" sz="2000" dirty="0" err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refraction</a:t>
            </a:r>
            <a:r>
              <a:rPr lang="it-IT" altLang="it-IT" sz="2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, </a:t>
            </a:r>
            <a:r>
              <a:rPr lang="it-IT" altLang="it-IT" sz="2000" dirty="0" err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diffraction</a:t>
            </a:r>
            <a:r>
              <a:rPr lang="it-IT" altLang="it-IT" sz="200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...)</a:t>
            </a:r>
          </a:p>
        </p:txBody>
      </p:sp>
      <p:pic>
        <p:nvPicPr>
          <p:cNvPr id="4" name="Picture 4" descr="Picture 1">
            <a:extLst>
              <a:ext uri="{FF2B5EF4-FFF2-40B4-BE49-F238E27FC236}">
                <a16:creationId xmlns:a16="http://schemas.microsoft.com/office/drawing/2014/main" id="{EA2D3F6A-89D5-94F3-55A9-F9C67B836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316" y="1963737"/>
            <a:ext cx="34988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0CAF10C9-A755-EEC2-0A96-08AE93380A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98287" y="426719"/>
          <a:ext cx="2857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6" imgW="3505200" imgH="4686300" progId="Equation.3">
                  <p:embed/>
                </p:oleObj>
              </mc:Choice>
              <mc:Fallback>
                <p:oleObj name="Equazione" r:id="rId6" imgW="3505200" imgH="4686300" progId="Equation.3">
                  <p:embed/>
                  <p:pic>
                    <p:nvPicPr>
                      <p:cNvPr id="5" name="Object 6">
                        <a:extLst>
                          <a:ext uri="{FF2B5EF4-FFF2-40B4-BE49-F238E27FC236}">
                            <a16:creationId xmlns:a16="http://schemas.microsoft.com/office/drawing/2014/main" id="{0CAF10C9-A755-EEC2-0A96-08AE93380A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8287" y="426719"/>
                        <a:ext cx="2857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">
            <a:extLst>
              <a:ext uri="{FF2B5EF4-FFF2-40B4-BE49-F238E27FC236}">
                <a16:creationId xmlns:a16="http://schemas.microsoft.com/office/drawing/2014/main" id="{5B768788-D349-F059-E2B7-604AA08876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58468" y="437477"/>
          <a:ext cx="36036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8" imgW="3505200" imgH="4686300" progId="Equation.3">
                  <p:embed/>
                </p:oleObj>
              </mc:Choice>
              <mc:Fallback>
                <p:oleObj name="Equazione" r:id="rId8" imgW="3505200" imgH="4686300" progId="Equation.3">
                  <p:embed/>
                  <p:pic>
                    <p:nvPicPr>
                      <p:cNvPr id="6" name="Object 7">
                        <a:extLst>
                          <a:ext uri="{FF2B5EF4-FFF2-40B4-BE49-F238E27FC236}">
                            <a16:creationId xmlns:a16="http://schemas.microsoft.com/office/drawing/2014/main" id="{5B768788-D349-F059-E2B7-604AA088764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8468" y="437477"/>
                        <a:ext cx="360362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ttangolo 9">
            <a:extLst>
              <a:ext uri="{FF2B5EF4-FFF2-40B4-BE49-F238E27FC236}">
                <a16:creationId xmlns:a16="http://schemas.microsoft.com/office/drawing/2014/main" id="{B6688DBF-9DF2-FE6E-7F6F-46965AD65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931" y="1719262"/>
            <a:ext cx="25856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1600">
                <a:latin typeface="+mj-lt"/>
              </a:rPr>
              <a:t>Plane Electromagnetic Wave</a:t>
            </a:r>
            <a:endParaRPr lang="it-IT" altLang="it-IT" sz="1600" dirty="0">
              <a:latin typeface="+mj-lt"/>
            </a:endParaRPr>
          </a:p>
        </p:txBody>
      </p:sp>
      <p:pic>
        <p:nvPicPr>
          <p:cNvPr id="8" name="Picture 13" descr="Riflessione">
            <a:extLst>
              <a:ext uri="{FF2B5EF4-FFF2-40B4-BE49-F238E27FC236}">
                <a16:creationId xmlns:a16="http://schemas.microsoft.com/office/drawing/2014/main" id="{DA80565E-1C27-E700-667D-BE3846111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91" y="5127625"/>
            <a:ext cx="28511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la rifrazione della luce - YouTube">
            <a:extLst>
              <a:ext uri="{FF2B5EF4-FFF2-40B4-BE49-F238E27FC236}">
                <a16:creationId xmlns:a16="http://schemas.microsoft.com/office/drawing/2014/main" id="{F6595E1D-B780-8CF8-F21F-B186E9A13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54" y="5233987"/>
            <a:ext cx="227647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 descr="Diffrazione « Progetto Fisica">
            <a:extLst>
              <a:ext uri="{FF2B5EF4-FFF2-40B4-BE49-F238E27FC236}">
                <a16:creationId xmlns:a16="http://schemas.microsoft.com/office/drawing/2014/main" id="{2F1F973E-C010-2932-A6E1-F43FC1A15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254" y="5210175"/>
            <a:ext cx="159702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">
            <a:extLst>
              <a:ext uri="{FF2B5EF4-FFF2-40B4-BE49-F238E27FC236}">
                <a16:creationId xmlns:a16="http://schemas.microsoft.com/office/drawing/2014/main" id="{F2EBA1CA-679C-5D08-1E14-455BFB5B2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8392" y="3852862"/>
            <a:ext cx="42490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altLang="it-IT" sz="1600" i="1" dirty="0">
                <a:latin typeface="+mj-lt"/>
                <a:cs typeface="Times New Roman" panose="02020603050405020304" pitchFamily="18" charset="0"/>
              </a:rPr>
              <a:t>c</a:t>
            </a:r>
            <a:r>
              <a:rPr lang="it-IT" altLang="it-IT" sz="1600" dirty="0">
                <a:latin typeface="+mj-lt"/>
              </a:rPr>
              <a:t> </a:t>
            </a:r>
            <a:r>
              <a:rPr lang="it-IT" altLang="it-IT" sz="1600" dirty="0">
                <a:latin typeface="+mj-lt"/>
                <a:cs typeface="Calibri" panose="020F0502020204030204" pitchFamily="34" charset="0"/>
              </a:rPr>
              <a:t>= </a:t>
            </a:r>
            <a:r>
              <a:rPr lang="it-IT" altLang="it-IT" sz="1600">
                <a:latin typeface="+mj-lt"/>
                <a:cs typeface="Calibri" panose="020F0502020204030204" pitchFamily="34" charset="0"/>
              </a:rPr>
              <a:t>speed of </a:t>
            </a:r>
            <a:r>
              <a:rPr lang="it-IT" altLang="it-IT" sz="1600" dirty="0" err="1">
                <a:latin typeface="+mj-lt"/>
                <a:cs typeface="Calibri" panose="020F0502020204030204" pitchFamily="34" charset="0"/>
              </a:rPr>
              <a:t>e.m</a:t>
            </a:r>
            <a:r>
              <a:rPr lang="it-IT" altLang="it-IT" sz="1600">
                <a:latin typeface="+mj-lt"/>
                <a:cs typeface="Calibri" panose="020F0502020204030204" pitchFamily="34" charset="0"/>
              </a:rPr>
              <a:t> waves in vacuum</a:t>
            </a:r>
            <a:r>
              <a:rPr lang="it-IT" altLang="it-IT" sz="1600" dirty="0">
                <a:latin typeface="+mj-lt"/>
                <a:cs typeface="Calibri" panose="020F0502020204030204" pitchFamily="34" charset="0"/>
              </a:rPr>
              <a:t> = 3 x 10</a:t>
            </a:r>
            <a:r>
              <a:rPr lang="it-IT" altLang="it-IT" sz="1600" baseline="30000" dirty="0">
                <a:latin typeface="+mj-lt"/>
                <a:cs typeface="Calibri" panose="020F0502020204030204" pitchFamily="34" charset="0"/>
              </a:rPr>
              <a:t>8</a:t>
            </a:r>
            <a:r>
              <a:rPr lang="it-IT" altLang="it-IT" sz="1600" dirty="0">
                <a:latin typeface="+mj-lt"/>
                <a:cs typeface="Calibri" panose="020F0502020204030204" pitchFamily="34" charset="0"/>
              </a:rPr>
              <a:t> m/</a:t>
            </a:r>
            <a:r>
              <a:rPr lang="it-IT" altLang="it-IT" sz="1600" dirty="0" err="1">
                <a:latin typeface="+mj-lt"/>
                <a:cs typeface="Calibri" panose="020F0502020204030204" pitchFamily="34" charset="0"/>
              </a:rPr>
              <a:t>s</a:t>
            </a:r>
            <a:r>
              <a:rPr lang="it-IT" altLang="it-IT" sz="1600" dirty="0">
                <a:latin typeface="+mj-lt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9910EC-6614-15F2-06C7-B15A7B4A8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369" y="1773236"/>
            <a:ext cx="3061861" cy="254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extLst>
              <a:ext uri="{FF2B5EF4-FFF2-40B4-BE49-F238E27FC236}">
                <a16:creationId xmlns:a16="http://schemas.microsoft.com/office/drawing/2014/main" id="{63D7A491-3AC3-E04E-5269-770EDDA5F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0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28"/>
    </mc:Choice>
    <mc:Fallback xmlns="">
      <p:transition spd="slow" advTm="69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4" x="5467350" y="6616700"/>
          <p14:tracePt t="1118" x="9055100" y="1749425"/>
          <p14:tracePt t="1126" x="9104313" y="1773238"/>
          <p14:tracePt t="1152" x="9151938" y="1797050"/>
          <p14:tracePt t="3154" x="10644188" y="330200"/>
          <p14:tracePt t="15380" x="8861425" y="361950"/>
          <p14:tracePt t="15463" x="8869363" y="361950"/>
          <p14:tracePt t="15479" x="8885238" y="361950"/>
          <p14:tracePt t="15496" x="8894763" y="361950"/>
          <p14:tracePt t="15512" x="8910638" y="361950"/>
          <p14:tracePt t="15520" x="8918575" y="361950"/>
          <p14:tracePt t="15537" x="8934450" y="361950"/>
          <p14:tracePt t="15545" x="8942388" y="361950"/>
          <p14:tracePt t="15554" x="8966200" y="361950"/>
          <p14:tracePt t="15563" x="8982075" y="361950"/>
          <p14:tracePt t="15571" x="9007475" y="379413"/>
          <p14:tracePt t="15579" x="9031288" y="387350"/>
          <p14:tracePt t="15587" x="9063038" y="403225"/>
          <p14:tracePt t="15596" x="9063038" y="411163"/>
          <p14:tracePt t="15604" x="9086850" y="427038"/>
          <p14:tracePt t="15612" x="9112250" y="427038"/>
          <p14:tracePt t="15620" x="9128125" y="434975"/>
          <p14:tracePt t="15629" x="9151938" y="450850"/>
          <p14:tracePt t="15637" x="9151938" y="458788"/>
          <p14:tracePt t="15645" x="9159875" y="458788"/>
          <p14:tracePt t="15653" x="9175750" y="476250"/>
          <p14:tracePt t="15662" x="9183688" y="476250"/>
          <p14:tracePt t="15679" x="9183688" y="484188"/>
          <p14:tracePt t="15687" x="9201150" y="484188"/>
          <p14:tracePt t="15704" x="9209088" y="500063"/>
          <p14:tracePt t="15704" x="9224963" y="500063"/>
          <p14:tracePt t="15713" x="9232900" y="500063"/>
          <p14:tracePt t="15720" x="9248775" y="508000"/>
          <p14:tracePt t="15737" x="9256713" y="508000"/>
          <p14:tracePt t="15745" x="9272588" y="523875"/>
          <p14:tracePt t="15753" x="9280525" y="523875"/>
          <p14:tracePt t="15778" x="9297988" y="531813"/>
          <p14:tracePt t="15787" x="9305925" y="531813"/>
          <p14:tracePt t="15812" x="9321800" y="547688"/>
          <p14:tracePt t="15828" x="9329738" y="547688"/>
          <p14:tracePt t="15845" x="9345613" y="547688"/>
          <p14:tracePt t="15853" x="9353550" y="547688"/>
          <p14:tracePt t="15861" x="9369425" y="547688"/>
          <p14:tracePt t="15870" x="9377363" y="555625"/>
          <p14:tracePt t="15878" x="9402763" y="555625"/>
          <p14:tracePt t="15887" x="9442450" y="571500"/>
          <p14:tracePt t="15895" x="9466263" y="571500"/>
          <p14:tracePt t="15903" x="9498013" y="579438"/>
          <p14:tracePt t="15912" x="9547225" y="596900"/>
          <p14:tracePt t="15920" x="9594850" y="604838"/>
          <p14:tracePt t="15928" x="9659938" y="628650"/>
          <p14:tracePt t="15937" x="9717088" y="652463"/>
          <p14:tracePt t="15945" x="9788525" y="668338"/>
          <p14:tracePt t="15953" x="9926638" y="717550"/>
          <p14:tracePt t="15961" x="9974263" y="741363"/>
          <p14:tracePt t="15970" x="10071100" y="765175"/>
          <p14:tracePt t="15978" x="10152063" y="788988"/>
          <p14:tracePt t="15986" x="10217150" y="822325"/>
          <p14:tracePt t="15995" x="10256838" y="822325"/>
          <p14:tracePt t="16003" x="10313988" y="846138"/>
          <p14:tracePt t="16012" x="10361613" y="862013"/>
          <p14:tracePt t="16020" x="10385425" y="869950"/>
          <p14:tracePt t="16028" x="10426700" y="885825"/>
          <p14:tracePt t="16036" x="10434638" y="885825"/>
          <p14:tracePt t="16045" x="10450513" y="893763"/>
          <p14:tracePt t="17417" x="8531225" y="765175"/>
          <p14:tracePt t="17420" x="8474075" y="838200"/>
          <p14:tracePt t="17436" x="8426450" y="935038"/>
          <p14:tracePt t="17439" x="8410575" y="990600"/>
          <p14:tracePt t="17446" x="8402638" y="1055688"/>
          <p14:tracePt t="17454" x="8402638" y="1128713"/>
          <p14:tracePt t="17463" x="8402638" y="1208088"/>
          <p14:tracePt t="17471" x="8402638" y="1273175"/>
          <p14:tracePt t="17479" x="8402638" y="1354138"/>
          <p14:tracePt t="17488" x="8402638" y="1417638"/>
          <p14:tracePt t="17496" x="8402638" y="1474788"/>
          <p14:tracePt t="17511" x="8402638" y="1539875"/>
          <p14:tracePt t="17512" x="8410575" y="1587500"/>
          <p14:tracePt t="17520" x="8426450" y="1619250"/>
          <p14:tracePt t="17529" x="8450263" y="1660525"/>
          <p14:tracePt t="17537" x="8474075" y="1684338"/>
          <p14:tracePt t="17545" x="8507413" y="1708150"/>
          <p14:tracePt t="17553" x="8547100" y="1724025"/>
          <p14:tracePt t="17790" x="8482013" y="1724025"/>
          <p14:tracePt t="17798" x="8450263" y="1692275"/>
          <p14:tracePt t="17808" x="8386763" y="1668463"/>
          <p14:tracePt t="17816" x="8329613" y="1644650"/>
          <p14:tracePt t="17823" x="8240713" y="1611313"/>
          <p14:tracePt t="17831" x="8143875" y="1571625"/>
          <p14:tracePt t="17839" x="8054975" y="1539875"/>
          <p14:tracePt t="17847" x="7886700" y="1466850"/>
          <p14:tracePt t="17853" x="7693025" y="1393825"/>
          <p14:tracePt t="17862" x="7515225" y="1322388"/>
          <p14:tracePt t="17870" x="7329488" y="1257300"/>
          <p14:tracePt t="17878" x="7256463" y="1233488"/>
          <p14:tracePt t="17887" x="7127875" y="1184275"/>
          <p14:tracePt t="17895" x="7015163" y="1160463"/>
          <p14:tracePt t="17904" x="6967538" y="1152525"/>
          <p14:tracePt t="17912" x="6894513" y="1128713"/>
          <p14:tracePt t="17920" x="6837363" y="1112838"/>
          <p14:tracePt t="17928" x="6789738" y="1103313"/>
          <p14:tracePt t="17937" x="6748463" y="1103313"/>
          <p14:tracePt t="17945" x="6740525" y="1103313"/>
          <p14:tracePt t="17953" x="6724650" y="1103313"/>
          <p14:tracePt t="17962" x="6716713" y="1103313"/>
          <p14:tracePt t="17970" x="6700838" y="1087438"/>
          <p14:tracePt t="31658" x="9305925" y="2281238"/>
          <p14:tracePt t="31668" x="9232900" y="2159000"/>
          <p14:tracePt t="31670" x="9151938" y="2022475"/>
          <p14:tracePt t="31679" x="9039225" y="1893888"/>
          <p14:tracePt t="31687" x="8918575" y="1731963"/>
          <p14:tracePt t="31695" x="8772525" y="1571625"/>
          <p14:tracePt t="31703" x="8628063" y="1427163"/>
          <p14:tracePt t="31712" x="8499475" y="1281113"/>
          <p14:tracePt t="31720" x="8434388" y="1225550"/>
          <p14:tracePt t="31728" x="8313738" y="1112838"/>
          <p14:tracePt t="31737" x="8216900" y="1016000"/>
          <p14:tracePt t="31745" x="8120063" y="935038"/>
          <p14:tracePt t="31753" x="8031163" y="862013"/>
          <p14:tracePt t="31761" x="7926388" y="798513"/>
          <p14:tracePt t="31770" x="7781925" y="725488"/>
          <p14:tracePt t="31778" x="7685088" y="676275"/>
          <p14:tracePt t="31787" x="7572375" y="652463"/>
          <p14:tracePt t="31795" x="7442200" y="628650"/>
          <p14:tracePt t="31804" x="7135813" y="620713"/>
          <p14:tracePt t="31812" x="6983413" y="620713"/>
          <p14:tracePt t="31820" x="6837363" y="644525"/>
          <p14:tracePt t="31828" x="6700838" y="701675"/>
          <p14:tracePt t="31837" x="6572250" y="788988"/>
          <p14:tracePt t="31853" x="6450013" y="911225"/>
          <p14:tracePt t="31861" x="6378575" y="1008063"/>
          <p14:tracePt t="31870" x="6337300" y="1103313"/>
          <p14:tracePt t="31878" x="6289675" y="1249363"/>
          <p14:tracePt t="31887" x="6289675" y="1346200"/>
          <p14:tracePt t="31895" x="6289675" y="1450975"/>
          <p14:tracePt t="31904" x="6289675" y="1571625"/>
          <p14:tracePt t="31912" x="6289675" y="1692275"/>
          <p14:tracePt t="31920" x="6337300" y="1820863"/>
          <p14:tracePt t="31928" x="6402388" y="1974850"/>
          <p14:tracePt t="31937" x="6459538" y="2111375"/>
          <p14:tracePt t="31945" x="6530975" y="2239963"/>
          <p14:tracePt t="31953" x="6619875" y="2386013"/>
          <p14:tracePt t="31962" x="6700838" y="2522538"/>
          <p14:tracePt t="31970" x="6797675" y="2643188"/>
          <p14:tracePt t="31978" x="6870700" y="2747963"/>
          <p14:tracePt t="31986" x="6983413" y="2860675"/>
          <p14:tracePt t="31995" x="7080250" y="2941638"/>
          <p14:tracePt t="32003" x="7177088" y="3030538"/>
          <p14:tracePt t="32011" x="7273925" y="3101975"/>
          <p14:tracePt t="32020" x="7370763" y="3175000"/>
          <p14:tracePt t="32028" x="7466013" y="3248025"/>
          <p14:tracePt t="32036" x="7523163" y="3271838"/>
          <p14:tracePt t="32045" x="7620000" y="3319463"/>
          <p14:tracePt t="32053" x="7708900" y="3352800"/>
          <p14:tracePt t="32061" x="7789863" y="3376613"/>
          <p14:tracePt t="32070" x="7878763" y="3400425"/>
          <p14:tracePt t="32079" x="7950200" y="3400425"/>
          <p14:tracePt t="32087" x="8007350" y="3400425"/>
          <p14:tracePt t="32095" x="8070850" y="3400425"/>
          <p14:tracePt t="32103" x="8135938" y="3400425"/>
          <p14:tracePt t="32111" x="8193088" y="3376613"/>
          <p14:tracePt t="32120" x="8256588" y="3328988"/>
          <p14:tracePt t="32128" x="8313738" y="3279775"/>
          <p14:tracePt t="32136" x="8377238" y="3224213"/>
          <p14:tracePt t="32145" x="8474075" y="3127375"/>
          <p14:tracePt t="32153" x="8547100" y="3054350"/>
          <p14:tracePt t="32162" x="8578850" y="3014663"/>
          <p14:tracePt t="32170" x="8675688" y="2892425"/>
          <p14:tracePt t="32178" x="8772525" y="2787650"/>
          <p14:tracePt t="32187" x="8837613" y="2700338"/>
          <p14:tracePt t="32195" x="8885238" y="2627313"/>
          <p14:tracePt t="32203" x="8918575" y="2578100"/>
          <p14:tracePt t="32212" x="8958263" y="2506663"/>
          <p14:tracePt t="32220" x="8982075" y="2457450"/>
          <p14:tracePt t="32228" x="8990013" y="2409825"/>
          <p14:tracePt t="32236" x="9007475" y="2360613"/>
          <p14:tracePt t="32245" x="9007475" y="2305050"/>
          <p14:tracePt t="32253" x="9007475" y="2255838"/>
          <p14:tracePt t="32262" x="8990013" y="2192338"/>
          <p14:tracePt t="32270" x="8958263" y="2135188"/>
          <p14:tracePt t="32278" x="8910638" y="2071688"/>
          <p14:tracePt t="32286" x="8845550" y="2014538"/>
          <p14:tracePt t="32295" x="8797925" y="1966913"/>
          <p14:tracePt t="32303" x="8748713" y="1917700"/>
          <p14:tracePt t="32311" x="8724900" y="1893888"/>
          <p14:tracePt t="32320" x="8701088" y="1854200"/>
          <p14:tracePt t="32328" x="8667750" y="1828800"/>
          <p14:tracePt t="32336" x="8643938" y="1820863"/>
          <p14:tracePt t="32345" x="8628063" y="1804988"/>
          <p14:tracePt t="32353" x="8620125" y="1797050"/>
          <p14:tracePt t="32361" x="8604250" y="1781175"/>
          <p14:tracePt t="32369" x="8596313" y="1781175"/>
          <p14:tracePt t="32378" x="8570913" y="1773238"/>
          <p14:tracePt t="32386" x="8547100" y="1773238"/>
          <p14:tracePt t="32394" x="8523288" y="1773238"/>
          <p14:tracePt t="32403" x="8499475" y="1773238"/>
          <p14:tracePt t="32411" x="8458200" y="1773238"/>
          <p14:tracePt t="32419" x="8426450" y="1773238"/>
          <p14:tracePt t="32428" x="8386763" y="1773238"/>
          <p14:tracePt t="32436" x="8337550" y="1797050"/>
          <p14:tracePt t="32445" x="8289925" y="1820863"/>
          <p14:tracePt t="32453" x="8256588" y="1844675"/>
          <p14:tracePt t="32461" x="8216900" y="1870075"/>
          <p14:tracePt t="32470" x="8185150" y="1901825"/>
          <p14:tracePt t="32478" x="8135938" y="1949450"/>
          <p14:tracePt t="32486" x="8104188" y="1974850"/>
          <p14:tracePt t="32495" x="8054975" y="2022475"/>
          <p14:tracePt t="32503" x="8023225" y="2071688"/>
          <p14:tracePt t="32511" x="7999413" y="2119313"/>
          <p14:tracePt t="32520" x="7926388" y="2232025"/>
          <p14:tracePt t="32536" x="7861300" y="2409825"/>
          <p14:tracePt t="32545" x="7853363" y="2457450"/>
          <p14:tracePt t="32553" x="7837488" y="2603500"/>
          <p14:tracePt t="32561" x="7837488" y="2724150"/>
          <p14:tracePt t="32570" x="7837488" y="2836863"/>
          <p14:tracePt t="32578" x="7837488" y="2941638"/>
          <p14:tracePt t="32586" x="7837488" y="3005138"/>
          <p14:tracePt t="32595" x="7853363" y="3109913"/>
          <p14:tracePt t="32603" x="7886700" y="3224213"/>
          <p14:tracePt t="32612" x="7910513" y="3319463"/>
          <p14:tracePt t="32620" x="7958138" y="3400425"/>
          <p14:tracePt t="32628" x="7999413" y="3481388"/>
          <p14:tracePt t="32636" x="8047038" y="3538538"/>
          <p14:tracePt t="32645" x="8096250" y="3602038"/>
          <p14:tracePt t="32653" x="8159750" y="3659188"/>
          <p14:tracePt t="32661" x="8216900" y="3706813"/>
          <p14:tracePt t="33687" x="7353300" y="508000"/>
          <p14:tracePt t="34359" x="7353300" y="547688"/>
          <p14:tracePt t="34368" x="7345363" y="596900"/>
          <p14:tracePt t="34377" x="7321550" y="693738"/>
          <p14:tracePt t="34385" x="7297738" y="741363"/>
          <p14:tracePt t="34393" x="7256463" y="838200"/>
          <p14:tracePt t="34401" x="7224713" y="942975"/>
          <p14:tracePt t="34416" x="7177088" y="1055688"/>
          <p14:tracePt t="34424" x="7112000" y="1152525"/>
          <p14:tracePt t="34432" x="7054850" y="1249363"/>
          <p14:tracePt t="34441" x="6894513" y="1450975"/>
          <p14:tracePt t="34449" x="6862763" y="1490663"/>
          <p14:tracePt t="34458" x="6789738" y="1563688"/>
          <p14:tracePt t="34466" x="6700838" y="1611313"/>
          <p14:tracePt t="34474" x="6643688" y="1660525"/>
          <p14:tracePt t="34483" x="6556375" y="1708150"/>
          <p14:tracePt t="34491" x="6499225" y="1731963"/>
          <p14:tracePt t="34500" x="6450013" y="1749425"/>
          <p14:tracePt t="34508" x="6402388" y="1749425"/>
          <p14:tracePt t="34516" x="6337300" y="1749425"/>
          <p14:tracePt t="34524" x="6305550" y="1749425"/>
          <p14:tracePt t="34533" x="6265863" y="1731963"/>
          <p14:tracePt t="34541" x="6216650" y="1692275"/>
          <p14:tracePt t="34549" x="6135688" y="1619250"/>
          <p14:tracePt t="34558" x="6080125" y="1547813"/>
          <p14:tracePt t="34566" x="6030913" y="1450975"/>
          <p14:tracePt t="34574" x="5975350" y="1354138"/>
          <p14:tracePt t="34583" x="5926138" y="1233488"/>
          <p14:tracePt t="34591" x="5878513" y="1087438"/>
          <p14:tracePt t="34600" x="5813425" y="942975"/>
          <p14:tracePt t="34607" x="5789613" y="814388"/>
          <p14:tracePt t="34616" x="5757863" y="676275"/>
          <p14:tracePt t="34624" x="5757863" y="620713"/>
          <p14:tracePt t="34632" x="5741988" y="484188"/>
          <p14:tracePt t="34641" x="5741988" y="379413"/>
          <p14:tracePt t="34649" x="5732463" y="266700"/>
          <p14:tracePt t="34657" x="5732463" y="161925"/>
          <p14:tracePt t="34666" x="5732463" y="73025"/>
          <p14:tracePt t="34674" x="5732463" y="15875"/>
          <p14:tracePt t="37759" x="5224463" y="88900"/>
          <p14:tracePt t="37773" x="5426075" y="822325"/>
          <p14:tracePt t="49981" x="6837363" y="500063"/>
          <p14:tracePt t="49996" x="7104063" y="387350"/>
          <p14:tracePt t="50005" x="7177088" y="354013"/>
          <p14:tracePt t="50007" x="7208838" y="338138"/>
          <p14:tracePt t="50016" x="7232650" y="330200"/>
          <p14:tracePt t="50024" x="7248525" y="306388"/>
          <p14:tracePt t="50033" x="7256463" y="306388"/>
          <p14:tracePt t="50041" x="7256463" y="282575"/>
          <p14:tracePt t="50049" x="7256463" y="257175"/>
          <p14:tracePt t="50057" x="7256463" y="217488"/>
          <p14:tracePt t="50066" x="7248525" y="161925"/>
          <p14:tracePt t="50076" x="7208838" y="96838"/>
          <p14:tracePt t="57264" x="6257925" y="798513"/>
          <p14:tracePt t="57273" x="6080125" y="1644650"/>
          <p14:tracePt t="57289" x="6022975" y="2038350"/>
          <p14:tracePt t="57296" x="5983288" y="2192338"/>
          <p14:tracePt t="57304" x="5934075" y="2498725"/>
          <p14:tracePt t="57312" x="5886450" y="2771775"/>
          <p14:tracePt t="57320" x="5878513" y="2868613"/>
          <p14:tracePt t="57328" x="5854700" y="3062288"/>
          <p14:tracePt t="57336" x="5837238" y="3198813"/>
          <p14:tracePt t="57345" x="5837238" y="3303588"/>
          <p14:tracePt t="57354" x="5837238" y="3392488"/>
          <p14:tracePt t="57362" x="5837238" y="3457575"/>
          <p14:tracePt t="57371" x="5878513" y="3538538"/>
          <p14:tracePt t="57379" x="5910263" y="3562350"/>
          <p14:tracePt t="57387" x="5959475" y="3578225"/>
          <p14:tracePt t="57395" x="6072188" y="3586163"/>
          <p14:tracePt t="57403" x="6169025" y="3586163"/>
          <p14:tracePt t="57412" x="6265863" y="3586163"/>
          <p14:tracePt t="57420" x="6402388" y="3586163"/>
          <p14:tracePt t="57428" x="6523038" y="3562350"/>
          <p14:tracePt t="57437" x="6580188" y="3538538"/>
          <p14:tracePt t="57445" x="6692900" y="3513138"/>
          <p14:tracePt t="57453" x="6773863" y="3505200"/>
          <p14:tracePt t="57462" x="6870700" y="3481388"/>
          <p14:tracePt t="57470" x="6942138" y="3465513"/>
          <p14:tracePt t="57478" x="7015163" y="3457575"/>
          <p14:tracePt t="57486" x="7038975" y="3441700"/>
          <p14:tracePt t="57495" x="7080250" y="3441700"/>
          <p14:tracePt t="57503" x="7112000" y="3441700"/>
          <p14:tracePt t="57511" x="7127875" y="3433763"/>
          <p14:tracePt t="57520" x="7135813" y="3433763"/>
          <p14:tracePt t="57528" x="7151688" y="3433763"/>
          <p14:tracePt t="57553" x="7104063" y="3433763"/>
          <p14:tracePt t="57561" x="7015163" y="3433763"/>
          <p14:tracePt t="57570" x="6789738" y="3433763"/>
          <p14:tracePt t="57578" x="6580188" y="3433763"/>
          <p14:tracePt t="57587" x="6313488" y="3441700"/>
          <p14:tracePt t="57595" x="5999163" y="3481388"/>
          <p14:tracePt t="57603" x="5668963" y="3489325"/>
          <p14:tracePt t="57612" x="5329238" y="3513138"/>
          <p14:tracePt t="57620" x="5006975" y="3529013"/>
          <p14:tracePt t="57628" x="4862513" y="3538538"/>
          <p14:tracePt t="57637" x="4579938" y="3538538"/>
          <p14:tracePt t="57645" x="4354513" y="3538538"/>
          <p14:tracePt t="57653" x="4257675" y="3538538"/>
          <p14:tracePt t="57661" x="4095750" y="3538538"/>
          <p14:tracePt t="57905" x="4056063" y="3554413"/>
          <p14:tracePt t="57914" x="4024313" y="3578225"/>
          <p14:tracePt t="57922" x="3975100" y="3586163"/>
          <p14:tracePt t="57930" x="3862388" y="3625850"/>
          <p14:tracePt t="57938" x="3709988" y="3675063"/>
          <p14:tracePt t="57947" x="3516313" y="3722688"/>
          <p14:tracePt t="57955" x="3402013" y="3748088"/>
          <p14:tracePt t="57964" x="3201988" y="3795713"/>
          <p14:tracePt t="57973" x="2911475" y="3868738"/>
          <p14:tracePt t="57988" x="2749550" y="3924300"/>
          <p14:tracePt t="57997" x="2620963" y="3965575"/>
          <p14:tracePt t="58004" x="2532063" y="3997325"/>
          <p14:tracePt t="58011" x="2500313" y="4013200"/>
          <p14:tracePt t="58020" x="2435225" y="4037013"/>
          <p14:tracePt t="58028" x="2403475" y="4060825"/>
          <p14:tracePt t="58036" x="2362200" y="4070350"/>
          <p14:tracePt t="58045" x="2338388" y="4086225"/>
          <p14:tracePt t="58061" x="2306638" y="4094163"/>
          <p14:tracePt t="58062" x="2290763" y="4094163"/>
          <p14:tracePt t="58077" x="2290763" y="4110038"/>
          <p14:tracePt t="58078" x="2281238" y="4110038"/>
          <p14:tracePt t="59166" x="3032125" y="3827463"/>
          <p14:tracePt t="59170" x="3136900" y="3843338"/>
          <p14:tracePt t="59190" x="3225800" y="3852863"/>
          <p14:tracePt t="59196" x="3257550" y="3852863"/>
          <p14:tracePt t="59204" x="3306763" y="3852863"/>
          <p14:tracePt t="59212" x="3402013" y="3868738"/>
          <p14:tracePt t="59220" x="3475038" y="3868738"/>
          <p14:tracePt t="59229" x="3571875" y="3868738"/>
          <p14:tracePt t="59237" x="3621088" y="3868738"/>
          <p14:tracePt t="59245" x="3709988" y="3868738"/>
          <p14:tracePt t="59253" x="3789363" y="3868738"/>
          <p14:tracePt t="59262" x="3886200" y="3868738"/>
          <p14:tracePt t="59270" x="3975100" y="3868738"/>
          <p14:tracePt t="59279" x="4056063" y="3868738"/>
          <p14:tracePt t="59287" x="4087813" y="3868738"/>
          <p14:tracePt t="59521" x="4121150" y="3868738"/>
          <p14:tracePt t="59530" x="4160838" y="3868738"/>
          <p14:tracePt t="59539" x="4184650" y="3868738"/>
          <p14:tracePt t="59547" x="4217988" y="3868738"/>
          <p14:tracePt t="59556" x="4265613" y="3868738"/>
          <p14:tracePt t="59565" x="4330700" y="3876675"/>
          <p14:tracePt t="59573" x="4410075" y="3924300"/>
          <p14:tracePt t="59582" x="4506913" y="3997325"/>
          <p14:tracePt t="59595" x="4700588" y="4165600"/>
          <p14:tracePt t="59603" x="4749800" y="4214813"/>
          <p14:tracePt t="59612" x="4821238" y="4287838"/>
          <p14:tracePt t="59620" x="4910138" y="4375150"/>
          <p14:tracePt t="59628" x="4959350" y="4432300"/>
          <p14:tracePt t="59637" x="5014913" y="4497388"/>
          <p14:tracePt t="59645" x="5032375" y="4521200"/>
          <p14:tracePt t="59654" x="5056188" y="4552950"/>
          <p14:tracePt t="59662" x="5087938" y="4594225"/>
          <p14:tracePt t="59671" x="5103813" y="4618038"/>
          <p14:tracePt t="59679" x="5111750" y="4625975"/>
          <p14:tracePt t="59688" x="5127625" y="4641850"/>
          <p14:tracePt t="59695" x="5127625" y="4649788"/>
          <p14:tracePt t="59703" x="5127625" y="4665663"/>
          <p14:tracePt t="59720" x="5137150" y="4665663"/>
          <p14:tracePt t="59753" x="5137150" y="4649788"/>
          <p14:tracePt t="59762" x="5153025" y="4641850"/>
          <p14:tracePt t="59770" x="5153025" y="4618038"/>
          <p14:tracePt t="59778" x="5176838" y="4594225"/>
          <p14:tracePt t="59787" x="5200650" y="4552950"/>
          <p14:tracePt t="59795" x="5224463" y="4521200"/>
          <p14:tracePt t="59803" x="5273675" y="4471988"/>
          <p14:tracePt t="59812" x="5305425" y="4432300"/>
          <p14:tracePt t="59820" x="5354638" y="4384675"/>
          <p14:tracePt t="59828" x="5467350" y="4303713"/>
          <p14:tracePt t="59837" x="5522913" y="4279900"/>
          <p14:tracePt t="59845" x="5540375" y="4262438"/>
          <p14:tracePt t="59854" x="5588000" y="4254500"/>
          <p14:tracePt t="59862" x="5611813" y="4230688"/>
          <p14:tracePt t="59870" x="5645150" y="4230688"/>
          <p14:tracePt t="59879" x="5661025" y="4214813"/>
          <p14:tracePt t="59887" x="5684838" y="4214813"/>
          <p14:tracePt t="59904" x="5692775" y="4214813"/>
          <p14:tracePt t="59936" x="5708650" y="4214813"/>
          <p14:tracePt t="60020" x="5692775" y="4214813"/>
          <p14:tracePt t="60030" x="5692775" y="4206875"/>
          <p14:tracePt t="60038" x="5684838" y="4191000"/>
          <p14:tracePt t="60047" x="5661025" y="4165600"/>
          <p14:tracePt t="60055" x="5645150" y="4157663"/>
          <p14:tracePt t="60064" x="5635625" y="4133850"/>
          <p14:tracePt t="60081" x="5595938" y="4060825"/>
          <p14:tracePt t="60091" x="5572125" y="3973513"/>
          <p14:tracePt t="60103" x="5572125" y="3940175"/>
          <p14:tracePt t="60111" x="5572125" y="3924300"/>
          <p14:tracePt t="60120" x="5564188" y="3892550"/>
          <p14:tracePt t="60128" x="5564188" y="3852863"/>
          <p14:tracePt t="60137" x="5564188" y="3819525"/>
          <p14:tracePt t="60145" x="5564188" y="3795713"/>
          <p14:tracePt t="60155" x="5572125" y="3756025"/>
          <p14:tracePt t="60170" x="5572125" y="3748088"/>
          <p14:tracePt t="61200" x="5378450" y="3948113"/>
          <p14:tracePt t="61229" x="5394325" y="3965575"/>
          <p14:tracePt t="61238" x="5402263" y="3973513"/>
          <p14:tracePt t="61246" x="5426075" y="4013200"/>
          <p14:tracePt t="61254" x="5467350" y="4044950"/>
          <p14:tracePt t="61263" x="5475288" y="4086225"/>
          <p14:tracePt t="61271" x="5491163" y="4110038"/>
          <p14:tracePt t="61279" x="5522913" y="4165600"/>
          <p14:tracePt t="61288" x="5540375" y="4183063"/>
          <p14:tracePt t="61295" x="5548313" y="4214813"/>
          <p14:tracePt t="61303" x="5564188" y="4238625"/>
          <p14:tracePt t="61320" x="5588000" y="4279900"/>
          <p14:tracePt t="61328" x="5595938" y="4287838"/>
          <p14:tracePt t="61336" x="5595938" y="4303713"/>
          <p14:tracePt t="61370" x="5595938" y="4311650"/>
          <p14:tracePt t="61530" x="5595938" y="4303713"/>
          <p14:tracePt t="61547" x="5595938" y="4287838"/>
          <p14:tracePt t="61564" x="5595938" y="4279900"/>
          <p14:tracePt t="61572" x="5595938" y="4262438"/>
          <p14:tracePt t="61581" x="5595938" y="4254500"/>
          <p14:tracePt t="61589" x="5595938" y="4238625"/>
          <p14:tracePt t="61597" x="5595938" y="4230688"/>
          <p14:tracePt t="61604" x="5611813" y="4206875"/>
          <p14:tracePt t="61612" x="5619750" y="4191000"/>
          <p14:tracePt t="61620" x="5635625" y="4165600"/>
          <p14:tracePt t="61628" x="5661025" y="4141788"/>
          <p14:tracePt t="61637" x="5684838" y="4133850"/>
          <p14:tracePt t="61645" x="5692775" y="4117975"/>
          <p14:tracePt t="61655" x="5741988" y="4086225"/>
          <p14:tracePt t="61662" x="5765800" y="4070350"/>
          <p14:tracePt t="61671" x="5789613" y="4070350"/>
          <p14:tracePt t="61679" x="5837238" y="4044950"/>
          <p14:tracePt t="61687" x="5862638" y="4044950"/>
          <p14:tracePt t="61695" x="5902325" y="4044950"/>
          <p14:tracePt t="61703" x="5934075" y="4044950"/>
          <p14:tracePt t="61711" x="5959475" y="4044950"/>
          <p14:tracePt t="61720" x="5983288" y="4044950"/>
          <p14:tracePt t="61728" x="6007100" y="4044950"/>
          <p14:tracePt t="61736" x="6030913" y="4044950"/>
          <p14:tracePt t="61745" x="6048375" y="4060825"/>
          <p14:tracePt t="61753" x="6056313" y="4060825"/>
          <p14:tracePt t="61761" x="6072188" y="4070350"/>
          <p14:tracePt t="61778" x="6080125" y="4086225"/>
          <p14:tracePt t="61787" x="6080125" y="4094163"/>
          <p14:tracePt t="61795" x="6096000" y="4094163"/>
          <p14:tracePt t="61803" x="6096000" y="4110038"/>
          <p14:tracePt t="61820" x="6096000" y="4117975"/>
          <p14:tracePt t="61828" x="6096000" y="4133850"/>
          <p14:tracePt t="61836" x="6111875" y="4141788"/>
          <p14:tracePt t="61845" x="6111875" y="4157663"/>
          <p14:tracePt t="61862" x="6111875" y="4165600"/>
          <p14:tracePt t="61870" x="6111875" y="4183063"/>
          <p14:tracePt t="61887" x="6111875" y="4191000"/>
          <p14:tracePt t="61895" x="6111875" y="4206875"/>
          <p14:tracePt t="61904" x="6111875" y="4214813"/>
          <p14:tracePt t="61912" x="6111875" y="4238625"/>
          <p14:tracePt t="61928" x="6111875" y="4262438"/>
          <p14:tracePt t="61937" x="6111875" y="4279900"/>
          <p14:tracePt t="61953" x="6111875" y="4287838"/>
          <p14:tracePt t="61962" x="6111875" y="4303713"/>
          <p14:tracePt t="61970" x="6111875" y="4311650"/>
          <p14:tracePt t="61978" x="6111875" y="4335463"/>
          <p14:tracePt t="61987" x="6111875" y="4351338"/>
          <p14:tracePt t="61995" x="6111875" y="4359275"/>
          <p14:tracePt t="62003" x="6111875" y="4375150"/>
          <p14:tracePt t="62011" x="6111875" y="4400550"/>
          <p14:tracePt t="62020" x="6096000" y="4408488"/>
          <p14:tracePt t="62028" x="6096000" y="4424363"/>
          <p14:tracePt t="62036" x="6096000" y="4432300"/>
          <p14:tracePt t="62045" x="6080125" y="4448175"/>
          <p14:tracePt t="62053" x="6080125" y="4456113"/>
          <p14:tracePt t="62061" x="6072188" y="4456113"/>
          <p14:tracePt t="62070" x="6072188" y="4471988"/>
          <p14:tracePt t="62095" x="6072188" y="4479925"/>
          <p14:tracePt t="62103" x="6056313" y="4479925"/>
          <p14:tracePt t="62128" x="6048375" y="4471988"/>
          <p14:tracePt t="62136" x="6030913" y="4456113"/>
          <p14:tracePt t="62145" x="6007100" y="4432300"/>
          <p14:tracePt t="62153" x="5999163" y="4408488"/>
          <p14:tracePt t="62161" x="5975350" y="4384675"/>
          <p14:tracePt t="62170" x="5951538" y="4351338"/>
          <p14:tracePt t="62178" x="5926138" y="4311650"/>
          <p14:tracePt t="62187" x="5886450" y="4279900"/>
          <p14:tracePt t="62195" x="5862638" y="4230688"/>
          <p14:tracePt t="62203" x="5837238" y="4191000"/>
          <p14:tracePt t="63230" x="6007100" y="4094163"/>
          <p14:tracePt t="63245" x="6007100" y="4037013"/>
          <p14:tracePt t="63248" x="6007100" y="3965575"/>
          <p14:tracePt t="63257" x="6007100" y="3876675"/>
          <p14:tracePt t="63271" x="6007100" y="3803650"/>
          <p14:tracePt t="63279" x="6007100" y="3706813"/>
          <p14:tracePt t="63287" x="6007100" y="3529013"/>
          <p14:tracePt t="63295" x="6022975" y="3352800"/>
          <p14:tracePt t="63303" x="6030913" y="3182938"/>
          <p14:tracePt t="63312" x="6080125" y="2836863"/>
          <p14:tracePt t="63320" x="6119813" y="2667000"/>
          <p14:tracePt t="63328" x="6135688" y="2603500"/>
          <p14:tracePt t="63337" x="6169025" y="2498725"/>
          <p14:tracePt t="63346" x="6208713" y="2386013"/>
          <p14:tracePt t="63354" x="6232525" y="2305050"/>
          <p14:tracePt t="63362" x="6257925" y="2281238"/>
          <p14:tracePt t="63370" x="6281738" y="2216150"/>
          <p14:tracePt t="63379" x="6289675" y="2184400"/>
          <p14:tracePt t="63387" x="6313488" y="2159000"/>
          <p14:tracePt t="63396" x="6313488" y="2143125"/>
          <p14:tracePt t="63404" x="6329363" y="2135188"/>
          <p14:tracePt t="63412" x="6329363" y="2119313"/>
          <p14:tracePt t="63420" x="6337300" y="2119313"/>
          <p14:tracePt t="63469" x="6354763" y="2119313"/>
          <p14:tracePt t="63672" x="6354763" y="2135188"/>
          <p14:tracePt t="63690" x="6337300" y="2135188"/>
          <p14:tracePt t="63697" x="6337300" y="2143125"/>
          <p14:tracePt t="63706" x="6337300" y="2159000"/>
          <p14:tracePt t="63714" x="6329363" y="2168525"/>
          <p14:tracePt t="63723" x="6329363" y="2184400"/>
          <p14:tracePt t="63731" x="6313488" y="2208213"/>
          <p14:tracePt t="63739" x="6305550" y="2216150"/>
          <p14:tracePt t="63747" x="6305550" y="2232025"/>
          <p14:tracePt t="63756" x="6289675" y="2239963"/>
          <p14:tracePt t="63764" x="6289675" y="2255838"/>
          <p14:tracePt t="63773" x="6281738" y="2281238"/>
          <p14:tracePt t="63779" x="6265863" y="2281238"/>
          <p14:tracePt t="63787" x="6265863" y="2289175"/>
          <p14:tracePt t="63795" x="6257925" y="2305050"/>
          <p14:tracePt t="63803" x="6257925" y="2312988"/>
          <p14:tracePt t="63819" x="6240463" y="2312988"/>
          <p14:tracePt t="63828" x="6240463" y="2328863"/>
          <p14:tracePt t="63853" x="6232525" y="2328863"/>
          <p14:tracePt t="63879" x="6232525" y="2312988"/>
          <p14:tracePt t="63887" x="6232525" y="2305050"/>
          <p14:tracePt t="63896" x="6216650" y="2263775"/>
          <p14:tracePt t="63904" x="6208713" y="2216150"/>
          <p14:tracePt t="63912" x="6192838" y="2143125"/>
          <p14:tracePt t="63921" x="6184900" y="2063750"/>
          <p14:tracePt t="63929" x="6169025" y="1949450"/>
          <p14:tracePt t="63937" x="6161088" y="1820863"/>
          <p14:tracePt t="63945" x="6161088" y="1571625"/>
          <p14:tracePt t="63954" x="6161088" y="1370013"/>
          <p14:tracePt t="63962" x="6161088" y="1249363"/>
          <p14:tracePt t="63971" x="6161088" y="862013"/>
          <p14:tracePt t="63980" x="6192838" y="508000"/>
          <p14:tracePt t="63988" x="6216650" y="282575"/>
          <p14:tracePt t="64003" x="6265863" y="476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lectromagnetic spectrum | Definition, Diagram, &amp; Uses | Britannica">
            <a:extLst>
              <a:ext uri="{FF2B5EF4-FFF2-40B4-BE49-F238E27FC236}">
                <a16:creationId xmlns:a16="http://schemas.microsoft.com/office/drawing/2014/main" id="{702B0927-27FC-A184-9525-34F649068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0"/>
            <a:ext cx="8736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extLst>
              <a:ext uri="{FF2B5EF4-FFF2-40B4-BE49-F238E27FC236}">
                <a16:creationId xmlns:a16="http://schemas.microsoft.com/office/drawing/2014/main" id="{E1E85EF3-F4C1-F8B3-111E-28B77258A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8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84"/>
    </mc:Choice>
    <mc:Fallback xmlns="">
      <p:transition spd="slow" advTm="93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4" x="7031038" y="387350"/>
          <p14:tracePt t="793" x="6894513" y="668338"/>
          <p14:tracePt t="795" x="6748463" y="982663"/>
          <p14:tracePt t="806" x="6604000" y="1296988"/>
          <p14:tracePt t="812" x="6434138" y="1636713"/>
          <p14:tracePt t="1850" x="3805238" y="2917825"/>
          <p14:tracePt t="1852" x="3910013" y="3078163"/>
          <p14:tracePt t="1866" x="4048125" y="3206750"/>
          <p14:tracePt t="1872" x="4095750" y="3255963"/>
          <p14:tracePt t="1880" x="4168775" y="3295650"/>
          <p14:tracePt t="1888" x="4217988" y="3319463"/>
          <p14:tracePt t="1897" x="4281488" y="3344863"/>
          <p14:tracePt t="1905" x="4338638" y="3352800"/>
          <p14:tracePt t="1913" x="4410075" y="3368675"/>
          <p14:tracePt t="1921" x="4483100" y="3376613"/>
          <p14:tracePt t="1929" x="4603750" y="3376613"/>
          <p14:tracePt t="1937" x="4700588" y="3376613"/>
          <p14:tracePt t="1945" x="4797425" y="3376613"/>
          <p14:tracePt t="1954" x="4918075" y="3352800"/>
          <p14:tracePt t="1962" x="5032375" y="3328988"/>
          <p14:tracePt t="1970" x="5160963" y="3303588"/>
          <p14:tracePt t="1978" x="5208588" y="3279775"/>
          <p14:tracePt t="1987" x="5402263" y="3224213"/>
          <p14:tracePt t="1995" x="5451475" y="3206750"/>
          <p14:tracePt t="2004" x="5540375" y="3159125"/>
          <p14:tracePt t="2012" x="5619750" y="3109913"/>
          <p14:tracePt t="2020" x="5692775" y="3078163"/>
          <p14:tracePt t="2028" x="5757863" y="3030538"/>
          <p14:tracePt t="2037" x="5813425" y="2989263"/>
          <p14:tracePt t="2045" x="5862638" y="2957513"/>
          <p14:tracePt t="2053" x="5902325" y="2909888"/>
          <p14:tracePt t="2062" x="5910263" y="2892425"/>
          <p14:tracePt t="2070" x="5975350" y="2836863"/>
          <p14:tracePt t="2078" x="5983288" y="2820988"/>
          <p14:tracePt t="2086" x="6007100" y="2787650"/>
          <p14:tracePt t="2095" x="6022975" y="2763838"/>
          <p14:tracePt t="2103" x="6030913" y="2747963"/>
          <p14:tracePt t="2111" x="6048375" y="2724150"/>
          <p14:tracePt t="2120" x="6056313" y="2716213"/>
          <p14:tracePt t="2128" x="6056313" y="2700338"/>
          <p14:tracePt t="2144" x="6072188" y="2692400"/>
          <p14:tracePt t="2153" x="6072188" y="2674938"/>
          <p14:tracePt t="2160" x="6072188" y="2667000"/>
          <p14:tracePt t="2169" x="6072188" y="2651125"/>
          <p14:tracePt t="2186" x="6072188" y="2643188"/>
          <p14:tracePt t="2202" x="6072188" y="2627313"/>
          <p14:tracePt t="2294" x="6072188" y="2619375"/>
          <p14:tracePt t="2311" x="6072188" y="2603500"/>
          <p14:tracePt t="2319" x="6072188" y="2595563"/>
          <p14:tracePt t="2327" x="6072188" y="2570163"/>
          <p14:tracePt t="2336" x="6072188" y="2546350"/>
          <p14:tracePt t="2344" x="6072188" y="2506663"/>
          <p14:tracePt t="2352" x="6080125" y="2473325"/>
          <p14:tracePt t="2360" x="6080125" y="2425700"/>
          <p14:tracePt t="2369" x="6096000" y="2360613"/>
          <p14:tracePt t="2377" x="6096000" y="2305050"/>
          <p14:tracePt t="2386" x="6119813" y="2168525"/>
          <p14:tracePt t="2394" x="6119813" y="2111375"/>
          <p14:tracePt t="2402" x="6135688" y="2046288"/>
          <p14:tracePt t="2410" x="6135688" y="1990725"/>
          <p14:tracePt t="2419" x="6143625" y="1966913"/>
          <p14:tracePt t="2427" x="6161088" y="1917700"/>
          <p14:tracePt t="2435" x="6161088" y="1878013"/>
          <p14:tracePt t="2444" x="6169025" y="1844675"/>
          <p14:tracePt t="2452" x="6184900" y="1820863"/>
          <p14:tracePt t="2460" x="6184900" y="1797050"/>
          <p14:tracePt t="2469" x="6192838" y="1781175"/>
          <p14:tracePt t="2477" x="6208713" y="1773238"/>
          <p14:tracePt t="2485" x="6208713" y="1757363"/>
          <p14:tracePt t="2494" x="6216650" y="1749425"/>
          <p14:tracePt t="2502" x="6216650" y="1731963"/>
          <p14:tracePt t="2536" x="6216650" y="1724025"/>
          <p14:tracePt t="2914" x="6232525" y="1724025"/>
          <p14:tracePt t="2922" x="6257925" y="1724025"/>
          <p14:tracePt t="2930" x="6281738" y="1708150"/>
          <p14:tracePt t="2938" x="6313488" y="1684338"/>
          <p14:tracePt t="2947" x="6354763" y="1660525"/>
          <p14:tracePt t="3977" x="6386513" y="765175"/>
          <p14:tracePt t="9037" x="6378575" y="765175"/>
          <p14:tracePt t="9045" x="6337300" y="765175"/>
          <p14:tracePt t="9053" x="6289675" y="814388"/>
          <p14:tracePt t="10066" x="4749800" y="4311650"/>
          <p14:tracePt t="10084" x="4910138" y="4311650"/>
          <p14:tracePt t="10096" x="4991100" y="4279900"/>
          <p14:tracePt t="10104" x="5056188" y="4230688"/>
          <p14:tracePt t="10112" x="5153025" y="4133850"/>
          <p14:tracePt t="10120" x="5184775" y="4060825"/>
          <p14:tracePt t="10128" x="5200650" y="3965575"/>
          <p14:tracePt t="10137" x="5224463" y="3852863"/>
          <p14:tracePt t="10145" x="5224463" y="3578225"/>
          <p14:tracePt t="10153" x="5200650" y="3295650"/>
          <p14:tracePt t="10162" x="5127625" y="3101975"/>
          <p14:tracePt t="10170" x="5032375" y="2868613"/>
          <p14:tracePt t="10178" x="4910138" y="2603500"/>
          <p14:tracePt t="10194" x="4619625" y="2087563"/>
          <p14:tracePt t="10202" x="4459288" y="1828800"/>
          <p14:tracePt t="10210" x="4386263" y="1708150"/>
          <p14:tracePt t="10218" x="4241800" y="1514475"/>
          <p14:tracePt t="10227" x="4121150" y="1346200"/>
          <p14:tracePt t="10235" x="4056063" y="1281113"/>
          <p14:tracePt t="10244" x="3975100" y="1160463"/>
          <p14:tracePt t="10253" x="3878263" y="1055688"/>
          <p14:tracePt t="10261" x="3805238" y="982663"/>
          <p14:tracePt t="10270" x="3733800" y="935038"/>
          <p14:tracePt t="10278" x="3668713" y="869950"/>
          <p14:tracePt t="10286" x="3621088" y="822325"/>
          <p14:tracePt t="10295" x="3571875" y="788988"/>
          <p14:tracePt t="10303" x="3548063" y="773113"/>
          <p14:tracePt t="10312" x="3498850" y="741363"/>
          <p14:tracePt t="10320" x="3475038" y="725488"/>
          <p14:tracePt t="10328" x="3451225" y="701675"/>
          <p14:tracePt t="10336" x="3419475" y="676275"/>
          <p14:tracePt t="10345" x="3394075" y="668338"/>
          <p14:tracePt t="10353" x="3378200" y="652463"/>
          <p14:tracePt t="10361" x="3354388" y="652463"/>
          <p14:tracePt t="10370" x="3346450" y="644525"/>
          <p14:tracePt t="10378" x="3330575" y="628650"/>
          <p14:tracePt t="10394" x="3322638" y="620713"/>
          <p14:tracePt t="10411" x="3306763" y="604838"/>
          <p14:tracePt t="10510" x="3297238" y="604838"/>
          <p14:tracePt t="10535" x="3297238" y="596900"/>
          <p14:tracePt t="10581" x="3297238" y="579438"/>
          <p14:tracePt t="10590" x="3306763" y="579438"/>
          <p14:tracePt t="10594" x="3330575" y="579438"/>
          <p14:tracePt t="10602" x="3354388" y="571500"/>
          <p14:tracePt t="10610" x="3378200" y="571500"/>
          <p14:tracePt t="10619" x="3419475" y="571500"/>
          <p14:tracePt t="10627" x="3475038" y="571500"/>
          <p14:tracePt t="10635" x="3563938" y="579438"/>
          <p14:tracePt t="10644" x="3644900" y="604838"/>
          <p14:tracePt t="10652" x="3757613" y="652463"/>
          <p14:tracePt t="10660" x="3886200" y="701675"/>
          <p14:tracePt t="10669" x="4032250" y="773113"/>
          <p14:tracePt t="10677" x="4168775" y="846138"/>
          <p14:tracePt t="10685" x="4305300" y="935038"/>
          <p14:tracePt t="10694" x="4435475" y="1016000"/>
          <p14:tracePt t="10702" x="4556125" y="1103313"/>
          <p14:tracePt t="10710" x="4603750" y="1136650"/>
          <p14:tracePt t="10719" x="4797425" y="1281113"/>
          <p14:tracePt t="10727" x="4838700" y="1322388"/>
          <p14:tracePt t="10735" x="4910138" y="1377950"/>
          <p14:tracePt t="10744" x="4967288" y="1443038"/>
          <p14:tracePt t="10752" x="5014913" y="1490663"/>
          <p14:tracePt t="10760" x="5040313" y="1514475"/>
          <p14:tracePt t="10769" x="5064125" y="1547813"/>
          <p14:tracePt t="10777" x="5087938" y="1571625"/>
          <p14:tracePt t="11056" x="5087938" y="1587500"/>
          <p14:tracePt t="11064" x="5080000" y="1611313"/>
          <p14:tracePt t="11072" x="5056188" y="1644650"/>
          <p14:tracePt t="11081" x="5032375" y="1692275"/>
          <p14:tracePt t="11090" x="4991100" y="1749425"/>
          <p14:tracePt t="11098" x="4943475" y="1820863"/>
          <p14:tracePt t="12134" x="2814638" y="5600700"/>
          <p14:tracePt t="12141" x="2846388" y="5535613"/>
          <p14:tracePt t="12152" x="2886075" y="5511800"/>
          <p14:tracePt t="12162" x="2911475" y="5503863"/>
          <p14:tracePt t="12170" x="2935288" y="5480050"/>
          <p14:tracePt t="12178" x="2967038" y="5456238"/>
          <p14:tracePt t="12187" x="3008313" y="5440363"/>
          <p14:tracePt t="12195" x="3055938" y="5430838"/>
          <p14:tracePt t="12203" x="3087688" y="5407025"/>
          <p14:tracePt t="12212" x="3136900" y="5391150"/>
          <p14:tracePt t="12220" x="3249613" y="5367338"/>
          <p14:tracePt t="12229" x="3273425" y="5367338"/>
          <p14:tracePt t="12237" x="3322638" y="5367338"/>
          <p14:tracePt t="12252" x="3346450" y="5359400"/>
          <p14:tracePt t="12261" x="3394075" y="5343525"/>
          <p14:tracePt t="12269" x="3419475" y="5343525"/>
          <p14:tracePt t="12277" x="3427413" y="5343525"/>
          <p14:tracePt t="12285" x="3443288" y="5343525"/>
          <p14:tracePt t="12294" x="3467100" y="5343525"/>
          <p14:tracePt t="12302" x="3490913" y="5343525"/>
          <p14:tracePt t="12310" x="3498850" y="5359400"/>
          <p14:tracePt t="12319" x="3540125" y="5383213"/>
          <p14:tracePt t="12327" x="3571875" y="5414963"/>
          <p14:tracePt t="12335" x="3613150" y="5440363"/>
          <p14:tracePt t="12344" x="3644900" y="5480050"/>
          <p14:tracePt t="12352" x="3668713" y="5487988"/>
          <p14:tracePt t="12360" x="3692525" y="5511800"/>
          <p14:tracePt t="12369" x="3717925" y="5535613"/>
          <p14:tracePt t="12602" x="3717925" y="5527675"/>
          <p14:tracePt t="12611" x="3717925" y="5487988"/>
          <p14:tracePt t="12619" x="3717925" y="5430838"/>
          <p14:tracePt t="12627" x="3709988" y="5359400"/>
          <p14:tracePt t="12635" x="3684588" y="5270500"/>
          <p14:tracePt t="12644" x="3668713" y="5165725"/>
          <p14:tracePt t="12652" x="3644900" y="5053013"/>
          <p14:tracePt t="12660" x="3613150" y="4819650"/>
          <p14:tracePt t="12669" x="3571875" y="4576763"/>
          <p14:tracePt t="12677" x="3548063" y="4303713"/>
          <p14:tracePt t="12686" x="3548063" y="4157663"/>
          <p14:tracePt t="12694" x="3524250" y="3892550"/>
          <p14:tracePt t="12702" x="3524250" y="3625850"/>
          <p14:tracePt t="12710" x="3516313" y="3400425"/>
          <p14:tracePt t="12719" x="3516313" y="3198813"/>
          <p14:tracePt t="12727" x="3516313" y="3109913"/>
          <p14:tracePt t="12735" x="3516313" y="2933700"/>
          <p14:tracePt t="12744" x="3516313" y="2813050"/>
          <p14:tracePt t="12752" x="3516313" y="2674938"/>
          <p14:tracePt t="12760" x="3516313" y="2578100"/>
          <p14:tracePt t="12768" x="3516313" y="2482850"/>
          <p14:tracePt t="12777" x="3516313" y="2409825"/>
          <p14:tracePt t="12785" x="3516313" y="2386013"/>
          <p14:tracePt t="12794" x="3516313" y="2336800"/>
          <p14:tracePt t="12803" x="3516313" y="2305050"/>
          <p14:tracePt t="12811" x="3516313" y="2263775"/>
          <p14:tracePt t="12820" x="3516313" y="2255838"/>
          <p14:tracePt t="12828" x="3516313" y="2239963"/>
          <p14:tracePt t="12836" x="3516313" y="2232025"/>
          <p14:tracePt t="12845" x="3516313" y="2216150"/>
          <p14:tracePt t="12869" x="3516313" y="2208213"/>
          <p14:tracePt t="12912" x="3524250" y="2208213"/>
          <p14:tracePt t="12920" x="3540125" y="2192338"/>
          <p14:tracePt t="12961" x="3548063" y="2192338"/>
          <p14:tracePt t="13357" x="3548063" y="2143125"/>
          <p14:tracePt t="13365" x="3563938" y="2095500"/>
          <p14:tracePt t="13373" x="3571875" y="2022475"/>
          <p14:tracePt t="13381" x="3587750" y="1949450"/>
          <p14:tracePt t="14629" x="958850" y="290513"/>
          <p14:tracePt t="14647" x="814388" y="676275"/>
          <p14:tracePt t="14657" x="814388" y="749300"/>
          <p14:tracePt t="14665" x="790575" y="911225"/>
          <p14:tracePt t="14674" x="766763" y="1039813"/>
          <p14:tracePt t="14680" x="766763" y="1152525"/>
          <p14:tracePt t="14686" x="766763" y="1330325"/>
          <p14:tracePt t="14694" x="766763" y="1377950"/>
          <p14:tracePt t="14702" x="790575" y="1539875"/>
          <p14:tracePt t="14711" x="822325" y="1644650"/>
          <p14:tracePt t="14719" x="871538" y="1749425"/>
          <p14:tracePt t="14727" x="919163" y="1844675"/>
          <p14:tracePt t="14736" x="984250" y="1966913"/>
          <p14:tracePt t="14744" x="1063625" y="2063750"/>
          <p14:tracePt t="14752" x="1152525" y="2159000"/>
          <p14:tracePt t="14760" x="1249363" y="2255838"/>
          <p14:tracePt t="14769" x="1346200" y="2352675"/>
          <p14:tracePt t="14777" x="1450975" y="2425700"/>
          <p14:tracePt t="14785" x="1563688" y="2498725"/>
          <p14:tracePt t="14793" x="1612900" y="2522538"/>
          <p14:tracePt t="14802" x="1717675" y="2578100"/>
          <p14:tracePt t="14810" x="1814513" y="2627313"/>
          <p14:tracePt t="14819" x="1911350" y="2674938"/>
          <p14:tracePt t="14827" x="1984375" y="2724150"/>
          <p14:tracePt t="14836" x="2063750" y="2763838"/>
          <p14:tracePt t="14844" x="2120900" y="2797175"/>
          <p14:tracePt t="14852" x="2168525" y="2836863"/>
          <p14:tracePt t="14860" x="2209800" y="2860675"/>
          <p14:tracePt t="14869" x="2233613" y="2868613"/>
          <p14:tracePt t="14877" x="2265363" y="2892425"/>
          <p14:tracePt t="14885" x="2290763" y="2909888"/>
          <p14:tracePt t="14893" x="2314575" y="2917825"/>
          <p14:tracePt t="14902" x="2338388" y="2941638"/>
          <p14:tracePt t="14910" x="2362200" y="2941638"/>
          <p14:tracePt t="14918" x="2378075" y="2957513"/>
          <p14:tracePt t="14927" x="2386013" y="2957513"/>
          <p14:tracePt t="14935" x="2403475" y="2957513"/>
          <p14:tracePt t="14944" x="2411413" y="2957513"/>
          <p14:tracePt t="14952" x="2435225" y="2957513"/>
          <p14:tracePt t="14960" x="2451100" y="2957513"/>
          <p14:tracePt t="14970" x="2474913" y="2957513"/>
          <p14:tracePt t="14978" x="2482850" y="2933700"/>
          <p14:tracePt t="14986" x="2508250" y="2917825"/>
          <p14:tracePt t="14995" x="2532063" y="2892425"/>
          <p14:tracePt t="15004" x="2605088" y="2820988"/>
          <p14:tracePt t="15012" x="2644775" y="2797175"/>
          <p14:tracePt t="15020" x="2676525" y="2747963"/>
          <p14:tracePt t="15028" x="2701925" y="2724150"/>
          <p14:tracePt t="15037" x="2717800" y="2700338"/>
          <p14:tracePt t="15045" x="2741613" y="2674938"/>
          <p14:tracePt t="15053" x="2749550" y="2651125"/>
          <p14:tracePt t="15062" x="2773363" y="2627313"/>
          <p14:tracePt t="15070" x="2789238" y="2603500"/>
          <p14:tracePt t="15078" x="2789238" y="2595563"/>
          <p14:tracePt t="15086" x="2798763" y="2595563"/>
          <p14:tracePt t="15095" x="2798763" y="2578100"/>
          <p14:tracePt t="15110" x="2798763" y="2570163"/>
          <p14:tracePt t="15394" x="2822575" y="2570163"/>
          <p14:tracePt t="15402" x="2870200" y="2595563"/>
          <p14:tracePt t="15410" x="2943225" y="2627313"/>
          <p14:tracePt t="15419" x="2990850" y="2667000"/>
          <p14:tracePt t="15427" x="3063875" y="2716213"/>
          <p14:tracePt t="16741" x="7064375" y="241300"/>
          <p14:tracePt t="16757" x="7127875" y="523875"/>
          <p14:tracePt t="16768" x="7135813" y="668338"/>
          <p14:tracePt t="16776" x="7151688" y="717550"/>
          <p14:tracePt t="16782" x="7159625" y="838200"/>
          <p14:tracePt t="16790" x="7159625" y="942975"/>
          <p14:tracePt t="16798" x="7177088" y="1039813"/>
          <p14:tracePt t="16806" x="7177088" y="1128713"/>
          <p14:tracePt t="16815" x="7185025" y="1200150"/>
          <p14:tracePt t="16823" x="7185025" y="1273175"/>
          <p14:tracePt t="16831" x="7185025" y="1322388"/>
          <p14:tracePt t="16840" x="7200900" y="1346200"/>
          <p14:tracePt t="16848" x="7200900" y="1393825"/>
          <p14:tracePt t="16856" x="7208838" y="1427163"/>
          <p14:tracePt t="16864" x="7208838" y="1443038"/>
          <p14:tracePt t="16873" x="7208838" y="1466850"/>
          <p14:tracePt t="16881" x="7224713" y="1474788"/>
          <p14:tracePt t="16889" x="7224713" y="1490663"/>
          <p14:tracePt t="16906" x="7224713" y="1498600"/>
          <p14:tracePt t="16931" x="7232650" y="1498600"/>
          <p14:tracePt t="16965" x="7232650" y="1490663"/>
          <p14:tracePt t="16981" x="7248525" y="1466850"/>
          <p14:tracePt t="16985" x="7248525" y="1443038"/>
          <p14:tracePt t="16994" x="7248525" y="1401763"/>
          <p14:tracePt t="17002" x="7256463" y="1370013"/>
          <p14:tracePt t="17010" x="7273925" y="1322388"/>
          <p14:tracePt t="17019" x="7281863" y="1257300"/>
          <p14:tracePt t="17027" x="7305675" y="1208088"/>
          <p14:tracePt t="17035" x="7321550" y="1152525"/>
          <p14:tracePt t="17043" x="7345363" y="1087438"/>
          <p14:tracePt t="17052" x="7370763" y="1039813"/>
          <p14:tracePt t="17060" x="7394575" y="982663"/>
          <p14:tracePt t="17068" x="7402513" y="942975"/>
          <p14:tracePt t="17077" x="7426325" y="919163"/>
          <p14:tracePt t="17085" x="7466013" y="862013"/>
          <p14:tracePt t="17093" x="7475538" y="846138"/>
          <p14:tracePt t="17102" x="7499350" y="814388"/>
          <p14:tracePt t="17110" x="7523163" y="798513"/>
          <p14:tracePt t="17119" x="7546975" y="773113"/>
          <p14:tracePt t="17127" x="7572375" y="749300"/>
          <p14:tracePt t="17135" x="7588250" y="741363"/>
          <p14:tracePt t="17144" x="7612063" y="741363"/>
          <p14:tracePt t="17152" x="7643813" y="717550"/>
          <p14:tracePt t="17161" x="7667625" y="717550"/>
          <p14:tracePt t="17169" x="7693025" y="717550"/>
          <p14:tracePt t="17177" x="7716838" y="717550"/>
          <p14:tracePt t="17185" x="7732713" y="717550"/>
          <p14:tracePt t="17194" x="7756525" y="717550"/>
          <p14:tracePt t="17202" x="7781925" y="717550"/>
          <p14:tracePt t="17210" x="7789863" y="717550"/>
          <p14:tracePt t="17219" x="7813675" y="717550"/>
          <p14:tracePt t="17227" x="7829550" y="717550"/>
          <p14:tracePt t="17235" x="7853363" y="717550"/>
          <p14:tracePt t="17244" x="7861300" y="725488"/>
          <p14:tracePt t="17252" x="7886700" y="725488"/>
          <p14:tracePt t="17260" x="7910513" y="741363"/>
          <p14:tracePt t="17268" x="7926388" y="741363"/>
          <p14:tracePt t="17277" x="7958138" y="741363"/>
          <p14:tracePt t="17285" x="7999413" y="741363"/>
          <p14:tracePt t="17294" x="8023225" y="741363"/>
          <p14:tracePt t="17302" x="8031163" y="725488"/>
          <p14:tracePt t="17310" x="8054975" y="701675"/>
          <p14:tracePt t="17319" x="8080375" y="676275"/>
          <p14:tracePt t="17327" x="8096250" y="644525"/>
          <p14:tracePt t="17335" x="8120063" y="604838"/>
          <p14:tracePt t="17343" x="8120063" y="555625"/>
          <p14:tracePt t="17352" x="8135938" y="500063"/>
          <p14:tracePt t="17360" x="8135938" y="450850"/>
          <p14:tracePt t="17368" x="8135938" y="387350"/>
          <p14:tracePt t="17377" x="8120063" y="314325"/>
          <p14:tracePt t="17385" x="8104188" y="257175"/>
          <p14:tracePt t="17393" x="8080375" y="193675"/>
          <p14:tracePt t="17402" x="8054975" y="144463"/>
          <p14:tracePt t="17410" x="8047038" y="120650"/>
          <p14:tracePt t="17418" x="8023225" y="96838"/>
          <p14:tracePt t="17427" x="8007350" y="73025"/>
          <p14:tracePt t="17435" x="7999413" y="47625"/>
          <p14:tracePt t="17444" x="7983538" y="39688"/>
          <p14:tracePt t="17461" x="7974013" y="39688"/>
          <p14:tracePt t="17469" x="7958138" y="39688"/>
          <p14:tracePt t="18506" x="7515225" y="3224213"/>
          <p14:tracePt t="18584" x="7491413" y="3224213"/>
          <p14:tracePt t="18592" x="7442200" y="3248025"/>
          <p14:tracePt t="18601" x="7370763" y="3279775"/>
          <p14:tracePt t="18610" x="7208838" y="3328988"/>
          <p14:tracePt t="18619" x="6813550" y="3457575"/>
          <p14:tracePt t="18627" x="6410325" y="3562350"/>
          <p14:tracePt t="18636" x="5934075" y="3698875"/>
          <p14:tracePt t="18644" x="5402263" y="3827463"/>
          <p14:tracePt t="18652" x="4846638" y="3989388"/>
          <p14:tracePt t="18661" x="4305300" y="4157663"/>
          <p14:tracePt t="18669" x="4056063" y="4238625"/>
          <p14:tracePt t="18678" x="3571875" y="4448175"/>
          <p14:tracePt t="18686" x="3160713" y="4641850"/>
          <p14:tracePt t="18695" x="3008313" y="4722813"/>
          <p14:tracePt t="18703" x="2701925" y="4859338"/>
          <p14:tracePt t="18711" x="2620963" y="4916488"/>
          <p14:tracePt t="18720" x="2427288" y="5013325"/>
          <p14:tracePt t="18728" x="2290763" y="5076825"/>
          <p14:tracePt t="18736" x="2265363" y="5100638"/>
          <p14:tracePt t="18745" x="2185988" y="5126038"/>
          <p14:tracePt t="18753" x="2136775" y="5149850"/>
          <p14:tracePt t="18761" x="2112963" y="5165725"/>
          <p14:tracePt t="18770" x="2089150" y="5165725"/>
          <p14:tracePt t="18778" x="2071688" y="5173663"/>
          <p14:tracePt t="18786" x="2063750" y="5173663"/>
          <p14:tracePt t="18803" x="2047875" y="5173663"/>
          <p14:tracePt t="18811" x="2047875" y="5165725"/>
          <p14:tracePt t="18820" x="2047875" y="5126038"/>
          <p14:tracePt t="18828" x="2047875" y="5084763"/>
          <p14:tracePt t="18836" x="2047875" y="4987925"/>
          <p14:tracePt t="19129" x="2047875" y="4940300"/>
          <p14:tracePt t="19138" x="2047875" y="4883150"/>
          <p14:tracePt t="19146" x="2063750" y="4794250"/>
          <p14:tracePt t="19154" x="2071688" y="4689475"/>
          <p14:tracePt t="19162" x="2089150" y="4576763"/>
          <p14:tracePt t="19170" x="2112963" y="4432300"/>
          <p14:tracePt t="19178" x="2120900" y="4287838"/>
          <p14:tracePt t="19187" x="2136775" y="4141788"/>
          <p14:tracePt t="19195" x="2136775" y="3997325"/>
          <p14:tracePt t="19203" x="2144713" y="3852863"/>
          <p14:tracePt t="19211" x="2160588" y="3706813"/>
          <p14:tracePt t="19219" x="2160588" y="3562350"/>
          <p14:tracePt t="19228" x="2160588" y="3416300"/>
          <p14:tracePt t="19236" x="2160588" y="3279775"/>
          <p14:tracePt t="19244" x="2160588" y="3206750"/>
          <p14:tracePt t="19252" x="2160588" y="3005138"/>
          <p14:tracePt t="19261" x="2160588" y="2957513"/>
          <p14:tracePt t="19269" x="2168525" y="2836863"/>
          <p14:tracePt t="19277" x="2168525" y="2724150"/>
          <p14:tracePt t="19285" x="2168525" y="2619375"/>
          <p14:tracePt t="19294" x="2168525" y="2530475"/>
          <p14:tracePt t="19302" x="2168525" y="2425700"/>
          <p14:tracePt t="19310" x="2185988" y="2328863"/>
          <p14:tracePt t="19319" x="2185988" y="2255838"/>
          <p14:tracePt t="19327" x="2185988" y="2159000"/>
          <p14:tracePt t="19335" x="2185988" y="2071688"/>
          <p14:tracePt t="19344" x="2193925" y="1990725"/>
          <p14:tracePt t="19352" x="2193925" y="1917700"/>
          <p14:tracePt t="19360" x="2193925" y="1844675"/>
          <p14:tracePt t="19369" x="2209800" y="1781175"/>
          <p14:tracePt t="19377" x="2209800" y="1708150"/>
          <p14:tracePt t="19385" x="2217738" y="1692275"/>
          <p14:tracePt t="19394" x="2217738" y="1644650"/>
          <p14:tracePt t="19402" x="2241550" y="1595438"/>
          <p14:tracePt t="19410" x="2257425" y="1547813"/>
          <p14:tracePt t="19418" x="2265363" y="1539875"/>
          <p14:tracePt t="19427" x="2281238" y="1498600"/>
          <p14:tracePt t="19435" x="2290763" y="1474788"/>
          <p14:tracePt t="19444" x="2314575" y="1450975"/>
          <p14:tracePt t="19452" x="2330450" y="1443038"/>
          <p14:tracePt t="19460" x="2338388" y="1417638"/>
          <p14:tracePt t="19469" x="2354263" y="1393825"/>
          <p14:tracePt t="19477" x="2362200" y="1377950"/>
          <p14:tracePt t="19485" x="2378075" y="1354138"/>
          <p14:tracePt t="19494" x="2386013" y="1354138"/>
          <p14:tracePt t="19502" x="2403475" y="1346200"/>
          <p14:tracePt t="19510" x="2411413" y="1346200"/>
          <p14:tracePt t="20546" x="2411413" y="5108575"/>
          <p14:tracePt t="23766" x="2435225" y="5126038"/>
          <p14:tracePt t="23775" x="2451100" y="5133975"/>
          <p14:tracePt t="23783" x="2474913" y="5149850"/>
          <p14:tracePt t="24808" x="3378200" y="555625"/>
          <p14:tracePt t="24810" x="3419475" y="846138"/>
          <p14:tracePt t="24816" x="3427413" y="966788"/>
          <p14:tracePt t="24827" x="3427413" y="1079500"/>
          <p14:tracePt t="24835" x="3451225" y="1200150"/>
          <p14:tracePt t="24844" x="3467100" y="1257300"/>
          <p14:tracePt t="24852" x="3490913" y="1370013"/>
          <p14:tracePt t="24860" x="3516313" y="1466850"/>
          <p14:tracePt t="24869" x="3540125" y="1571625"/>
          <p14:tracePt t="24877" x="3563938" y="1660525"/>
          <p14:tracePt t="24885" x="3587750" y="1731963"/>
          <p14:tracePt t="24893" x="3613150" y="1820863"/>
          <p14:tracePt t="24902" x="3636963" y="1878013"/>
          <p14:tracePt t="24910" x="3644900" y="1941513"/>
          <p14:tracePt t="24918" x="3644900" y="1974850"/>
          <p14:tracePt t="24927" x="3644900" y="2014538"/>
          <p14:tracePt t="24935" x="3660775" y="2063750"/>
          <p14:tracePt t="24944" x="3660775" y="2087563"/>
          <p14:tracePt t="24952" x="3668713" y="2111375"/>
          <p14:tracePt t="24960" x="3668713" y="2135188"/>
          <p14:tracePt t="24969" x="3668713" y="2143125"/>
          <p14:tracePt t="24985" x="3668713" y="2159000"/>
          <p14:tracePt t="25044" x="3668713" y="2143125"/>
          <p14:tracePt t="25053" x="3668713" y="2119313"/>
          <p14:tracePt t="25061" x="3668713" y="2087563"/>
          <p14:tracePt t="25069" x="3668713" y="2022475"/>
          <p14:tracePt t="25077" x="3668713" y="1966913"/>
          <p14:tracePt t="25086" x="3668713" y="1901825"/>
          <p14:tracePt t="25094" x="3668713" y="1820863"/>
          <p14:tracePt t="25102" x="3660775" y="1749425"/>
          <p14:tracePt t="25110" x="3636963" y="1660525"/>
          <p14:tracePt t="25119" x="3621088" y="1587500"/>
          <p14:tracePt t="25127" x="3595688" y="1443038"/>
          <p14:tracePt t="25135" x="3571875" y="1346200"/>
          <p14:tracePt t="25144" x="3540125" y="1233488"/>
          <p14:tracePt t="25152" x="3498850" y="1103313"/>
          <p14:tracePt t="25161" x="3467100" y="982663"/>
          <p14:tracePt t="25169" x="3419475" y="814388"/>
          <p14:tracePt t="25177" x="3354388" y="652463"/>
          <p14:tracePt t="25186" x="3322638" y="500063"/>
          <p14:tracePt t="25194" x="3257550" y="354013"/>
          <p14:tracePt t="25202" x="3225800" y="185738"/>
          <p14:tracePt t="25210" x="3176588" y="65088"/>
          <p14:tracePt t="25402" x="2354263" y="144463"/>
          <p14:tracePt t="25410" x="2290763" y="282575"/>
          <p14:tracePt t="25421" x="2257425" y="427038"/>
          <p14:tracePt t="25427" x="2209800" y="620713"/>
          <p14:tracePt t="25436" x="2160588" y="822325"/>
          <p14:tracePt t="25444" x="2136775" y="958850"/>
          <p14:tracePt t="25452" x="2120900" y="1079500"/>
          <p14:tracePt t="25460" x="2112963" y="1184275"/>
          <p14:tracePt t="25469" x="2097088" y="1322388"/>
          <p14:tracePt t="25477" x="2097088" y="1443038"/>
          <p14:tracePt t="25485" x="2097088" y="1571625"/>
          <p14:tracePt t="25494" x="2097088" y="1692275"/>
          <p14:tracePt t="25502" x="2097088" y="1820863"/>
          <p14:tracePt t="25510" x="2097088" y="1949450"/>
          <p14:tracePt t="25519" x="2112963" y="2087563"/>
          <p14:tracePt t="25528" x="2144713" y="2208213"/>
          <p14:tracePt t="25536" x="2168525" y="2328863"/>
          <p14:tracePt t="25545" x="2209800" y="2449513"/>
          <p14:tracePt t="25553" x="2241550" y="2554288"/>
          <p14:tracePt t="25561" x="2265363" y="2619375"/>
          <p14:tracePt t="25570" x="2290763" y="2724150"/>
          <p14:tracePt t="25578" x="2330450" y="2813050"/>
          <p14:tracePt t="25586" x="2354263" y="2917825"/>
          <p14:tracePt t="25595" x="2386013" y="3014663"/>
          <p14:tracePt t="25603" x="2427288" y="3086100"/>
          <p14:tracePt t="25611" x="2451100" y="3159125"/>
          <p14:tracePt t="25620" x="2459038" y="3182938"/>
          <p14:tracePt t="25628" x="2482850" y="3224213"/>
          <p14:tracePt t="25636" x="2508250" y="3255963"/>
          <p14:tracePt t="25644" x="2532063" y="3279775"/>
          <p14:tracePt t="25653" x="2547938" y="3303588"/>
          <p14:tracePt t="25661" x="2571750" y="3319463"/>
          <p14:tracePt t="25670" x="2579688" y="3328988"/>
          <p14:tracePt t="25678" x="2597150" y="3328988"/>
          <p14:tracePt t="25686" x="2605088" y="3344863"/>
          <p14:tracePt t="25695" x="2620963" y="3344863"/>
          <p14:tracePt t="25703" x="2628900" y="3344863"/>
          <p14:tracePt t="25712" x="2644775" y="3344863"/>
          <p14:tracePt t="25720" x="2668588" y="3344863"/>
          <p14:tracePt t="25728" x="2676525" y="3344863"/>
          <p14:tracePt t="25744" x="2693988" y="3328988"/>
          <p14:tracePt t="25752" x="2693988" y="3319463"/>
          <p14:tracePt t="25760" x="2701925" y="3295650"/>
          <p14:tracePt t="25769" x="2701925" y="3279775"/>
          <p14:tracePt t="25777" x="2717800" y="3248025"/>
          <p14:tracePt t="25785" x="2725738" y="3224213"/>
          <p14:tracePt t="25794" x="2725738" y="3198813"/>
          <p14:tracePt t="25803" x="2741613" y="3159125"/>
          <p14:tracePt t="25810" x="2749550" y="3151188"/>
          <p14:tracePt t="25819" x="2749550" y="3109913"/>
          <p14:tracePt t="27249" x="1951038" y="88900"/>
          <p14:tracePt t="27265" x="2008188" y="290513"/>
          <p14:tracePt t="27271" x="2039938" y="387350"/>
          <p14:tracePt t="27282" x="2063750" y="458788"/>
          <p14:tracePt t="27291" x="2063750" y="500063"/>
          <p14:tracePt t="27298" x="2089150" y="571500"/>
          <p14:tracePt t="27307" x="2089150" y="628650"/>
          <p14:tracePt t="27315" x="2097088" y="668338"/>
          <p14:tracePt t="27323" x="2097088" y="701675"/>
          <p14:tracePt t="27331" x="2097088" y="717550"/>
          <p14:tracePt t="27340" x="2097088" y="725488"/>
          <p14:tracePt t="27348" x="2112963" y="741363"/>
          <p14:tracePt t="27365" x="2112963" y="749300"/>
          <p14:tracePt t="27665" x="2120900" y="741363"/>
          <p14:tracePt t="27674" x="2144713" y="725488"/>
          <p14:tracePt t="27681" x="2193925" y="701675"/>
          <p14:tracePt t="27690" x="2257425" y="676275"/>
          <p14:tracePt t="27698" x="2330450" y="652463"/>
          <p14:tracePt t="27707" x="2411413" y="628650"/>
          <p14:tracePt t="27715" x="2693988" y="547688"/>
          <p14:tracePt t="27723" x="2919413" y="508000"/>
          <p14:tracePt t="27731" x="3176588" y="500063"/>
          <p14:tracePt t="27739" x="3498850" y="500063"/>
          <p14:tracePt t="27749" x="3862388" y="500063"/>
          <p14:tracePt t="27756" x="4233863" y="508000"/>
          <p14:tracePt t="27764" x="4603750" y="571500"/>
          <p14:tracePt t="27773" x="4943475" y="652463"/>
          <p14:tracePt t="27781" x="5087938" y="701675"/>
          <p14:tracePt t="27789" x="5370513" y="765175"/>
          <p14:tracePt t="27798" x="5611813" y="838200"/>
          <p14:tracePt t="27807" x="5692775" y="862013"/>
          <p14:tracePt t="27815" x="5878513" y="911225"/>
          <p14:tracePt t="27824" x="6007100" y="958850"/>
          <p14:tracePt t="27832" x="6119813" y="982663"/>
          <p14:tracePt t="27841" x="6208713" y="1016000"/>
          <p14:tracePt t="27849" x="6281738" y="1039813"/>
          <p14:tracePt t="27857" x="6329363" y="1063625"/>
          <p14:tracePt t="28892" x="6483350" y="2216150"/>
          <p14:tracePt t="31217" x="6475413" y="2216150"/>
          <p14:tracePt t="31225" x="6459538" y="2216150"/>
          <p14:tracePt t="31233" x="6450013" y="2216150"/>
          <p14:tracePt t="32266" x="9031288" y="3248025"/>
          <p14:tracePt t="32332" x="9015413" y="3198813"/>
          <p14:tracePt t="32340" x="9015413" y="3101975"/>
          <p14:tracePt t="32356" x="9031288" y="2747963"/>
          <p14:tracePt t="32365" x="9086850" y="2522538"/>
          <p14:tracePt t="32373" x="9183688" y="2281238"/>
          <p14:tracePt t="32390" x="9490075" y="1547813"/>
          <p14:tracePt t="32398" x="9594850" y="1330325"/>
          <p14:tracePt t="32406" x="9837738" y="869950"/>
          <p14:tracePt t="32415" x="10071100" y="500063"/>
          <p14:tracePt t="32423" x="10191750" y="354013"/>
          <p14:tracePt t="32431" x="10409238" y="88900"/>
          <p14:tracePt t="32531" x="11320463" y="306388"/>
          <p14:tracePt t="32539" x="11320463" y="427038"/>
          <p14:tracePt t="32547" x="11296650" y="628650"/>
          <p14:tracePt t="32556" x="11176000" y="982663"/>
          <p14:tracePt t="32564" x="11102975" y="1087438"/>
          <p14:tracePt t="32572" x="10966450" y="1296988"/>
          <p14:tracePt t="32580" x="10812463" y="1466850"/>
          <p14:tracePt t="32589" x="10652125" y="1619250"/>
          <p14:tracePt t="32597" x="10474325" y="1773238"/>
          <p14:tracePt t="32606" x="10120313" y="1998663"/>
          <p14:tracePt t="32614" x="9998075" y="2063750"/>
          <p14:tracePt t="32623" x="9620250" y="2239963"/>
          <p14:tracePt t="32631" x="9515475" y="2289175"/>
          <p14:tracePt t="32639" x="9297988" y="2386013"/>
          <p14:tracePt t="32648" x="9078913" y="2449513"/>
          <p14:tracePt t="32656" x="8869363" y="2522538"/>
          <p14:tracePt t="32664" x="8693150" y="2570163"/>
          <p14:tracePt t="32673" x="8620125" y="2578100"/>
          <p14:tracePt t="32681" x="8474075" y="2595563"/>
          <p14:tracePt t="32689" x="8337550" y="2603500"/>
          <p14:tracePt t="32698" x="8240713" y="2603500"/>
          <p14:tracePt t="32706" x="8080375" y="2595563"/>
          <p14:tracePt t="32715" x="8023225" y="2554288"/>
          <p14:tracePt t="32723" x="7958138" y="2522538"/>
          <p14:tracePt t="32731" x="7926388" y="2498725"/>
          <p14:tracePt t="32740" x="7902575" y="2457450"/>
          <p14:tracePt t="32748" x="7861300" y="2409825"/>
          <p14:tracePt t="32991" x="7829550" y="2409825"/>
          <p14:tracePt t="32999" x="7781925" y="2409825"/>
          <p14:tracePt t="33008" x="7693025" y="2409825"/>
          <p14:tracePt t="33016" x="7539038" y="2409825"/>
          <p14:tracePt t="33024" x="7329488" y="2409825"/>
          <p14:tracePt t="33040" x="7080250" y="2409825"/>
          <p14:tracePt t="33048" x="6821488" y="2409825"/>
          <p14:tracePt t="33056" x="6692900" y="2409825"/>
          <p14:tracePt t="33065" x="6450013" y="2409825"/>
          <p14:tracePt t="33073" x="6216650" y="2409825"/>
          <p14:tracePt t="33081" x="5999163" y="2409825"/>
          <p14:tracePt t="33090" x="5934075" y="2409825"/>
          <p14:tracePt t="33098" x="5854700" y="2409825"/>
          <p14:tracePt t="33106" x="5781675" y="2409825"/>
          <p14:tracePt t="33115" x="5732463" y="2409825"/>
          <p14:tracePt t="33123" x="5708650" y="2409825"/>
          <p14:tracePt t="33131" x="5684838" y="2409825"/>
          <p14:tracePt t="33140" x="5668963" y="2409825"/>
          <p14:tracePt t="33148" x="5661025" y="2409825"/>
          <p14:tracePt t="33422" x="5645150" y="2409825"/>
          <p14:tracePt t="33431" x="5635625" y="2409825"/>
          <p14:tracePt t="33439" x="5595938" y="2409825"/>
          <p14:tracePt t="33448" x="5522913" y="2409825"/>
          <p14:tracePt t="34473" x="3854450" y="2087563"/>
          <p14:tracePt t="34484" x="3910013" y="2143125"/>
          <p14:tracePt t="34491" x="4121150" y="2263775"/>
          <p14:tracePt t="34499" x="4217988" y="2305050"/>
          <p14:tracePt t="34506" x="4265613" y="2312988"/>
          <p14:tracePt t="34514" x="4435475" y="2360613"/>
          <p14:tracePt t="34523" x="4483100" y="2360613"/>
          <p14:tracePt t="34531" x="4595813" y="2378075"/>
          <p14:tracePt t="34540" x="4676775" y="2378075"/>
          <p14:tracePt t="34548" x="4789488" y="2378075"/>
          <p14:tracePt t="34556" x="4870450" y="2378075"/>
          <p14:tracePt t="34564" x="4943475" y="2378075"/>
          <p14:tracePt t="34573" x="5032375" y="2378075"/>
          <p14:tracePt t="34581" x="5103813" y="2378075"/>
          <p14:tracePt t="34589" x="5176838" y="2352675"/>
          <p14:tracePt t="34598" x="5233988" y="2336800"/>
          <p14:tracePt t="34606" x="5281613" y="2312988"/>
          <p14:tracePt t="34614" x="5305425" y="2305050"/>
          <p14:tracePt t="34623" x="5354638" y="2289175"/>
          <p14:tracePt t="34631" x="5378450" y="2263775"/>
          <p14:tracePt t="34640" x="5402263" y="2255838"/>
          <p14:tracePt t="34649" x="5426075" y="2255838"/>
          <p14:tracePt t="34657" x="5426075" y="2239963"/>
          <p14:tracePt t="34665" x="5443538" y="2239963"/>
          <p14:tracePt t="34674" x="5451475" y="2232025"/>
          <p14:tracePt t="34716" x="5451475" y="2216150"/>
          <p14:tracePt t="34985" x="5467350" y="2216150"/>
          <p14:tracePt t="35010" x="5475288" y="2216150"/>
          <p14:tracePt t="35018" x="5475288" y="2208213"/>
          <p14:tracePt t="35026" x="5491163" y="2192338"/>
          <p14:tracePt t="35034" x="5499100" y="2184400"/>
          <p14:tracePt t="35042" x="5514975" y="2168525"/>
          <p14:tracePt t="35050" x="5540375" y="2159000"/>
          <p14:tracePt t="35058" x="5548313" y="2135188"/>
          <p14:tracePt t="35066" x="5572125" y="2111375"/>
          <p14:tracePt t="35075" x="5588000" y="2095500"/>
          <p14:tracePt t="35083" x="5611813" y="2071688"/>
          <p14:tracePt t="35098" x="5635625" y="2046288"/>
          <p14:tracePt t="35106" x="5645150" y="2022475"/>
          <p14:tracePt t="35114" x="5668963" y="1998663"/>
          <p14:tracePt t="35123" x="5684838" y="1974850"/>
          <p14:tracePt t="35131" x="5708650" y="1941513"/>
          <p14:tracePt t="35140" x="5708650" y="1901825"/>
          <p14:tracePt t="35148" x="5732463" y="1844675"/>
          <p14:tracePt t="35156" x="5732463" y="1804988"/>
          <p14:tracePt t="35165" x="5732463" y="1773238"/>
          <p14:tracePt t="35173" x="5732463" y="1724025"/>
          <p14:tracePt t="35181" x="5732463" y="1668463"/>
          <p14:tracePt t="35189" x="5716588" y="1619250"/>
          <p14:tracePt t="35198" x="5692775" y="1571625"/>
          <p14:tracePt t="35206" x="5668963" y="1522413"/>
          <p14:tracePt t="35215" x="5661025" y="1514475"/>
          <p14:tracePt t="35223" x="5645150" y="1466850"/>
          <p14:tracePt t="35231" x="5619750" y="1443038"/>
          <p14:tracePt t="35240" x="5611813" y="1417638"/>
          <p14:tracePt t="35248" x="5595938" y="1393825"/>
          <p14:tracePt t="35256" x="5572125" y="1370013"/>
          <p14:tracePt t="35265" x="5548313" y="1354138"/>
          <p14:tracePt t="35273" x="5540375" y="1346200"/>
          <p14:tracePt t="35281" x="5522913" y="1322388"/>
          <p14:tracePt t="35289" x="5514975" y="1304925"/>
          <p14:tracePt t="35298" x="5491163" y="1304925"/>
          <p14:tracePt t="35306" x="5475288" y="1296988"/>
          <p14:tracePt t="35314" x="5451475" y="1281113"/>
          <p14:tracePt t="35323" x="5443538" y="1281113"/>
          <p14:tracePt t="35331" x="5426075" y="1273175"/>
          <p14:tracePt t="35340" x="5418138" y="1273175"/>
          <p14:tracePt t="35348" x="5402263" y="1257300"/>
          <p14:tracePt t="35357" x="5394325" y="1257300"/>
          <p14:tracePt t="35365" x="5378450" y="1257300"/>
          <p14:tracePt t="35381" x="5370513" y="1249363"/>
          <p14:tracePt t="35669" x="5370513" y="1233488"/>
          <p14:tracePt t="35677" x="5370513" y="1225550"/>
          <p14:tracePt t="35694" x="5370513" y="1208088"/>
          <p14:tracePt t="35702" x="5354638" y="1200150"/>
          <p14:tracePt t="36732" x="3959225" y="1773238"/>
          <p14:tracePt t="38382" x="3935413" y="1797050"/>
          <p14:tracePt t="38390" x="3902075" y="1828800"/>
          <p14:tracePt t="38398" x="3862388" y="1854200"/>
          <p14:tracePt t="38406" x="3830638" y="1893888"/>
          <p14:tracePt t="39439" x="4087813" y="1087438"/>
          <p14:tracePt t="39472" x="4087813" y="1103313"/>
          <p14:tracePt t="39480" x="4071938" y="1128713"/>
          <p14:tracePt t="39489" x="4056063" y="1200150"/>
          <p14:tracePt t="39497" x="4024313" y="1281113"/>
          <p14:tracePt t="39505" x="3975100" y="1377950"/>
          <p14:tracePt t="39513" x="3902075" y="1514475"/>
          <p14:tracePt t="39521" x="3838575" y="1644650"/>
          <p14:tracePt t="39529" x="3765550" y="1781175"/>
          <p14:tracePt t="39537" x="3684588" y="1941513"/>
          <p14:tracePt t="39545" x="3595688" y="2119313"/>
          <p14:tracePt t="39560" x="3524250" y="2281238"/>
          <p14:tracePt t="39569" x="3467100" y="2449513"/>
          <p14:tracePt t="39577" x="3402013" y="2603500"/>
          <p14:tracePt t="39585" x="3354388" y="2763838"/>
          <p14:tracePt t="39594" x="3330575" y="2933700"/>
          <p14:tracePt t="39602" x="3297238" y="3109913"/>
          <p14:tracePt t="39611" x="3297238" y="3232150"/>
          <p14:tracePt t="39619" x="3297238" y="3344863"/>
          <p14:tracePt t="39627" x="3297238" y="3441700"/>
          <p14:tracePt t="39636" x="3297238" y="3505200"/>
          <p14:tracePt t="39644" x="3306763" y="3578225"/>
          <p14:tracePt t="39652" x="3330575" y="3633788"/>
          <p14:tracePt t="39660" x="3370263" y="3698875"/>
          <p14:tracePt t="39669" x="3419475" y="3756025"/>
          <p14:tracePt t="39677" x="3451225" y="3803650"/>
          <p14:tracePt t="39685" x="3516313" y="3852863"/>
          <p14:tracePt t="39694" x="3563938" y="3900488"/>
          <p14:tracePt t="39702" x="3621088" y="3948113"/>
          <p14:tracePt t="39710" x="3684588" y="3997325"/>
          <p14:tracePt t="39719" x="3757613" y="4060825"/>
          <p14:tracePt t="39727" x="3878263" y="4141788"/>
          <p14:tracePt t="39735" x="3951288" y="4206875"/>
          <p14:tracePt t="39744" x="4032250" y="4279900"/>
          <p14:tracePt t="39752" x="4111625" y="4359275"/>
          <p14:tracePt t="39760" x="4184650" y="4432300"/>
          <p14:tracePt t="39769" x="4233863" y="4479925"/>
          <p14:tracePt t="39777" x="4281488" y="4576763"/>
          <p14:tracePt t="39785" x="4338638" y="4665663"/>
          <p14:tracePt t="39794" x="4386263" y="4746625"/>
          <p14:tracePt t="39802" x="4427538" y="4843463"/>
          <p14:tracePt t="39810" x="4451350" y="4932363"/>
          <p14:tracePt t="39819" x="4459288" y="5003800"/>
          <p14:tracePt t="39827" x="4459288" y="5076825"/>
          <p14:tracePt t="39835" x="4459288" y="5084763"/>
          <p14:tracePt t="39844" x="4459288" y="5133975"/>
          <p14:tracePt t="39852" x="4459288" y="5165725"/>
          <p14:tracePt t="39860" x="4451350" y="5189538"/>
          <p14:tracePt t="39868" x="4427538" y="5213350"/>
          <p14:tracePt t="39877" x="4410075" y="5221288"/>
          <p14:tracePt t="39886" x="4386263" y="5238750"/>
          <p14:tracePt t="39894" x="4362450" y="5238750"/>
          <p14:tracePt t="39902" x="4338638" y="5246688"/>
          <p14:tracePt t="39910" x="4330700" y="5262563"/>
          <p14:tracePt t="39918" x="4305300" y="5262563"/>
          <p14:tracePt t="39927" x="4289425" y="5262563"/>
          <p14:tracePt t="39935" x="4257675" y="5270500"/>
          <p14:tracePt t="39944" x="4217988" y="5270500"/>
          <p14:tracePt t="40164" x="4217988" y="5294313"/>
          <p14:tracePt t="40174" x="4208463" y="5318125"/>
          <p14:tracePt t="40181" x="4208463" y="5359400"/>
          <p14:tracePt t="40190" x="4184650" y="5391150"/>
          <p14:tracePt t="40198" x="4168775" y="5440363"/>
          <p14:tracePt t="40206" x="4160838" y="5487988"/>
          <p14:tracePt t="40215" x="4095750" y="5608638"/>
          <p14:tracePt t="40223" x="4056063" y="5697538"/>
          <p14:tracePt t="40231" x="4032250" y="5745163"/>
          <p14:tracePt t="40240" x="3983038" y="5826125"/>
          <p14:tracePt t="40248" x="3951288" y="5915025"/>
          <p14:tracePt t="40256" x="3910013" y="5995988"/>
          <p14:tracePt t="40265" x="3878263" y="6069013"/>
          <p14:tracePt t="40273" x="3830638" y="6132513"/>
          <p14:tracePt t="40281" x="3814763" y="6156325"/>
          <p14:tracePt t="40290" x="3789363" y="6205538"/>
          <p14:tracePt t="40298" x="3781425" y="6229350"/>
          <p14:tracePt t="40306" x="3757613" y="6261100"/>
          <p14:tracePt t="40315" x="3741738" y="6278563"/>
          <p14:tracePt t="40323" x="3741738" y="6286500"/>
          <p14:tracePt t="40331" x="3733800" y="6302375"/>
          <p14:tracePt t="40340" x="3733800" y="6310313"/>
          <p14:tracePt t="40348" x="3733800" y="6326188"/>
          <p14:tracePt t="40365" x="3733800" y="6334125"/>
          <p14:tracePt t="40373" x="3733800" y="6350000"/>
          <p14:tracePt t="40381" x="3733800" y="6357938"/>
          <p14:tracePt t="40389" x="3741738" y="6373813"/>
          <p14:tracePt t="40398" x="3765550" y="6373813"/>
          <p14:tracePt t="40406" x="3805238" y="6381750"/>
          <p14:tracePt t="40414" x="3838575" y="6381750"/>
          <p14:tracePt t="40423" x="3886200" y="6399213"/>
          <p14:tracePt t="40431" x="3935413" y="6399213"/>
          <p14:tracePt t="40440" x="3998913" y="6399213"/>
          <p14:tracePt t="40448" x="4056063" y="6399213"/>
          <p14:tracePt t="41473" x="4024313" y="4529138"/>
          <p14:tracePt t="41480" x="4071938" y="4471988"/>
          <p14:tracePt t="41492" x="4137025" y="4384675"/>
          <p14:tracePt t="41500" x="4184650" y="4311650"/>
          <p14:tracePt t="41508" x="4192588" y="4262438"/>
          <p14:tracePt t="41516" x="4192588" y="4214813"/>
          <p14:tracePt t="41523" x="4192588" y="4133850"/>
          <p14:tracePt t="41531" x="4192588" y="4070350"/>
          <p14:tracePt t="41540" x="4144963" y="3997325"/>
          <p14:tracePt t="41548" x="4087813" y="3916363"/>
          <p14:tracePt t="41556" x="4006850" y="3827463"/>
          <p14:tracePt t="41565" x="3935413" y="3748088"/>
          <p14:tracePt t="41573" x="3854450" y="3659188"/>
          <p14:tracePt t="41581" x="3741738" y="3562350"/>
          <p14:tracePt t="41590" x="3692525" y="3529013"/>
          <p14:tracePt t="41599" x="3621088" y="3465513"/>
          <p14:tracePt t="41607" x="3540125" y="3392488"/>
          <p14:tracePt t="41615" x="3467100" y="3344863"/>
          <p14:tracePt t="41624" x="3394075" y="3303588"/>
          <p14:tracePt t="41632" x="3330575" y="3271838"/>
          <p14:tracePt t="41641" x="3257550" y="3248025"/>
          <p14:tracePt t="41649" x="3209925" y="3224213"/>
          <p14:tracePt t="41657" x="3184525" y="3224213"/>
          <p14:tracePt t="41665" x="3152775" y="3206750"/>
          <p14:tracePt t="41674" x="3113088" y="3206750"/>
          <p14:tracePt t="41682" x="3087688" y="3206750"/>
          <p14:tracePt t="41690" x="3079750" y="3206750"/>
          <p14:tracePt t="41699" x="3063875" y="3206750"/>
          <p14:tracePt t="41707" x="3055938" y="3206750"/>
          <p14:tracePt t="41715" x="3040063" y="3206750"/>
          <p14:tracePt t="41735" x="3040063" y="3232150"/>
          <p14:tracePt t="41743" x="3040063" y="3248025"/>
          <p14:tracePt t="41751" x="3040063" y="3271838"/>
          <p14:tracePt t="41759" x="3055938" y="3295650"/>
          <p14:tracePt t="41767" x="3079750" y="3328988"/>
          <p14:tracePt t="41775" x="3105150" y="3376613"/>
          <p14:tracePt t="41784" x="3128963" y="3433763"/>
          <p14:tracePt t="41798" x="3160713" y="3481388"/>
          <p14:tracePt t="41806" x="3201988" y="3554413"/>
          <p14:tracePt t="41814" x="3281363" y="3675063"/>
          <p14:tracePt t="41823" x="3346450" y="3748088"/>
          <p14:tracePt t="41831" x="3402013" y="3843338"/>
          <p14:tracePt t="41839" x="3467100" y="3940175"/>
          <p14:tracePt t="41848" x="3540125" y="4044950"/>
          <p14:tracePt t="41856" x="3595688" y="4141788"/>
          <p14:tracePt t="41865" x="3636963" y="4206875"/>
          <p14:tracePt t="41873" x="3684588" y="4303713"/>
          <p14:tracePt t="41881" x="3733800" y="4400550"/>
          <p14:tracePt t="41890" x="3805238" y="4568825"/>
          <p14:tracePt t="41898" x="3830638" y="4641850"/>
          <p14:tracePt t="41906" x="3838575" y="4714875"/>
          <p14:tracePt t="41915" x="3838575" y="4786313"/>
          <p14:tracePt t="41923" x="3854450" y="4843463"/>
          <p14:tracePt t="41931" x="3854450" y="4908550"/>
          <p14:tracePt t="41940" x="3854450" y="4956175"/>
          <p14:tracePt t="41948" x="3854450" y="4979988"/>
          <p14:tracePt t="41957" x="3854450" y="5013325"/>
          <p14:tracePt t="41964" x="3830638" y="5076825"/>
          <p14:tracePt t="41973" x="3805238" y="5100638"/>
          <p14:tracePt t="41982" x="3781425" y="5126038"/>
          <p14:tracePt t="41989" x="3757613" y="5149850"/>
          <p14:tracePt t="41998" x="3741738" y="5165725"/>
          <p14:tracePt t="42006" x="3717925" y="5173663"/>
          <p14:tracePt t="42014" x="3692525" y="5189538"/>
          <p14:tracePt t="42023" x="3684588" y="5197475"/>
          <p14:tracePt t="42031" x="3660775" y="5213350"/>
          <p14:tracePt t="42039" x="3644900" y="5221288"/>
          <p14:tracePt t="42048" x="3621088" y="5221288"/>
          <p14:tracePt t="42056" x="3613150" y="5221288"/>
          <p14:tracePt t="42064" x="3613150" y="5238750"/>
          <p14:tracePt t="42073" x="3595688" y="5238750"/>
          <p14:tracePt t="42081" x="3587750" y="5238750"/>
          <p14:tracePt t="42089" x="3587750" y="5246688"/>
          <p14:tracePt t="42114" x="3571875" y="5246688"/>
          <p14:tracePt t="42215" x="3571875" y="5238750"/>
          <p14:tracePt t="42240" x="3613150" y="5213350"/>
          <p14:tracePt t="42248" x="3636963" y="5213350"/>
          <p14:tracePt t="42256" x="3660775" y="5197475"/>
          <p14:tracePt t="42265" x="3692525" y="5189538"/>
          <p14:tracePt t="42273" x="3733800" y="5173663"/>
          <p14:tracePt t="42281" x="3765550" y="5165725"/>
          <p14:tracePt t="42289" x="3814763" y="5149850"/>
          <p14:tracePt t="42298" x="3838575" y="5149850"/>
          <p14:tracePt t="42306" x="3902075" y="5133975"/>
          <p14:tracePt t="42315" x="3910013" y="5133975"/>
          <p14:tracePt t="42323" x="3975100" y="5108575"/>
          <p14:tracePt t="42331" x="3998913" y="5108575"/>
          <p14:tracePt t="42340" x="4048125" y="5108575"/>
          <p14:tracePt t="42348" x="4087813" y="5108575"/>
          <p14:tracePt t="42356" x="4095750" y="5108575"/>
          <p14:tracePt t="42365" x="4137025" y="5108575"/>
          <p14:tracePt t="42373" x="4160838" y="5108575"/>
          <p14:tracePt t="42381" x="4168775" y="5108575"/>
          <p14:tracePt t="42390" x="4192588" y="5108575"/>
          <p14:tracePt t="42398" x="4208463" y="5108575"/>
          <p14:tracePt t="42415" x="4217988" y="5108575"/>
          <p14:tracePt t="42431" x="4217988" y="5126038"/>
          <p14:tracePt t="42654" x="4217988" y="5108575"/>
          <p14:tracePt t="42681" x="4208463" y="5100638"/>
          <p14:tracePt t="42698" x="4192588" y="5084763"/>
          <p14:tracePt t="42706" x="4184650" y="5076825"/>
          <p14:tracePt t="43739" x="2749550" y="4819650"/>
          <p14:tracePt t="45734" x="2725738" y="4819650"/>
          <p14:tracePt t="45742" x="2693988" y="4819650"/>
          <p14:tracePt t="45751" x="2652713" y="4835525"/>
          <p14:tracePt t="45759" x="2597150" y="4843463"/>
          <p14:tracePt t="45767" x="2547938" y="4859338"/>
          <p14:tracePt t="46794" x="2628900" y="5238750"/>
          <p14:tracePt t="46801" x="2765425" y="5294313"/>
          <p14:tracePt t="46806" x="2838450" y="5318125"/>
          <p14:tracePt t="46814" x="2886075" y="5343525"/>
          <p14:tracePt t="46822" x="2935288" y="5367338"/>
          <p14:tracePt t="46831" x="2990850" y="5391150"/>
          <p14:tracePt t="46839" x="3032125" y="5414963"/>
          <p14:tracePt t="46847" x="3055938" y="5430838"/>
          <p14:tracePt t="46856" x="3087688" y="5440363"/>
          <p14:tracePt t="46864" x="3113088" y="5456238"/>
          <p14:tracePt t="46872" x="3136900" y="5480050"/>
          <p14:tracePt t="46881" x="3160713" y="5480050"/>
          <p14:tracePt t="46889" x="3176588" y="5487988"/>
          <p14:tracePt t="46897" x="3184525" y="5503863"/>
          <p14:tracePt t="46915" x="3201988" y="5503863"/>
          <p14:tracePt t="46923" x="3201988" y="5511800"/>
          <p14:tracePt t="46931" x="3209925" y="5511800"/>
          <p14:tracePt t="47150" x="3209925" y="5503863"/>
          <p14:tracePt t="47183" x="3201988" y="5503863"/>
          <p14:tracePt t="47395" x="3225800" y="5503863"/>
          <p14:tracePt t="47403" x="3354388" y="5480050"/>
          <p14:tracePt t="47411" x="3490913" y="5480050"/>
          <p14:tracePt t="47419" x="3636963" y="5464175"/>
          <p14:tracePt t="47427" x="3789363" y="5464175"/>
          <p14:tracePt t="47436" x="3975100" y="5464175"/>
          <p14:tracePt t="47444" x="4144963" y="5464175"/>
          <p14:tracePt t="47452" x="4506913" y="5464175"/>
          <p14:tracePt t="47460" x="4862513" y="5464175"/>
          <p14:tracePt t="47469" x="5176838" y="5464175"/>
          <p14:tracePt t="47477" x="5321300" y="5480050"/>
          <p14:tracePt t="47486" x="5611813" y="5487988"/>
          <p14:tracePt t="47494" x="5862638" y="5511800"/>
          <p14:tracePt t="47502" x="6111875" y="5535613"/>
          <p14:tracePt t="47510" x="6329363" y="5553075"/>
          <p14:tracePt t="47519" x="6530975" y="5561013"/>
          <p14:tracePt t="47527" x="6700838" y="5561013"/>
          <p14:tracePt t="47535" x="6862763" y="5561013"/>
          <p14:tracePt t="47543" x="6934200" y="5561013"/>
          <p14:tracePt t="47552" x="7064375" y="5561013"/>
          <p14:tracePt t="47560" x="7185025" y="5561013"/>
          <p14:tracePt t="47568" x="7273925" y="5561013"/>
          <p14:tracePt t="47577" x="7353300" y="5553075"/>
          <p14:tracePt t="47585" x="7394575" y="5535613"/>
          <p14:tracePt t="47593" x="7442200" y="5511800"/>
          <p14:tracePt t="47602" x="7491413" y="5503863"/>
          <p14:tracePt t="47610" x="7515225" y="5487988"/>
          <p14:tracePt t="47618" x="7539038" y="5480050"/>
          <p14:tracePt t="47627" x="7562850" y="5464175"/>
          <p14:tracePt t="47635" x="7572375" y="5440363"/>
          <p14:tracePt t="47644" x="7588250" y="5430838"/>
          <p14:tracePt t="47652" x="7596188" y="5407025"/>
          <p14:tracePt t="47660" x="7612063" y="5383213"/>
          <p14:tracePt t="47668" x="7620000" y="5367338"/>
          <p14:tracePt t="47677" x="7635875" y="5343525"/>
          <p14:tracePt t="47685" x="7643813" y="5318125"/>
          <p14:tracePt t="47694" x="7659688" y="5310188"/>
          <p14:tracePt t="47702" x="7659688" y="5286375"/>
          <p14:tracePt t="47710" x="7667625" y="5262563"/>
          <p14:tracePt t="47718" x="7667625" y="5246688"/>
          <p14:tracePt t="47727" x="7685088" y="5238750"/>
          <p14:tracePt t="47735" x="7685088" y="5221288"/>
          <p14:tracePt t="47743" x="7693025" y="5213350"/>
          <p14:tracePt t="47752" x="7693025" y="5197475"/>
          <p14:tracePt t="47769" x="7708900" y="5189538"/>
          <p14:tracePt t="47777" x="7708900" y="5173663"/>
          <p14:tracePt t="47876" x="7708900" y="5165725"/>
          <p14:tracePt t="47886" x="7716838" y="5165725"/>
          <p14:tracePt t="47894" x="7716838" y="5149850"/>
          <p14:tracePt t="48927" x="8240713" y="4576763"/>
          <p14:tracePt t="49161" x="8240713" y="4568825"/>
          <p14:tracePt t="49169" x="8240713" y="4552950"/>
          <p14:tracePt t="49177" x="8232775" y="4529138"/>
          <p14:tracePt t="49186" x="8232775" y="4505325"/>
          <p14:tracePt t="49194" x="8216900" y="4479925"/>
          <p14:tracePt t="49202" x="8216900" y="4456113"/>
          <p14:tracePt t="49210" x="8208963" y="4424363"/>
          <p14:tracePt t="49219" x="8193088" y="4359275"/>
          <p14:tracePt t="49227" x="8167688" y="4311650"/>
          <p14:tracePt t="49235" x="8143875" y="4254500"/>
          <p14:tracePt t="49244" x="8104188" y="4141788"/>
          <p14:tracePt t="49252" x="8070850" y="4060825"/>
          <p14:tracePt t="49260" x="8023225" y="3924300"/>
          <p14:tracePt t="49269" x="7958138" y="3795713"/>
          <p14:tracePt t="49277" x="7902575" y="3659188"/>
          <p14:tracePt t="49285" x="7813675" y="3489325"/>
          <p14:tracePt t="49294" x="7756525" y="3344863"/>
          <p14:tracePt t="49302" x="7716838" y="3255963"/>
          <p14:tracePt t="49310" x="7659688" y="3109913"/>
          <p14:tracePt t="49318" x="7596188" y="2989263"/>
          <p14:tracePt t="49327" x="7546975" y="2860675"/>
          <p14:tracePt t="49335" x="7515225" y="2747963"/>
          <p14:tracePt t="49343" x="7475538" y="2651125"/>
          <p14:tracePt t="49352" x="7442200" y="2554288"/>
          <p14:tracePt t="49360" x="7418388" y="2457450"/>
          <p14:tracePt t="49369" x="7402513" y="2360613"/>
          <p14:tracePt t="49377" x="7370763" y="2208213"/>
          <p14:tracePt t="49385" x="7353300" y="2111375"/>
          <p14:tracePt t="49393" x="7345363" y="1998663"/>
          <p14:tracePt t="49402" x="7329488" y="1878013"/>
          <p14:tracePt t="49410" x="7329488" y="1820863"/>
          <p14:tracePt t="49418" x="7329488" y="1708150"/>
          <p14:tracePt t="49427" x="7329488" y="1611313"/>
          <p14:tracePt t="49435" x="7329488" y="1514475"/>
          <p14:tracePt t="49443" x="7329488" y="1443038"/>
          <p14:tracePt t="49452" x="7329488" y="1370013"/>
          <p14:tracePt t="49461" x="7345363" y="1304925"/>
          <p14:tracePt t="49470" x="7370763" y="1257300"/>
          <p14:tracePt t="49478" x="7394575" y="1208088"/>
          <p14:tracePt t="49486" x="7418388" y="1160463"/>
          <p14:tracePt t="49495" x="7499350" y="1087438"/>
          <p14:tracePt t="49503" x="7546975" y="1055688"/>
          <p14:tracePt t="49511" x="7620000" y="1031875"/>
          <p14:tracePt t="49520" x="7693025" y="1016000"/>
          <p14:tracePt t="49528" x="7764463" y="1008063"/>
          <p14:tracePt t="49537" x="7853363" y="1008063"/>
          <p14:tracePt t="49545" x="7926388" y="1008063"/>
          <p14:tracePt t="49553" x="7950200" y="1008063"/>
          <p14:tracePt t="49561" x="8007350" y="990600"/>
          <p14:tracePt t="49570" x="8047038" y="990600"/>
          <p14:tracePt t="49578" x="8080375" y="990600"/>
          <p14:tracePt t="49586" x="8096250" y="982663"/>
          <p14:tracePt t="49594" x="8104188" y="982663"/>
          <p14:tracePt t="49820" x="8104188" y="958850"/>
          <p14:tracePt t="49828" x="8104188" y="911225"/>
          <p14:tracePt t="49837" x="8104188" y="838200"/>
          <p14:tracePt t="49845" x="8096250" y="765175"/>
          <p14:tracePt t="49860" x="8070850" y="620713"/>
          <p14:tracePt t="49869" x="8023225" y="458788"/>
          <p14:tracePt t="49877" x="7958138" y="290513"/>
          <p14:tracePt t="49885" x="7926388" y="217488"/>
          <p14:tracePt t="49894" x="7853363" y="65088"/>
          <p14:tracePt t="50019" x="7135813" y="23813"/>
          <p14:tracePt t="50026" x="7104063" y="47625"/>
          <p14:tracePt t="50037" x="7064375" y="88900"/>
          <p14:tracePt t="50044" x="7038975" y="112713"/>
          <p14:tracePt t="50052" x="7031038" y="136525"/>
          <p14:tracePt t="51085" x="7064375" y="982663"/>
          <p14:tracePt t="51087" x="7038975" y="1008063"/>
          <p14:tracePt t="51097" x="7031038" y="1016000"/>
          <p14:tracePt t="51102" x="7015163" y="1031875"/>
          <p14:tracePt t="51112" x="7007225" y="1039813"/>
          <p14:tracePt t="51127" x="6991350" y="1055688"/>
          <p14:tracePt t="51135" x="6991350" y="1063625"/>
          <p14:tracePt t="51144" x="6983413" y="1063625"/>
          <p14:tracePt t="51152" x="6983413" y="1079500"/>
          <p14:tracePt t="51169" x="6983413" y="1087438"/>
          <p14:tracePt t="51185" x="6967538" y="1087438"/>
          <p14:tracePt t="51194" x="6967538" y="1103313"/>
          <p14:tracePt t="51202" x="6967538" y="1112838"/>
          <p14:tracePt t="51210" x="6967538" y="1128713"/>
          <p14:tracePt t="51227" x="6967538" y="1136650"/>
          <p14:tracePt t="51235" x="6967538" y="1152525"/>
          <p14:tracePt t="51244" x="6967538" y="1160463"/>
          <p14:tracePt t="51261" x="6967538" y="1176338"/>
          <p14:tracePt t="51277" x="6967538" y="1184275"/>
          <p14:tracePt t="51678" x="6967538" y="1225550"/>
          <p14:tracePt t="51685" x="6967538" y="1257300"/>
          <p14:tracePt t="51694" x="6967538" y="1296988"/>
          <p14:tracePt t="51702" x="6967538" y="1346200"/>
          <p14:tracePt t="51710" x="6983413" y="1377950"/>
          <p14:tracePt t="51719" x="6991350" y="1427163"/>
          <p14:tracePt t="51727" x="7007225" y="1490663"/>
          <p14:tracePt t="51735" x="7015163" y="1563688"/>
          <p14:tracePt t="51743" x="7031038" y="1619250"/>
          <p14:tracePt t="51752" x="7038975" y="1692275"/>
          <p14:tracePt t="51760" x="7054850" y="1757363"/>
          <p14:tracePt t="51769" x="7080250" y="1828800"/>
          <p14:tracePt t="51777" x="7080250" y="1893888"/>
          <p14:tracePt t="51785" x="7088188" y="1941513"/>
          <p14:tracePt t="51794" x="7088188" y="1966913"/>
          <p14:tracePt t="51802" x="7104063" y="1998663"/>
          <p14:tracePt t="51810" x="7104063" y="2038350"/>
          <p14:tracePt t="51819" x="7112000" y="2071688"/>
          <p14:tracePt t="51827" x="7112000" y="2095500"/>
          <p14:tracePt t="51835" x="7112000" y="2119313"/>
          <p14:tracePt t="51844" x="7127875" y="2135188"/>
          <p14:tracePt t="51852" x="7127875" y="2143125"/>
          <p14:tracePt t="51869" x="7127875" y="2159000"/>
          <p14:tracePt t="52002" x="7127875" y="2143125"/>
          <p14:tracePt t="52018" x="7127875" y="2135188"/>
          <p14:tracePt t="52035" x="7127875" y="2119313"/>
          <p14:tracePt t="52058" x="7127875" y="2111375"/>
          <p14:tracePt t="52082" x="7127875" y="2095500"/>
          <p14:tracePt t="52098" x="7127875" y="2087563"/>
          <p14:tracePt t="52122" x="7127875" y="2071688"/>
          <p14:tracePt t="52139" x="7127875" y="2063750"/>
          <p14:tracePt t="53725" x="7426325" y="73025"/>
          <p14:tracePt t="53743" x="7321550" y="185738"/>
          <p14:tracePt t="53744" x="7232650" y="282575"/>
          <p14:tracePt t="53754" x="7232650" y="306388"/>
          <p14:tracePt t="53760" x="7208838" y="338138"/>
          <p14:tracePt t="53770" x="7185025" y="361950"/>
          <p14:tracePt t="53778" x="7177088" y="387350"/>
          <p14:tracePt t="53786" x="7177088" y="411163"/>
          <p14:tracePt t="53795" x="7159625" y="427038"/>
          <p14:tracePt t="53810" x="7159625" y="434975"/>
          <p14:tracePt t="53819" x="7151688" y="434975"/>
          <p14:tracePt t="53827" x="7151688" y="450850"/>
          <p14:tracePt t="53844" x="7151688" y="458788"/>
          <p14:tracePt t="53860" x="7151688" y="476250"/>
          <p14:tracePt t="53869" x="7151688" y="500063"/>
          <p14:tracePt t="53877" x="7151688" y="508000"/>
          <p14:tracePt t="53885" x="7151688" y="523875"/>
          <p14:tracePt t="53894" x="7151688" y="531813"/>
          <p14:tracePt t="53902" x="7151688" y="547688"/>
          <p14:tracePt t="53910" x="7151688" y="571500"/>
          <p14:tracePt t="53919" x="7151688" y="579438"/>
          <p14:tracePt t="53927" x="7159625" y="596900"/>
          <p14:tracePt t="53935" x="7159625" y="620713"/>
          <p14:tracePt t="53944" x="7159625" y="628650"/>
          <p14:tracePt t="53952" x="7159625" y="644525"/>
          <p14:tracePt t="53969" x="7177088" y="652463"/>
          <p14:tracePt t="54003" x="7185025" y="652463"/>
          <p14:tracePt t="54011" x="7200900" y="652463"/>
          <p14:tracePt t="54019" x="7208838" y="652463"/>
          <p14:tracePt t="54027" x="7232650" y="628650"/>
          <p14:tracePt t="54035" x="7256463" y="620713"/>
          <p14:tracePt t="54048" x="7273925" y="620713"/>
          <p14:tracePt t="54056" x="7297738" y="604838"/>
          <p14:tracePt t="54064" x="7321550" y="596900"/>
          <p14:tracePt t="54073" x="7345363" y="579438"/>
          <p14:tracePt t="54081" x="7353300" y="579438"/>
          <p14:tracePt t="54090" x="7370763" y="571500"/>
          <p14:tracePt t="54098" x="7378700" y="571500"/>
          <p14:tracePt t="54106" x="7394575" y="571500"/>
          <p14:tracePt t="54139" x="7402513" y="555625"/>
          <p14:tracePt t="54160" x="7402513" y="547688"/>
          <p14:tracePt t="54177" x="7402513" y="531813"/>
          <p14:tracePt t="54185" x="7402513" y="523875"/>
          <p14:tracePt t="54190" x="7402513" y="500063"/>
          <p14:tracePt t="55227" x="7353300" y="508000"/>
          <p14:tracePt t="55257" x="7353300" y="500063"/>
          <p14:tracePt t="55655" x="7353300" y="484188"/>
          <p14:tracePt t="55681" x="7353300" y="476250"/>
          <p14:tracePt t="55689" x="7370763" y="476250"/>
          <p14:tracePt t="55715" x="7370763" y="458788"/>
          <p14:tracePt t="55723" x="7378700" y="458788"/>
          <p14:tracePt t="55772" x="7394575" y="458788"/>
          <p14:tracePt t="55781" x="7394575" y="476250"/>
          <p14:tracePt t="55790" x="7394575" y="484188"/>
          <p14:tracePt t="55798" x="7402513" y="508000"/>
          <p14:tracePt t="55806" x="7418388" y="547688"/>
          <p14:tracePt t="55814" x="7426325" y="579438"/>
          <p14:tracePt t="55823" x="7442200" y="620713"/>
          <p14:tracePt t="55831" x="7466013" y="652463"/>
          <p14:tracePt t="55839" x="7475538" y="701675"/>
          <p14:tracePt t="55848" x="7475538" y="725488"/>
          <p14:tracePt t="55856" x="7475538" y="765175"/>
          <p14:tracePt t="55864" x="7491413" y="798513"/>
          <p14:tracePt t="55873" x="7491413" y="822325"/>
          <p14:tracePt t="55881" x="7499350" y="862013"/>
          <p14:tracePt t="55889" x="7499350" y="869950"/>
          <p14:tracePt t="55898" x="7499350" y="893763"/>
          <p14:tracePt t="55906" x="7499350" y="911225"/>
          <p14:tracePt t="55914" x="7499350" y="919163"/>
          <p14:tracePt t="55931" x="7499350" y="935038"/>
          <p14:tracePt t="55965" x="7491413" y="935038"/>
          <p14:tracePt t="56322" x="7491413" y="919163"/>
          <p14:tracePt t="56365" x="7491413" y="911225"/>
          <p14:tracePt t="56381" x="7491413" y="893763"/>
          <p14:tracePt t="56390" x="7491413" y="885825"/>
          <p14:tracePt t="57438" x="8789988" y="88900"/>
          <p14:tracePt t="57445" x="8813800" y="193675"/>
          <p14:tracePt t="57454" x="8813800" y="266700"/>
          <p14:tracePt t="57462" x="8813800" y="354013"/>
          <p14:tracePt t="57470" x="8772525" y="450850"/>
          <p14:tracePt t="57478" x="8716963" y="531813"/>
          <p14:tracePt t="57487" x="8651875" y="628650"/>
          <p14:tracePt t="57495" x="8570913" y="717550"/>
          <p14:tracePt t="57503" x="8474075" y="814388"/>
          <p14:tracePt t="57511" x="8386763" y="893763"/>
          <p14:tracePt t="57520" x="8281988" y="982663"/>
          <p14:tracePt t="57528" x="8167688" y="1063625"/>
          <p14:tracePt t="57536" x="8054975" y="1152525"/>
          <p14:tracePt t="57545" x="7950200" y="1249363"/>
          <p14:tracePt t="57553" x="7837488" y="1346200"/>
          <p14:tracePt t="57561" x="7756525" y="1443038"/>
          <p14:tracePt t="57569" x="7659688" y="1539875"/>
          <p14:tracePt t="57578" x="7588250" y="1636713"/>
          <p14:tracePt t="57586" x="7515225" y="1749425"/>
          <p14:tracePt t="57595" x="7450138" y="1870075"/>
          <p14:tracePt t="57603" x="7394575" y="1974850"/>
          <p14:tracePt t="57611" x="7378700" y="2046288"/>
          <p14:tracePt t="57619" x="7345363" y="2143125"/>
          <p14:tracePt t="57628" x="7321550" y="2239963"/>
          <p14:tracePt t="57636" x="7305675" y="2336800"/>
          <p14:tracePt t="57644" x="7305675" y="2409825"/>
          <p14:tracePt t="57653" x="7305675" y="2498725"/>
          <p14:tracePt t="57661" x="7305675" y="2570163"/>
          <p14:tracePt t="57669" x="7321550" y="2627313"/>
          <p14:tracePt t="57678" x="7353300" y="2692400"/>
          <p14:tracePt t="57686" x="7402513" y="2740025"/>
          <p14:tracePt t="57695" x="7442200" y="2787650"/>
          <p14:tracePt t="57703" x="7499350" y="2820988"/>
          <p14:tracePt t="57711" x="7546975" y="2844800"/>
          <p14:tracePt t="57720" x="7596188" y="2868613"/>
          <p14:tracePt t="57728" x="7667625" y="2892425"/>
          <p14:tracePt t="57736" x="7716838" y="2917825"/>
          <p14:tracePt t="57745" x="7764463" y="2933700"/>
          <p14:tracePt t="57753" x="7829550" y="2957513"/>
          <p14:tracePt t="57761" x="7837488" y="2957513"/>
          <p14:tracePt t="57769" x="7886700" y="2965450"/>
          <p14:tracePt t="57778" x="7910513" y="2981325"/>
          <p14:tracePt t="57786" x="7934325" y="2981325"/>
          <p14:tracePt t="57795" x="7958138" y="2989263"/>
          <p14:tracePt t="57810" x="7974013" y="2989263"/>
          <p14:tracePt t="57818" x="7983538" y="2989263"/>
          <p14:tracePt t="57844" x="7999413" y="2989263"/>
          <p14:tracePt t="57861" x="7999413" y="2981325"/>
          <p14:tracePt t="57869" x="8007350" y="2965450"/>
          <p14:tracePt t="57877" x="8007350" y="2957513"/>
          <p14:tracePt t="57886" x="8007350" y="2909888"/>
          <p14:tracePt t="57894" x="8023225" y="2884488"/>
          <p14:tracePt t="57902" x="8023225" y="2860675"/>
          <p14:tracePt t="57910" x="8031163" y="2836863"/>
          <p14:tracePt t="57919" x="8031163" y="2820988"/>
          <p14:tracePt t="57927" x="8047038" y="2797175"/>
          <p14:tracePt t="57935" x="8047038" y="2771775"/>
          <p14:tracePt t="57944" x="8047038" y="2763838"/>
          <p14:tracePt t="57952" x="8047038" y="2740025"/>
          <p14:tracePt t="58625" x="8007350" y="2740025"/>
          <p14:tracePt t="58633" x="7958138" y="2740025"/>
          <p14:tracePt t="58644" x="7878763" y="2740025"/>
          <p14:tracePt t="58652" x="7740650" y="2740025"/>
          <p14:tracePt t="58660" x="7596188" y="2747963"/>
          <p14:tracePt t="59697" x="6789738" y="3182938"/>
          <p14:tracePt t="61518" x="6789738" y="3175000"/>
          <p14:tracePt t="61527" x="6789738" y="3135313"/>
          <p14:tracePt t="61535" x="6789738" y="3086100"/>
          <p14:tracePt t="61543" x="6797675" y="3038475"/>
          <p14:tracePt t="62578" x="7281863" y="1611313"/>
          <p14:tracePt t="62722" x="7273925" y="1611313"/>
          <p14:tracePt t="62731" x="7232650" y="1571625"/>
          <p14:tracePt t="62739" x="7177088" y="1498600"/>
          <p14:tracePt t="62748" x="7015163" y="1330325"/>
          <p14:tracePt t="62756" x="6894513" y="1160463"/>
          <p14:tracePt t="62764" x="6740525" y="942975"/>
          <p14:tracePt t="62773" x="6580188" y="701675"/>
          <p14:tracePt t="62781" x="6426200" y="450850"/>
          <p14:tracePt t="62790" x="6354763" y="330200"/>
          <p14:tracePt t="62798" x="6208713" y="73025"/>
          <p14:tracePt t="63033" x="5716588" y="233363"/>
          <p14:tracePt t="63041" x="5716588" y="403225"/>
          <p14:tracePt t="63050" x="5716588" y="476250"/>
          <p14:tracePt t="63057" x="5716588" y="604838"/>
          <p14:tracePt t="63069" x="5716588" y="741363"/>
          <p14:tracePt t="63078" x="5716588" y="838200"/>
          <p14:tracePt t="63086" x="5716588" y="869950"/>
          <p14:tracePt t="63094" x="5716588" y="942975"/>
          <p14:tracePt t="63102" x="5716588" y="1008063"/>
          <p14:tracePt t="63110" x="5716588" y="1039813"/>
          <p14:tracePt t="63119" x="5716588" y="1079500"/>
          <p14:tracePt t="63127" x="5716588" y="1087438"/>
          <p14:tracePt t="63135" x="5716588" y="1103313"/>
          <p14:tracePt t="63152" x="5716588" y="1112838"/>
          <p14:tracePt t="63202" x="5716588" y="1103313"/>
          <p14:tracePt t="63211" x="5716588" y="1079500"/>
          <p14:tracePt t="63219" x="5716588" y="1055688"/>
          <p14:tracePt t="63227" x="5716588" y="1039813"/>
          <p14:tracePt t="63235" x="5716588" y="1016000"/>
          <p14:tracePt t="63244" x="5716588" y="966788"/>
          <p14:tracePt t="63252" x="5716588" y="935038"/>
          <p14:tracePt t="63260" x="5716588" y="893763"/>
          <p14:tracePt t="63269" x="5716588" y="862013"/>
          <p14:tracePt t="63277" x="5716588" y="822325"/>
          <p14:tracePt t="63285" x="5716588" y="788988"/>
          <p14:tracePt t="63293" x="5732463" y="749300"/>
          <p14:tracePt t="63302" x="5732463" y="725488"/>
          <p14:tracePt t="63310" x="5732463" y="693738"/>
          <p14:tracePt t="63319" x="5741988" y="652463"/>
          <p14:tracePt t="63327" x="5741988" y="628650"/>
          <p14:tracePt t="63335" x="5741988" y="604838"/>
          <p14:tracePt t="63344" x="5757863" y="579438"/>
          <p14:tracePt t="63352" x="5757863" y="571500"/>
          <p14:tracePt t="63360" x="5757863" y="555625"/>
          <p14:tracePt t="63377" x="5757863" y="547688"/>
          <p14:tracePt t="63385" x="5765800" y="547688"/>
          <p14:tracePt t="63797" x="5765800" y="555625"/>
          <p14:tracePt t="63805" x="5741988" y="620713"/>
          <p14:tracePt t="63813" x="5732463" y="701675"/>
          <p14:tracePt t="63821" x="5692775" y="798513"/>
          <p14:tracePt t="63829" x="5661025" y="911225"/>
          <p14:tracePt t="64863" x="5127625" y="2619375"/>
          <p14:tracePt t="64873" x="4645025" y="2530475"/>
          <p14:tracePt t="64879" x="4548188" y="2570163"/>
          <p14:tracePt t="64887" x="4451350" y="2627313"/>
          <p14:tracePt t="64895" x="4354513" y="2724150"/>
          <p14:tracePt t="64903" x="4257675" y="2836863"/>
          <p14:tracePt t="64912" x="4168775" y="2957513"/>
          <p14:tracePt t="64920" x="4087813" y="3101975"/>
          <p14:tracePt t="64928" x="4024313" y="3224213"/>
          <p14:tracePt t="64936" x="3959225" y="3368675"/>
          <p14:tracePt t="64944" x="3910013" y="3505200"/>
          <p14:tracePt t="64952" x="3886200" y="3633788"/>
          <p14:tracePt t="64960" x="3886200" y="3698875"/>
          <p14:tracePt t="64969" x="3886200" y="3819525"/>
          <p14:tracePt t="64985" x="3886200" y="4013200"/>
          <p14:tracePt t="64993" x="3886200" y="4110038"/>
          <p14:tracePt t="65002" x="3902075" y="4183063"/>
          <p14:tracePt t="65010" x="3927475" y="4254500"/>
          <p14:tracePt t="65018" x="3959225" y="4303713"/>
          <p14:tracePt t="65027" x="3998913" y="4359275"/>
          <p14:tracePt t="65035" x="4032250" y="4400550"/>
          <p14:tracePt t="65043" x="4071938" y="4432300"/>
          <p14:tracePt t="65052" x="4111625" y="4471988"/>
          <p14:tracePt t="65060" x="4160838" y="4497388"/>
          <p14:tracePt t="65069" x="4208463" y="4521200"/>
          <p14:tracePt t="65077" x="4265613" y="4529138"/>
          <p14:tracePt t="65085" x="4330700" y="4545013"/>
          <p14:tracePt t="65094" x="4402138" y="4552950"/>
          <p14:tracePt t="65102" x="4475163" y="4568825"/>
          <p14:tracePt t="65110" x="4548188" y="4576763"/>
          <p14:tracePt t="65118" x="4619625" y="4576763"/>
          <p14:tracePt t="65127" x="4676775" y="4576763"/>
          <p14:tracePt t="65135" x="4725988" y="4576763"/>
          <p14:tracePt t="65143" x="4773613" y="4576763"/>
          <p14:tracePt t="65152" x="4813300" y="4576763"/>
          <p14:tracePt t="65160" x="4846638" y="4576763"/>
          <p14:tracePt t="65169" x="4910138" y="4576763"/>
          <p14:tracePt t="65177" x="4943475" y="4576763"/>
          <p14:tracePt t="65185" x="4967288" y="4576763"/>
          <p14:tracePt t="65194" x="5006975" y="4576763"/>
          <p14:tracePt t="65202" x="5032375" y="4576763"/>
          <p14:tracePt t="65210" x="5056188" y="4576763"/>
          <p14:tracePt t="65219" x="5080000" y="4576763"/>
          <p14:tracePt t="65227" x="5103813" y="4576763"/>
          <p14:tracePt t="65235" x="5111750" y="4576763"/>
          <p14:tracePt t="65244" x="5127625" y="4576763"/>
          <p14:tracePt t="65260" x="5137150" y="4576763"/>
          <p14:tracePt t="65277" x="5153025" y="4576763"/>
          <p14:tracePt t="65603" x="5153025" y="4568825"/>
          <p14:tracePt t="66085" x="5153025" y="4552950"/>
          <p14:tracePt t="66995" x="5153025" y="4568825"/>
          <p14:tracePt t="67003" x="5153025" y="4594225"/>
          <p14:tracePt t="67011" x="5137150" y="4618038"/>
          <p14:tracePt t="68042" x="5522913" y="5657850"/>
          <p14:tracePt t="68354" x="5522913" y="5649913"/>
          <p14:tracePt t="68386" x="5522913" y="5632450"/>
          <p14:tracePt t="68460" x="5522913" y="5624513"/>
          <p14:tracePt t="68468" x="5514975" y="5624513"/>
          <p14:tracePt t="68477" x="5499100" y="5608638"/>
          <p14:tracePt t="68485" x="5491163" y="5608638"/>
          <p14:tracePt t="68494" x="5467350" y="5600700"/>
          <p14:tracePt t="68502" x="5426075" y="5584825"/>
          <p14:tracePt t="68510" x="5402263" y="5576888"/>
          <p14:tracePt t="68519" x="5370513" y="5576888"/>
          <p14:tracePt t="68527" x="5329238" y="5561013"/>
          <p14:tracePt t="68535" x="5321300" y="5553075"/>
          <p14:tracePt t="68544" x="5281613" y="5553075"/>
          <p14:tracePt t="68552" x="5249863" y="5535613"/>
          <p14:tracePt t="68560" x="5224463" y="5527675"/>
          <p14:tracePt t="68569" x="5200650" y="5527675"/>
          <p14:tracePt t="68577" x="5160963" y="5527675"/>
          <p14:tracePt t="68585" x="5137150" y="5511800"/>
          <p14:tracePt t="68593" x="5111750" y="5511800"/>
          <p14:tracePt t="68602" x="5103813" y="5503863"/>
          <p14:tracePt t="68610" x="5080000" y="5503863"/>
          <p14:tracePt t="68619" x="5056188" y="5503863"/>
          <p14:tracePt t="68627" x="5040313" y="5487988"/>
          <p14:tracePt t="68635" x="5032375" y="5487988"/>
          <p14:tracePt t="68644" x="5014913" y="5487988"/>
          <p14:tracePt t="68652" x="5006975" y="5480050"/>
          <p14:tracePt t="68660" x="4991100" y="5480050"/>
          <p14:tracePt t="68678" x="4983163" y="5464175"/>
          <p14:tracePt t="68685" x="4967288" y="5456238"/>
          <p14:tracePt t="68702" x="4959350" y="5440363"/>
          <p14:tracePt t="68710" x="4943475" y="5430838"/>
          <p14:tracePt t="68719" x="4943475" y="5414963"/>
          <p14:tracePt t="69696" x="4918075" y="5383213"/>
          <p14:tracePt t="69704" x="4894263" y="5318125"/>
          <p14:tracePt t="69713" x="4886325" y="5262563"/>
          <p14:tracePt t="69721" x="4862513" y="5189538"/>
          <p14:tracePt t="69729" x="4821238" y="5100638"/>
          <p14:tracePt t="70762" x="4716463" y="3892550"/>
          <p14:tracePt t="71464" x="4716463" y="3876675"/>
          <p14:tracePt t="71472" x="4716463" y="3827463"/>
          <p14:tracePt t="71480" x="4700588" y="3771900"/>
          <p14:tracePt t="71487" x="4676775" y="3659188"/>
          <p14:tracePt t="71495" x="4645025" y="3538538"/>
          <p14:tracePt t="71503" x="4603750" y="3392488"/>
          <p14:tracePt t="71511" x="4548188" y="3206750"/>
          <p14:tracePt t="71519" x="4475163" y="3030538"/>
          <p14:tracePt t="71527" x="4410075" y="2844800"/>
          <p14:tracePt t="71535" x="4338638" y="2667000"/>
          <p14:tracePt t="71544" x="4281488" y="2522538"/>
          <p14:tracePt t="71552" x="4241800" y="2449513"/>
          <p14:tracePt t="71560" x="4184650" y="2336800"/>
          <p14:tracePt t="71569" x="4137025" y="2239963"/>
          <p14:tracePt t="71577" x="4111625" y="2216150"/>
          <p14:tracePt t="71585" x="4071938" y="2159000"/>
          <p14:tracePt t="71593" x="4032250" y="2119313"/>
          <p14:tracePt t="71602" x="4024313" y="2087563"/>
          <p14:tracePt t="71610" x="3998913" y="2071688"/>
          <p14:tracePt t="71618" x="3983038" y="2063750"/>
          <p14:tracePt t="71627" x="3975100" y="2046288"/>
          <p14:tracePt t="71635" x="3959225" y="2038350"/>
          <p14:tracePt t="71652" x="3951288" y="2038350"/>
          <p14:tracePt t="71682" x="3935413" y="2038350"/>
          <p14:tracePt t="71814" x="3951288" y="2038350"/>
          <p14:tracePt t="71822" x="3959225" y="2046288"/>
          <p14:tracePt t="71831" x="3983038" y="2063750"/>
          <p14:tracePt t="71839" x="3998913" y="2071688"/>
          <p14:tracePt t="71848" x="4024313" y="2087563"/>
          <p14:tracePt t="72883" x="6281738" y="5003800"/>
          <p14:tracePt t="72960" x="6313488" y="5003800"/>
          <p14:tracePt t="72969" x="6362700" y="5003800"/>
          <p14:tracePt t="72977" x="6410325" y="5003800"/>
          <p14:tracePt t="72985" x="6459538" y="5003800"/>
          <p14:tracePt t="72994" x="6523038" y="5029200"/>
          <p14:tracePt t="73002" x="6596063" y="5053013"/>
          <p14:tracePt t="73010" x="6716713" y="5100638"/>
          <p14:tracePt t="73019" x="6845300" y="5165725"/>
          <p14:tracePt t="73027" x="6991350" y="5221288"/>
          <p14:tracePt t="73035" x="7054850" y="5246688"/>
          <p14:tracePt t="73043" x="7177088" y="5294313"/>
          <p14:tracePt t="73052" x="7273925" y="5343525"/>
          <p14:tracePt t="73060" x="7353300" y="5391150"/>
          <p14:tracePt t="73069" x="7442200" y="5414963"/>
          <p14:tracePt t="73077" x="7499350" y="5456238"/>
          <p14:tracePt t="73085" x="7546975" y="5480050"/>
          <p14:tracePt t="73093" x="7596188" y="5503863"/>
          <p14:tracePt t="73102" x="7635875" y="5527675"/>
          <p14:tracePt t="73110" x="7685088" y="5535613"/>
          <p14:tracePt t="73119" x="7716838" y="5561013"/>
          <p14:tracePt t="73127" x="7764463" y="5584825"/>
          <p14:tracePt t="73135" x="7781925" y="5600700"/>
          <p14:tracePt t="73144" x="7813675" y="5608638"/>
          <p14:tracePt t="73152" x="7829550" y="5624513"/>
          <p14:tracePt t="73160" x="7837488" y="5632450"/>
          <p14:tracePt t="73169" x="7853363" y="5632450"/>
          <p14:tracePt t="73177" x="7861300" y="5649913"/>
          <p14:tracePt t="73220" x="7853363" y="5649913"/>
          <p14:tracePt t="73228" x="7805738" y="5600700"/>
          <p14:tracePt t="73236" x="7756525" y="5553075"/>
          <p14:tracePt t="73245" x="7685088" y="5480050"/>
          <p14:tracePt t="73253" x="7523163" y="5335588"/>
          <p14:tracePt t="73261" x="7394575" y="5173663"/>
          <p14:tracePt t="73269" x="7248525" y="5003800"/>
          <p14:tracePt t="73277" x="7104063" y="4794250"/>
          <p14:tracePt t="73286" x="6934200" y="4576763"/>
          <p14:tracePt t="73294" x="6845300" y="4456113"/>
          <p14:tracePt t="73302" x="6700838" y="4238625"/>
          <p14:tracePt t="73310" x="6556375" y="4037013"/>
          <p14:tracePt t="73319" x="6450013" y="3852863"/>
          <p14:tracePt t="73327" x="6337300" y="3698875"/>
          <p14:tracePt t="73335" x="6305550" y="3625850"/>
          <p14:tracePt t="73344" x="6232525" y="3505200"/>
          <p14:tracePt t="73352" x="6184900" y="3416300"/>
          <p14:tracePt t="73360" x="6169025" y="3376613"/>
          <p14:tracePt t="73369" x="6135688" y="3328988"/>
          <p14:tracePt t="73377" x="6111875" y="3279775"/>
          <p14:tracePt t="73385" x="6096000" y="3255963"/>
          <p14:tracePt t="73394" x="6096000" y="3248025"/>
          <p14:tracePt t="73402" x="6080125" y="3232150"/>
          <p14:tracePt t="73419" x="6080125" y="3224213"/>
          <p14:tracePt t="73426" x="6072188" y="3224213"/>
          <p14:tracePt t="73636" x="6030913" y="3255963"/>
          <p14:tracePt t="73644" x="5959475" y="3303588"/>
          <p14:tracePt t="73652" x="5878513" y="3368675"/>
          <p14:tracePt t="73660" x="5781675" y="3441700"/>
          <p14:tracePt t="73669" x="5661025" y="3513138"/>
          <p14:tracePt t="73677" x="5540375" y="3586163"/>
          <p14:tracePt t="73686" x="5475288" y="3609975"/>
          <p14:tracePt t="73694" x="5370513" y="3675063"/>
          <p14:tracePt t="73702" x="5273675" y="3722688"/>
          <p14:tracePt t="73710" x="5184775" y="3756025"/>
          <p14:tracePt t="73719" x="5153025" y="3771900"/>
          <p14:tracePt t="73727" x="5087938" y="3795713"/>
          <p14:tracePt t="73735" x="5056188" y="3803650"/>
          <p14:tracePt t="73744" x="5014913" y="3803650"/>
          <p14:tracePt t="73752" x="4991100" y="3819525"/>
          <p14:tracePt t="73761" x="4967288" y="3819525"/>
          <p14:tracePt t="73768" x="4943475" y="3819525"/>
          <p14:tracePt t="73777" x="4935538" y="3819525"/>
          <p14:tracePt t="73785" x="4918075" y="3819525"/>
          <p14:tracePt t="73793" x="4910138" y="3819525"/>
          <p14:tracePt t="73802" x="4894263" y="3819525"/>
          <p14:tracePt t="73819" x="4886325" y="3819525"/>
          <p14:tracePt t="73827" x="4870450" y="3819525"/>
          <p14:tracePt t="73836" x="4862513" y="3819525"/>
          <p14:tracePt t="73844" x="4846638" y="3803650"/>
          <p14:tracePt t="73852" x="4838700" y="3803650"/>
          <p14:tracePt t="73860" x="4821238" y="3795713"/>
          <p14:tracePt t="73869" x="4813300" y="3779838"/>
          <p14:tracePt t="73877" x="4797425" y="3779838"/>
          <p14:tracePt t="73885" x="4773613" y="3756025"/>
          <p14:tracePt t="74922" x="3862388" y="2111375"/>
          <p14:tracePt t="75289" x="3878263" y="2111375"/>
          <p14:tracePt t="75297" x="3910013" y="2111375"/>
          <p14:tracePt t="75305" x="3935413" y="2119313"/>
          <p14:tracePt t="75312" x="3975100" y="2143125"/>
          <p14:tracePt t="75320" x="3998913" y="2159000"/>
          <p14:tracePt t="75328" x="4032250" y="2192338"/>
          <p14:tracePt t="75336" x="4071938" y="2216150"/>
          <p14:tracePt t="75351" x="4137025" y="2281238"/>
          <p14:tracePt t="75361" x="4184650" y="2336800"/>
          <p14:tracePt t="75369" x="4281488" y="2482850"/>
          <p14:tracePt t="75377" x="4313238" y="2554288"/>
          <p14:tracePt t="75385" x="4362450" y="2643188"/>
          <p14:tracePt t="75394" x="4402138" y="2716213"/>
          <p14:tracePt t="75402" x="4435475" y="2787650"/>
          <p14:tracePt t="75410" x="4459288" y="2868613"/>
          <p14:tracePt t="75418" x="4498975" y="2941638"/>
          <p14:tracePt t="75427" x="4524375" y="3014663"/>
          <p14:tracePt t="75435" x="4532313" y="3078163"/>
          <p14:tracePt t="75443" x="4556125" y="3135313"/>
          <p14:tracePt t="75452" x="4572000" y="3198813"/>
          <p14:tracePt t="75460" x="4579938" y="3248025"/>
          <p14:tracePt t="75468" x="4579938" y="3271838"/>
          <p14:tracePt t="75477" x="4595813" y="3303588"/>
          <p14:tracePt t="75485" x="4595813" y="3328988"/>
          <p14:tracePt t="75493" x="4595813" y="3352800"/>
          <p14:tracePt t="75726" x="4603750" y="3352800"/>
          <p14:tracePt t="75735" x="4619625" y="3352800"/>
          <p14:tracePt t="75744" x="4652963" y="3352800"/>
          <p14:tracePt t="75752" x="4692650" y="3352800"/>
          <p14:tracePt t="75760" x="4716463" y="3352800"/>
          <p14:tracePt t="75769" x="4765675" y="3368675"/>
          <p14:tracePt t="75777" x="4797425" y="3368675"/>
          <p14:tracePt t="75785" x="4918075" y="3376613"/>
          <p14:tracePt t="75794" x="5014913" y="3376613"/>
          <p14:tracePt t="75802" x="5127625" y="3392488"/>
          <p14:tracePt t="75810" x="5249863" y="3392488"/>
          <p14:tracePt t="75818" x="5370513" y="3392488"/>
          <p14:tracePt t="75827" x="5514975" y="3392488"/>
          <p14:tracePt t="75835" x="5661025" y="3392488"/>
          <p14:tracePt t="75843" x="5805488" y="3368675"/>
          <p14:tracePt t="75852" x="5951538" y="3344863"/>
          <p14:tracePt t="75860" x="6111875" y="3303588"/>
          <p14:tracePt t="75868" x="6257925" y="3271838"/>
          <p14:tracePt t="75877" x="6402388" y="3248025"/>
          <p14:tracePt t="75885" x="6530975" y="3206750"/>
          <p14:tracePt t="75893" x="6596063" y="3198813"/>
          <p14:tracePt t="75902" x="6700838" y="3175000"/>
          <p14:tracePt t="75910" x="6789738" y="3151188"/>
          <p14:tracePt t="75918" x="6821488" y="3135313"/>
          <p14:tracePt t="75927" x="6886575" y="3127375"/>
          <p14:tracePt t="76951" x="9474200" y="1370013"/>
          <p14:tracePt t="76960" x="9442450" y="1346200"/>
          <p14:tracePt t="76964" x="9377363" y="1296988"/>
          <p14:tracePt t="76972" x="9329738" y="1257300"/>
          <p14:tracePt t="76980" x="9297988" y="1233488"/>
          <p14:tracePt t="76988" x="9280525" y="1225550"/>
          <p14:tracePt t="76997" x="9256713" y="1208088"/>
          <p14:tracePt t="77004" x="9232900" y="1200150"/>
          <p14:tracePt t="77013" x="9201150" y="1200150"/>
          <p14:tracePt t="77021" x="9151938" y="1200150"/>
          <p14:tracePt t="77029" x="9063038" y="1200150"/>
          <p14:tracePt t="77037" x="8869363" y="1208088"/>
          <p14:tracePt t="77045" x="8764588" y="1249363"/>
          <p14:tracePt t="77053" x="8578850" y="1322388"/>
          <p14:tracePt t="77062" x="8402638" y="1401763"/>
          <p14:tracePt t="77070" x="8080375" y="1611313"/>
          <p14:tracePt t="77079" x="7999413" y="1692275"/>
          <p14:tracePt t="77088" x="7837488" y="1854200"/>
          <p14:tracePt t="77096" x="7732713" y="2022475"/>
          <p14:tracePt t="77104" x="7635875" y="2192338"/>
          <p14:tracePt t="77112" x="7562850" y="2378075"/>
          <p14:tracePt t="77120" x="7539038" y="2530475"/>
          <p14:tracePt t="77129" x="7523163" y="2674938"/>
          <p14:tracePt t="77137" x="7523163" y="2813050"/>
          <p14:tracePt t="77145" x="7523163" y="2941638"/>
          <p14:tracePt t="77153" x="7572375" y="3062288"/>
          <p14:tracePt t="77162" x="7643813" y="3182938"/>
          <p14:tracePt t="77170" x="7716838" y="3295650"/>
          <p14:tracePt t="77179" x="7813675" y="3392488"/>
          <p14:tracePt t="77187" x="7926388" y="3489325"/>
          <p14:tracePt t="77195" x="7974013" y="3513138"/>
          <p14:tracePt t="77203" x="8159750" y="3625850"/>
          <p14:tracePt t="77212" x="8264525" y="3675063"/>
          <p14:tracePt t="77220" x="8402638" y="3706813"/>
          <p14:tracePt t="77228" x="8523288" y="3748088"/>
          <p14:tracePt t="77237" x="8651875" y="3748088"/>
          <p14:tracePt t="77245" x="8764588" y="3756025"/>
          <p14:tracePt t="77253" x="8837613" y="3756025"/>
          <p14:tracePt t="77262" x="8934450" y="3756025"/>
          <p14:tracePt t="77270" x="9031288" y="3756025"/>
          <p14:tracePt t="77279" x="9104313" y="3756025"/>
          <p14:tracePt t="77287" x="9128125" y="3756025"/>
          <p14:tracePt t="77296" x="9175750" y="3748088"/>
          <p14:tracePt t="77304" x="9209088" y="3730625"/>
          <p14:tracePt t="77312" x="9248775" y="3722688"/>
          <p14:tracePt t="77320" x="9256713" y="3706813"/>
          <p14:tracePt t="77328" x="9272588" y="3706813"/>
          <p14:tracePt t="77336" x="9280525" y="3698875"/>
          <p14:tracePt t="77346" x="9297988" y="3683000"/>
          <p14:tracePt t="77354" x="9305925" y="3675063"/>
          <p14:tracePt t="77362" x="9305925" y="3659188"/>
          <p14:tracePt t="77370" x="9305925" y="3651250"/>
          <p14:tracePt t="77378" x="9321800" y="3633788"/>
          <p14:tracePt t="77395" x="9321800" y="3625850"/>
          <p14:tracePt t="77411" x="9321800" y="3609975"/>
          <p14:tracePt t="77860" x="9321800" y="3625850"/>
          <p14:tracePt t="77869" x="9321800" y="3633788"/>
          <p14:tracePt t="77877" x="9321800" y="3659188"/>
          <p14:tracePt t="77885" x="9321800" y="3683000"/>
          <p14:tracePt t="77894" x="9321800" y="3706813"/>
          <p14:tracePt t="77902" x="9321800" y="3748088"/>
          <p14:tracePt t="77910" x="9321800" y="3779838"/>
          <p14:tracePt t="77919" x="9321800" y="3827463"/>
          <p14:tracePt t="77927" x="9321800" y="3876675"/>
          <p14:tracePt t="77935" x="9321800" y="3940175"/>
          <p14:tracePt t="77944" x="9321800" y="3997325"/>
          <p14:tracePt t="77952" x="9321800" y="4060825"/>
          <p14:tracePt t="77960" x="9321800" y="4110038"/>
          <p14:tracePt t="78995" x="6596063" y="1949450"/>
          <p14:tracePt t="78998" x="6572250" y="2022475"/>
          <p14:tracePt t="79012" x="6546850" y="2119313"/>
          <p14:tracePt t="79016" x="6530975" y="2168525"/>
          <p14:tracePt t="79235" x="6523038" y="2168525"/>
          <p14:tracePt t="79244" x="6450013" y="2184400"/>
          <p14:tracePt t="79253" x="6362700" y="2216150"/>
          <p14:tracePt t="79260" x="6119813" y="2312988"/>
          <p14:tracePt t="79268" x="5902325" y="2401888"/>
          <p14:tracePt t="79277" x="5781675" y="2433638"/>
          <p14:tracePt t="79285" x="5548313" y="2506663"/>
          <p14:tracePt t="79293" x="5329238" y="2578100"/>
          <p14:tracePt t="79302" x="5103813" y="2651125"/>
          <p14:tracePt t="79310" x="4910138" y="2716213"/>
          <p14:tracePt t="79318" x="4821238" y="2740025"/>
          <p14:tracePt t="79328" x="4676775" y="2771775"/>
          <p14:tracePt t="79336" x="4572000" y="2797175"/>
          <p14:tracePt t="79344" x="4475163" y="2820988"/>
          <p14:tracePt t="79353" x="4451350" y="2836863"/>
          <p14:tracePt t="79361" x="4386263" y="2836863"/>
          <p14:tracePt t="79369" x="4354513" y="2844800"/>
          <p14:tracePt t="79378" x="4313238" y="2844800"/>
          <p14:tracePt t="79386" x="4289425" y="2844800"/>
          <p14:tracePt t="79394" x="4265613" y="2844800"/>
          <p14:tracePt t="79403" x="4257675" y="2844800"/>
          <p14:tracePt t="79411" x="4241800" y="2844800"/>
          <p14:tracePt t="79427" x="4233863" y="2836863"/>
          <p14:tracePt t="79435" x="4233863" y="2820988"/>
          <p14:tracePt t="79443" x="4217988" y="2797175"/>
          <p14:tracePt t="80113" x="4217988" y="2740025"/>
          <p14:tracePt t="80121" x="4217988" y="2667000"/>
          <p14:tracePt t="80129" x="4233863" y="2578100"/>
          <p14:tracePt t="80137" x="4257675" y="2473325"/>
          <p14:tracePt t="80146" x="4257675" y="2409825"/>
          <p14:tracePt t="81182" x="4378325" y="14509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BF5AD-0890-0316-5512-B5FB855CC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ECA0A162-975D-2024-E7F3-BB3187A477C0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B64790-6B2D-F54E-D6EC-BC917F136765}"/>
              </a:ext>
            </a:extLst>
          </p:cNvPr>
          <p:cNvSpPr txBox="1"/>
          <p:nvPr/>
        </p:nvSpPr>
        <p:spPr>
          <a:xfrm>
            <a:off x="526766" y="618564"/>
            <a:ext cx="111384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1CD2B8BF-FF09-DA90-DC20-31BA01A15997}"/>
                  </a:ext>
                </a:extLst>
              </p:cNvPr>
              <p:cNvSpPr txBox="1"/>
              <p:nvPr/>
            </p:nvSpPr>
            <p:spPr>
              <a:xfrm>
                <a:off x="526765" y="887961"/>
                <a:ext cx="6097772" cy="2560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b="1" dirty="0"/>
                  <a:t>Biot-Savart</a:t>
                </a:r>
                <a:r>
                  <a:rPr lang="it-IT" b="1"/>
                  <a:t> Law</a:t>
                </a:r>
                <a:endParaRPr lang="it-IT" dirty="0"/>
              </a:p>
              <a:p>
                <a:endParaRPr lang="it-IT" dirty="0"/>
              </a:p>
              <a:p>
                <a:r>
                  <a:rPr lang="it-IT"/>
                  <a:t>The magnitude of the magnetic field at </a:t>
                </a:r>
                <a:r>
                  <a:rPr lang="it-IT" dirty="0"/>
                  <a:t>a </a:t>
                </a:r>
                <a:r>
                  <a:rPr lang="it-IT"/>
                  <a:t>distance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from a long </a:t>
                </a:r>
                <a:r>
                  <a:rPr lang="it-IT" dirty="0"/>
                  <a:t>(</a:t>
                </a:r>
                <a:r>
                  <a:rPr lang="it-IT"/>
                  <a:t>infinite</a:t>
                </a:r>
                <a:r>
                  <a:rPr lang="it-IT" dirty="0"/>
                  <a:t>) </a:t>
                </a:r>
                <a:r>
                  <a:rPr lang="it-IT"/>
                  <a:t>straight wire carrying a current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is given by</a:t>
                </a:r>
                <a:r>
                  <a:rPr lang="it-IT" dirty="0"/>
                  <a:t>:</a:t>
                </a:r>
              </a:p>
              <a:p>
                <a:r>
                  <a:rPr lang="it-IT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it-IT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it-IT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it-IT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sz="2800" b="0" dirty="0">
                  <a:ea typeface="Cambria Math" panose="02040503050406030204" pitchFamily="18" charset="0"/>
                </a:endParaRPr>
              </a:p>
              <a:p>
                <a:endParaRPr lang="it-IT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1CD2B8BF-FF09-DA90-DC20-31BA01A15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65" y="887961"/>
                <a:ext cx="6097772" cy="2560957"/>
              </a:xfrm>
              <a:prstGeom prst="rect">
                <a:avLst/>
              </a:prstGeom>
              <a:blipFill>
                <a:blip r:embed="rId5"/>
                <a:stretch>
                  <a:fillRect l="-832" t="-1485" r="-10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4">
            <a:extLst>
              <a:ext uri="{FF2B5EF4-FFF2-40B4-BE49-F238E27FC236}">
                <a16:creationId xmlns:a16="http://schemas.microsoft.com/office/drawing/2014/main" id="{4ED10601-72D6-6101-0900-6A71B42F2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31"/>
          <a:stretch/>
        </p:blipFill>
        <p:spPr bwMode="auto">
          <a:xfrm>
            <a:off x="7719238" y="754340"/>
            <a:ext cx="4095340" cy="50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7C1EA59-625A-455C-96D7-A5CD933C1AC6}"/>
                  </a:ext>
                </a:extLst>
              </p:cNvPr>
              <p:cNvSpPr txBox="1"/>
              <p:nvPr/>
            </p:nvSpPr>
            <p:spPr>
              <a:xfrm>
                <a:off x="3476847" y="4533944"/>
                <a:ext cx="3306725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/>
                  <a:t>The increasing distance between lines as the distance from the wire increases represents the decrease in the magnitude of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due to the term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it-IT" dirty="0"/>
                  <a:t> (</a:t>
                </a:r>
                <a:r>
                  <a:rPr lang="it-IT"/>
                  <a:t>as well as the decrease in the length of the vectors</a:t>
                </a:r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7C1EA59-625A-455C-96D7-A5CD933C1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47" y="4533944"/>
                <a:ext cx="3306725" cy="2031325"/>
              </a:xfrm>
              <a:prstGeom prst="rect">
                <a:avLst/>
              </a:prstGeom>
              <a:blipFill>
                <a:blip r:embed="rId7"/>
                <a:stretch>
                  <a:fillRect l="-1527" t="-1875" b="-3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0E8FD56-668F-C610-76EA-58E144E4560B}"/>
              </a:ext>
            </a:extLst>
          </p:cNvPr>
          <p:cNvCxnSpPr>
            <a:stCxn id="11" idx="0"/>
          </p:cNvCxnSpPr>
          <p:nvPr/>
        </p:nvCxnSpPr>
        <p:spPr>
          <a:xfrm flipV="1">
            <a:off x="5130210" y="3757885"/>
            <a:ext cx="2482702" cy="776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5352B4-9DFD-9888-FC4C-5291D59A49C8}"/>
              </a:ext>
            </a:extLst>
          </p:cNvPr>
          <p:cNvSpPr txBox="1"/>
          <p:nvPr/>
        </p:nvSpPr>
        <p:spPr>
          <a:xfrm>
            <a:off x="7834775" y="1119933"/>
            <a:ext cx="4019169" cy="523220"/>
          </a:xfrm>
          <a:prstGeom prst="rect">
            <a:avLst/>
          </a:prstGeom>
          <a:solidFill>
            <a:srgbClr val="FFFBDA"/>
          </a:solidFill>
        </p:spPr>
        <p:txBody>
          <a:bodyPr wrap="square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field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point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tangent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circle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ACE2558-9D23-058C-8E2F-9AD7CC6BC15F}"/>
              </a:ext>
            </a:extLst>
          </p:cNvPr>
          <p:cNvSpPr txBox="1"/>
          <p:nvPr/>
        </p:nvSpPr>
        <p:spPr>
          <a:xfrm>
            <a:off x="8870372" y="1880447"/>
            <a:ext cx="290118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Current-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carrying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wire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directed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the page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C724BD1C-0026-E35B-46DB-67895A0801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48"/>
    </mc:Choice>
    <mc:Fallback xmlns="">
      <p:transition spd="slow" advTm="97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1" x="4668838" y="3529013"/>
          <p14:tracePt t="539" x="4668838" y="3513138"/>
          <p14:tracePt t="547" x="4668838" y="3489325"/>
          <p14:tracePt t="556" x="4668838" y="3481388"/>
          <p14:tracePt t="564" x="4668838" y="3457575"/>
          <p14:tracePt t="572" x="4668838" y="3433763"/>
          <p14:tracePt t="580" x="4668838" y="3400425"/>
          <p14:tracePt t="588" x="4668838" y="3344863"/>
          <p14:tracePt t="596" x="4676775" y="3279775"/>
          <p14:tracePt t="604" x="4676775" y="3206750"/>
          <p14:tracePt t="613" x="4692650" y="3101975"/>
          <p14:tracePt t="621" x="4692650" y="2989263"/>
          <p14:tracePt t="629" x="4692650" y="2933700"/>
          <p14:tracePt t="642" x="4692650" y="2844800"/>
          <p14:tracePt t="651" x="4692650" y="2740025"/>
          <p14:tracePt t="659" x="4692650" y="2651125"/>
          <p14:tracePt t="667" x="4692650" y="2578100"/>
          <p14:tracePt t="676" x="4692650" y="2506663"/>
          <p14:tracePt t="684" x="4692650" y="2482850"/>
          <p14:tracePt t="692" x="4692650" y="2386013"/>
          <p14:tracePt t="701" x="4692650" y="2360613"/>
          <p14:tracePt t="709" x="4692650" y="2328863"/>
          <p14:tracePt t="717" x="4692650" y="2289175"/>
          <p14:tracePt t="726" x="4692650" y="2263775"/>
          <p14:tracePt t="734" x="4692650" y="2232025"/>
          <p14:tracePt t="743" x="4692650" y="2216150"/>
          <p14:tracePt t="751" x="4700588" y="2192338"/>
          <p14:tracePt t="759" x="4700588" y="2168525"/>
          <p14:tracePt t="776" x="4700588" y="2159000"/>
          <p14:tracePt t="817" x="4716463" y="2143125"/>
          <p14:tracePt t="1309" x="4700588" y="2159000"/>
          <p14:tracePt t="1325" x="4676775" y="2192338"/>
          <p14:tracePt t="1329" x="4668838" y="2208213"/>
          <p14:tracePt t="1337" x="4645025" y="2232025"/>
          <p14:tracePt t="1345" x="4619625" y="2255838"/>
          <p14:tracePt t="1353" x="4595813" y="2289175"/>
          <p14:tracePt t="1361" x="4548188" y="2328863"/>
          <p14:tracePt t="1370" x="4483100" y="2386013"/>
          <p14:tracePt t="1378" x="4427538" y="2433638"/>
          <p14:tracePt t="1386" x="4354513" y="2506663"/>
          <p14:tracePt t="1394" x="4257675" y="2603500"/>
          <p14:tracePt t="1402" x="4160838" y="2692400"/>
          <p14:tracePt t="1418" x="4056063" y="2787650"/>
          <p14:tracePt t="1426" x="3998913" y="2836863"/>
          <p14:tracePt t="1434" x="3910013" y="2909888"/>
          <p14:tracePt t="1443" x="3830638" y="2989263"/>
          <p14:tracePt t="1451" x="3805238" y="3014663"/>
          <p14:tracePt t="1459" x="3757613" y="3062288"/>
          <p14:tracePt t="1467" x="3717925" y="3109913"/>
          <p14:tracePt t="1476" x="3684588" y="3182938"/>
          <p14:tracePt t="1484" x="3660775" y="3232150"/>
          <p14:tracePt t="1492" x="3644900" y="3271838"/>
          <p14:tracePt t="1501" x="3644900" y="3303588"/>
          <p14:tracePt t="1509" x="3644900" y="3328988"/>
          <p14:tracePt t="1517" x="3644900" y="3368675"/>
          <p14:tracePt t="1526" x="3668713" y="3400425"/>
          <p14:tracePt t="1534" x="3709988" y="3457575"/>
          <p14:tracePt t="1543" x="3741738" y="3481388"/>
          <p14:tracePt t="1551" x="3789363" y="3529013"/>
          <p14:tracePt t="1559" x="3854450" y="3562350"/>
          <p14:tracePt t="2581" x="4362450" y="3319463"/>
          <p14:tracePt t="2597" x="4378325" y="3303588"/>
          <p14:tracePt t="2601" x="4386263" y="3295650"/>
          <p14:tracePt t="2607" x="4402138" y="3295650"/>
          <p14:tracePt t="2615" x="4410075" y="3279775"/>
          <p14:tracePt t="2623" x="4427538" y="3271838"/>
          <p14:tracePt t="2631" x="4435475" y="3255963"/>
          <p14:tracePt t="2639" x="4459288" y="3255963"/>
          <p14:tracePt t="2648" x="4475163" y="3248025"/>
          <p14:tracePt t="2656" x="4498975" y="3232150"/>
          <p14:tracePt t="2664" x="4506913" y="3224213"/>
          <p14:tracePt t="2672" x="4532313" y="3206750"/>
          <p14:tracePt t="2681" x="4548188" y="3198813"/>
          <p14:tracePt t="2689" x="4572000" y="3182938"/>
          <p14:tracePt t="2697" x="4579938" y="3159125"/>
          <p14:tracePt t="2706" x="4595813" y="3151188"/>
          <p14:tracePt t="2714" x="4619625" y="3127375"/>
          <p14:tracePt t="2722" x="4629150" y="3109913"/>
          <p14:tracePt t="2731" x="4645025" y="3086100"/>
          <p14:tracePt t="2739" x="4652963" y="3062288"/>
          <p14:tracePt t="2747" x="4652963" y="3038475"/>
          <p14:tracePt t="2755" x="4668838" y="3014663"/>
          <p14:tracePt t="2764" x="4676775" y="2965450"/>
          <p14:tracePt t="2772" x="4676775" y="2941638"/>
          <p14:tracePt t="2781" x="4676775" y="2909888"/>
          <p14:tracePt t="2789" x="4676775" y="2868613"/>
          <p14:tracePt t="2797" x="4676775" y="2836863"/>
          <p14:tracePt t="2805" x="4668838" y="2797175"/>
          <p14:tracePt t="2814" x="4645025" y="2747963"/>
          <p14:tracePt t="2822" x="4619625" y="2716213"/>
          <p14:tracePt t="2831" x="4603750" y="2667000"/>
          <p14:tracePt t="2839" x="4595813" y="2651125"/>
          <p14:tracePt t="2847" x="4572000" y="2619375"/>
          <p14:tracePt t="2855" x="4548188" y="2595563"/>
          <p14:tracePt t="2864" x="4532313" y="2570163"/>
          <p14:tracePt t="2872" x="4524375" y="2554288"/>
          <p14:tracePt t="2880" x="4506913" y="2546350"/>
          <p14:tracePt t="2889" x="4498975" y="2530475"/>
          <p14:tracePt t="2897" x="4483100" y="2522538"/>
          <p14:tracePt t="2905" x="4475163" y="2522538"/>
          <p14:tracePt t="2914" x="4459288" y="2522538"/>
          <p14:tracePt t="2922" x="4451350" y="2506663"/>
          <p14:tracePt t="2930" x="4435475" y="2506663"/>
          <p14:tracePt t="2939" x="4427538" y="2506663"/>
          <p14:tracePt t="2947" x="4410075" y="2506663"/>
          <p14:tracePt t="2955" x="4402138" y="2506663"/>
          <p14:tracePt t="2964" x="4378325" y="2506663"/>
          <p14:tracePt t="2972" x="4362450" y="2506663"/>
          <p14:tracePt t="2981" x="4313238" y="2506663"/>
          <p14:tracePt t="2989" x="4305300" y="2506663"/>
          <p14:tracePt t="2997" x="4281488" y="2506663"/>
          <p14:tracePt t="3006" x="4265613" y="2506663"/>
          <p14:tracePt t="3022" x="4241800" y="2506663"/>
          <p14:tracePt t="3030" x="4217988" y="2506663"/>
          <p14:tracePt t="3038" x="4192588" y="2506663"/>
          <p14:tracePt t="3046" x="4192588" y="2522538"/>
          <p14:tracePt t="3055" x="4184650" y="2522538"/>
          <p14:tracePt t="3063" x="4168775" y="2522538"/>
          <p14:tracePt t="3071" x="4160838" y="2522538"/>
          <p14:tracePt t="3080" x="4160838" y="2530475"/>
          <p14:tracePt t="3088" x="4144963" y="2530475"/>
          <p14:tracePt t="3096" x="4137025" y="2530475"/>
          <p14:tracePt t="3105" x="4137025" y="2546350"/>
          <p14:tracePt t="3113" x="4121150" y="2546350"/>
          <p14:tracePt t="3130" x="4111625" y="2546350"/>
          <p14:tracePt t="3147" x="4095750" y="2546350"/>
          <p14:tracePt t="3274" x="4121150" y="2530475"/>
          <p14:tracePt t="3282" x="4137025" y="2522538"/>
          <p14:tracePt t="3290" x="4160838" y="2498725"/>
          <p14:tracePt t="3298" x="4192588" y="2482850"/>
          <p14:tracePt t="3306" x="4241800" y="2457450"/>
          <p14:tracePt t="3314" x="4281488" y="2433638"/>
          <p14:tracePt t="3323" x="4330700" y="2425700"/>
          <p14:tracePt t="3331" x="4378325" y="2386013"/>
          <p14:tracePt t="3339" x="4427538" y="2360613"/>
          <p14:tracePt t="3347" x="4475163" y="2328863"/>
          <p14:tracePt t="3355" x="4498975" y="2312988"/>
          <p14:tracePt t="3364" x="4532313" y="2289175"/>
          <p14:tracePt t="3372" x="4572000" y="2263775"/>
          <p14:tracePt t="3380" x="4595813" y="2239963"/>
          <p14:tracePt t="3388" x="4619625" y="2216150"/>
          <p14:tracePt t="3397" x="4629150" y="2208213"/>
          <p14:tracePt t="3405" x="4645025" y="2192338"/>
          <p14:tracePt t="3413" x="4645025" y="2168525"/>
          <p14:tracePt t="3422" x="4652963" y="2159000"/>
          <p14:tracePt t="3430" x="4652963" y="2143125"/>
          <p14:tracePt t="3438" x="4652963" y="2135188"/>
          <p14:tracePt t="3446" x="4652963" y="2119313"/>
          <p14:tracePt t="3455" x="4645025" y="2111375"/>
          <p14:tracePt t="3463" x="4619625" y="2087563"/>
          <p14:tracePt t="3472" x="4595813" y="2071688"/>
          <p14:tracePt t="3480" x="4548188" y="2046288"/>
          <p14:tracePt t="3488" x="4498975" y="2022475"/>
          <p14:tracePt t="3497" x="4451350" y="1998663"/>
          <p14:tracePt t="3505" x="4386263" y="1974850"/>
          <p14:tracePt t="3513" x="4330700" y="1949450"/>
          <p14:tracePt t="3522" x="4257675" y="1925638"/>
          <p14:tracePt t="3530" x="4184650" y="1917700"/>
          <p14:tracePt t="3538" x="4121150" y="1893888"/>
          <p14:tracePt t="3547" x="4048125" y="1878013"/>
          <p14:tracePt t="3555" x="3983038" y="1878013"/>
          <p14:tracePt t="3563" x="3910013" y="1878013"/>
          <p14:tracePt t="3572" x="3838575" y="1878013"/>
          <p14:tracePt t="3580" x="3781425" y="1878013"/>
          <p14:tracePt t="3588" x="3709988" y="1878013"/>
          <p14:tracePt t="3597" x="3636963" y="1878013"/>
          <p14:tracePt t="4619" x="5153025" y="2909888"/>
          <p14:tracePt t="5154" x="5153025" y="2892425"/>
          <p14:tracePt t="5162" x="5137150" y="2884488"/>
          <p14:tracePt t="5170" x="5127625" y="2868613"/>
          <p14:tracePt t="5178" x="5103813" y="2860675"/>
          <p14:tracePt t="5186" x="5087938" y="2836863"/>
          <p14:tracePt t="5194" x="5064125" y="2797175"/>
          <p14:tracePt t="5202" x="5040313" y="2771775"/>
          <p14:tracePt t="5210" x="5006975" y="2724150"/>
          <p14:tracePt t="5219" x="4967288" y="2674938"/>
          <p14:tracePt t="5227" x="4943475" y="2619375"/>
          <p14:tracePt t="5235" x="4910138" y="2554288"/>
          <p14:tracePt t="5243" x="4870450" y="2482850"/>
          <p14:tracePt t="5251" x="4846638" y="2409825"/>
          <p14:tracePt t="5268" x="4789488" y="2255838"/>
          <p14:tracePt t="5276" x="4749800" y="2184400"/>
          <p14:tracePt t="5285" x="4725988" y="2111375"/>
          <p14:tracePt t="5292" x="4700588" y="2038350"/>
          <p14:tracePt t="5301" x="4692650" y="1998663"/>
          <p14:tracePt t="5309" x="4676775" y="1949450"/>
          <p14:tracePt t="5317" x="4668838" y="1917700"/>
          <p14:tracePt t="5326" x="4652963" y="1893888"/>
          <p14:tracePt t="5334" x="4645025" y="1870075"/>
          <p14:tracePt t="5342" x="4645025" y="1854200"/>
          <p14:tracePt t="5351" x="4645025" y="1844675"/>
          <p14:tracePt t="5384" x="4629150" y="1844675"/>
          <p14:tracePt t="5446" x="4629150" y="1870075"/>
          <p14:tracePt t="5455" x="4629150" y="1893888"/>
          <p14:tracePt t="5463" x="4629150" y="1925638"/>
          <p14:tracePt t="5472" x="4619625" y="1966913"/>
          <p14:tracePt t="5480" x="4619625" y="2014538"/>
          <p14:tracePt t="5488" x="4619625" y="2071688"/>
          <p14:tracePt t="5496" x="4619625" y="2135188"/>
          <p14:tracePt t="5505" x="4619625" y="2208213"/>
          <p14:tracePt t="5513" x="4619625" y="2263775"/>
          <p14:tracePt t="5522" x="4619625" y="2336800"/>
          <p14:tracePt t="5530" x="4619625" y="2401888"/>
          <p14:tracePt t="5538" x="4619625" y="2457450"/>
          <p14:tracePt t="5547" x="4619625" y="2506663"/>
          <p14:tracePt t="5555" x="4619625" y="2570163"/>
          <p14:tracePt t="5563" x="4619625" y="2595563"/>
          <p14:tracePt t="5571" x="4629150" y="2627313"/>
          <p14:tracePt t="5580" x="4645025" y="2667000"/>
          <p14:tracePt t="5588" x="4652963" y="2700338"/>
          <p14:tracePt t="5597" x="4652963" y="2724150"/>
          <p14:tracePt t="5605" x="4668838" y="2740025"/>
          <p14:tracePt t="5613" x="4676775" y="2747963"/>
          <p14:tracePt t="5621" x="4676775" y="2763838"/>
          <p14:tracePt t="5630" x="4692650" y="2771775"/>
          <p14:tracePt t="6645" x="4716463" y="1998663"/>
          <p14:tracePt t="6648" x="4692650" y="1974850"/>
          <p14:tracePt t="6660" x="4629150" y="1941513"/>
          <p14:tracePt t="6669" x="4603750" y="1925638"/>
          <p14:tracePt t="6678" x="4572000" y="1925638"/>
          <p14:tracePt t="6685" x="4532313" y="1925638"/>
          <p14:tracePt t="6693" x="4498975" y="1925638"/>
          <p14:tracePt t="6701" x="4451350" y="1925638"/>
          <p14:tracePt t="6710" x="4402138" y="1949450"/>
          <p14:tracePt t="6718" x="4330700" y="1990725"/>
          <p14:tracePt t="6726" x="4265613" y="2022475"/>
          <p14:tracePt t="6735" x="4192588" y="2046288"/>
          <p14:tracePt t="6743" x="4121150" y="2095500"/>
          <p14:tracePt t="6751" x="4056063" y="2119313"/>
          <p14:tracePt t="6760" x="3998913" y="2159000"/>
          <p14:tracePt t="6768" x="3935413" y="2192338"/>
          <p14:tracePt t="6776" x="3886200" y="2216150"/>
          <p14:tracePt t="6785" x="3862388" y="2232025"/>
          <p14:tracePt t="6793" x="3838575" y="2255838"/>
          <p14:tracePt t="6801" x="3805238" y="2281238"/>
          <p14:tracePt t="6810" x="3765550" y="2328863"/>
          <p14:tracePt t="6818" x="3741738" y="2352675"/>
          <p14:tracePt t="6826" x="3733800" y="2378075"/>
          <p14:tracePt t="6835" x="3717925" y="2409825"/>
          <p14:tracePt t="6843" x="3709988" y="2425700"/>
          <p14:tracePt t="6851" x="3709988" y="2457450"/>
          <p14:tracePt t="6860" x="3692525" y="2498725"/>
          <p14:tracePt t="6868" x="3692525" y="2530475"/>
          <p14:tracePt t="6876" x="3692525" y="2554288"/>
          <p14:tracePt t="6885" x="3692525" y="2595563"/>
          <p14:tracePt t="6893" x="3692525" y="2603500"/>
          <p14:tracePt t="6901" x="3692525" y="2651125"/>
          <p14:tracePt t="6910" x="3692525" y="2674938"/>
          <p14:tracePt t="6918" x="3709988" y="2716213"/>
          <p14:tracePt t="6926" x="3717925" y="2740025"/>
          <p14:tracePt t="6935" x="3733800" y="2771775"/>
          <p14:tracePt t="6943" x="3757613" y="2813050"/>
          <p14:tracePt t="6951" x="3765550" y="2836863"/>
          <p14:tracePt t="6960" x="3781425" y="2868613"/>
          <p14:tracePt t="6968" x="3805238" y="2917825"/>
          <p14:tracePt t="6984" x="3814763" y="2941638"/>
          <p14:tracePt t="6992" x="3830638" y="2981325"/>
          <p14:tracePt t="7001" x="3838575" y="3005138"/>
          <p14:tracePt t="7009" x="3862388" y="3030538"/>
          <p14:tracePt t="7017" x="3886200" y="3062288"/>
          <p14:tracePt t="7026" x="3910013" y="3078163"/>
          <p14:tracePt t="7034" x="3935413" y="3109913"/>
          <p14:tracePt t="7042" x="3951288" y="3109913"/>
          <p14:tracePt t="7050" x="3975100" y="3127375"/>
          <p14:tracePt t="7059" x="4006850" y="3151188"/>
          <p14:tracePt t="7067" x="4032250" y="3159125"/>
          <p14:tracePt t="7076" x="4071938" y="3175000"/>
          <p14:tracePt t="7084" x="4111625" y="3182938"/>
          <p14:tracePt t="7092" x="4144963" y="3198813"/>
          <p14:tracePt t="7101" x="4168775" y="3198813"/>
          <p14:tracePt t="7109" x="4233863" y="3206750"/>
          <p14:tracePt t="7117" x="4257675" y="3206750"/>
          <p14:tracePt t="7126" x="4281488" y="3224213"/>
          <p14:tracePt t="7134" x="4313238" y="3224213"/>
          <p14:tracePt t="7142" x="4354513" y="3224213"/>
          <p14:tracePt t="7151" x="4378325" y="3224213"/>
          <p14:tracePt t="7159" x="4410075" y="3224213"/>
          <p14:tracePt t="7167" x="4435475" y="3206750"/>
          <p14:tracePt t="7176" x="4459288" y="3175000"/>
          <p14:tracePt t="7184" x="4475163" y="3151188"/>
          <p14:tracePt t="7192" x="4498975" y="3127375"/>
          <p14:tracePt t="7200" x="4524375" y="3101975"/>
          <p14:tracePt t="7209" x="4532313" y="3078163"/>
          <p14:tracePt t="7217" x="4556125" y="3038475"/>
          <p14:tracePt t="7226" x="4572000" y="3005138"/>
          <p14:tracePt t="7234" x="4579938" y="2965450"/>
          <p14:tracePt t="7242" x="4595813" y="2933700"/>
          <p14:tracePt t="7251" x="4595813" y="2892425"/>
          <p14:tracePt t="7259" x="4603750" y="2860675"/>
          <p14:tracePt t="7267" x="4619625" y="2820988"/>
          <p14:tracePt t="7276" x="4619625" y="2787650"/>
          <p14:tracePt t="7284" x="4619625" y="2747963"/>
          <p14:tracePt t="7292" x="4619625" y="2700338"/>
          <p14:tracePt t="7301" x="4619625" y="2667000"/>
          <p14:tracePt t="7309" x="4619625" y="2619375"/>
          <p14:tracePt t="7317" x="4603750" y="2578100"/>
          <p14:tracePt t="7326" x="4595813" y="2546350"/>
          <p14:tracePt t="7334" x="4572000" y="2498725"/>
          <p14:tracePt t="7342" x="4548188" y="2457450"/>
          <p14:tracePt t="7351" x="4532313" y="2425700"/>
          <p14:tracePt t="7359" x="4498975" y="2386013"/>
          <p14:tracePt t="7367" x="4435475" y="2312988"/>
          <p14:tracePt t="7376" x="4410075" y="2289175"/>
          <p14:tracePt t="7384" x="4378325" y="2263775"/>
          <p14:tracePt t="7392" x="4338638" y="2255838"/>
          <p14:tracePt t="7401" x="4305300" y="2232025"/>
          <p14:tracePt t="7409" x="4265613" y="2216150"/>
          <p14:tracePt t="7417" x="4217988" y="2208213"/>
          <p14:tracePt t="7426" x="4168775" y="2192338"/>
          <p14:tracePt t="7434" x="4121150" y="2184400"/>
          <p14:tracePt t="7442" x="4056063" y="2184400"/>
          <p14:tracePt t="7450" x="4006850" y="2184400"/>
          <p14:tracePt t="7459" x="3951288" y="2184400"/>
          <p14:tracePt t="7467" x="3878263" y="2184400"/>
          <p14:tracePt t="7476" x="3814763" y="2184400"/>
          <p14:tracePt t="7484" x="3765550" y="2184400"/>
          <p14:tracePt t="7492" x="3717925" y="2184400"/>
          <p14:tracePt t="7501" x="3660775" y="2192338"/>
          <p14:tracePt t="7509" x="3595688" y="2208213"/>
          <p14:tracePt t="7517" x="3548063" y="2232025"/>
          <p14:tracePt t="7526" x="3498850" y="2255838"/>
          <p14:tracePt t="7534" x="3451225" y="2281238"/>
          <p14:tracePt t="7542" x="3394075" y="2305050"/>
          <p14:tracePt t="7551" x="3346450" y="2328863"/>
          <p14:tracePt t="7559" x="3306763" y="2360613"/>
          <p14:tracePt t="7567" x="3281363" y="2378075"/>
          <p14:tracePt t="7576" x="3257550" y="2401888"/>
          <p14:tracePt t="7584" x="3201988" y="2433638"/>
          <p14:tracePt t="7592" x="3176588" y="2473325"/>
          <p14:tracePt t="7601" x="3160713" y="2498725"/>
          <p14:tracePt t="7609" x="3152775" y="2530475"/>
          <p14:tracePt t="7617" x="3136900" y="2570163"/>
          <p14:tracePt t="7626" x="3128963" y="2603500"/>
          <p14:tracePt t="7634" x="3113088" y="2651125"/>
          <p14:tracePt t="7642" x="3113088" y="2700338"/>
          <p14:tracePt t="7651" x="3113088" y="2747963"/>
          <p14:tracePt t="7659" x="3113088" y="2797175"/>
          <p14:tracePt t="7667" x="3113088" y="2860675"/>
          <p14:tracePt t="8700" x="3741738" y="1878013"/>
          <p14:tracePt t="8784" x="3717925" y="1878013"/>
          <p14:tracePt t="8792" x="3692525" y="1870075"/>
          <p14:tracePt t="8801" x="3644900" y="1854200"/>
          <p14:tracePt t="8809" x="3571875" y="1828800"/>
          <p14:tracePt t="8818" x="3467100" y="1797050"/>
          <p14:tracePt t="8826" x="3346450" y="1773238"/>
          <p14:tracePt t="8834" x="3184525" y="1731963"/>
          <p14:tracePt t="8843" x="3032125" y="1692275"/>
          <p14:tracePt t="8851" x="2846388" y="1668463"/>
          <p14:tracePt t="8859" x="2676525" y="1660525"/>
          <p14:tracePt t="8868" x="2605088" y="1660525"/>
          <p14:tracePt t="8876" x="2474913" y="1660525"/>
          <p14:tracePt t="8884" x="2354263" y="1660525"/>
          <p14:tracePt t="8892" x="2265363" y="1660525"/>
          <p14:tracePt t="8901" x="2185988" y="1660525"/>
          <p14:tracePt t="8909" x="2120900" y="1684338"/>
          <p14:tracePt t="8917" x="2063750" y="1708150"/>
          <p14:tracePt t="8926" x="2047875" y="1724025"/>
          <p14:tracePt t="8934" x="1974850" y="1773238"/>
          <p14:tracePt t="8942" x="1974850" y="1781175"/>
          <p14:tracePt t="8951" x="1935163" y="1820863"/>
          <p14:tracePt t="8959" x="1927225" y="1844675"/>
          <p14:tracePt t="8968" x="1911350" y="1870075"/>
          <p14:tracePt t="8976" x="1903413" y="1893888"/>
          <p14:tracePt t="8984" x="1903413" y="1917700"/>
          <p14:tracePt t="8992" x="1903413" y="1941513"/>
          <p14:tracePt t="9001" x="1903413" y="1966913"/>
          <p14:tracePt t="9009" x="1903413" y="1974850"/>
          <p14:tracePt t="9017" x="1903413" y="2014538"/>
          <p14:tracePt t="9026" x="1903413" y="2022475"/>
          <p14:tracePt t="9034" x="1927225" y="2063750"/>
          <p14:tracePt t="9042" x="1951038" y="2087563"/>
          <p14:tracePt t="9051" x="1974850" y="2111375"/>
          <p14:tracePt t="9059" x="1984375" y="2119313"/>
          <p14:tracePt t="9068" x="2039938" y="2143125"/>
          <p14:tracePt t="9076" x="2063750" y="2168525"/>
          <p14:tracePt t="9084" x="2097088" y="2184400"/>
          <p14:tracePt t="9093" x="2120900" y="2192338"/>
          <p14:tracePt t="9101" x="2193925" y="2208213"/>
          <p14:tracePt t="9109" x="2241550" y="2216150"/>
          <p14:tracePt t="9117" x="2290763" y="2216150"/>
          <p14:tracePt t="9126" x="2330450" y="2216150"/>
          <p14:tracePt t="9134" x="2378075" y="2216150"/>
          <p14:tracePt t="9142" x="2427288" y="2216150"/>
          <p14:tracePt t="9151" x="2459038" y="2216150"/>
          <p14:tracePt t="9159" x="2508250" y="2216150"/>
          <p14:tracePt t="9167" x="2547938" y="2208213"/>
          <p14:tracePt t="9176" x="2571750" y="2208213"/>
          <p14:tracePt t="9184" x="2605088" y="2192338"/>
          <p14:tracePt t="9192" x="2628900" y="2184400"/>
          <p14:tracePt t="9201" x="2652713" y="2168525"/>
          <p14:tracePt t="9209" x="2693988" y="2159000"/>
          <p14:tracePt t="9217" x="2717800" y="2143125"/>
          <p14:tracePt t="9226" x="2741613" y="2135188"/>
          <p14:tracePt t="9234" x="2765425" y="2119313"/>
          <p14:tracePt t="9243" x="2789238" y="2111375"/>
          <p14:tracePt t="9251" x="2822575" y="2087563"/>
          <p14:tracePt t="9259" x="2838450" y="2087563"/>
          <p14:tracePt t="9267" x="2870200" y="2063750"/>
          <p14:tracePt t="9276" x="2911475" y="2046288"/>
          <p14:tracePt t="9284" x="2935288" y="2038350"/>
          <p14:tracePt t="9292" x="2959100" y="2022475"/>
          <p14:tracePt t="9301" x="2982913" y="2014538"/>
          <p14:tracePt t="9309" x="3008313" y="1998663"/>
          <p14:tracePt t="9317" x="3032125" y="1974850"/>
          <p14:tracePt t="9326" x="3055938" y="1974850"/>
          <p14:tracePt t="9334" x="3063875" y="1966913"/>
          <p14:tracePt t="9342" x="3087688" y="1949450"/>
          <p14:tracePt t="9351" x="3113088" y="1941513"/>
          <p14:tracePt t="9359" x="3136900" y="1925638"/>
          <p14:tracePt t="9367" x="3160713" y="1917700"/>
          <p14:tracePt t="9376" x="3184525" y="1917700"/>
          <p14:tracePt t="9384" x="3201988" y="1901825"/>
          <p14:tracePt t="9392" x="3225800" y="1893888"/>
          <p14:tracePt t="9401" x="3249613" y="1893888"/>
          <p14:tracePt t="9409" x="3273425" y="1878013"/>
          <p14:tracePt t="9418" x="3297238" y="1878013"/>
          <p14:tracePt t="9426" x="3322638" y="1878013"/>
          <p14:tracePt t="9434" x="3346450" y="1870075"/>
          <p14:tracePt t="9443" x="3354388" y="1870075"/>
          <p14:tracePt t="9451" x="3370263" y="1870075"/>
          <p14:tracePt t="9467" x="3378200" y="1870075"/>
          <p14:tracePt t="9540" x="3370263" y="1870075"/>
          <p14:tracePt t="9548" x="3354388" y="1870075"/>
          <p14:tracePt t="9563" x="3330575" y="1870075"/>
          <p14:tracePt t="9572" x="3297238" y="1870075"/>
          <p14:tracePt t="9580" x="3257550" y="1870075"/>
          <p14:tracePt t="9588" x="3225800" y="1870075"/>
          <p14:tracePt t="9597" x="3160713" y="1878013"/>
          <p14:tracePt t="9605" x="3128963" y="1901825"/>
          <p14:tracePt t="9613" x="3079750" y="1917700"/>
          <p14:tracePt t="9621" x="2990850" y="1966913"/>
          <p14:tracePt t="9630" x="2967038" y="1990725"/>
          <p14:tracePt t="9638" x="2959100" y="1998663"/>
          <p14:tracePt t="9646" x="2919413" y="2046288"/>
          <p14:tracePt t="9655" x="2911475" y="2063750"/>
          <p14:tracePt t="9663" x="2894013" y="2087563"/>
          <p14:tracePt t="9672" x="2870200" y="2143125"/>
          <p14:tracePt t="9680" x="2870200" y="2184400"/>
          <p14:tracePt t="9688" x="2862263" y="2216150"/>
          <p14:tracePt t="9697" x="2862263" y="2255838"/>
          <p14:tracePt t="9705" x="2862263" y="2289175"/>
          <p14:tracePt t="10727" x="2555875" y="2360613"/>
          <p14:tracePt t="10956" x="2571750" y="2360613"/>
          <p14:tracePt t="10964" x="2579688" y="2336800"/>
          <p14:tracePt t="10972" x="2605088" y="2328863"/>
          <p14:tracePt t="10980" x="2628900" y="2289175"/>
          <p14:tracePt t="10989" x="2668588" y="2263775"/>
          <p14:tracePt t="10997" x="2693988" y="2216150"/>
          <p14:tracePt t="11005" x="2725738" y="2168525"/>
          <p14:tracePt t="11013" x="2749550" y="2119313"/>
          <p14:tracePt t="11021" x="2789238" y="2087563"/>
          <p14:tracePt t="11029" x="2814638" y="2038350"/>
          <p14:tracePt t="11037" x="2838450" y="1998663"/>
          <p14:tracePt t="11046" x="2846388" y="1966913"/>
          <p14:tracePt t="11054" x="2862263" y="1917700"/>
          <p14:tracePt t="11067" x="2862263" y="1878013"/>
          <p14:tracePt t="11076" x="2862263" y="1844675"/>
          <p14:tracePt t="11084" x="2862263" y="1804988"/>
          <p14:tracePt t="11092" x="2862263" y="1773238"/>
          <p14:tracePt t="11101" x="2846388" y="1749425"/>
          <p14:tracePt t="11109" x="2822575" y="1708150"/>
          <p14:tracePt t="11117" x="2789238" y="1684338"/>
          <p14:tracePt t="11126" x="2749550" y="1660525"/>
          <p14:tracePt t="11134" x="2717800" y="1636713"/>
          <p14:tracePt t="11142" x="2668588" y="1619250"/>
          <p14:tracePt t="11151" x="2620963" y="1611313"/>
          <p14:tracePt t="11159" x="2579688" y="1611313"/>
          <p14:tracePt t="11167" x="2524125" y="1611313"/>
          <p14:tracePt t="11176" x="2435225" y="1611313"/>
          <p14:tracePt t="11184" x="2403475" y="1619250"/>
          <p14:tracePt t="11192" x="2354263" y="1636713"/>
          <p14:tracePt t="11201" x="2314575" y="1684338"/>
          <p14:tracePt t="11209" x="2281238" y="1724025"/>
          <p14:tracePt t="11218" x="2257425" y="1773238"/>
          <p14:tracePt t="11226" x="2233613" y="1820863"/>
          <p14:tracePt t="11234" x="2217738" y="1878013"/>
          <p14:tracePt t="11242" x="2209800" y="1949450"/>
          <p14:tracePt t="11251" x="2209800" y="2014538"/>
          <p14:tracePt t="11259" x="2209800" y="2087563"/>
          <p14:tracePt t="11267" x="2209800" y="2159000"/>
          <p14:tracePt t="11276" x="2217738" y="2239963"/>
          <p14:tracePt t="11284" x="2241550" y="2312988"/>
          <p14:tracePt t="11292" x="2265363" y="2401888"/>
          <p14:tracePt t="11301" x="2314575" y="2482850"/>
          <p14:tracePt t="11309" x="2354263" y="2554288"/>
          <p14:tracePt t="11317" x="2386013" y="2619375"/>
          <p14:tracePt t="11326" x="2427288" y="2700338"/>
          <p14:tracePt t="11334" x="2459038" y="2747963"/>
          <p14:tracePt t="11342" x="2508250" y="2813050"/>
          <p14:tracePt t="11351" x="2547938" y="2860675"/>
          <p14:tracePt t="11359" x="2555875" y="2884488"/>
          <p14:tracePt t="11367" x="2597150" y="2917825"/>
          <p14:tracePt t="11376" x="2628900" y="2941638"/>
          <p14:tracePt t="11384" x="2652713" y="2965450"/>
          <p14:tracePt t="11392" x="2676525" y="2981325"/>
          <p14:tracePt t="11401" x="2725738" y="3005138"/>
          <p14:tracePt t="11409" x="2741613" y="3014663"/>
          <p14:tracePt t="11417" x="2789238" y="3014663"/>
          <p14:tracePt t="11426" x="2814638" y="3014663"/>
          <p14:tracePt t="11434" x="2838450" y="3014663"/>
          <p14:tracePt t="11443" x="2870200" y="3014663"/>
          <p14:tracePt t="11451" x="2911475" y="3014663"/>
          <p14:tracePt t="11459" x="2935288" y="3005138"/>
          <p14:tracePt t="11467" x="2967038" y="2981325"/>
          <p14:tracePt t="11476" x="2990850" y="2957513"/>
          <p14:tracePt t="11484" x="3008313" y="2957513"/>
          <p14:tracePt t="11492" x="3055938" y="2917825"/>
          <p14:tracePt t="11501" x="3063875" y="2909888"/>
          <p14:tracePt t="11509" x="3087688" y="2884488"/>
          <p14:tracePt t="11518" x="3105150" y="2860675"/>
          <p14:tracePt t="11526" x="3113088" y="2836863"/>
          <p14:tracePt t="11534" x="3128963" y="2820988"/>
          <p14:tracePt t="11542" x="3136900" y="2771775"/>
          <p14:tracePt t="11551" x="3136900" y="2747963"/>
          <p14:tracePt t="11559" x="3136900" y="2724150"/>
          <p14:tracePt t="11567" x="3136900" y="2716213"/>
          <p14:tracePt t="11576" x="3136900" y="2692400"/>
          <p14:tracePt t="11584" x="3128963" y="2667000"/>
          <p14:tracePt t="11593" x="3113088" y="2651125"/>
          <p14:tracePt t="11601" x="3105150" y="2627313"/>
          <p14:tracePt t="11609" x="3079750" y="2603500"/>
          <p14:tracePt t="11617" x="3055938" y="2595563"/>
          <p14:tracePt t="11626" x="3016250" y="2578100"/>
          <p14:tracePt t="11634" x="3008313" y="2570163"/>
          <p14:tracePt t="11642" x="2959100" y="2554288"/>
          <p14:tracePt t="11651" x="2943225" y="2554288"/>
          <p14:tracePt t="11659" x="2894013" y="2546350"/>
          <p14:tracePt t="11667" x="2870200" y="2546350"/>
          <p14:tracePt t="11676" x="2822575" y="2546350"/>
          <p14:tracePt t="11684" x="2814638" y="2546350"/>
          <p14:tracePt t="11692" x="2765425" y="2546350"/>
          <p14:tracePt t="11701" x="2741613" y="2554288"/>
          <p14:tracePt t="11709" x="2717800" y="2578100"/>
          <p14:tracePt t="11718" x="2693988" y="2603500"/>
          <p14:tracePt t="11726" x="2676525" y="2627313"/>
          <p14:tracePt t="11734" x="2668588" y="2674938"/>
          <p14:tracePt t="11742" x="2652713" y="2724150"/>
          <p14:tracePt t="12774" x="3613150" y="3633788"/>
          <p14:tracePt t="12901" x="3613150" y="3586163"/>
          <p14:tracePt t="12909" x="3621088" y="3538538"/>
          <p14:tracePt t="12917" x="3668713" y="3481388"/>
          <p14:tracePt t="12926" x="3733800" y="3344863"/>
          <p14:tracePt t="12934" x="3781425" y="3271838"/>
          <p14:tracePt t="12942" x="3878263" y="3135313"/>
          <p14:tracePt t="12951" x="3959225" y="3014663"/>
          <p14:tracePt t="12959" x="4048125" y="2892425"/>
          <p14:tracePt t="12968" x="4087813" y="2844800"/>
          <p14:tracePt t="12976" x="4184650" y="2747963"/>
          <p14:tracePt t="12984" x="4257675" y="2667000"/>
          <p14:tracePt t="12992" x="4330700" y="2603500"/>
          <p14:tracePt t="13001" x="4402138" y="2554288"/>
          <p14:tracePt t="13009" x="4459288" y="2506663"/>
          <p14:tracePt t="13017" x="4506913" y="2482850"/>
          <p14:tracePt t="13026" x="4572000" y="2457450"/>
          <p14:tracePt t="13034" x="4629150" y="2457450"/>
          <p14:tracePt t="13043" x="4676775" y="2457450"/>
          <p14:tracePt t="13051" x="4725988" y="2457450"/>
          <p14:tracePt t="13059" x="4773613" y="2457450"/>
          <p14:tracePt t="13067" x="4813300" y="2457450"/>
          <p14:tracePt t="13076" x="4821238" y="2473325"/>
          <p14:tracePt t="13084" x="4862513" y="2482850"/>
          <p14:tracePt t="13092" x="4886325" y="2506663"/>
          <p14:tracePt t="13101" x="4918075" y="2530475"/>
          <p14:tracePt t="13109" x="4935538" y="2554288"/>
          <p14:tracePt t="13117" x="4943475" y="2570163"/>
          <p14:tracePt t="13126" x="4967288" y="2578100"/>
          <p14:tracePt t="13134" x="4967288" y="2595563"/>
          <p14:tracePt t="13143" x="4967288" y="2603500"/>
          <p14:tracePt t="13151" x="4983163" y="2619375"/>
          <p14:tracePt t="13168" x="4983163" y="2627313"/>
          <p14:tracePt t="13184" x="4983163" y="2643188"/>
          <p14:tracePt t="13209" x="4983163" y="2651125"/>
          <p14:tracePt t="13242" x="4983163" y="2667000"/>
          <p14:tracePt t="13536" x="4983163" y="2674938"/>
          <p14:tracePt t="13544" x="4967288" y="2700338"/>
          <p14:tracePt t="13552" x="4967288" y="2724150"/>
          <p14:tracePt t="13560" x="4959350" y="2740025"/>
          <p14:tracePt t="13568" x="4935538" y="2771775"/>
          <p14:tracePt t="13576" x="4910138" y="2797175"/>
          <p14:tracePt t="13584" x="4886325" y="2844800"/>
          <p14:tracePt t="13593" x="4846638" y="2884488"/>
          <p14:tracePt t="13601" x="4821238" y="2917825"/>
          <p14:tracePt t="13609" x="4789488" y="2965450"/>
          <p14:tracePt t="13617" x="4741863" y="3005138"/>
          <p14:tracePt t="13626" x="4700588" y="3054350"/>
          <p14:tracePt t="13634" x="4668838" y="3086100"/>
          <p14:tracePt t="13642" x="4603750" y="3127375"/>
          <p14:tracePt t="13651" x="4572000" y="3159125"/>
          <p14:tracePt t="13659" x="4524375" y="3182938"/>
          <p14:tracePt t="13667" x="4475163" y="3206750"/>
          <p14:tracePt t="13676" x="4435475" y="3224213"/>
          <p14:tracePt t="13684" x="4386263" y="3248025"/>
          <p14:tracePt t="13692" x="4338638" y="3255963"/>
          <p14:tracePt t="13701" x="4289425" y="3271838"/>
          <p14:tracePt t="13709" x="4241800" y="3271838"/>
          <p14:tracePt t="13717" x="4217988" y="3271838"/>
          <p14:tracePt t="13726" x="4184650" y="3271838"/>
          <p14:tracePt t="13734" x="4144963" y="3271838"/>
          <p14:tracePt t="13742" x="4111625" y="3271838"/>
          <p14:tracePt t="13751" x="4087813" y="3271838"/>
          <p14:tracePt t="13759" x="4056063" y="3271838"/>
          <p14:tracePt t="13767" x="4048125" y="3255963"/>
          <p14:tracePt t="13776" x="4032250" y="3248025"/>
          <p14:tracePt t="14801" x="4943475" y="2844800"/>
          <p14:tracePt t="14935" x="4943475" y="2820988"/>
          <p14:tracePt t="14943" x="4943475" y="2797175"/>
          <p14:tracePt t="14951" x="4943475" y="2763838"/>
          <p14:tracePt t="14960" x="4943475" y="2716213"/>
          <p14:tracePt t="14968" x="4943475" y="2651125"/>
          <p14:tracePt t="14976" x="4935538" y="2595563"/>
          <p14:tracePt t="14984" x="4935538" y="2530475"/>
          <p14:tracePt t="14993" x="4918075" y="2457450"/>
          <p14:tracePt t="15001" x="4918075" y="2401888"/>
          <p14:tracePt t="15009" x="4910138" y="2328863"/>
          <p14:tracePt t="15017" x="4910138" y="2281238"/>
          <p14:tracePt t="15026" x="4894263" y="2255838"/>
          <p14:tracePt t="15034" x="4894263" y="2208213"/>
          <p14:tracePt t="15043" x="4894263" y="2168525"/>
          <p14:tracePt t="15051" x="4894263" y="2143125"/>
          <p14:tracePt t="15059" x="4894263" y="2119313"/>
          <p14:tracePt t="15068" x="4894263" y="2111375"/>
          <p14:tracePt t="15084" x="4894263" y="2095500"/>
          <p14:tracePt t="15159" x="4894263" y="2111375"/>
          <p14:tracePt t="15167" x="4894263" y="2119313"/>
          <p14:tracePt t="15176" x="4894263" y="2143125"/>
          <p14:tracePt t="15184" x="4894263" y="2159000"/>
          <p14:tracePt t="15192" x="4894263" y="2168525"/>
          <p14:tracePt t="15201" x="4894263" y="2192338"/>
          <p14:tracePt t="15209" x="4894263" y="2208213"/>
          <p14:tracePt t="15217" x="4894263" y="2232025"/>
          <p14:tracePt t="15226" x="4894263" y="2239963"/>
          <p14:tracePt t="15234" x="4910138" y="2263775"/>
          <p14:tracePt t="15242" x="4918075" y="2281238"/>
          <p14:tracePt t="15251" x="4935538" y="2289175"/>
          <p14:tracePt t="15259" x="4943475" y="2312988"/>
          <p14:tracePt t="15267" x="4959350" y="2328863"/>
          <p14:tracePt t="15276" x="4983163" y="2336800"/>
          <p14:tracePt t="15284" x="4991100" y="2352675"/>
          <p14:tracePt t="15292" x="4991100" y="2360613"/>
          <p14:tracePt t="15301" x="5006975" y="2378075"/>
          <p14:tracePt t="15309" x="5014913" y="2378075"/>
          <p14:tracePt t="15326" x="5032375" y="2386013"/>
          <p14:tracePt t="15342" x="5040313" y="2401888"/>
          <p14:tracePt t="21951" x="2701925" y="3965575"/>
          <p14:tracePt t="21966" x="2693988" y="4021138"/>
          <p14:tracePt t="21967" x="2676525" y="4094163"/>
          <p14:tracePt t="21974" x="2676525" y="4165600"/>
          <p14:tracePt t="21981" x="2676525" y="4238625"/>
          <p14:tracePt t="21989" x="2676525" y="4311650"/>
          <p14:tracePt t="21997" x="2676525" y="4375150"/>
          <p14:tracePt t="22005" x="2693988" y="4432300"/>
          <p14:tracePt t="22013" x="2701925" y="4456113"/>
          <p14:tracePt t="22021" x="2717800" y="4497388"/>
          <p14:tracePt t="22030" x="2725738" y="4529138"/>
          <p14:tracePt t="22038" x="2749550" y="4568825"/>
          <p14:tracePt t="22046" x="2765425" y="4594225"/>
          <p14:tracePt t="22055" x="2773363" y="4602163"/>
          <p14:tracePt t="22063" x="2789238" y="4618038"/>
          <p14:tracePt t="22071" x="2798763" y="4618038"/>
          <p14:tracePt t="22080" x="2814638" y="4625975"/>
          <p14:tracePt t="22088" x="2822575" y="4625975"/>
          <p14:tracePt t="22096" x="2838450" y="4625975"/>
          <p14:tracePt t="22105" x="2846388" y="4625975"/>
          <p14:tracePt t="22113" x="2846388" y="4618038"/>
          <p14:tracePt t="22121" x="2862263" y="4602163"/>
          <p14:tracePt t="22130" x="2870200" y="4576763"/>
          <p14:tracePt t="22138" x="2870200" y="4545013"/>
          <p14:tracePt t="22146" x="2886075" y="4505325"/>
          <p14:tracePt t="22155" x="2894013" y="4471988"/>
          <p14:tracePt t="22163" x="2894013" y="4408488"/>
          <p14:tracePt t="22171" x="2911475" y="4359275"/>
          <p14:tracePt t="22180" x="2911475" y="4303713"/>
          <p14:tracePt t="22188" x="2911475" y="4238625"/>
          <p14:tracePt t="22196" x="2911475" y="4165600"/>
          <p14:tracePt t="22205" x="2911475" y="4086225"/>
          <p14:tracePt t="22213" x="2894013" y="4013200"/>
          <p14:tracePt t="22221" x="2870200" y="3916363"/>
          <p14:tracePt t="22230" x="2862263" y="3827463"/>
          <p14:tracePt t="22238" x="2838450" y="3730625"/>
          <p14:tracePt t="22246" x="2814638" y="3659188"/>
          <p14:tracePt t="22255" x="2773363" y="3562350"/>
          <p14:tracePt t="22263" x="2765425" y="3489325"/>
          <p14:tracePt t="22271" x="2725738" y="3416300"/>
          <p14:tracePt t="22280" x="2725738" y="3392488"/>
          <p14:tracePt t="22288" x="2693988" y="3295650"/>
          <p14:tracePt t="22296" x="2676525" y="3271838"/>
          <p14:tracePt t="22305" x="2668588" y="3232150"/>
          <p14:tracePt t="22313" x="2652713" y="3159125"/>
          <p14:tracePt t="22321" x="2652713" y="3127375"/>
          <p14:tracePt t="22330" x="2652713" y="3101975"/>
          <p14:tracePt t="22338" x="2652713" y="3062288"/>
          <p14:tracePt t="22346" x="2668588" y="3038475"/>
          <p14:tracePt t="22355" x="2676525" y="3014663"/>
          <p14:tracePt t="22363" x="2717800" y="2989263"/>
          <p14:tracePt t="22371" x="2749550" y="2965450"/>
          <p14:tracePt t="22380" x="2789238" y="2957513"/>
          <p14:tracePt t="22388" x="2822575" y="2941638"/>
          <p14:tracePt t="22396" x="2894013" y="2933700"/>
          <p14:tracePt t="22405" x="2959100" y="2917825"/>
          <p14:tracePt t="22413" x="3016250" y="2909888"/>
          <p14:tracePt t="22421" x="3079750" y="2909888"/>
          <p14:tracePt t="22430" x="3136900" y="2909888"/>
          <p14:tracePt t="22438" x="3201988" y="2909888"/>
          <p14:tracePt t="22446" x="3249613" y="2909888"/>
          <p14:tracePt t="22455" x="3281363" y="2909888"/>
          <p14:tracePt t="22463" x="3322638" y="2909888"/>
          <p14:tracePt t="22471" x="3354388" y="2909888"/>
          <p14:tracePt t="22480" x="3394075" y="2909888"/>
          <p14:tracePt t="22488" x="3402013" y="2909888"/>
          <p14:tracePt t="22496" x="3427413" y="2909888"/>
          <p14:tracePt t="22505" x="3443288" y="2909888"/>
          <p14:tracePt t="22513" x="3451225" y="2909888"/>
          <p14:tracePt t="22521" x="3451225" y="2917825"/>
          <p14:tracePt t="22530" x="3467100" y="2917825"/>
          <p14:tracePt t="22538" x="3467100" y="2933700"/>
          <p14:tracePt t="22546" x="3467100" y="2941638"/>
          <p14:tracePt t="22563" x="3467100" y="2957513"/>
          <p14:tracePt t="22572" x="3467100" y="2965450"/>
          <p14:tracePt t="22588" x="3451225" y="2981325"/>
          <p14:tracePt t="22597" x="3443288" y="2981325"/>
          <p14:tracePt t="22605" x="3427413" y="2981325"/>
          <p14:tracePt t="22613" x="3419475" y="2989263"/>
          <p14:tracePt t="22621" x="3402013" y="2989263"/>
          <p14:tracePt t="22638" x="3394075" y="2989263"/>
          <p14:tracePt t="22647" x="3378200" y="2989263"/>
          <p14:tracePt t="22663" x="3370263" y="2989263"/>
          <p14:tracePt t="22680" x="3354388" y="2981325"/>
          <p14:tracePt t="22709" x="3354388" y="2965450"/>
          <p14:tracePt t="22726" x="3354388" y="2957513"/>
          <p14:tracePt t="22742" x="3354388" y="2941638"/>
          <p14:tracePt t="22755" x="3370263" y="2933700"/>
          <p14:tracePt t="22772" x="3378200" y="2917825"/>
          <p14:tracePt t="22997" x="3394075" y="2917825"/>
          <p14:tracePt t="23005" x="3427413" y="2917825"/>
          <p14:tracePt t="23013" x="3467100" y="2917825"/>
          <p14:tracePt t="23021" x="3498850" y="2909888"/>
          <p14:tracePt t="23030" x="3540125" y="2909888"/>
          <p14:tracePt t="24047" x="4789488" y="2740025"/>
          <p14:tracePt t="24050" x="4797425" y="2740025"/>
          <p14:tracePt t="24064" x="4821238" y="2724150"/>
          <p14:tracePt t="24080" x="4838700" y="2724150"/>
          <p14:tracePt t="24129" x="4846638" y="2724150"/>
          <p14:tracePt t="24171" x="4862513" y="2724150"/>
          <p14:tracePt t="24180" x="4870450" y="2724150"/>
          <p14:tracePt t="24188" x="4886325" y="2724150"/>
          <p14:tracePt t="24197" x="4894263" y="2724150"/>
          <p14:tracePt t="24205" x="4910138" y="2724150"/>
          <p14:tracePt t="24213" x="4918075" y="2724150"/>
          <p14:tracePt t="24221" x="4935538" y="2724150"/>
          <p14:tracePt t="24230" x="4943475" y="2724150"/>
          <p14:tracePt t="24238" x="4959350" y="2724150"/>
          <p14:tracePt t="24255" x="4967288" y="2724150"/>
          <p14:tracePt t="24280" x="4983163" y="2724150"/>
          <p14:tracePt t="24372" x="4967288" y="2724150"/>
          <p14:tracePt t="24388" x="4959350" y="2724150"/>
          <p14:tracePt t="24396" x="4943475" y="2724150"/>
          <p14:tracePt t="24405" x="4935538" y="2724150"/>
          <p14:tracePt t="24413" x="4918075" y="2724150"/>
          <p14:tracePt t="24422" x="4910138" y="2724150"/>
          <p14:tracePt t="24430" x="4886325" y="2724150"/>
          <p14:tracePt t="24438" x="4870450" y="2724150"/>
          <p14:tracePt t="24447" x="4846638" y="2724150"/>
          <p14:tracePt t="24455" x="4821238" y="2724150"/>
          <p14:tracePt t="24463" x="4797425" y="2724150"/>
          <p14:tracePt t="24472" x="4773613" y="2724150"/>
          <p14:tracePt t="24480" x="4749800" y="2724150"/>
          <p14:tracePt t="24488" x="4741863" y="2724150"/>
          <p14:tracePt t="24497" x="4725988" y="2724150"/>
          <p14:tracePt t="24505" x="4716463" y="2716213"/>
          <p14:tracePt t="24521" x="4700588" y="2716213"/>
          <p14:tracePt t="24530" x="4700588" y="2700338"/>
          <p14:tracePt t="24538" x="4692650" y="2692400"/>
          <p14:tracePt t="24555" x="4676775" y="2674938"/>
          <p14:tracePt t="24563" x="4676775" y="2667000"/>
          <p14:tracePt t="24572" x="4668838" y="2627313"/>
          <p14:tracePt t="24580" x="4652963" y="2603500"/>
          <p14:tracePt t="24588" x="4645025" y="2570163"/>
          <p14:tracePt t="24597" x="4629150" y="2530475"/>
          <p14:tracePt t="24605" x="4619625" y="2473325"/>
          <p14:tracePt t="24613" x="4595813" y="2425700"/>
          <p14:tracePt t="24622" x="4579938" y="2360613"/>
          <p14:tracePt t="24630" x="4556125" y="2305050"/>
          <p14:tracePt t="24638" x="4548188" y="2239963"/>
          <p14:tracePt t="24646" x="4524375" y="2192338"/>
          <p14:tracePt t="24655" x="4524375" y="2159000"/>
          <p14:tracePt t="24663" x="4498975" y="2119313"/>
          <p14:tracePt t="24672" x="4483100" y="2087563"/>
          <p14:tracePt t="24680" x="4475163" y="2071688"/>
          <p14:tracePt t="24688" x="4475163" y="2046288"/>
          <p14:tracePt t="24697" x="4459288" y="2046288"/>
          <p14:tracePt t="24705" x="4459288" y="2038350"/>
          <p14:tracePt t="24754" x="4459288" y="2046288"/>
          <p14:tracePt t="24763" x="4459288" y="2071688"/>
          <p14:tracePt t="24772" x="4459288" y="2111375"/>
          <p14:tracePt t="24780" x="4459288" y="2168525"/>
          <p14:tracePt t="24788" x="4459288" y="2232025"/>
          <p14:tracePt t="24797" x="4459288" y="2289175"/>
          <p14:tracePt t="24805" x="4459288" y="2360613"/>
          <p14:tracePt t="24813" x="4475163" y="2433638"/>
          <p14:tracePt t="24822" x="4483100" y="2506663"/>
          <p14:tracePt t="24830" x="4498975" y="2578100"/>
          <p14:tracePt t="24838" x="4498975" y="2643188"/>
          <p14:tracePt t="24847" x="4506913" y="2692400"/>
          <p14:tracePt t="24855" x="4506913" y="2716213"/>
          <p14:tracePt t="24863" x="4524375" y="2747963"/>
          <p14:tracePt t="24872" x="4524375" y="2787650"/>
          <p14:tracePt t="24880" x="4524375" y="2813050"/>
          <p14:tracePt t="24888" x="4524375" y="2820988"/>
          <p14:tracePt t="24897" x="4524375" y="2836863"/>
          <p14:tracePt t="24913" x="4524375" y="2844800"/>
          <p14:tracePt t="24930" x="4524375" y="2860675"/>
          <p14:tracePt t="25178" x="4506913" y="2860675"/>
          <p14:tracePt t="25186" x="4498975" y="2860675"/>
          <p14:tracePt t="25194" x="4475163" y="2860675"/>
          <p14:tracePt t="25202" x="4435475" y="2860675"/>
          <p14:tracePt t="26223" x="4435475" y="3062288"/>
          <p14:tracePt t="26513" x="4427538" y="3062288"/>
          <p14:tracePt t="26520" x="4410075" y="3062288"/>
          <p14:tracePt t="26530" x="4386263" y="3062288"/>
          <p14:tracePt t="26538" x="4362450" y="3062288"/>
          <p14:tracePt t="26547" x="4338638" y="3062288"/>
          <p14:tracePt t="26555" x="4313238" y="3062288"/>
          <p14:tracePt t="26563" x="4265613" y="3078163"/>
          <p14:tracePt t="26571" x="4208463" y="3078163"/>
          <p14:tracePt t="26580" x="4144963" y="3086100"/>
          <p14:tracePt t="26588" x="4087813" y="3109913"/>
          <p14:tracePt t="26597" x="4024313" y="3127375"/>
          <p14:tracePt t="26605" x="3975100" y="3151188"/>
          <p14:tracePt t="26613" x="3927475" y="3182938"/>
          <p14:tracePt t="26622" x="3878263" y="3206750"/>
          <p14:tracePt t="26630" x="3862388" y="3232150"/>
          <p14:tracePt t="26638" x="3805238" y="3271838"/>
          <p14:tracePt t="26647" x="3781425" y="3303588"/>
          <p14:tracePt t="26655" x="3757613" y="3344863"/>
          <p14:tracePt t="26663" x="3741738" y="3376613"/>
          <p14:tracePt t="26672" x="3741738" y="3392488"/>
          <p14:tracePt t="26680" x="3733800" y="3457575"/>
          <p14:tracePt t="26688" x="3717925" y="3489325"/>
          <p14:tracePt t="26697" x="3717925" y="3529013"/>
          <p14:tracePt t="26705" x="3717925" y="3538538"/>
          <p14:tracePt t="26713" x="3717925" y="3562350"/>
          <p14:tracePt t="26721" x="3717925" y="3602038"/>
          <p14:tracePt t="26730" x="3733800" y="3609975"/>
          <p14:tracePt t="26738" x="3741738" y="3633788"/>
          <p14:tracePt t="26747" x="3757613" y="3651250"/>
          <p14:tracePt t="26755" x="3765550" y="3659188"/>
          <p14:tracePt t="26763" x="3781425" y="3675063"/>
          <p14:tracePt t="26772" x="3781425" y="3683000"/>
          <p14:tracePt t="26780" x="3789363" y="3683000"/>
          <p14:tracePt t="26805" x="3805238" y="3683000"/>
          <p14:tracePt t="26822" x="3814763" y="3675063"/>
          <p14:tracePt t="26830" x="3814763" y="3659188"/>
          <p14:tracePt t="26843" x="3814763" y="3633788"/>
          <p14:tracePt t="26851" x="3830638" y="3625850"/>
          <p14:tracePt t="26859" x="3830638" y="3602038"/>
          <p14:tracePt t="26867" x="3830638" y="3578225"/>
          <p14:tracePt t="26876" x="3838575" y="3538538"/>
          <p14:tracePt t="26884" x="3838575" y="3529013"/>
          <p14:tracePt t="26892" x="3838575" y="3489325"/>
          <p14:tracePt t="26901" x="3854450" y="3465513"/>
          <p14:tracePt t="26909" x="3854450" y="3457575"/>
          <p14:tracePt t="26917" x="3854450" y="3433763"/>
          <p14:tracePt t="26925" x="3862388" y="3416300"/>
          <p14:tracePt t="26934" x="3862388" y="3400425"/>
          <p14:tracePt t="26942" x="3862388" y="3392488"/>
          <p14:tracePt t="26951" x="3862388" y="3376613"/>
          <p14:tracePt t="26959" x="3862388" y="3368675"/>
          <p14:tracePt t="27000" x="3862388" y="3352800"/>
          <p14:tracePt t="27684" x="3862388" y="3344863"/>
          <p14:tracePt t="27692" x="3854450" y="3328988"/>
          <p14:tracePt t="27717" x="3838575" y="3319463"/>
          <p14:tracePt t="27726" x="3838575" y="3303588"/>
          <p14:tracePt t="28746" x="3176588" y="2724150"/>
          <p14:tracePt t="29476" x="3184525" y="2724150"/>
          <p14:tracePt t="29484" x="3209925" y="2724150"/>
          <p14:tracePt t="29492" x="3225800" y="2724150"/>
          <p14:tracePt t="29501" x="3249613" y="2724150"/>
          <p14:tracePt t="29509" x="3273425" y="2724150"/>
          <p14:tracePt t="29517" x="3306763" y="2716213"/>
          <p14:tracePt t="29526" x="3346450" y="2700338"/>
          <p14:tracePt t="29534" x="3394075" y="2692400"/>
          <p14:tracePt t="29542" x="3443288" y="2667000"/>
          <p14:tracePt t="29551" x="3475038" y="2643188"/>
          <p14:tracePt t="29559" x="3516313" y="2619375"/>
          <p14:tracePt t="29567" x="3540125" y="2603500"/>
          <p14:tracePt t="29576" x="3563938" y="2578100"/>
          <p14:tracePt t="29584" x="3595688" y="2530475"/>
          <p14:tracePt t="29592" x="3613150" y="2506663"/>
          <p14:tracePt t="29601" x="3621088" y="2473325"/>
          <p14:tracePt t="29609" x="3621088" y="2433638"/>
          <p14:tracePt t="29617" x="3636963" y="2401888"/>
          <p14:tracePt t="29626" x="3636963" y="2360613"/>
          <p14:tracePt t="29634" x="3636963" y="2328863"/>
          <p14:tracePt t="29642" x="3636963" y="2312988"/>
          <p14:tracePt t="29651" x="3621088" y="2289175"/>
          <p14:tracePt t="29659" x="3613150" y="2255838"/>
          <p14:tracePt t="29667" x="3595688" y="2239963"/>
          <p14:tracePt t="29676" x="3595688" y="2216150"/>
          <p14:tracePt t="29684" x="3587750" y="2208213"/>
          <p14:tracePt t="29692" x="3571875" y="2208213"/>
          <p14:tracePt t="29701" x="3563938" y="2192338"/>
          <p14:tracePt t="29709" x="3548063" y="2192338"/>
          <p14:tracePt t="29718" x="3540125" y="2184400"/>
          <p14:tracePt t="29734" x="3524250" y="2184400"/>
          <p14:tracePt t="29742" x="3516313" y="2184400"/>
          <p14:tracePt t="29767" x="3498850" y="2184400"/>
          <p14:tracePt t="29776" x="3490913" y="2208213"/>
          <p14:tracePt t="30813" x="3814763" y="3344863"/>
          <p14:tracePt t="30832" x="3927475" y="3328988"/>
          <p14:tracePt t="30839" x="4048125" y="3328988"/>
          <p14:tracePt t="30844" x="4121150" y="3328988"/>
          <p14:tracePt t="30852" x="4168775" y="3328988"/>
          <p14:tracePt t="30860" x="4233863" y="3328988"/>
          <p14:tracePt t="30868" x="4281488" y="3344863"/>
          <p14:tracePt t="30876" x="4338638" y="3352800"/>
          <p14:tracePt t="30885" x="4378325" y="3368675"/>
          <p14:tracePt t="30893" x="4427538" y="3376613"/>
          <p14:tracePt t="30901" x="4435475" y="3392488"/>
          <p14:tracePt t="30910" x="4475163" y="3400425"/>
          <p14:tracePt t="30918" x="4506913" y="3416300"/>
          <p14:tracePt t="30926" x="4532313" y="3433763"/>
          <p14:tracePt t="30935" x="4548188" y="3441700"/>
          <p14:tracePt t="30943" x="4556125" y="3441700"/>
          <p14:tracePt t="30951" x="4572000" y="3457575"/>
          <p14:tracePt t="31209" x="4572000" y="3441700"/>
          <p14:tracePt t="31217" x="4556125" y="3433763"/>
          <p14:tracePt t="31226" x="4548188" y="3400425"/>
          <p14:tracePt t="31234" x="4548188" y="3376613"/>
          <p14:tracePt t="31242" x="4524375" y="3344863"/>
          <p14:tracePt t="31251" x="4483100" y="3279775"/>
          <p14:tracePt t="31259" x="4459288" y="3232150"/>
          <p14:tracePt t="31267" x="4427538" y="3175000"/>
          <p14:tracePt t="31276" x="4386263" y="3127375"/>
          <p14:tracePt t="31284" x="4354513" y="3062288"/>
          <p14:tracePt t="31292" x="4338638" y="3038475"/>
          <p14:tracePt t="31301" x="4313238" y="3005138"/>
          <p14:tracePt t="31309" x="4305300" y="2981325"/>
          <p14:tracePt t="31317" x="4281488" y="2941638"/>
          <p14:tracePt t="31326" x="4265613" y="2917825"/>
          <p14:tracePt t="31334" x="4257675" y="2892425"/>
          <p14:tracePt t="31342" x="4257675" y="2884488"/>
          <p14:tracePt t="31351" x="4257675" y="2868613"/>
          <p14:tracePt t="31359" x="4257675" y="2844800"/>
          <p14:tracePt t="31367" x="4257675" y="2836863"/>
          <p14:tracePt t="31376" x="4257675" y="2820988"/>
          <p14:tracePt t="31384" x="4257675" y="2813050"/>
          <p14:tracePt t="31392" x="4257675" y="2797175"/>
          <p14:tracePt t="31409" x="4281488" y="2771775"/>
          <p14:tracePt t="31417" x="4305300" y="2763838"/>
          <p14:tracePt t="31426" x="4330700" y="2747963"/>
          <p14:tracePt t="31434" x="4362450" y="2747963"/>
          <p14:tracePt t="31442" x="4402138" y="2747963"/>
          <p14:tracePt t="31451" x="4435475" y="2740025"/>
          <p14:tracePt t="31459" x="4475163" y="2740025"/>
          <p14:tracePt t="31467" x="4506913" y="2740025"/>
          <p14:tracePt t="31476" x="4532313" y="2740025"/>
          <p14:tracePt t="31484" x="4572000" y="2740025"/>
          <p14:tracePt t="31493" x="4619625" y="2740025"/>
          <p14:tracePt t="31501" x="4645025" y="2747963"/>
          <p14:tracePt t="31509" x="4652963" y="2763838"/>
          <p14:tracePt t="31517" x="4652963" y="2771775"/>
          <p14:tracePt t="31526" x="4668838" y="2787650"/>
          <p14:tracePt t="31534" x="4668838" y="2813050"/>
          <p14:tracePt t="31542" x="4668838" y="2820988"/>
          <p14:tracePt t="31551" x="4652963" y="2844800"/>
          <p14:tracePt t="31559" x="4645025" y="2860675"/>
          <p14:tracePt t="31567" x="4619625" y="2892425"/>
          <p14:tracePt t="31576" x="4595813" y="2909888"/>
          <p14:tracePt t="31584" x="4572000" y="2917825"/>
          <p14:tracePt t="31592" x="4548188" y="2933700"/>
          <p14:tracePt t="31601" x="4524375" y="2957513"/>
          <p14:tracePt t="31609" x="4498975" y="2957513"/>
          <p14:tracePt t="31618" x="4475163" y="2965450"/>
          <p14:tracePt t="31626" x="4459288" y="2965450"/>
          <p14:tracePt t="31634" x="4451350" y="2981325"/>
          <p14:tracePt t="31651" x="4435475" y="2981325"/>
          <p14:tracePt t="31696" x="4451350" y="2981325"/>
          <p14:tracePt t="31704" x="4459288" y="2981325"/>
          <p14:tracePt t="31712" x="4483100" y="2981325"/>
          <p14:tracePt t="31720" x="4506913" y="2965450"/>
          <p14:tracePt t="31728" x="4524375" y="2965450"/>
          <p14:tracePt t="31737" x="4556125" y="2965450"/>
          <p14:tracePt t="31751" x="4579938" y="2965450"/>
          <p14:tracePt t="31759" x="4603750" y="2965450"/>
          <p14:tracePt t="31767" x="4619625" y="2965450"/>
          <p14:tracePt t="31776" x="4645025" y="2965450"/>
          <p14:tracePt t="31784" x="4652963" y="2965450"/>
          <p14:tracePt t="31792" x="4668838" y="2965450"/>
          <p14:tracePt t="31817" x="4676775" y="2965450"/>
          <p14:tracePt t="32267" x="4676775" y="2981325"/>
          <p14:tracePt t="32276" x="4692650" y="2981325"/>
          <p14:tracePt t="33087" x="4668838" y="2981325"/>
          <p14:tracePt t="33096" x="4619625" y="2981325"/>
          <p14:tracePt t="33104" x="4556125" y="2981325"/>
          <p14:tracePt t="33112" x="4498975" y="2965450"/>
          <p14:tracePt t="33120" x="4435475" y="2965450"/>
          <p14:tracePt t="33128" x="4378325" y="2965450"/>
          <p14:tracePt t="33136" x="4330700" y="2965450"/>
          <p14:tracePt t="33144" x="4208463" y="2965450"/>
          <p14:tracePt t="33152" x="4160838" y="2965450"/>
          <p14:tracePt t="33160" x="4056063" y="2965450"/>
          <p14:tracePt t="33169" x="3975100" y="2965450"/>
          <p14:tracePt t="33177" x="3935413" y="2965450"/>
          <p14:tracePt t="33185" x="3886200" y="2965450"/>
          <p14:tracePt t="33193" x="3838575" y="2981325"/>
          <p14:tracePt t="33202" x="3805238" y="2981325"/>
          <p14:tracePt t="33210" x="3781425" y="2989263"/>
          <p14:tracePt t="33218" x="3765550" y="3005138"/>
          <p14:tracePt t="33226" x="3757613" y="3005138"/>
          <p14:tracePt t="33235" x="3741738" y="3014663"/>
          <p14:tracePt t="33267" x="3741738" y="3030538"/>
          <p14:tracePt t="33284" x="3757613" y="3030538"/>
          <p14:tracePt t="33292" x="3781425" y="3038475"/>
          <p14:tracePt t="33305" x="3789363" y="3038475"/>
          <p14:tracePt t="33313" x="3830638" y="3038475"/>
          <p14:tracePt t="33322" x="3862388" y="3054350"/>
          <p14:tracePt t="34349" x="3644900" y="2627313"/>
          <p14:tracePt t="36188" x="3644900" y="2643188"/>
          <p14:tracePt t="36196" x="3668713" y="2667000"/>
          <p14:tracePt t="36204" x="3684588" y="2716213"/>
          <p14:tracePt t="36212" x="3709988" y="2747963"/>
          <p14:tracePt t="37234" x="4556125" y="2360613"/>
          <p14:tracePt t="40925" x="4556125" y="2352675"/>
          <p14:tracePt t="40934" x="4572000" y="2328863"/>
          <p14:tracePt t="40942" x="4579938" y="2289175"/>
          <p14:tracePt t="40951" x="4619625" y="2232025"/>
          <p14:tracePt t="40956" x="4652963" y="2184400"/>
          <p14:tracePt t="40965" x="4725988" y="2071688"/>
          <p14:tracePt t="40974" x="4813300" y="1941513"/>
          <p14:tracePt t="40981" x="4910138" y="1804988"/>
          <p14:tracePt t="40991" x="5032375" y="1660525"/>
          <p14:tracePt t="40999" x="5249863" y="1377950"/>
          <p14:tracePt t="41006" x="5394325" y="1200150"/>
          <p14:tracePt t="41017" x="5564188" y="1008063"/>
          <p14:tracePt t="41023" x="5661025" y="911225"/>
          <p14:tracePt t="41031" x="5829300" y="725488"/>
          <p14:tracePt t="41040" x="5983288" y="555625"/>
          <p14:tracePt t="41048" x="6169025" y="387350"/>
          <p14:tracePt t="41056" x="6337300" y="257175"/>
          <p14:tracePt t="41064" x="6499225" y="112713"/>
          <p14:tracePt t="41230" x="8958263" y="96838"/>
          <p14:tracePt t="41238" x="9063038" y="185738"/>
          <p14:tracePt t="41246" x="9175750" y="290513"/>
          <p14:tracePt t="41255" x="9272588" y="403225"/>
          <p14:tracePt t="41263" x="9369425" y="523875"/>
          <p14:tracePt t="41271" x="9450388" y="644525"/>
          <p14:tracePt t="41280" x="9539288" y="765175"/>
          <p14:tracePt t="41288" x="9612313" y="885825"/>
          <p14:tracePt t="41296" x="9644063" y="942975"/>
          <p14:tracePt t="41304" x="9691688" y="1063625"/>
          <p14:tracePt t="41313" x="9732963" y="1160463"/>
          <p14:tracePt t="41321" x="9764713" y="1249363"/>
          <p14:tracePt t="41330" x="9788525" y="1330325"/>
          <p14:tracePt t="41338" x="9813925" y="1514475"/>
          <p14:tracePt t="41347" x="9829800" y="1587500"/>
          <p14:tracePt t="41355" x="9829800" y="1668463"/>
          <p14:tracePt t="41363" x="9829800" y="1820863"/>
          <p14:tracePt t="41372" x="9829800" y="1925638"/>
          <p14:tracePt t="41380" x="9829800" y="2022475"/>
          <p14:tracePt t="41388" x="9829800" y="2135188"/>
          <p14:tracePt t="41397" x="9805988" y="2255838"/>
          <p14:tracePt t="41405" x="9780588" y="2378075"/>
          <p14:tracePt t="41413" x="9764713" y="2433638"/>
          <p14:tracePt t="41422" x="9732963" y="2619375"/>
          <p14:tracePt t="41430" x="9717088" y="2674938"/>
          <p14:tracePt t="41438" x="9691688" y="2763838"/>
          <p14:tracePt t="41447" x="9667875" y="2860675"/>
          <p14:tracePt t="41455" x="9636125" y="2957513"/>
          <p14:tracePt t="41463" x="9612313" y="3038475"/>
          <p14:tracePt t="41471" x="9586913" y="3101975"/>
          <p14:tracePt t="41480" x="9563100" y="3175000"/>
          <p14:tracePt t="41488" x="9547225" y="3232150"/>
          <p14:tracePt t="41496" x="9539288" y="3255963"/>
          <p14:tracePt t="41505" x="9523413" y="3303588"/>
          <p14:tracePt t="41513" x="9515475" y="3344863"/>
          <p14:tracePt t="41522" x="9498013" y="3376613"/>
          <p14:tracePt t="41530" x="9490075" y="3400425"/>
          <p14:tracePt t="41538" x="9474200" y="3441700"/>
          <p14:tracePt t="41546" x="9474200" y="3457575"/>
          <p14:tracePt t="41555" x="9466263" y="3481388"/>
          <p14:tracePt t="41563" x="9466263" y="3505200"/>
          <p14:tracePt t="41572" x="9450388" y="3529013"/>
          <p14:tracePt t="41580" x="9442450" y="3554413"/>
          <p14:tracePt t="41588" x="9442450" y="3562350"/>
          <p14:tracePt t="41597" x="9426575" y="3586163"/>
          <p14:tracePt t="41605" x="9426575" y="3602038"/>
          <p14:tracePt t="41613" x="9426575" y="3609975"/>
          <p14:tracePt t="41622" x="9418638" y="3625850"/>
          <p14:tracePt t="41630" x="9418638" y="3633788"/>
          <p14:tracePt t="41647" x="9418638" y="3651250"/>
          <p14:tracePt t="41818" x="9418638" y="3633788"/>
          <p14:tracePt t="41876" x="9418638" y="3625850"/>
          <p14:tracePt t="41884" x="9426575" y="3609975"/>
          <p14:tracePt t="41891" x="9442450" y="3609975"/>
          <p14:tracePt t="42912" x="8628063" y="3295650"/>
          <p14:tracePt t="42915" x="8675688" y="3328988"/>
          <p14:tracePt t="42935" x="8837613" y="3433763"/>
          <p14:tracePt t="42942" x="8869363" y="3457575"/>
          <p14:tracePt t="42951" x="8910638" y="3465513"/>
          <p14:tracePt t="42959" x="8966200" y="3489325"/>
          <p14:tracePt t="42967" x="9015413" y="3505200"/>
          <p14:tracePt t="42976" x="9031288" y="3513138"/>
          <p14:tracePt t="42984" x="9063038" y="3513138"/>
          <p14:tracePt t="42992" x="9104313" y="3529013"/>
          <p14:tracePt t="43001" x="9136063" y="3529013"/>
          <p14:tracePt t="43009" x="9201150" y="3529013"/>
          <p14:tracePt t="43017" x="9209088" y="3529013"/>
          <p14:tracePt t="43026" x="9232900" y="3529013"/>
          <p14:tracePt t="43034" x="9256713" y="3529013"/>
          <p14:tracePt t="43042" x="9280525" y="3529013"/>
          <p14:tracePt t="43050" x="9297988" y="3529013"/>
          <p14:tracePt t="43059" x="9321800" y="3529013"/>
          <p14:tracePt t="43067" x="9329738" y="3529013"/>
          <p14:tracePt t="43075" x="9345613" y="3529013"/>
          <p14:tracePt t="43092" x="9353550" y="3513138"/>
          <p14:tracePt t="43109" x="9369425" y="3513138"/>
          <p14:tracePt t="43117" x="9369425" y="3505200"/>
          <p14:tracePt t="43152" x="9377363" y="3489325"/>
          <p14:tracePt t="43193" x="9377363" y="3481388"/>
          <p14:tracePt t="43218" x="9393238" y="3465513"/>
          <p14:tracePt t="43251" x="9393238" y="3457575"/>
          <p14:tracePt t="43259" x="9402763" y="3457575"/>
          <p14:tracePt t="43275" x="9402763" y="3441700"/>
          <p14:tracePt t="43283" x="9418638" y="3441700"/>
          <p14:tracePt t="43291" x="9418638" y="3433763"/>
          <p14:tracePt t="43299" x="9442450" y="3416300"/>
          <p14:tracePt t="43307" x="9450388" y="3400425"/>
          <p14:tracePt t="43315" x="9474200" y="3392488"/>
          <p14:tracePt t="43324" x="9498013" y="3376613"/>
          <p14:tracePt t="43332" x="9539288" y="3344863"/>
          <p14:tracePt t="43340" x="9571038" y="3328988"/>
          <p14:tracePt t="43355" x="9620250" y="3295650"/>
          <p14:tracePt t="43363" x="9659938" y="3271838"/>
          <p14:tracePt t="43372" x="9717088" y="3232150"/>
          <p14:tracePt t="43380" x="9764713" y="3198813"/>
          <p14:tracePt t="43388" x="9813925" y="3159125"/>
          <p14:tracePt t="43397" x="9861550" y="3135313"/>
          <p14:tracePt t="43405" x="9901238" y="3101975"/>
          <p14:tracePt t="43413" x="9958388" y="3054350"/>
          <p14:tracePt t="43422" x="9982200" y="3030538"/>
          <p14:tracePt t="43430" x="10006013" y="3014663"/>
          <p14:tracePt t="43438" x="10031413" y="2989263"/>
          <p14:tracePt t="43447" x="10055225" y="2981325"/>
          <p14:tracePt t="43455" x="10071100" y="2957513"/>
          <p14:tracePt t="43463" x="10071100" y="2941638"/>
          <p14:tracePt t="43472" x="10079038" y="2933700"/>
          <p14:tracePt t="43480" x="10079038" y="2917825"/>
          <p14:tracePt t="43488" x="10094913" y="2892425"/>
          <p14:tracePt t="43497" x="10094913" y="2884488"/>
          <p14:tracePt t="43505" x="10094913" y="2868613"/>
          <p14:tracePt t="43513" x="10094913" y="2860675"/>
          <p14:tracePt t="43521" x="10094913" y="2844800"/>
          <p14:tracePt t="43538" x="10094913" y="2836863"/>
          <p14:tracePt t="43547" x="10094913" y="2820988"/>
          <p14:tracePt t="43563" x="10079038" y="2813050"/>
          <p14:tracePt t="43580" x="10071100" y="2797175"/>
          <p14:tracePt t="43588" x="10055225" y="2787650"/>
          <p14:tracePt t="43593" x="10047288" y="2787650"/>
          <p14:tracePt t="43601" x="10031413" y="2787650"/>
          <p14:tracePt t="43609" x="10023475" y="2771775"/>
          <p14:tracePt t="43617" x="10006013" y="2763838"/>
          <p14:tracePt t="43625" x="9982200" y="2763838"/>
          <p14:tracePt t="43634" x="9958388" y="2747963"/>
          <p14:tracePt t="43642" x="9926638" y="2740025"/>
          <p14:tracePt t="43650" x="9910763" y="2740025"/>
          <p14:tracePt t="43659" x="9885363" y="2724150"/>
          <p14:tracePt t="43667" x="9853613" y="2724150"/>
          <p14:tracePt t="43676" x="9829800" y="2716213"/>
          <p14:tracePt t="43684" x="9813925" y="2716213"/>
          <p14:tracePt t="43692" x="9805988" y="2700338"/>
          <p14:tracePt t="43700" x="9788525" y="2700338"/>
          <p14:tracePt t="43709" x="9780588" y="2700338"/>
          <p14:tracePt t="43717" x="9764713" y="2700338"/>
          <p14:tracePt t="43725" x="9756775" y="2692400"/>
          <p14:tracePt t="43742" x="9740900" y="2692400"/>
          <p14:tracePt t="43750" x="9732963" y="2692400"/>
          <p14:tracePt t="43759" x="9717088" y="2692400"/>
          <p14:tracePt t="43767" x="9709150" y="2692400"/>
          <p14:tracePt t="43776" x="9683750" y="2692400"/>
          <p14:tracePt t="43784" x="9659938" y="2692400"/>
          <p14:tracePt t="43792" x="9636125" y="2692400"/>
          <p14:tracePt t="43801" x="9620250" y="2692400"/>
          <p14:tracePt t="43809" x="9586913" y="2692400"/>
          <p14:tracePt t="43817" x="9547225" y="2692400"/>
          <p14:tracePt t="43826" x="9539288" y="2692400"/>
          <p14:tracePt t="43834" x="9490075" y="2700338"/>
          <p14:tracePt t="43842" x="9450388" y="2700338"/>
          <p14:tracePt t="43851" x="9418638" y="2716213"/>
          <p14:tracePt t="43859" x="9369425" y="2716213"/>
          <p14:tracePt t="43867" x="9305925" y="2724150"/>
          <p14:tracePt t="43876" x="9209088" y="2724150"/>
          <p14:tracePt t="43884" x="9128125" y="2740025"/>
          <p14:tracePt t="43892" x="9039225" y="2740025"/>
          <p14:tracePt t="43901" x="8942388" y="2740025"/>
          <p14:tracePt t="43909" x="8885238" y="2740025"/>
          <p14:tracePt t="43917" x="8724900" y="2747963"/>
          <p14:tracePt t="43926" x="8667750" y="2747963"/>
          <p14:tracePt t="44951" x="10796588" y="5608638"/>
          <p14:tracePt t="44953" x="10788650" y="5624513"/>
          <p14:tracePt t="44961" x="10772775" y="5632450"/>
          <p14:tracePt t="44976" x="10764838" y="5649913"/>
          <p14:tracePt t="45000" x="10764838" y="5657850"/>
          <p14:tracePt t="45221" x="10764838" y="5649913"/>
          <p14:tracePt t="45229" x="10748963" y="5649913"/>
          <p14:tracePt t="45244" x="10748963" y="5632450"/>
          <p14:tracePt t="45252" x="10741025" y="5608638"/>
          <p14:tracePt t="45260" x="10725150" y="5584825"/>
          <p14:tracePt t="45269" x="10715625" y="5561013"/>
          <p14:tracePt t="45277" x="10691813" y="5527675"/>
          <p14:tracePt t="45285" x="10668000" y="5480050"/>
          <p14:tracePt t="45293" x="10628313" y="5414963"/>
          <p14:tracePt t="45301" x="10579100" y="5318125"/>
          <p14:tracePt t="45309" x="10531475" y="5238750"/>
          <p14:tracePt t="45318" x="10482263" y="5133975"/>
          <p14:tracePt t="45326" x="10426700" y="5053013"/>
          <p14:tracePt t="45334" x="10353675" y="4956175"/>
          <p14:tracePt t="45342" x="10313988" y="4908550"/>
          <p14:tracePt t="45351" x="10256838" y="4811713"/>
          <p14:tracePt t="45359" x="10191750" y="4714875"/>
          <p14:tracePt t="45367" x="10128250" y="4649788"/>
          <p14:tracePt t="45376" x="10079038" y="4576763"/>
          <p14:tracePt t="45384" x="10031413" y="4521200"/>
          <p14:tracePt t="45392" x="10006013" y="4505325"/>
          <p14:tracePt t="45401" x="9974263" y="4471988"/>
          <p14:tracePt t="45409" x="9950450" y="4432300"/>
          <p14:tracePt t="45417" x="9926638" y="4408488"/>
          <p14:tracePt t="45426" x="9901238" y="4384675"/>
          <p14:tracePt t="45434" x="9885363" y="4375150"/>
          <p14:tracePt t="45442" x="9861550" y="4359275"/>
          <p14:tracePt t="45451" x="9853613" y="4351338"/>
          <p14:tracePt t="45459" x="9853613" y="4335463"/>
          <p14:tracePt t="45467" x="9837738" y="4335463"/>
          <p14:tracePt t="45476" x="9829800" y="4335463"/>
          <p14:tracePt t="45484" x="9829800" y="4327525"/>
          <p14:tracePt t="45492" x="9813925" y="4327525"/>
          <p14:tracePt t="45501" x="9805988" y="4311650"/>
          <p14:tracePt t="45517" x="9788525" y="4311650"/>
          <p14:tracePt t="45525" x="9788525" y="4303713"/>
          <p14:tracePt t="45542" x="9780588" y="4303713"/>
          <p14:tracePt t="45567" x="9764713" y="4303713"/>
          <p14:tracePt t="45576" x="9756775" y="4303713"/>
          <p14:tracePt t="45588" x="9740900" y="4303713"/>
          <p14:tracePt t="45596" x="9740900" y="4287838"/>
          <p14:tracePt t="45605" x="9732963" y="4287838"/>
          <p14:tracePt t="45613" x="9717088" y="4287838"/>
          <p14:tracePt t="45621" x="9709150" y="4287838"/>
          <p14:tracePt t="45630" x="9691688" y="4287838"/>
          <p14:tracePt t="45638" x="9683750" y="4287838"/>
          <p14:tracePt t="45646" x="9667875" y="4279900"/>
          <p14:tracePt t="45655" x="9659938" y="4279900"/>
          <p14:tracePt t="45680" x="9644063" y="4279900"/>
          <p14:tracePt t="45757" x="9644063" y="4262438"/>
          <p14:tracePt t="45796" x="9644063" y="4254500"/>
          <p14:tracePt t="45813" x="9659938" y="4238625"/>
          <p14:tracePt t="45822" x="9667875" y="4238625"/>
          <p14:tracePt t="45830" x="9667875" y="4230688"/>
          <p14:tracePt t="45838" x="9683750" y="4230688"/>
          <p14:tracePt t="45847" x="9691688" y="4206875"/>
          <p14:tracePt t="45855" x="9709150" y="4206875"/>
          <p14:tracePt t="45871" x="9709150" y="4191000"/>
          <p14:tracePt t="45888" x="9709150" y="4183063"/>
          <p14:tracePt t="45911" x="9709150" y="4165600"/>
          <p14:tracePt t="45928" x="9709150" y="4157663"/>
          <p14:tracePt t="45944" x="9691688" y="4141788"/>
          <p14:tracePt t="45952" x="9683750" y="4141788"/>
          <p14:tracePt t="45960" x="9667875" y="4141788"/>
          <p14:tracePt t="45968" x="9667875" y="4133850"/>
          <p14:tracePt t="46981" x="9594850" y="4183063"/>
          <p14:tracePt t="46997" x="9612313" y="4191000"/>
          <p14:tracePt t="47022" x="9620250" y="4191000"/>
          <p14:tracePt t="47067" x="9636125" y="4191000"/>
          <p14:tracePt t="47506" x="9636125" y="4165600"/>
          <p14:tracePt t="47515" x="9644063" y="4141788"/>
          <p14:tracePt t="47523" x="9667875" y="4117975"/>
          <p14:tracePt t="47531" x="9667875" y="4094163"/>
          <p14:tracePt t="47539" x="9691688" y="4070350"/>
          <p14:tracePt t="47547" x="9691688" y="4037013"/>
          <p14:tracePt t="47555" x="9709150" y="4021138"/>
          <p14:tracePt t="47564" x="9717088" y="3997325"/>
          <p14:tracePt t="47572" x="9732963" y="3989388"/>
          <p14:tracePt t="47580" x="9732963" y="3973513"/>
          <p14:tracePt t="47588" x="9732963" y="3965575"/>
          <p14:tracePt t="47596" x="9732963" y="3940175"/>
          <p14:tracePt t="47613" x="9732963" y="3924300"/>
          <p14:tracePt t="47622" x="9732963" y="3916363"/>
          <p14:tracePt t="47630" x="9717088" y="3900488"/>
          <p14:tracePt t="47638" x="9709150" y="3900488"/>
          <p14:tracePt t="47647" x="9683750" y="3900488"/>
          <p14:tracePt t="47655" x="9667875" y="3892550"/>
          <p14:tracePt t="47663" x="9659938" y="3892550"/>
          <p14:tracePt t="47671" x="9644063" y="3892550"/>
          <p14:tracePt t="47680" x="9620250" y="3892550"/>
          <p14:tracePt t="47688" x="9612313" y="3892550"/>
          <p14:tracePt t="47696" x="9594850" y="3892550"/>
          <p14:tracePt t="47705" x="9586913" y="3892550"/>
          <p14:tracePt t="47713" x="9571038" y="3892550"/>
          <p14:tracePt t="47721" x="9571038" y="3900488"/>
          <p14:tracePt t="47730" x="9571038" y="3916363"/>
          <p14:tracePt t="47738" x="9563100" y="3924300"/>
          <p14:tracePt t="47746" x="9563100" y="3940175"/>
          <p14:tracePt t="47755" x="9563100" y="3948113"/>
          <p14:tracePt t="47763" x="9563100" y="3973513"/>
          <p14:tracePt t="47771" x="9563100" y="3989388"/>
          <p14:tracePt t="47780" x="9563100" y="3997325"/>
          <p14:tracePt t="47788" x="9563100" y="4021138"/>
          <p14:tracePt t="47797" x="9563100" y="4044950"/>
          <p14:tracePt t="47805" x="9563100" y="4060825"/>
          <p14:tracePt t="47813" x="9563100" y="4086225"/>
          <p14:tracePt t="47821" x="9563100" y="4094163"/>
          <p14:tracePt t="47830" x="9571038" y="4117975"/>
          <p14:tracePt t="47838" x="9571038" y="4133850"/>
          <p14:tracePt t="47847" x="9586913" y="4133850"/>
          <p14:tracePt t="47855" x="9586913" y="4141788"/>
          <p14:tracePt t="47880" x="9594850" y="4141788"/>
          <p14:tracePt t="47888" x="9594850" y="4157663"/>
          <p14:tracePt t="47946" x="9594850" y="4141788"/>
          <p14:tracePt t="47963" x="9594850" y="4133850"/>
          <p14:tracePt t="47972" x="9594850" y="4117975"/>
          <p14:tracePt t="47980" x="9594850" y="4110038"/>
          <p14:tracePt t="47988" x="9594850" y="4094163"/>
          <p14:tracePt t="47996" x="9594850" y="4086225"/>
          <p14:tracePt t="48005" x="9594850" y="4070350"/>
          <p14:tracePt t="49032" x="9594850" y="4133850"/>
          <p14:tracePt t="49036" x="9586913" y="4117975"/>
          <p14:tracePt t="49042" x="9571038" y="4117975"/>
          <p14:tracePt t="49048" x="9563100" y="4110038"/>
          <p14:tracePt t="49056" x="9547225" y="4110038"/>
          <p14:tracePt t="49071" x="9539288" y="4094163"/>
          <p14:tracePt t="49080" x="9523413" y="4094163"/>
          <p14:tracePt t="49088" x="9515475" y="4094163"/>
          <p14:tracePt t="49118" x="9498013" y="4094163"/>
          <p14:tracePt t="49200" x="9515475" y="4094163"/>
          <p14:tracePt t="49215" x="9523413" y="4094163"/>
          <p14:tracePt t="49224" x="9539288" y="4110038"/>
          <p14:tracePt t="49232" x="9547225" y="4110038"/>
          <p14:tracePt t="49240" x="9563100" y="4117975"/>
          <p14:tracePt t="49256" x="9571038" y="4117975"/>
          <p14:tracePt t="49272" x="9586913" y="4133850"/>
          <p14:tracePt t="49362" x="9586913" y="4117975"/>
          <p14:tracePt t="49370" x="9571038" y="4117975"/>
          <p14:tracePt t="49378" x="9563100" y="4110038"/>
          <p14:tracePt t="49386" x="9547225" y="4094163"/>
          <p14:tracePt t="49394" x="9539288" y="4086225"/>
          <p14:tracePt t="49403" x="9523413" y="4070350"/>
          <p14:tracePt t="49419" x="9515475" y="4060825"/>
          <p14:tracePt t="49435" x="9498013" y="4044950"/>
          <p14:tracePt t="49525" x="9515475" y="4060825"/>
          <p14:tracePt t="49534" x="9523413" y="4070350"/>
          <p14:tracePt t="49551" x="9523413" y="4086225"/>
          <p14:tracePt t="49559" x="9539288" y="4086225"/>
          <p14:tracePt t="49567" x="9539288" y="4094163"/>
          <p14:tracePt t="49575" x="9547225" y="4094163"/>
          <p14:tracePt t="49614" x="9547225" y="4110038"/>
          <p14:tracePt t="49680" x="9539288" y="4117975"/>
          <p14:tracePt t="49705" x="9523413" y="4117975"/>
          <p14:tracePt t="49730" x="9523413" y="4133850"/>
          <p14:tracePt t="49752" x="9515475" y="4133850"/>
          <p14:tracePt t="49793" x="9515475" y="4117975"/>
          <p14:tracePt t="49801" x="9523413" y="4117975"/>
          <p14:tracePt t="49809" x="9539288" y="4110038"/>
          <p14:tracePt t="49818" x="9547225" y="4086225"/>
          <p14:tracePt t="49826" x="9563100" y="4070350"/>
          <p14:tracePt t="49834" x="9571038" y="4060825"/>
          <p14:tracePt t="49842" x="9586913" y="4044950"/>
          <p14:tracePt t="49851" x="9586913" y="4037013"/>
          <p14:tracePt t="49859" x="9594850" y="4037013"/>
          <p14:tracePt t="49867" x="9594850" y="4021138"/>
          <p14:tracePt t="49876" x="9612313" y="4021138"/>
          <p14:tracePt t="49934" x="9612313" y="4037013"/>
          <p14:tracePt t="49942" x="9594850" y="4060825"/>
          <p14:tracePt t="49951" x="9594850" y="4070350"/>
          <p14:tracePt t="49959" x="9586913" y="4086225"/>
          <p14:tracePt t="49967" x="9571038" y="4094163"/>
          <p14:tracePt t="49976" x="9571038" y="4110038"/>
          <p14:tracePt t="49984" x="9571038" y="4117975"/>
          <p14:tracePt t="50001" x="9563100" y="4133850"/>
          <p14:tracePt t="50193" x="9563100" y="4117975"/>
          <p14:tracePt t="50201" x="9563100" y="4110038"/>
          <p14:tracePt t="50209" x="9563100" y="4094163"/>
          <p14:tracePt t="50217" x="9571038" y="4070350"/>
          <p14:tracePt t="51247" x="9691688" y="4060825"/>
          <p14:tracePt t="51665" x="9691688" y="4044950"/>
          <p14:tracePt t="55209" x="10055225" y="3900488"/>
          <p14:tracePt t="55223" x="10120313" y="3876675"/>
          <p14:tracePt t="55224" x="10240963" y="3819525"/>
          <p14:tracePt t="55232" x="10304463" y="3779838"/>
          <p14:tracePt t="55239" x="10353675" y="3756025"/>
          <p14:tracePt t="55247" x="10361613" y="3748088"/>
          <p14:tracePt t="55256" x="10401300" y="3706813"/>
          <p14:tracePt t="55264" x="10426700" y="3683000"/>
          <p14:tracePt t="55272" x="10450513" y="3675063"/>
          <p14:tracePt t="55280" x="10458450" y="3651250"/>
          <p14:tracePt t="55288" x="10474325" y="3625850"/>
          <p14:tracePt t="55297" x="10482263" y="3609975"/>
          <p14:tracePt t="55305" x="10482263" y="3602038"/>
          <p14:tracePt t="55313" x="10498138" y="3578225"/>
          <p14:tracePt t="55321" x="10498138" y="3562350"/>
          <p14:tracePt t="55338" x="10498138" y="3538538"/>
          <p14:tracePt t="55346" x="10482263" y="3513138"/>
          <p14:tracePt t="55354" x="10458450" y="3505200"/>
          <p14:tracePt t="55363" x="10434638" y="3481388"/>
          <p14:tracePt t="55371" x="10401300" y="3465513"/>
          <p14:tracePt t="55379" x="10353675" y="3441700"/>
          <p14:tracePt t="55388" x="10313988" y="3416300"/>
          <p14:tracePt t="55396" x="10264775" y="3392488"/>
          <p14:tracePt t="55404" x="10207625" y="3352800"/>
          <p14:tracePt t="55413" x="10167938" y="3328988"/>
          <p14:tracePt t="55421" x="10144125" y="3319463"/>
          <p14:tracePt t="55430" x="10120313" y="3303588"/>
          <p14:tracePt t="55438" x="10079038" y="3279775"/>
          <p14:tracePt t="55446" x="10055225" y="3279775"/>
          <p14:tracePt t="55454" x="10047288" y="3271838"/>
          <p14:tracePt t="55463" x="10031413" y="3271838"/>
          <p14:tracePt t="55471" x="10031413" y="3255963"/>
          <p14:tracePt t="55479" x="10023475" y="3255963"/>
          <p14:tracePt t="55516" x="10031413" y="3255963"/>
          <p14:tracePt t="55524" x="10071100" y="3255963"/>
          <p14:tracePt t="55538" x="10102850" y="3248025"/>
          <p14:tracePt t="55546" x="10152063" y="3248025"/>
          <p14:tracePt t="55555" x="10207625" y="3248025"/>
          <p14:tracePt t="55563" x="10264775" y="3232150"/>
          <p14:tracePt t="55571" x="10337800" y="3224213"/>
          <p14:tracePt t="55580" x="10401300" y="3206750"/>
          <p14:tracePt t="55588" x="10474325" y="3182938"/>
          <p14:tracePt t="55596" x="10531475" y="3159125"/>
          <p14:tracePt t="55605" x="10602913" y="3135313"/>
          <p14:tracePt t="55613" x="10668000" y="3101975"/>
          <p14:tracePt t="55621" x="10725150" y="3062288"/>
          <p14:tracePt t="55630" x="10821988" y="2981325"/>
          <p14:tracePt t="55638" x="10869613" y="2941638"/>
          <p14:tracePt t="55655" x="10942638" y="2860675"/>
          <p14:tracePt t="55663" x="10966450" y="2813050"/>
          <p14:tracePt t="55671" x="10990263" y="2747963"/>
          <p14:tracePt t="55680" x="10990263" y="2700338"/>
          <p14:tracePt t="55688" x="11006138" y="2595563"/>
          <p14:tracePt t="55696" x="11006138" y="2554288"/>
          <p14:tracePt t="55705" x="11006138" y="2473325"/>
          <p14:tracePt t="55713" x="11006138" y="2328863"/>
          <p14:tracePt t="55722" x="10982325" y="2281238"/>
          <p14:tracePt t="55730" x="10958513" y="2192338"/>
          <p14:tracePt t="55738" x="10917238" y="2111375"/>
          <p14:tracePt t="55746" x="10893425" y="2038350"/>
          <p14:tracePt t="55755" x="10885488" y="2022475"/>
          <p14:tracePt t="55763" x="10845800" y="1974850"/>
          <p14:tracePt t="55771" x="10837863" y="1941513"/>
          <p14:tracePt t="55780" x="10821988" y="1917700"/>
          <p14:tracePt t="55788" x="10796588" y="1893888"/>
          <p14:tracePt t="55797" x="10796588" y="1878013"/>
          <p14:tracePt t="55805" x="10788650" y="1878013"/>
          <p14:tracePt t="55813" x="10788650" y="1870075"/>
          <p14:tracePt t="55830" x="10772775" y="1870075"/>
          <p14:tracePt t="55866" x="10788650" y="1878013"/>
          <p14:tracePt t="55874" x="10812463" y="1901825"/>
          <p14:tracePt t="55884" x="10837863" y="1917700"/>
          <p14:tracePt t="55892" x="10861675" y="1949450"/>
          <p14:tracePt t="55900" x="10893425" y="1974850"/>
          <p14:tracePt t="55909" x="10934700" y="1998663"/>
          <p14:tracePt t="55917" x="10942638" y="2014538"/>
          <p14:tracePt t="55926" x="10966450" y="2038350"/>
          <p14:tracePt t="55934" x="10990263" y="2063750"/>
          <p14:tracePt t="55942" x="11006138" y="2087563"/>
          <p14:tracePt t="55950" x="11014075" y="2111375"/>
          <p14:tracePt t="55959" x="11031538" y="2119313"/>
          <p14:tracePt t="55967" x="11031538" y="2143125"/>
          <p14:tracePt t="55976" x="11039475" y="2168525"/>
          <p14:tracePt t="55984" x="11039475" y="2192338"/>
          <p14:tracePt t="55992" x="11039475" y="2216150"/>
          <p14:tracePt t="56001" x="11031538" y="2239963"/>
          <p14:tracePt t="56009" x="11006138" y="2263775"/>
          <p14:tracePt t="56017" x="10982325" y="2289175"/>
          <p14:tracePt t="56025" x="10942638" y="2312988"/>
          <p14:tracePt t="56034" x="10885488" y="2328863"/>
          <p14:tracePt t="56042" x="10837863" y="2352675"/>
          <p14:tracePt t="56051" x="10764838" y="2360613"/>
          <p14:tracePt t="56059" x="10675938" y="2378075"/>
          <p14:tracePt t="56067" x="10594975" y="2386013"/>
          <p14:tracePt t="56075" x="10498138" y="2401888"/>
          <p14:tracePt t="56084" x="10409238" y="2401888"/>
          <p14:tracePt t="56092" x="10329863" y="2425700"/>
          <p14:tracePt t="56100" x="10256838" y="2433638"/>
          <p14:tracePt t="56109" x="10183813" y="2457450"/>
          <p14:tracePt t="56117" x="10120313" y="2498725"/>
          <p14:tracePt t="56126" x="10071100" y="2530475"/>
          <p14:tracePt t="56134" x="10023475" y="2578100"/>
          <p14:tracePt t="56142" x="9982200" y="2619375"/>
          <p14:tracePt t="56151" x="9950450" y="2667000"/>
          <p14:tracePt t="56159" x="9926638" y="2740025"/>
          <p14:tracePt t="56167" x="9901238" y="2868613"/>
          <p14:tracePt t="56175" x="9885363" y="2941638"/>
          <p14:tracePt t="56184" x="9885363" y="3030538"/>
          <p14:tracePt t="56192" x="9885363" y="3175000"/>
          <p14:tracePt t="56201" x="9885363" y="3279775"/>
          <p14:tracePt t="56209" x="9885363" y="3376613"/>
          <p14:tracePt t="57235" x="9466263" y="4883150"/>
          <p14:tracePt t="60775" x="9813925" y="4859338"/>
          <p14:tracePt t="60789" x="9813925" y="4867275"/>
          <p14:tracePt t="60795" x="9813925" y="4883150"/>
          <p14:tracePt t="60803" x="9813925" y="4891088"/>
          <p14:tracePt t="60810" x="9813925" y="4908550"/>
          <p14:tracePt t="60818" x="9805988" y="4916488"/>
          <p14:tracePt t="60826" x="9780588" y="4940300"/>
          <p14:tracePt t="60835" x="9756775" y="4956175"/>
          <p14:tracePt t="60843" x="9740900" y="4964113"/>
          <p14:tracePt t="60851" x="9717088" y="4979988"/>
          <p14:tracePt t="60860" x="9691688" y="4987925"/>
          <p14:tracePt t="60868" x="9667875" y="4987925"/>
          <p14:tracePt t="60876" x="9659938" y="5003800"/>
          <p14:tracePt t="60885" x="9636125" y="5013325"/>
          <p14:tracePt t="60893" x="9620250" y="5013325"/>
          <p14:tracePt t="60901" x="9612313" y="5013325"/>
          <p14:tracePt t="60910" x="9594850" y="5013325"/>
          <p14:tracePt t="60934" x="9586913" y="5013325"/>
          <p14:tracePt t="61270" x="9586913" y="5003800"/>
          <p14:tracePt t="61284" x="9586913" y="4979988"/>
          <p14:tracePt t="61292" x="9586913" y="4956175"/>
          <p14:tracePt t="61301" x="9586913" y="4932363"/>
          <p14:tracePt t="61309" x="9586913" y="4891088"/>
          <p14:tracePt t="61317" x="9586913" y="4843463"/>
          <p14:tracePt t="61326" x="9586913" y="4811713"/>
          <p14:tracePt t="61334" x="9594850" y="4746625"/>
          <p14:tracePt t="61342" x="9594850" y="4714875"/>
          <p14:tracePt t="61351" x="9612313" y="4689475"/>
          <p14:tracePt t="61359" x="9612313" y="4641850"/>
          <p14:tracePt t="61367" x="9612313" y="4568825"/>
          <p14:tracePt t="61376" x="9612313" y="4545013"/>
          <p14:tracePt t="61384" x="9612313" y="4521200"/>
          <p14:tracePt t="61392" x="9612313" y="4497388"/>
          <p14:tracePt t="61401" x="9612313" y="4471988"/>
          <p14:tracePt t="61409" x="9612313" y="4456113"/>
          <p14:tracePt t="61417" x="9612313" y="4448175"/>
          <p14:tracePt t="61426" x="9612313" y="4432300"/>
          <p14:tracePt t="61442" x="9612313" y="4424363"/>
          <p14:tracePt t="61450" x="9612313" y="4408488"/>
          <p14:tracePt t="62027" x="9612313" y="4400550"/>
          <p14:tracePt t="62035" x="9612313" y="4384675"/>
          <p14:tracePt t="62043" x="9594850" y="4359275"/>
          <p14:tracePt t="62051" x="9586913" y="4327525"/>
          <p14:tracePt t="63079" x="9377363" y="3182938"/>
          <p14:tracePt t="63086" x="9369425" y="3159125"/>
          <p14:tracePt t="63093" x="9369425" y="3135313"/>
          <p14:tracePt t="63101" x="9353550" y="3127375"/>
          <p14:tracePt t="63109" x="9345613" y="3101975"/>
          <p14:tracePt t="63117" x="9329738" y="3086100"/>
          <p14:tracePt t="63125" x="9321800" y="3086100"/>
          <p14:tracePt t="63133" x="9305925" y="3078163"/>
          <p14:tracePt t="63141" x="9297988" y="3062288"/>
          <p14:tracePt t="63149" x="9272588" y="3062288"/>
          <p14:tracePt t="63158" x="9256713" y="3062288"/>
          <p14:tracePt t="63166" x="9232900" y="3054350"/>
          <p14:tracePt t="63174" x="9224963" y="3054350"/>
          <p14:tracePt t="63182" x="9201150" y="3038475"/>
          <p14:tracePt t="63190" x="9183688" y="3038475"/>
          <p14:tracePt t="63205" x="9175750" y="3030538"/>
          <p14:tracePt t="63213" x="9159875" y="3030538"/>
          <p14:tracePt t="63221" x="9151938" y="3014663"/>
          <p14:tracePt t="63230" x="9136063" y="3014663"/>
          <p14:tracePt t="63238" x="9128125" y="3005138"/>
          <p14:tracePt t="63255" x="9112250" y="2989263"/>
          <p14:tracePt t="63263" x="9112250" y="2981325"/>
          <p14:tracePt t="63271" x="9112250" y="2965450"/>
          <p14:tracePt t="63288" x="9112250" y="2957513"/>
          <p14:tracePt t="63297" x="9112250" y="2941638"/>
          <p14:tracePt t="63321" x="9128125" y="2941638"/>
          <p14:tracePt t="63330" x="9151938" y="2941638"/>
          <p14:tracePt t="63337" x="9159875" y="2941638"/>
          <p14:tracePt t="63345" x="9175750" y="2941638"/>
          <p14:tracePt t="63353" x="9201150" y="2941638"/>
          <p14:tracePt t="63361" x="9209088" y="2941638"/>
          <p14:tracePt t="63369" x="9232900" y="2941638"/>
          <p14:tracePt t="63377" x="9248775" y="2941638"/>
          <p14:tracePt t="63386" x="9272588" y="2941638"/>
          <p14:tracePt t="63394" x="9280525" y="2957513"/>
          <p14:tracePt t="63409" x="9297988" y="2965450"/>
          <p14:tracePt t="63417" x="9321800" y="2965450"/>
          <p14:tracePt t="63425" x="9329738" y="2981325"/>
          <p14:tracePt t="63434" x="9345613" y="2989263"/>
          <p14:tracePt t="63443" x="9353550" y="3005138"/>
          <p14:tracePt t="63451" x="9369425" y="3014663"/>
          <p14:tracePt t="63459" x="9377363" y="3030538"/>
          <p14:tracePt t="63467" x="9377363" y="3038475"/>
          <p14:tracePt t="63476" x="9393238" y="3054350"/>
          <p14:tracePt t="63484" x="9402763" y="3062288"/>
          <p14:tracePt t="63492" x="9402763" y="3078163"/>
          <p14:tracePt t="63501" x="9418638" y="3101975"/>
          <p14:tracePt t="63509" x="9418638" y="3127375"/>
          <p14:tracePt t="63517" x="9426575" y="3135313"/>
          <p14:tracePt t="63526" x="9426575" y="3159125"/>
          <p14:tracePt t="63534" x="9426575" y="3182938"/>
          <p14:tracePt t="63542" x="9426575" y="3198813"/>
          <p14:tracePt t="63551" x="9426575" y="3206750"/>
          <p14:tracePt t="63559" x="9426575" y="3224213"/>
          <p14:tracePt t="63567" x="9426575" y="3232150"/>
          <p14:tracePt t="63576" x="9426575" y="3248025"/>
          <p14:tracePt t="63584" x="9418638" y="3248025"/>
          <p14:tracePt t="63592" x="9402763" y="3255963"/>
          <p14:tracePt t="63601" x="9393238" y="3271838"/>
          <p14:tracePt t="63617" x="9377363" y="3271838"/>
          <p14:tracePt t="63626" x="9369425" y="3279775"/>
          <p14:tracePt t="63634" x="9353550" y="3279775"/>
          <p14:tracePt t="63651" x="9345613" y="3279775"/>
          <p14:tracePt t="63659" x="9329738" y="3279775"/>
          <p14:tracePt t="63676" x="9321800" y="3279775"/>
          <p14:tracePt t="63719" x="9321800" y="3271838"/>
          <p14:tracePt t="63742" x="9321800" y="3255963"/>
          <p14:tracePt t="63759" x="9329738" y="3255963"/>
          <p14:tracePt t="63767" x="9345613" y="3248025"/>
          <p14:tracePt t="63776" x="9353550" y="3248025"/>
          <p14:tracePt t="63784" x="9393238" y="3232150"/>
          <p14:tracePt t="63792" x="9450388" y="3232150"/>
          <p14:tracePt t="63801" x="9466263" y="3232150"/>
          <p14:tracePt t="63809" x="9490075" y="3232150"/>
          <p14:tracePt t="63817" x="9515475" y="3232150"/>
          <p14:tracePt t="63826" x="9547225" y="3232150"/>
          <p14:tracePt t="63834" x="9571038" y="3232150"/>
          <p14:tracePt t="63842" x="9594850" y="3232150"/>
          <p14:tracePt t="63850" x="9620250" y="3232150"/>
          <p14:tracePt t="63859" x="9644063" y="3232150"/>
          <p14:tracePt t="63867" x="9659938" y="3232150"/>
          <p14:tracePt t="63876" x="9691688" y="3232150"/>
          <p14:tracePt t="63884" x="9717088" y="3232150"/>
          <p14:tracePt t="63892" x="9756775" y="3248025"/>
          <p14:tracePt t="63901" x="9780588" y="3271838"/>
          <p14:tracePt t="63909" x="9813925" y="3279775"/>
          <p14:tracePt t="63917" x="9829800" y="3295650"/>
          <p14:tracePt t="63926" x="9877425" y="3344863"/>
          <p14:tracePt t="63934" x="9910763" y="3352800"/>
          <p14:tracePt t="63942" x="9934575" y="3376613"/>
          <p14:tracePt t="63951" x="9958388" y="3416300"/>
          <p14:tracePt t="63959" x="9998075" y="3441700"/>
          <p14:tracePt t="63967" x="10023475" y="3481388"/>
          <p14:tracePt t="63976" x="10047288" y="3505200"/>
          <p14:tracePt t="63984" x="10079038" y="3538538"/>
          <p14:tracePt t="63992" x="10102850" y="3578225"/>
          <p14:tracePt t="64001" x="10144125" y="3609975"/>
          <p14:tracePt t="64009" x="10167938" y="3651250"/>
          <p14:tracePt t="64017" x="10207625" y="3683000"/>
          <p14:tracePt t="64026" x="10233025" y="3722688"/>
          <p14:tracePt t="64034" x="10264775" y="3756025"/>
          <p14:tracePt t="64042" x="10288588" y="3795713"/>
          <p14:tracePt t="64050" x="10313988" y="3827463"/>
          <p14:tracePt t="64059" x="10337800" y="3868738"/>
          <p14:tracePt t="64067" x="10361613" y="3900488"/>
          <p14:tracePt t="64075" x="10377488" y="3948113"/>
          <p14:tracePt t="64084" x="10401300" y="3989388"/>
          <p14:tracePt t="65099" x="8361363" y="4497388"/>
          <p14:tracePt t="65103" x="8361363" y="4471988"/>
          <p14:tracePt t="65115" x="8361363" y="4448175"/>
          <p14:tracePt t="65123" x="8377238" y="4400550"/>
          <p14:tracePt t="65130" x="8386763" y="4375150"/>
          <p14:tracePt t="65139" x="8402638" y="4351338"/>
          <p14:tracePt t="65147" x="8402638" y="4311650"/>
          <p14:tracePt t="65155" x="8426450" y="4279900"/>
          <p14:tracePt t="65164" x="8434388" y="4254500"/>
          <p14:tracePt t="65172" x="8450263" y="4214813"/>
          <p14:tracePt t="65180" x="8474075" y="4183063"/>
          <p14:tracePt t="65189" x="8499475" y="4141788"/>
          <p14:tracePt t="65197" x="8507413" y="4117975"/>
          <p14:tracePt t="65205" x="8531225" y="4086225"/>
          <p14:tracePt t="65214" x="8555038" y="4044950"/>
          <p14:tracePt t="65222" x="8578850" y="4021138"/>
          <p14:tracePt t="65230" x="8604250" y="3997325"/>
          <p14:tracePt t="65239" x="8643938" y="3965575"/>
          <p14:tracePt t="65247" x="8667750" y="3940175"/>
          <p14:tracePt t="65255" x="8701088" y="3900488"/>
          <p14:tracePt t="65264" x="8724900" y="3876675"/>
          <p14:tracePt t="65272" x="8764588" y="3852863"/>
          <p14:tracePt t="65280" x="8797925" y="3819525"/>
          <p14:tracePt t="65289" x="8837613" y="3795713"/>
          <p14:tracePt t="65297" x="8861425" y="3771900"/>
          <p14:tracePt t="65306" x="8910638" y="3756025"/>
          <p14:tracePt t="65314" x="8966200" y="3706813"/>
          <p14:tracePt t="65322" x="9007475" y="3698875"/>
          <p14:tracePt t="65330" x="9039225" y="3675063"/>
          <p14:tracePt t="65339" x="9086850" y="3659188"/>
          <p14:tracePt t="65347" x="9128125" y="3651250"/>
          <p14:tracePt t="65356" x="9159875" y="3633788"/>
          <p14:tracePt t="65364" x="9201150" y="3633788"/>
          <p14:tracePt t="65372" x="9232900" y="3625850"/>
          <p14:tracePt t="65381" x="9280525" y="3609975"/>
          <p14:tracePt t="65389" x="9321800" y="3602038"/>
          <p14:tracePt t="65397" x="9369425" y="3602038"/>
          <p14:tracePt t="65405" x="9377363" y="3586163"/>
          <p14:tracePt t="65414" x="9442450" y="3586163"/>
          <p14:tracePt t="65422" x="9490075" y="3578225"/>
          <p14:tracePt t="65430" x="9539288" y="3562350"/>
          <p14:tracePt t="65438" x="9571038" y="3562350"/>
          <p14:tracePt t="65447" x="9620250" y="3554413"/>
          <p14:tracePt t="65455" x="9667875" y="3554413"/>
          <p14:tracePt t="65464" x="9717088" y="3538538"/>
          <p14:tracePt t="65472" x="9764713" y="3538538"/>
          <p14:tracePt t="65480" x="9813925" y="3538538"/>
          <p14:tracePt t="65489" x="9837738" y="3538538"/>
          <p14:tracePt t="65497" x="9901238" y="3538538"/>
          <p14:tracePt t="65505" x="9926638" y="3538538"/>
          <p14:tracePt t="65514" x="9974263" y="3538538"/>
          <p14:tracePt t="65522" x="9982200" y="3538538"/>
          <p14:tracePt t="65530" x="10047288" y="3538538"/>
          <p14:tracePt t="65539" x="10071100" y="3554413"/>
          <p14:tracePt t="65547" x="10094913" y="3562350"/>
          <p14:tracePt t="65555" x="10128250" y="3586163"/>
          <p14:tracePt t="65564" x="10152063" y="3602038"/>
          <p14:tracePt t="65572" x="10191750" y="3625850"/>
          <p14:tracePt t="65580" x="10217150" y="3651250"/>
          <p14:tracePt t="65588" x="10256838" y="3675063"/>
          <p14:tracePt t="65597" x="10280650" y="3698875"/>
          <p14:tracePt t="65605" x="10304463" y="3730625"/>
          <p14:tracePt t="65614" x="10329863" y="3756025"/>
          <p14:tracePt t="65622" x="10353675" y="3779838"/>
          <p14:tracePt t="65630" x="10377488" y="3819525"/>
          <p14:tracePt t="65639" x="10401300" y="3843338"/>
          <p14:tracePt t="65647" x="10426700" y="3876675"/>
          <p14:tracePt t="65655" x="10434638" y="3924300"/>
          <p14:tracePt t="65664" x="10458450" y="3965575"/>
          <p14:tracePt t="65672" x="10498138" y="4044950"/>
          <p14:tracePt t="65681" x="10523538" y="4094163"/>
          <p14:tracePt t="65689" x="10531475" y="4141788"/>
          <p14:tracePt t="65697" x="10547350" y="4191000"/>
          <p14:tracePt t="65705" x="10555288" y="4238625"/>
          <p14:tracePt t="65714" x="10571163" y="4287838"/>
          <p14:tracePt t="65722" x="10571163" y="4335463"/>
          <p14:tracePt t="65730" x="10579100" y="4375150"/>
          <p14:tracePt t="65739" x="10579100" y="4424363"/>
          <p14:tracePt t="65747" x="10579100" y="4471988"/>
          <p14:tracePt t="65755" x="10579100" y="4497388"/>
          <p14:tracePt t="65764" x="10579100" y="4552950"/>
          <p14:tracePt t="65772" x="10579100" y="4594225"/>
          <p14:tracePt t="65780" x="10579100" y="4618038"/>
          <p14:tracePt t="65789" x="10571163" y="4673600"/>
          <p14:tracePt t="65797" x="10555288" y="4699000"/>
          <p14:tracePt t="65805" x="10547350" y="4722813"/>
          <p14:tracePt t="65814" x="10531475" y="4762500"/>
          <p14:tracePt t="65822" x="10523538" y="4786313"/>
          <p14:tracePt t="65830" x="10498138" y="4819650"/>
          <p14:tracePt t="65838" x="10482263" y="4843463"/>
          <p14:tracePt t="65847" x="10474325" y="4859338"/>
          <p14:tracePt t="65855" x="10434638" y="4891088"/>
          <p14:tracePt t="65863" x="10409238" y="4932363"/>
          <p14:tracePt t="65872" x="10385425" y="4940300"/>
          <p14:tracePt t="65880" x="10361613" y="4964113"/>
          <p14:tracePt t="65889" x="10329863" y="4987925"/>
          <p14:tracePt t="65897" x="10280650" y="5003800"/>
          <p14:tracePt t="65905" x="10240963" y="5029200"/>
          <p14:tracePt t="65913" x="10191750" y="5037138"/>
          <p14:tracePt t="65922" x="10144125" y="5053013"/>
          <p14:tracePt t="65930" x="10079038" y="5060950"/>
          <p14:tracePt t="65938" x="10031413" y="5076825"/>
          <p14:tracePt t="65947" x="9974263" y="5076825"/>
          <p14:tracePt t="65955" x="9926638" y="5084763"/>
          <p14:tracePt t="65963" x="9861550" y="5084763"/>
          <p14:tracePt t="65972" x="9805988" y="5084763"/>
          <p14:tracePt t="65980" x="9732963" y="5084763"/>
          <p14:tracePt t="65989" x="9667875" y="5084763"/>
          <p14:tracePt t="65997" x="9594850" y="5084763"/>
          <p14:tracePt t="66005" x="9539288" y="5076825"/>
          <p14:tracePt t="66014" x="9377363" y="5029200"/>
          <p14:tracePt t="66022" x="9305925" y="4987925"/>
          <p14:tracePt t="66031" x="9232900" y="4940300"/>
          <p14:tracePt t="66039" x="9159875" y="4891088"/>
          <p14:tracePt t="66047" x="9104313" y="4843463"/>
          <p14:tracePt t="66056" x="9039225" y="4786313"/>
          <p14:tracePt t="66064" x="8982075" y="4738688"/>
          <p14:tracePt t="66072" x="8934450" y="4673600"/>
          <p14:tracePt t="66080" x="8885238" y="4602163"/>
          <p14:tracePt t="66089" x="8845550" y="4545013"/>
          <p14:tracePt t="66097" x="8813800" y="4471988"/>
          <p14:tracePt t="66105" x="8764588" y="4335463"/>
          <p14:tracePt t="66114" x="8748713" y="4287838"/>
          <p14:tracePt t="66122" x="8740775" y="4206875"/>
          <p14:tracePt t="67143" x="9910763" y="5126038"/>
          <p14:tracePt t="68301" x="9910763" y="5100638"/>
          <p14:tracePt t="68309" x="9910763" y="5060950"/>
          <p14:tracePt t="68317" x="9901238" y="5029200"/>
          <p14:tracePt t="68325" x="9885363" y="4979988"/>
          <p14:tracePt t="69351" x="9353550" y="3481388"/>
          <p14:tracePt t="69359" x="9329738" y="3319463"/>
          <p14:tracePt t="69367" x="9321800" y="3135313"/>
          <p14:tracePt t="69376" x="9280525" y="2941638"/>
          <p14:tracePt t="69384" x="9256713" y="2740025"/>
          <p14:tracePt t="69392" x="9224963" y="2530475"/>
          <p14:tracePt t="69400" x="9175750" y="2328863"/>
          <p14:tracePt t="69409" x="9128125" y="2095500"/>
          <p14:tracePt t="69417" x="9078913" y="1878013"/>
          <p14:tracePt t="69425" x="9015413" y="1668463"/>
          <p14:tracePt t="69434" x="8942388" y="1450975"/>
          <p14:tracePt t="69442" x="8869363" y="1273175"/>
          <p14:tracePt t="69450" x="8797925" y="1103313"/>
          <p14:tracePt t="69459" x="8724900" y="942975"/>
          <p14:tracePt t="69467" x="8643938" y="822325"/>
          <p14:tracePt t="69475" x="8547100" y="701675"/>
          <p14:tracePt t="69484" x="8507413" y="652463"/>
          <p14:tracePt t="69492" x="8426450" y="571500"/>
          <p14:tracePt t="69500" x="8337550" y="508000"/>
          <p14:tracePt t="69509" x="8256588" y="458788"/>
          <p14:tracePt t="69517" x="8167688" y="427038"/>
          <p14:tracePt t="69525" x="8080375" y="411163"/>
          <p14:tracePt t="69534" x="7999413" y="411163"/>
          <p14:tracePt t="69542" x="7853363" y="411163"/>
          <p14:tracePt t="69550" x="7764463" y="427038"/>
          <p14:tracePt t="69559" x="7685088" y="476250"/>
          <p14:tracePt t="69567" x="7612063" y="555625"/>
          <p14:tracePt t="69575" x="7572375" y="604838"/>
          <p14:tracePt t="69584" x="7475538" y="741363"/>
          <p14:tracePt t="69592" x="7466013" y="788988"/>
          <p14:tracePt t="69600" x="7402513" y="935038"/>
          <p14:tracePt t="69609" x="7378700" y="1055688"/>
          <p14:tracePt t="69617" x="7370763" y="1160463"/>
          <p14:tracePt t="69625" x="7370763" y="1281113"/>
          <p14:tracePt t="69634" x="7370763" y="1393825"/>
          <p14:tracePt t="69642" x="7378700" y="1522413"/>
          <p14:tracePt t="69650" x="7426325" y="1660525"/>
          <p14:tracePt t="69659" x="7491413" y="1804988"/>
          <p14:tracePt t="69667" x="7562850" y="1949450"/>
          <p14:tracePt t="69675" x="7643813" y="2111375"/>
          <p14:tracePt t="69684" x="7732713" y="2263775"/>
          <p14:tracePt t="69692" x="8031163" y="2763838"/>
          <p14:tracePt t="69700" x="8096250" y="2860675"/>
          <p14:tracePt t="69709" x="8216900" y="3054350"/>
          <p14:tracePt t="69717" x="8329613" y="3232150"/>
          <p14:tracePt t="69725" x="8426450" y="3392488"/>
          <p14:tracePt t="69734" x="8507413" y="3554413"/>
          <p14:tracePt t="69742" x="8531225" y="3602038"/>
          <p14:tracePt t="69750" x="8604250" y="3722688"/>
          <p14:tracePt t="69759" x="8651875" y="3827463"/>
          <p14:tracePt t="69767" x="8675688" y="3900488"/>
          <p14:tracePt t="69775" x="8701088" y="3973513"/>
          <p14:tracePt t="69784" x="8716963" y="4044950"/>
          <p14:tracePt t="69792" x="8724900" y="4110038"/>
          <p14:tracePt t="69800" x="8724900" y="4141788"/>
          <p14:tracePt t="69809" x="8740775" y="4183063"/>
          <p14:tracePt t="69817" x="8740775" y="4214813"/>
          <p14:tracePt t="69825" x="8740775" y="4238625"/>
          <p14:tracePt t="69834" x="8740775" y="4262438"/>
          <p14:tracePt t="69851" x="8740775" y="4279900"/>
          <p14:tracePt t="69859" x="8740775" y="4287838"/>
          <p14:tracePt t="70018" x="8740775" y="4279900"/>
          <p14:tracePt t="70026" x="8764588" y="4254500"/>
          <p14:tracePt t="70034" x="8789988" y="4238625"/>
          <p14:tracePt t="70042" x="8821738" y="4214813"/>
          <p14:tracePt t="70050" x="8861425" y="4191000"/>
          <p14:tracePt t="70059" x="8910638" y="4165600"/>
          <p14:tracePt t="70067" x="8942388" y="4157663"/>
          <p14:tracePt t="70076" x="8982075" y="4141788"/>
          <p14:tracePt t="70084" x="9007475" y="4133850"/>
          <p14:tracePt t="70092" x="9039225" y="4117975"/>
          <p14:tracePt t="70101" x="9078913" y="4117975"/>
          <p14:tracePt t="70109" x="9104313" y="4117975"/>
          <p14:tracePt t="70117" x="9128125" y="4110038"/>
          <p14:tracePt t="70125" x="9159875" y="4110038"/>
          <p14:tracePt t="70134" x="9175750" y="4110038"/>
          <p14:tracePt t="70142" x="9201150" y="4110038"/>
          <p14:tracePt t="70151" x="9209088" y="4110038"/>
          <p14:tracePt t="70159" x="9224963" y="4110038"/>
          <p14:tracePt t="70167" x="9232900" y="4110038"/>
          <p14:tracePt t="70192" x="9248775" y="4110038"/>
          <p14:tracePt t="70335" x="9248775" y="4094163"/>
          <p14:tracePt t="70384" x="9256713" y="4094163"/>
          <p14:tracePt t="71084" x="9272588" y="4094163"/>
          <p14:tracePt t="71092" x="9272588" y="4086225"/>
          <p14:tracePt t="71101" x="9280525" y="4086225"/>
          <p14:tracePt t="72123" x="9515475" y="3819525"/>
          <p14:tracePt t="72136" x="9515475" y="3795713"/>
          <p14:tracePt t="72141" x="9515475" y="3771900"/>
          <p14:tracePt t="72150" x="9515475" y="3756025"/>
          <p14:tracePt t="72158" x="9515475" y="3748088"/>
          <p14:tracePt t="72166" x="9498013" y="3730625"/>
          <p14:tracePt t="72174" x="9490075" y="3722688"/>
          <p14:tracePt t="72182" x="9474200" y="3706813"/>
          <p14:tracePt t="72190" x="9466263" y="3698875"/>
          <p14:tracePt t="72198" x="9450388" y="3683000"/>
          <p14:tracePt t="72206" x="9442450" y="3683000"/>
          <p14:tracePt t="72215" x="9426575" y="3675063"/>
          <p14:tracePt t="72223" x="9418638" y="3675063"/>
          <p14:tracePt t="72231" x="9402763" y="3675063"/>
          <p14:tracePt t="72246" x="9377363" y="3675063"/>
          <p14:tracePt t="72254" x="9369425" y="3675063"/>
          <p14:tracePt t="72263" x="9353550" y="3675063"/>
          <p14:tracePt t="72271" x="9329738" y="3675063"/>
          <p14:tracePt t="72280" x="9321800" y="3675063"/>
          <p14:tracePt t="72288" x="9305925" y="3675063"/>
          <p14:tracePt t="72296" x="9297988" y="3683000"/>
          <p14:tracePt t="72305" x="9280525" y="3698875"/>
          <p14:tracePt t="72313" x="9280525" y="3722688"/>
          <p14:tracePt t="72321" x="9280525" y="3730625"/>
          <p14:tracePt t="72329" x="9280525" y="3756025"/>
          <p14:tracePt t="72338" x="9280525" y="3771900"/>
          <p14:tracePt t="72346" x="9280525" y="3795713"/>
          <p14:tracePt t="72355" x="9297988" y="3827463"/>
          <p14:tracePt t="72363" x="9305925" y="3843338"/>
          <p14:tracePt t="72371" x="9321800" y="3852863"/>
          <p14:tracePt t="72380" x="9345613" y="3876675"/>
          <p14:tracePt t="72388" x="9353550" y="3892550"/>
          <p14:tracePt t="72396" x="9369425" y="3916363"/>
          <p14:tracePt t="72404" x="9393238" y="3924300"/>
          <p14:tracePt t="72413" x="9402763" y="3940175"/>
          <p14:tracePt t="72421" x="9418638" y="3948113"/>
          <p14:tracePt t="72429" x="9426575" y="3965575"/>
          <p14:tracePt t="72438" x="9426575" y="3973513"/>
          <p14:tracePt t="72446" x="9442450" y="3973513"/>
          <p14:tracePt t="72455" x="9442450" y="3989388"/>
          <p14:tracePt t="72463" x="9450388" y="3989388"/>
          <p14:tracePt t="72480" x="9450388" y="3997325"/>
          <p14:tracePt t="72825" x="9442450" y="3997325"/>
          <p14:tracePt t="72833" x="9426575" y="3997325"/>
          <p14:tracePt t="72841" x="9402763" y="3997325"/>
          <p14:tracePt t="72849" x="9377363" y="4013200"/>
          <p14:tracePt t="72857" x="9353550" y="4013200"/>
          <p14:tracePt t="72866" x="9321800" y="4021138"/>
          <p14:tracePt t="72874" x="9305925" y="4037013"/>
          <p14:tracePt t="72882" x="9272588" y="4044950"/>
          <p14:tracePt t="72890" x="9232900" y="4044950"/>
          <p14:tracePt t="72898" x="9209088" y="4060825"/>
          <p14:tracePt t="72906" x="9201150" y="4060825"/>
          <p14:tracePt t="72914" x="9175750" y="4070350"/>
          <p14:tracePt t="72923" x="9159875" y="4070350"/>
          <p14:tracePt t="72938" x="9151938" y="4070350"/>
          <p14:tracePt t="72947" x="9151938" y="4086225"/>
          <p14:tracePt t="72955" x="9136063" y="4086225"/>
          <p14:tracePt t="72980" x="9128125" y="4086225"/>
          <p14:tracePt t="73028" x="9128125" y="4070350"/>
          <p14:tracePt t="73036" x="9128125" y="4060825"/>
          <p14:tracePt t="73051" x="9128125" y="4044950"/>
          <p14:tracePt t="73059" x="9128125" y="4021138"/>
          <p14:tracePt t="73067" x="9128125" y="4013200"/>
          <p14:tracePt t="73076" x="9128125" y="3989388"/>
          <p14:tracePt t="73084" x="9128125" y="3965575"/>
          <p14:tracePt t="73092" x="9128125" y="3940175"/>
          <p14:tracePt t="73101" x="9128125" y="3916363"/>
          <p14:tracePt t="73109" x="9128125" y="3892550"/>
          <p14:tracePt t="73117" x="9128125" y="3868738"/>
          <p14:tracePt t="73126" x="9128125" y="3843338"/>
          <p14:tracePt t="73134" x="9128125" y="3827463"/>
          <p14:tracePt t="74154" x="9031288" y="3005138"/>
          <p14:tracePt t="74160" x="9055100" y="3005138"/>
          <p14:tracePt t="74169" x="9086850" y="2989263"/>
          <p14:tracePt t="74176" x="9112250" y="2981325"/>
          <p14:tracePt t="74184" x="9159875" y="2981325"/>
          <p14:tracePt t="74192" x="9183688" y="2981325"/>
          <p14:tracePt t="74200" x="9209088" y="2981325"/>
          <p14:tracePt t="74209" x="9256713" y="2981325"/>
          <p14:tracePt t="74216" x="9297988" y="2981325"/>
          <p14:tracePt t="74225" x="9321800" y="2981325"/>
          <p14:tracePt t="74233" x="9353550" y="2981325"/>
          <p14:tracePt t="74241" x="9377363" y="2981325"/>
          <p14:tracePt t="74249" x="9393238" y="2981325"/>
          <p14:tracePt t="74257" x="9418638" y="2965450"/>
          <p14:tracePt t="74271" x="9426575" y="2965450"/>
          <p14:tracePt t="74280" x="9442450" y="2957513"/>
          <p14:tracePt t="74288" x="9450388" y="2941638"/>
          <p14:tracePt t="74296" x="9466263" y="2933700"/>
          <p14:tracePt t="74304" x="9474200" y="2917825"/>
          <p14:tracePt t="74313" x="9474200" y="2892425"/>
          <p14:tracePt t="74321" x="9490075" y="2860675"/>
          <p14:tracePt t="74329" x="9490075" y="2836863"/>
          <p14:tracePt t="74338" x="9490075" y="2797175"/>
          <p14:tracePt t="74346" x="9490075" y="2763838"/>
          <p14:tracePt t="74355" x="9490075" y="2740025"/>
          <p14:tracePt t="74363" x="9490075" y="2692400"/>
          <p14:tracePt t="74380" x="9466263" y="2643188"/>
          <p14:tracePt t="74388" x="9450388" y="2627313"/>
          <p14:tracePt t="74396" x="9442450" y="2619375"/>
          <p14:tracePt t="74404" x="9426575" y="2603500"/>
          <p14:tracePt t="74413" x="9418638" y="2595563"/>
          <p14:tracePt t="74421" x="9393238" y="2595563"/>
          <p14:tracePt t="74429" x="9369425" y="2595563"/>
          <p14:tracePt t="74438" x="9329738" y="2595563"/>
          <p14:tracePt t="74446" x="9297988" y="2595563"/>
          <p14:tracePt t="74454" x="9256713" y="2595563"/>
          <p14:tracePt t="74463" x="9209088" y="2619375"/>
          <p14:tracePt t="74471" x="9151938" y="2651125"/>
          <p14:tracePt t="74480" x="9104313" y="2692400"/>
          <p14:tracePt t="74488" x="9055100" y="2740025"/>
          <p14:tracePt t="74496" x="8990013" y="2797175"/>
          <p14:tracePt t="74504" x="8942388" y="2860675"/>
          <p14:tracePt t="74513" x="8910638" y="2909888"/>
          <p14:tracePt t="74521" x="8869363" y="2965450"/>
          <p14:tracePt t="74530" x="8845550" y="3014663"/>
          <p14:tracePt t="74538" x="8821738" y="3078163"/>
          <p14:tracePt t="74546" x="8821738" y="3127375"/>
          <p14:tracePt t="74554" x="8813800" y="3175000"/>
          <p14:tracePt t="74563" x="8813800" y="3206750"/>
          <p14:tracePt t="74571" x="8813800" y="3248025"/>
          <p14:tracePt t="74579" x="8813800" y="3279775"/>
          <p14:tracePt t="74588" x="8821738" y="3319463"/>
          <p14:tracePt t="74596" x="8837613" y="3352800"/>
          <p14:tracePt t="74604" x="8861425" y="3392488"/>
          <p14:tracePt t="74613" x="8869363" y="3400425"/>
          <p14:tracePt t="74621" x="8894763" y="3433763"/>
          <p14:tracePt t="74629" x="8918575" y="3457575"/>
          <p14:tracePt t="74638" x="8942388" y="3481388"/>
          <p14:tracePt t="74646" x="8966200" y="3489325"/>
          <p14:tracePt t="74654" x="8982075" y="3505200"/>
          <p14:tracePt t="74663" x="9007475" y="3513138"/>
          <p14:tracePt t="74671" x="9031288" y="3513138"/>
          <p14:tracePt t="74680" x="9063038" y="3529013"/>
          <p14:tracePt t="74688" x="9086850" y="3529013"/>
          <p14:tracePt t="74696" x="9112250" y="3529013"/>
          <p14:tracePt t="74704" x="9136063" y="3529013"/>
          <p14:tracePt t="74713" x="9201150" y="3505200"/>
          <p14:tracePt t="74721" x="9232900" y="3481388"/>
          <p14:tracePt t="74729" x="9256713" y="3457575"/>
          <p14:tracePt t="74738" x="9280525" y="3433763"/>
          <p14:tracePt t="74746" x="9297988" y="3416300"/>
          <p14:tracePt t="74754" x="9329738" y="3368675"/>
          <p14:tracePt t="74763" x="9329738" y="3344863"/>
          <p14:tracePt t="74771" x="9353550" y="3303588"/>
          <p14:tracePt t="74779" x="9369425" y="3271838"/>
          <p14:tracePt t="74788" x="9369425" y="3232150"/>
          <p14:tracePt t="74796" x="9369425" y="3224213"/>
          <p14:tracePt t="74804" x="9369425" y="3159125"/>
          <p14:tracePt t="74813" x="9369425" y="3151188"/>
          <p14:tracePt t="74821" x="9369425" y="3127375"/>
          <p14:tracePt t="74829" x="9353550" y="3062288"/>
          <p14:tracePt t="74838" x="9345613" y="3054350"/>
          <p14:tracePt t="74846" x="9329738" y="3030538"/>
          <p14:tracePt t="74854" x="9305925" y="3005138"/>
          <p14:tracePt t="74863" x="9297988" y="2989263"/>
          <p14:tracePt t="74871" x="9280525" y="2981325"/>
          <p14:tracePt t="74879" x="9256713" y="2965450"/>
          <p14:tracePt t="74888" x="9248775" y="2957513"/>
          <p14:tracePt t="74905" x="9232900" y="2957513"/>
          <p14:tracePt t="74913" x="9232900" y="2941638"/>
          <p14:tracePt t="74921" x="9224963" y="2941638"/>
          <p14:tracePt t="80042" x="9209088" y="2957513"/>
          <p14:tracePt t="80049" x="9159875" y="3005138"/>
          <p14:tracePt t="80057" x="9136063" y="3030538"/>
          <p14:tracePt t="80065" x="9104313" y="3062288"/>
          <p14:tracePt t="80073" x="9078913" y="3109913"/>
          <p14:tracePt t="80081" x="9039225" y="3159125"/>
          <p14:tracePt t="80090" x="9015413" y="3198813"/>
          <p14:tracePt t="80098" x="8982075" y="3248025"/>
          <p14:tracePt t="80106" x="8958263" y="3295650"/>
          <p14:tracePt t="80114" x="8894763" y="3400425"/>
          <p14:tracePt t="80123" x="8837613" y="3513138"/>
          <p14:tracePt t="80132" x="8772525" y="3651250"/>
          <p14:tracePt t="80139" x="8724900" y="3779838"/>
          <p14:tracePt t="80148" x="8667750" y="3940175"/>
          <p14:tracePt t="80157" x="8604250" y="4070350"/>
          <p14:tracePt t="80165" x="8547100" y="4214813"/>
          <p14:tracePt t="80173" x="8523288" y="4287838"/>
          <p14:tracePt t="80182" x="8474075" y="4424363"/>
          <p14:tracePt t="80190" x="8434388" y="4521200"/>
          <p14:tracePt t="80198" x="8402638" y="4618038"/>
          <p14:tracePt t="80207" x="8361363" y="4699000"/>
          <p14:tracePt t="80215" x="8337550" y="4762500"/>
          <p14:tracePt t="80223" x="8313738" y="4811713"/>
          <p14:tracePt t="80232" x="8305800" y="4835525"/>
          <p14:tracePt t="80240" x="8289925" y="4867275"/>
          <p14:tracePt t="80248" x="8281988" y="4908550"/>
          <p14:tracePt t="80257" x="8264525" y="4932363"/>
          <p14:tracePt t="80265" x="8264525" y="4956175"/>
          <p14:tracePt t="80273" x="8256588" y="4964113"/>
          <p14:tracePt t="80290" x="8240713" y="4964113"/>
          <p14:tracePt t="80306" x="8232775" y="4964113"/>
          <p14:tracePt t="80315" x="8216900" y="4964113"/>
          <p14:tracePt t="80322" x="8193088" y="4964113"/>
          <p14:tracePt t="80331" x="8167688" y="4956175"/>
          <p14:tracePt t="80340" x="8143875" y="4932363"/>
          <p14:tracePt t="80348" x="8120063" y="4908550"/>
          <p14:tracePt t="80356" x="8080375" y="4891088"/>
          <p14:tracePt t="80365" x="8070850" y="4867275"/>
          <p14:tracePt t="80373" x="8031163" y="4859338"/>
          <p14:tracePt t="80381" x="8007350" y="4835525"/>
          <p14:tracePt t="80391" x="7999413" y="4819650"/>
          <p14:tracePt t="80398" x="7983538" y="4811713"/>
          <p14:tracePt t="80407" x="7974013" y="4794250"/>
          <p14:tracePt t="80423" x="7958138" y="4794250"/>
          <p14:tracePt t="80432" x="7958138" y="4786313"/>
          <p14:tracePt t="80448" x="7974013" y="4786313"/>
          <p14:tracePt t="80456" x="7999413" y="4786313"/>
          <p14:tracePt t="80464" x="8023225" y="4786313"/>
          <p14:tracePt t="80473" x="8047038" y="4786313"/>
          <p14:tracePt t="80481" x="8080375" y="4770438"/>
          <p14:tracePt t="80489" x="8120063" y="4762500"/>
          <p14:tracePt t="80498" x="8167688" y="4746625"/>
          <p14:tracePt t="80506" x="8208963" y="4722813"/>
          <p14:tracePt t="81512" x="9159875" y="3352800"/>
          <p14:tracePt t="81517" x="9159875" y="3303588"/>
          <p14:tracePt t="81531" x="9175750" y="3224213"/>
          <p14:tracePt t="81542" x="9175750" y="3175000"/>
          <p14:tracePt t="82557" x="9353550" y="4843463"/>
          <p14:tracePt t="82569" x="9353550" y="4819650"/>
          <p14:tracePt t="82574" x="9345613" y="4786313"/>
          <p14:tracePt t="83595" x="8861425" y="4529138"/>
          <p14:tracePt t="83809" x="8813800" y="4545013"/>
          <p14:tracePt t="83817" x="8772525" y="4568825"/>
          <p14:tracePt t="83825" x="8716963" y="4602163"/>
          <p14:tracePt t="83833" x="8651875" y="4641850"/>
          <p14:tracePt t="83841" x="8596313" y="4665663"/>
          <p14:tracePt t="83849" x="8531225" y="4699000"/>
          <p14:tracePt t="83857" x="8426450" y="4770438"/>
          <p14:tracePt t="83866" x="8289925" y="4843463"/>
          <p14:tracePt t="83874" x="8185150" y="4916488"/>
          <p14:tracePt t="83882" x="8120063" y="4964113"/>
          <p14:tracePt t="83890" x="8023225" y="5037138"/>
          <p14:tracePt t="83898" x="7950200" y="5108575"/>
          <p14:tracePt t="83906" x="7886700" y="5189538"/>
          <p14:tracePt t="83923" x="7853363" y="5238750"/>
          <p14:tracePt t="83932" x="7813675" y="5367338"/>
          <p14:tracePt t="83939" x="7813675" y="5414963"/>
          <p14:tracePt t="83947" x="7813675" y="5480050"/>
          <p14:tracePt t="83956" x="7813675" y="5527675"/>
          <p14:tracePt t="83964" x="7813675" y="5584825"/>
          <p14:tracePt t="83972" x="7829550" y="5624513"/>
          <p14:tracePt t="83981" x="7861300" y="5673725"/>
          <p14:tracePt t="83989" x="7902575" y="5705475"/>
          <p14:tracePt t="83997" x="7934325" y="5745163"/>
          <p14:tracePt t="84005" x="7974013" y="5778500"/>
          <p14:tracePt t="84014" x="8023225" y="5802313"/>
          <p14:tracePt t="84022" x="8070850" y="5826125"/>
          <p14:tracePt t="84031" x="8135938" y="5842000"/>
          <p14:tracePt t="84039" x="8167688" y="5849938"/>
          <p14:tracePt t="84047" x="8232775" y="5867400"/>
          <p14:tracePt t="84055" x="8240713" y="5867400"/>
          <p14:tracePt t="84064" x="8289925" y="5867400"/>
          <p14:tracePt t="84072" x="8313738" y="5867400"/>
          <p14:tracePt t="84080" x="8353425" y="5867400"/>
          <p14:tracePt t="84089" x="8386763" y="5867400"/>
          <p14:tracePt t="84097" x="8402638" y="5842000"/>
          <p14:tracePt t="84105" x="8410575" y="5802313"/>
          <p14:tracePt t="84114" x="8426450" y="5770563"/>
          <p14:tracePt t="84122" x="8426450" y="5681663"/>
          <p14:tracePt t="84130" x="8426450" y="5632450"/>
          <p14:tracePt t="84139" x="8426450" y="5527675"/>
          <p14:tracePt t="84147" x="8426450" y="5414963"/>
          <p14:tracePt t="84155" x="8386763" y="5310188"/>
          <p14:tracePt t="84164" x="8353425" y="5173663"/>
          <p14:tracePt t="84173" x="8305800" y="5037138"/>
          <p14:tracePt t="84180" x="8240713" y="4908550"/>
          <p14:tracePt t="84189" x="8167688" y="4770438"/>
          <p14:tracePt t="84198" x="8135938" y="4699000"/>
          <p14:tracePt t="84205" x="8070850" y="4602163"/>
          <p14:tracePt t="84214" x="8007350" y="4521200"/>
          <p14:tracePt t="84223" x="7999413" y="4497388"/>
          <p14:tracePt t="84230" x="7958138" y="4448175"/>
          <p14:tracePt t="84239" x="7926388" y="4400550"/>
          <p14:tracePt t="84248" x="7902575" y="4359275"/>
          <p14:tracePt t="84256" x="7886700" y="4351338"/>
          <p14:tracePt t="84272" x="7878763" y="4351338"/>
          <p14:tracePt t="84289" x="7878763" y="4335463"/>
          <p14:tracePt t="84346" x="7878763" y="4327525"/>
          <p14:tracePt t="84363" x="7878763" y="4311650"/>
          <p14:tracePt t="84371" x="7902575" y="4303713"/>
          <p14:tracePt t="84380" x="7926388" y="4303713"/>
          <p14:tracePt t="84388" x="7950200" y="4287838"/>
          <p14:tracePt t="84396" x="7983538" y="4287838"/>
          <p14:tracePt t="84405" x="8007350" y="4287838"/>
          <p14:tracePt t="84413" x="8031163" y="4287838"/>
          <p14:tracePt t="84421" x="8054975" y="4279900"/>
          <p14:tracePt t="84430" x="8080375" y="4279900"/>
          <p14:tracePt t="84438" x="8104188" y="4279900"/>
          <p14:tracePt t="84446" x="8120063" y="4279900"/>
          <p14:tracePt t="84463" x="8135938" y="4279900"/>
          <p14:tracePt t="84508" x="8135938" y="4262438"/>
          <p14:tracePt t="84517" x="8135938" y="4254500"/>
          <p14:tracePt t="84525" x="8120063" y="4230688"/>
          <p14:tracePt t="84533" x="8096250" y="4214813"/>
          <p14:tracePt t="84541" x="8080375" y="4206875"/>
          <p14:tracePt t="84549" x="8070850" y="4183063"/>
          <p14:tracePt t="84558" x="8047038" y="4165600"/>
          <p14:tracePt t="84566" x="8031163" y="4157663"/>
          <p14:tracePt t="84574" x="8023225" y="4141788"/>
          <p14:tracePt t="84588" x="8007350" y="4133850"/>
          <p14:tracePt t="84596" x="8007350" y="4117975"/>
          <p14:tracePt t="84605" x="7999413" y="4110038"/>
          <p14:tracePt t="84613" x="7983538" y="4094163"/>
          <p14:tracePt t="85644" x="7878763" y="3706813"/>
          <p14:tracePt t="85656" x="7886700" y="3722688"/>
          <p14:tracePt t="85663" x="7902575" y="3722688"/>
          <p14:tracePt t="85667" x="7910513" y="3722688"/>
          <p14:tracePt t="85678" x="7926388" y="3722688"/>
          <p14:tracePt t="85686" x="7950200" y="3722688"/>
          <p14:tracePt t="85694" x="7958138" y="3722688"/>
          <p14:tracePt t="85703" x="7983538" y="3706813"/>
          <p14:tracePt t="85712" x="8007350" y="3698875"/>
          <p14:tracePt t="85720" x="8023225" y="3683000"/>
          <p14:tracePt t="85728" x="8047038" y="3659188"/>
          <p14:tracePt t="85736" x="8054975" y="3651250"/>
          <p14:tracePt t="85744" x="8070850" y="3633788"/>
          <p14:tracePt t="85754" x="8080375" y="3609975"/>
          <p14:tracePt t="85761" x="8080375" y="3602038"/>
          <p14:tracePt t="85770" x="8096250" y="3578225"/>
          <p14:tracePt t="85778" x="8096250" y="3562350"/>
          <p14:tracePt t="85787" x="8096250" y="3538538"/>
          <p14:tracePt t="85795" x="8096250" y="3529013"/>
          <p14:tracePt t="85803" x="8096250" y="3505200"/>
          <p14:tracePt t="85819" x="8080375" y="3481388"/>
          <p14:tracePt t="85828" x="8070850" y="3465513"/>
          <p14:tracePt t="85837" x="8054975" y="3457575"/>
          <p14:tracePt t="85845" x="8047038" y="3457575"/>
          <p14:tracePt t="85853" x="8031163" y="3457575"/>
          <p14:tracePt t="85861" x="8023225" y="3441700"/>
          <p14:tracePt t="85869" x="8007350" y="3441700"/>
          <p14:tracePt t="85877" x="7999413" y="3441700"/>
          <p14:tracePt t="85886" x="7983538" y="3441700"/>
          <p14:tracePt t="85894" x="7958138" y="3441700"/>
          <p14:tracePt t="85902" x="7950200" y="3441700"/>
          <p14:tracePt t="85911" x="7926388" y="3441700"/>
          <p14:tracePt t="85919" x="7910513" y="3457575"/>
          <p14:tracePt t="85927" x="7886700" y="3465513"/>
          <p14:tracePt t="85935" x="7861300" y="3489325"/>
          <p14:tracePt t="85944" x="7853363" y="3505200"/>
          <p14:tracePt t="85952" x="7829550" y="3529013"/>
          <p14:tracePt t="85961" x="7813675" y="3538538"/>
          <p14:tracePt t="85969" x="7805738" y="3562350"/>
          <p14:tracePt t="85978" x="7789863" y="3586163"/>
          <p14:tracePt t="85986" x="7764463" y="3602038"/>
          <p14:tracePt t="85994" x="7756525" y="3625850"/>
          <p14:tracePt t="86003" x="7740650" y="3651250"/>
          <p14:tracePt t="86011" x="7740650" y="3675063"/>
          <p14:tracePt t="86019" x="7716838" y="3698875"/>
          <p14:tracePt t="86027" x="7716838" y="3706813"/>
          <p14:tracePt t="86035" x="7708900" y="3730625"/>
          <p14:tracePt t="86043" x="7693025" y="3748088"/>
          <p14:tracePt t="86051" x="7685088" y="3771900"/>
          <p14:tracePt t="86060" x="7685088" y="3779838"/>
          <p14:tracePt t="86068" x="7667625" y="3803650"/>
          <p14:tracePt t="86076" x="7667625" y="3819525"/>
          <p14:tracePt t="86085" x="7667625" y="3827463"/>
          <p14:tracePt t="86093" x="7667625" y="3852863"/>
          <p14:tracePt t="86101" x="7667625" y="3876675"/>
          <p14:tracePt t="86110" x="7667625" y="3916363"/>
          <p14:tracePt t="86118" x="7667625" y="3924300"/>
          <p14:tracePt t="86127" x="7685088" y="3948113"/>
          <p14:tracePt t="86135" x="7693025" y="3989388"/>
          <p14:tracePt t="86144" x="7716838" y="4021138"/>
          <p14:tracePt t="86152" x="7716838" y="4037013"/>
          <p14:tracePt t="86161" x="7764463" y="4086225"/>
          <p14:tracePt t="86169" x="7781925" y="4110038"/>
          <p14:tracePt t="86178" x="7805738" y="4133850"/>
          <p14:tracePt t="86193" x="7829550" y="4141788"/>
          <p14:tracePt t="86202" x="7878763" y="4157663"/>
          <p14:tracePt t="86210" x="7886700" y="4157663"/>
          <p14:tracePt t="86218" x="7910513" y="4165600"/>
          <p14:tracePt t="86226" x="7934325" y="4165600"/>
          <p14:tracePt t="86235" x="7974013" y="4165600"/>
          <p14:tracePt t="86243" x="7983538" y="4165600"/>
          <p14:tracePt t="86251" x="8007350" y="4157663"/>
          <p14:tracePt t="86259" x="8031163" y="4133850"/>
          <p14:tracePt t="86268" x="8054975" y="4110038"/>
          <p14:tracePt t="86276" x="8080375" y="4086225"/>
          <p14:tracePt t="86285" x="8096250" y="4070350"/>
          <p14:tracePt t="86293" x="8135938" y="4044950"/>
          <p14:tracePt t="86301" x="8143875" y="4021138"/>
          <p14:tracePt t="86309" x="8167688" y="3997325"/>
          <p14:tracePt t="86318" x="8185150" y="3989388"/>
          <p14:tracePt t="86326" x="8185150" y="3973513"/>
          <p14:tracePt t="86334" x="8193088" y="3965575"/>
          <p14:tracePt t="86343" x="8193088" y="3948113"/>
          <p14:tracePt t="86351" x="8208963" y="3940175"/>
          <p14:tracePt t="86359" x="8208963" y="3924300"/>
          <p14:tracePt t="86368" x="8208963" y="3916363"/>
          <p14:tracePt t="86384" x="8208963" y="3900488"/>
          <p14:tracePt t="86392" x="8208963" y="3892550"/>
          <p14:tracePt t="86400" x="8193088" y="3876675"/>
          <p14:tracePt t="86409" x="8167688" y="3852863"/>
          <p14:tracePt t="86417" x="8159750" y="3852863"/>
          <p14:tracePt t="86425" x="8143875" y="3827463"/>
          <p14:tracePt t="86434" x="8120063" y="3819525"/>
          <p14:tracePt t="86442" x="8096250" y="3819525"/>
          <p14:tracePt t="86450" x="8080375" y="3803650"/>
          <p14:tracePt t="86459" x="8054975" y="3795713"/>
          <p14:tracePt t="86467" x="8047038" y="3779838"/>
          <p14:tracePt t="86475" x="8023225" y="3779838"/>
          <p14:tracePt t="86484" x="8007350" y="3771900"/>
          <p14:tracePt t="86492" x="7983538" y="3771900"/>
          <p14:tracePt t="86500" x="7958138" y="3756025"/>
          <p14:tracePt t="86509" x="7950200" y="3756025"/>
          <p14:tracePt t="86517" x="7926388" y="3756025"/>
          <p14:tracePt t="86525" x="7902575" y="3756025"/>
          <p14:tracePt t="86534" x="7878763" y="3756025"/>
          <p14:tracePt t="86542" x="7853363" y="3756025"/>
          <p14:tracePt t="86550" x="7829550" y="3756025"/>
          <p14:tracePt t="86559" x="7813675" y="3756025"/>
          <p14:tracePt t="86567" x="7764463" y="3779838"/>
          <p14:tracePt t="86576" x="7756525" y="3795713"/>
          <p14:tracePt t="86584" x="7732713" y="3803650"/>
          <p14:tracePt t="86592" x="7732713" y="3827463"/>
          <p14:tracePt t="86600" x="7693025" y="3868738"/>
          <p14:tracePt t="86609" x="7685088" y="3892550"/>
          <p14:tracePt t="86617" x="7685088" y="3924300"/>
          <p14:tracePt t="86625" x="7667625" y="3965575"/>
          <p14:tracePt t="86634" x="7667625" y="3997325"/>
          <p14:tracePt t="86642" x="7667625" y="4037013"/>
          <p14:tracePt t="86650" x="7667625" y="4070350"/>
          <p14:tracePt t="87677" x="8135938" y="4254500"/>
          <p14:tracePt t="87689" x="8185150" y="4238625"/>
          <p14:tracePt t="87697" x="8232775" y="4230688"/>
          <p14:tracePt t="87705" x="8264525" y="4206875"/>
          <p14:tracePt t="87713" x="8313738" y="4191000"/>
          <p14:tracePt t="87721" x="8353425" y="4157663"/>
          <p14:tracePt t="87730" x="8377238" y="4157663"/>
          <p14:tracePt t="87738" x="8402638" y="4133850"/>
          <p14:tracePt t="87746" x="8426450" y="4117975"/>
          <p14:tracePt t="87755" x="8434388" y="4110038"/>
          <p14:tracePt t="87763" x="8450263" y="4110038"/>
          <p14:tracePt t="87771" x="8458200" y="4094163"/>
          <p14:tracePt t="87788" x="8474075" y="4086225"/>
          <p14:tracePt t="87813" x="8474075" y="4070350"/>
          <p14:tracePt t="87837" x="8474075" y="4060825"/>
          <p14:tracePt t="87943" x="8474075" y="4044950"/>
          <p14:tracePt t="87951" x="8458200" y="4044950"/>
          <p14:tracePt t="87975" x="8450263" y="4044950"/>
          <p14:tracePt t="87992" x="8434388" y="4044950"/>
          <p14:tracePt t="88009" x="8426450" y="4044950"/>
          <p14:tracePt t="88017" x="8426450" y="4037013"/>
          <p14:tracePt t="88024" x="8410575" y="4037013"/>
          <p14:tracePt t="88032" x="8402638" y="4021138"/>
          <p14:tracePt t="88046" x="8386763" y="4021138"/>
          <p14:tracePt t="88055" x="8377238" y="4021138"/>
          <p14:tracePt t="88063" x="8361363" y="4013200"/>
          <p14:tracePt t="88071" x="8353425" y="3997325"/>
          <p14:tracePt t="88080" x="8337550" y="3989388"/>
          <p14:tracePt t="88088" x="8313738" y="3965575"/>
          <p14:tracePt t="88096" x="8289925" y="3940175"/>
          <p14:tracePt t="88104" x="8264525" y="3924300"/>
          <p14:tracePt t="88113" x="8240713" y="3892550"/>
          <p14:tracePt t="88122" x="8216900" y="3876675"/>
          <p14:tracePt t="88130" x="8185150" y="3852863"/>
          <p14:tracePt t="88138" x="8104188" y="3803650"/>
          <p14:tracePt t="88146" x="8070850" y="3795713"/>
          <p14:tracePt t="88155" x="8031163" y="3779838"/>
          <p14:tracePt t="88163" x="7983538" y="3771900"/>
          <p14:tracePt t="88171" x="7950200" y="3771900"/>
          <p14:tracePt t="88180" x="7910513" y="3771900"/>
          <p14:tracePt t="88188" x="7861300" y="3771900"/>
          <p14:tracePt t="88196" x="7853363" y="3771900"/>
          <p14:tracePt t="88205" x="7813675" y="3795713"/>
          <p14:tracePt t="88213" x="7789863" y="3803650"/>
          <p14:tracePt t="88221" x="7781925" y="3819525"/>
          <p14:tracePt t="88230" x="7764463" y="3843338"/>
          <p14:tracePt t="88238" x="7756525" y="3852863"/>
          <p14:tracePt t="88246" x="7740650" y="3876675"/>
          <p14:tracePt t="88255" x="7740650" y="3916363"/>
          <p14:tracePt t="88263" x="7740650" y="3940175"/>
          <p14:tracePt t="88271" x="7740650" y="3973513"/>
          <p14:tracePt t="88280" x="7740650" y="4013200"/>
          <p14:tracePt t="88288" x="7764463" y="4044950"/>
          <p14:tracePt t="88296" x="7781925" y="4094163"/>
          <p14:tracePt t="88305" x="7813675" y="4141788"/>
          <p14:tracePt t="88313" x="7853363" y="4183063"/>
          <p14:tracePt t="88321" x="7878763" y="4206875"/>
          <p14:tracePt t="88330" x="7910513" y="4238625"/>
          <p14:tracePt t="88338" x="7926388" y="4254500"/>
          <p14:tracePt t="88346" x="7950200" y="4279900"/>
          <p14:tracePt t="88355" x="7974013" y="4287838"/>
          <p14:tracePt t="88363" x="7999413" y="4303713"/>
          <p14:tracePt t="88371" x="8023225" y="4311650"/>
          <p14:tracePt t="88380" x="8031163" y="4311650"/>
          <p14:tracePt t="88388" x="8054975" y="4311650"/>
          <p14:tracePt t="88396" x="8096250" y="4311650"/>
          <p14:tracePt t="88405" x="8104188" y="4311650"/>
          <p14:tracePt t="88413" x="8135938" y="4311650"/>
          <p14:tracePt t="88421" x="8143875" y="4311650"/>
          <p14:tracePt t="88429" x="8159750" y="4287838"/>
          <p14:tracePt t="88438" x="8167688" y="4279900"/>
          <p14:tracePt t="88447" x="8193088" y="4254500"/>
          <p14:tracePt t="88455" x="8208963" y="4230688"/>
          <p14:tracePt t="88463" x="8216900" y="4183063"/>
          <p14:tracePt t="88472" x="8216900" y="4141788"/>
          <p14:tracePt t="88480" x="8216900" y="4117975"/>
          <p14:tracePt t="88488" x="8216900" y="4094163"/>
          <p14:tracePt t="88496" x="8216900" y="4070350"/>
          <p14:tracePt t="88505" x="8193088" y="4037013"/>
          <p14:tracePt t="88513" x="8193088" y="4021138"/>
          <p14:tracePt t="88521" x="8167688" y="3997325"/>
          <p14:tracePt t="88530" x="8159750" y="3989388"/>
          <p14:tracePt t="88538" x="8143875" y="3965575"/>
          <p14:tracePt t="88555" x="8135938" y="3948113"/>
          <p14:tracePt t="88571" x="8135938" y="3940175"/>
          <p14:tracePt t="88580" x="8120063" y="3940175"/>
          <p14:tracePt t="89920" x="8080375" y="3940175"/>
          <p14:tracePt t="89928" x="8047038" y="3940175"/>
          <p14:tracePt t="89938" x="8007350" y="3940175"/>
          <p14:tracePt t="90971" x="3789363" y="3224213"/>
          <p14:tracePt t="91027" x="3789363" y="3206750"/>
          <p14:tracePt t="91035" x="3757613" y="3159125"/>
          <p14:tracePt t="91043" x="3709988" y="3101975"/>
          <p14:tracePt t="91051" x="3660775" y="3030538"/>
          <p14:tracePt t="91059" x="3595688" y="2965450"/>
          <p14:tracePt t="91068" x="3548063" y="2892425"/>
          <p14:tracePt t="91076" x="3427413" y="2740025"/>
          <p14:tracePt t="91092" x="3184525" y="2433638"/>
          <p14:tracePt t="91101" x="3063875" y="2289175"/>
          <p14:tracePt t="91109" x="2959100" y="2135188"/>
          <p14:tracePt t="91117" x="2919413" y="2071688"/>
          <p14:tracePt t="91126" x="2838450" y="1974850"/>
          <p14:tracePt t="91134" x="2765425" y="1878013"/>
          <p14:tracePt t="91142" x="2741613" y="1854200"/>
          <p14:tracePt t="91151" x="2693988" y="1797050"/>
          <p14:tracePt t="91159" x="2652713" y="1757363"/>
          <p14:tracePt t="91167" x="2628900" y="1724025"/>
          <p14:tracePt t="91176" x="2605088" y="1708150"/>
          <p14:tracePt t="91184" x="2597150" y="1708150"/>
          <p14:tracePt t="91192" x="2579688" y="1692275"/>
          <p14:tracePt t="91201" x="2571750" y="1692275"/>
          <p14:tracePt t="91209" x="2555875" y="1692275"/>
          <p14:tracePt t="91226" x="2547938" y="1692275"/>
          <p14:tracePt t="91242" x="2547938" y="1731963"/>
          <p14:tracePt t="91251" x="2555875" y="1781175"/>
          <p14:tracePt t="91255" x="2605088" y="1828800"/>
          <p14:tracePt t="91263" x="2717800" y="1974850"/>
          <p14:tracePt t="91271" x="2862263" y="2095500"/>
          <p14:tracePt t="91280" x="3032125" y="2239963"/>
          <p14:tracePt t="91288" x="3249613" y="2386013"/>
          <p14:tracePt t="91296" x="3490913" y="2554288"/>
          <p14:tracePt t="91305" x="3733800" y="2740025"/>
          <p14:tracePt t="91313" x="3838575" y="2820988"/>
          <p14:tracePt t="91321" x="4048125" y="2965450"/>
          <p14:tracePt t="91330" x="4121150" y="3014663"/>
          <p14:tracePt t="91338" x="4265613" y="3109913"/>
          <p14:tracePt t="91346" x="4378325" y="3198813"/>
          <p14:tracePt t="91354" x="4402138" y="3224213"/>
          <p14:tracePt t="91363" x="4459288" y="3255963"/>
          <p14:tracePt t="91371" x="4498975" y="3295650"/>
          <p14:tracePt t="91379" x="4524375" y="3319463"/>
          <p14:tracePt t="91388" x="4548188" y="3328988"/>
          <p14:tracePt t="91405" x="4556125" y="3344863"/>
          <p14:tracePt t="91430" x="4572000" y="3344863"/>
          <p14:tracePt t="92217" x="4572000" y="3352800"/>
          <p14:tracePt t="95147" x="4572000" y="3344863"/>
          <p14:tracePt t="95153" x="4572000" y="3319463"/>
          <p14:tracePt t="95162" x="4556125" y="3303588"/>
          <p14:tracePt t="95169" x="4548188" y="3279775"/>
          <p14:tracePt t="95177" x="4532313" y="3255963"/>
          <p14:tracePt t="95186" x="4532313" y="3248025"/>
          <p14:tracePt t="95194" x="4524375" y="3232150"/>
          <p14:tracePt t="95202" x="4506913" y="3198813"/>
          <p14:tracePt t="95210" x="4498975" y="3182938"/>
          <p14:tracePt t="95219" x="4483100" y="3159125"/>
          <p14:tracePt t="95227" x="4483100" y="3151188"/>
          <p14:tracePt t="95235" x="4483100" y="3135313"/>
          <p14:tracePt t="95243" x="4475163" y="3135313"/>
          <p14:tracePt t="95260" x="4475163" y="3127375"/>
          <p14:tracePt t="95309" x="4483100" y="3127375"/>
          <p14:tracePt t="95317" x="4506913" y="3151188"/>
          <p14:tracePt t="95326" x="4556125" y="3175000"/>
          <p14:tracePt t="95334" x="4595813" y="3198813"/>
          <p14:tracePt t="95342" x="4645025" y="3232150"/>
          <p14:tracePt t="95350" x="4692650" y="3271838"/>
          <p14:tracePt t="95359" x="4765675" y="3303588"/>
          <p14:tracePt t="95367" x="4813300" y="3344863"/>
          <p14:tracePt t="95375" x="4870450" y="3376613"/>
          <p14:tracePt t="95384" x="4918075" y="3416300"/>
          <p14:tracePt t="95392" x="4967288" y="3441700"/>
          <p14:tracePt t="95400" x="4991100" y="3457575"/>
          <p14:tracePt t="95409" x="5056188" y="3489325"/>
          <p14:tracePt t="95417" x="5064125" y="3505200"/>
          <p14:tracePt t="95426" x="5103813" y="3513138"/>
          <p14:tracePt t="95434" x="5127625" y="3529013"/>
          <p14:tracePt t="95442" x="5153025" y="3538538"/>
          <p14:tracePt t="95451" x="5160963" y="3554413"/>
          <p14:tracePt t="95459" x="5184775" y="3554413"/>
          <p14:tracePt t="95467" x="5200650" y="35623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E1A10-5F08-116E-12C0-C3D7BD8B4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59D764F-4C4A-3348-FE6D-83DAEE7190A8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0C2906-900E-F5B4-39FD-077E7FBD7BA2}"/>
              </a:ext>
            </a:extLst>
          </p:cNvPr>
          <p:cNvSpPr txBox="1"/>
          <p:nvPr/>
        </p:nvSpPr>
        <p:spPr>
          <a:xfrm>
            <a:off x="526766" y="618564"/>
            <a:ext cx="111384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4B11E9-B338-2122-5330-C86218C05EA4}"/>
              </a:ext>
            </a:extLst>
          </p:cNvPr>
          <p:cNvSpPr txBox="1"/>
          <p:nvPr/>
        </p:nvSpPr>
        <p:spPr>
          <a:xfrm>
            <a:off x="546847" y="330909"/>
            <a:ext cx="69724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Magnetic Field Generated by a Solenoid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/>
              <a:t>A solenoid is a cylindrically shaped coil made up of a series of closely spaced circular loops made from a single wire of conducting material</a:t>
            </a:r>
            <a:r>
              <a:rPr lang="it-IT" dirty="0"/>
              <a:t>. </a:t>
            </a:r>
          </a:p>
          <a:p>
            <a:r>
              <a:rPr lang="it-IT" sz="1600" i="1"/>
              <a:t>If the winding length is less than </a:t>
            </a:r>
            <a:r>
              <a:rPr lang="it-IT" sz="1600" i="1" dirty="0"/>
              <a:t>10 </a:t>
            </a:r>
            <a:r>
              <a:rPr lang="it-IT" sz="1600" i="1"/>
              <a:t>times the radius of a single loop, it is called a coil</a:t>
            </a:r>
            <a:r>
              <a:rPr lang="it-IT" sz="1600" i="1" dirty="0"/>
              <a:t>, </a:t>
            </a:r>
            <a:r>
              <a:rPr lang="it-IT" sz="1600" i="1"/>
              <a:t>while if the winding length is greater than </a:t>
            </a:r>
            <a:r>
              <a:rPr lang="it-IT" sz="1600" i="1" dirty="0"/>
              <a:t>10 </a:t>
            </a:r>
            <a:r>
              <a:rPr lang="it-IT" sz="1600" i="1"/>
              <a:t>times the radius, it is called a solenoid</a:t>
            </a:r>
            <a:r>
              <a:rPr lang="it-IT" sz="1600" i="1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5B50716-BD53-338F-D243-74B5347D9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0" r="10167" b="27395"/>
          <a:stretch/>
        </p:blipFill>
        <p:spPr bwMode="auto">
          <a:xfrm>
            <a:off x="9683551" y="985274"/>
            <a:ext cx="229070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4">
            <a:extLst>
              <a:ext uri="{FF2B5EF4-FFF2-40B4-BE49-F238E27FC236}">
                <a16:creationId xmlns:a16="http://schemas.microsoft.com/office/drawing/2014/main" id="{CCD1B84A-0F28-F62D-1FC7-04814501A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52"/>
          <a:stretch/>
        </p:blipFill>
        <p:spPr bwMode="auto">
          <a:xfrm>
            <a:off x="5346168" y="3560412"/>
            <a:ext cx="3510961" cy="233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3C34FE0-DB96-CEAE-49C5-0D927F91D6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75"/>
          <a:stretch/>
        </p:blipFill>
        <p:spPr>
          <a:xfrm>
            <a:off x="7519342" y="792575"/>
            <a:ext cx="1968601" cy="19550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EE0AC1A0-F2D5-6D7F-FAB0-F6CF87A490D0}"/>
                  </a:ext>
                </a:extLst>
              </p:cNvPr>
              <p:cNvSpPr txBox="1"/>
              <p:nvPr/>
            </p:nvSpPr>
            <p:spPr>
              <a:xfrm>
                <a:off x="546847" y="3437958"/>
                <a:ext cx="4607859" cy="27511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/>
                  <a:t>Inside a long solenoid carrying current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it-IT" dirty="0"/>
                  <a:t>, </a:t>
                </a:r>
                <a:r>
                  <a:rPr lang="it-IT"/>
                  <a:t>at points not near its ends</a:t>
                </a:r>
                <a:r>
                  <a:rPr lang="it-IT" dirty="0"/>
                  <a:t>, </a:t>
                </a:r>
                <a:r>
                  <a:rPr lang="it-IT"/>
                  <a:t>the magnitude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of the magnetic field is</a:t>
                </a:r>
                <a:r>
                  <a:rPr lang="it-IT" dirty="0"/>
                  <a:t>:</a:t>
                </a:r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sz="2000" b="0" dirty="0">
                  <a:ea typeface="Cambria Math" panose="02040503050406030204" pitchFamily="18" charset="0"/>
                </a:endParaRPr>
              </a:p>
              <a:p>
                <a:endParaRPr lang="it-IT" sz="20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/>
                  <a:t>is the number of turns </a:t>
                </a:r>
                <a:r>
                  <a:rPr lang="it-IT" dirty="0"/>
                  <a:t>per </a:t>
                </a:r>
                <a:r>
                  <a:rPr lang="it-IT"/>
                  <a:t>unit length</a:t>
                </a:r>
                <a:r>
                  <a:rPr lang="it-IT" dirty="0"/>
                  <a:t>;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is the length of the solenoid</a:t>
                </a:r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EE0AC1A0-F2D5-6D7F-FAB0-F6CF87A49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847" y="3437958"/>
                <a:ext cx="4607859" cy="2751138"/>
              </a:xfrm>
              <a:prstGeom prst="rect">
                <a:avLst/>
              </a:prstGeom>
              <a:blipFill>
                <a:blip r:embed="rId8"/>
                <a:stretch>
                  <a:fillRect l="-1374" t="-917" b="-22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Counter Clockwise Solenoid Current">
            <a:extLst>
              <a:ext uri="{FF2B5EF4-FFF2-40B4-BE49-F238E27FC236}">
                <a16:creationId xmlns:a16="http://schemas.microsoft.com/office/drawing/2014/main" id="{DE23CD4C-3EE2-1B23-C76E-16D1C6688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495" y="3560412"/>
            <a:ext cx="3117928" cy="233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3818478F-72AF-C697-764C-D8E28A4CF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0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97"/>
    </mc:Choice>
    <mc:Fallback xmlns="">
      <p:transition spd="slow" advTm="202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606" x="5224463" y="3562350"/>
          <p14:tracePt t="42613" x="5257800" y="3562350"/>
          <p14:tracePt t="42621" x="5305425" y="3578225"/>
          <p14:tracePt t="42629" x="5354638" y="3586163"/>
          <p14:tracePt t="42638" x="5418138" y="3602038"/>
          <p14:tracePt t="42646" x="5475288" y="3609975"/>
          <p14:tracePt t="42654" x="5588000" y="3633788"/>
          <p14:tracePt t="42663" x="5716588" y="3675063"/>
          <p14:tracePt t="42671" x="5854700" y="3698875"/>
          <p14:tracePt t="42679" x="5999163" y="3730625"/>
          <p14:tracePt t="42688" x="6143625" y="3771900"/>
          <p14:tracePt t="42698" x="6354763" y="3803650"/>
          <p14:tracePt t="42707" x="6483350" y="3827463"/>
          <p14:tracePt t="42715" x="6596063" y="3852863"/>
          <p14:tracePt t="42724" x="6716713" y="3868738"/>
          <p14:tracePt t="42730" x="6813550" y="3868738"/>
          <p14:tracePt t="42738" x="6894513" y="3868738"/>
          <p14:tracePt t="42746" x="6991350" y="3868738"/>
          <p14:tracePt t="42754" x="7064375" y="3868738"/>
          <p14:tracePt t="42763" x="7135813" y="3852863"/>
          <p14:tracePt t="42773" x="7208838" y="3827463"/>
          <p14:tracePt t="42787" x="7329488" y="3771900"/>
          <p14:tracePt t="42796" x="7394575" y="3722688"/>
          <p14:tracePt t="42805" x="7442200" y="3683000"/>
          <p14:tracePt t="42813" x="7491413" y="3633788"/>
          <p14:tracePt t="42821" x="7539038" y="3602038"/>
          <p14:tracePt t="42829" x="7572375" y="3538538"/>
          <p14:tracePt t="42838" x="7612063" y="3481388"/>
          <p14:tracePt t="42846" x="7643813" y="3433763"/>
          <p14:tracePt t="42854" x="7667625" y="3368675"/>
          <p14:tracePt t="42863" x="7693025" y="3303588"/>
          <p14:tracePt t="42871" x="7708900" y="3248025"/>
          <p14:tracePt t="43888" x="8523288" y="596900"/>
          <p14:tracePt t="43905" x="8499475" y="596900"/>
          <p14:tracePt t="43914" x="8482013" y="596900"/>
          <p14:tracePt t="43938" x="8474075" y="596900"/>
          <p14:tracePt t="44063" x="8482013" y="596900"/>
          <p14:tracePt t="44072" x="8499475" y="596900"/>
          <p14:tracePt t="44082" x="8523288" y="596900"/>
          <p14:tracePt t="44098" x="8555038" y="604838"/>
          <p14:tracePt t="44113" x="8578850" y="620713"/>
          <p14:tracePt t="44124" x="8620125" y="628650"/>
          <p14:tracePt t="44130" x="8643938" y="644525"/>
          <p14:tracePt t="44138" x="8651875" y="652463"/>
          <p14:tracePt t="44147" x="8667750" y="668338"/>
          <p14:tracePt t="44155" x="8693150" y="668338"/>
          <p14:tracePt t="44171" x="8701088" y="676275"/>
          <p14:tracePt t="44172" x="8701088" y="693738"/>
          <p14:tracePt t="44188" x="8724900" y="701675"/>
          <p14:tracePt t="44213" x="8724900" y="717550"/>
          <p14:tracePt t="44229" x="8701088" y="717550"/>
          <p14:tracePt t="44238" x="8667750" y="717550"/>
          <p14:tracePt t="44246" x="8628063" y="717550"/>
          <p14:tracePt t="44254" x="8578850" y="717550"/>
          <p14:tracePt t="44263" x="8531225" y="717550"/>
          <p14:tracePt t="44271" x="8474075" y="717550"/>
          <p14:tracePt t="44279" x="8402638" y="717550"/>
          <p14:tracePt t="44288" x="8313738" y="701675"/>
          <p14:tracePt t="44296" x="8240713" y="693738"/>
          <p14:tracePt t="44304" x="8159750" y="676275"/>
          <p14:tracePt t="44313" x="8070850" y="652463"/>
          <p14:tracePt t="44321" x="8007350" y="652463"/>
          <p14:tracePt t="44329" x="7926388" y="652463"/>
          <p14:tracePt t="44338" x="7853363" y="652463"/>
          <p14:tracePt t="44346" x="7781925" y="652463"/>
          <p14:tracePt t="44354" x="7756525" y="652463"/>
          <p14:tracePt t="44363" x="7693025" y="652463"/>
          <p14:tracePt t="44371" x="7659688" y="652463"/>
          <p14:tracePt t="44379" x="7620000" y="652463"/>
          <p14:tracePt t="44387" x="7588250" y="652463"/>
          <p14:tracePt t="44396" x="7562850" y="668338"/>
          <p14:tracePt t="44404" x="7546975" y="668338"/>
          <p14:tracePt t="44413" x="7539038" y="676275"/>
          <p14:tracePt t="44421" x="7515225" y="693738"/>
          <p14:tracePt t="44429" x="7499350" y="717550"/>
          <p14:tracePt t="44438" x="7491413" y="741363"/>
          <p14:tracePt t="44446" x="7475538" y="765175"/>
          <p14:tracePt t="44454" x="7466013" y="798513"/>
          <p14:tracePt t="44463" x="7450138" y="838200"/>
          <p14:tracePt t="44471" x="7450138" y="869950"/>
          <p14:tracePt t="44479" x="7450138" y="919163"/>
          <p14:tracePt t="44488" x="7450138" y="958850"/>
          <p14:tracePt t="44496" x="7450138" y="1016000"/>
          <p14:tracePt t="44504" x="7450138" y="1112838"/>
          <p14:tracePt t="44513" x="7450138" y="1160463"/>
          <p14:tracePt t="44521" x="7450138" y="1208088"/>
          <p14:tracePt t="44538" x="7491413" y="1304925"/>
          <p14:tracePt t="44546" x="7515225" y="1346200"/>
          <p14:tracePt t="44555" x="7539038" y="1377950"/>
          <p14:tracePt t="44563" x="7572375" y="1417638"/>
          <p14:tracePt t="44571" x="7596188" y="1450975"/>
          <p14:tracePt t="44579" x="7635875" y="1474788"/>
          <p14:tracePt t="44587" x="7685088" y="1498600"/>
          <p14:tracePt t="44596" x="7716838" y="1522413"/>
          <p14:tracePt t="44604" x="7764463" y="1539875"/>
          <p14:tracePt t="44612" x="7805738" y="1547813"/>
          <p14:tracePt t="44621" x="7861300" y="1563688"/>
          <p14:tracePt t="44629" x="7902575" y="1571625"/>
          <p14:tracePt t="44637" x="7958138" y="1587500"/>
          <p14:tracePt t="44646" x="8007350" y="1595438"/>
          <p14:tracePt t="44654" x="8054975" y="1595438"/>
          <p14:tracePt t="44663" x="8120063" y="1611313"/>
          <p14:tracePt t="44671" x="8185150" y="1611313"/>
          <p14:tracePt t="44679" x="8232775" y="1611313"/>
          <p14:tracePt t="44688" x="8281988" y="1611313"/>
          <p14:tracePt t="44696" x="8337550" y="1611313"/>
          <p14:tracePt t="44704" x="8386763" y="1595438"/>
          <p14:tracePt t="44713" x="8434388" y="1587500"/>
          <p14:tracePt t="44721" x="8474075" y="1563688"/>
          <p14:tracePt t="44730" x="8507413" y="1539875"/>
          <p14:tracePt t="44738" x="8555038" y="1514475"/>
          <p14:tracePt t="44746" x="8596313" y="1490663"/>
          <p14:tracePt t="44754" x="8628063" y="1466850"/>
          <p14:tracePt t="44763" x="8675688" y="1427163"/>
          <p14:tracePt t="44771" x="8724900" y="1393825"/>
          <p14:tracePt t="44779" x="8764588" y="1354138"/>
          <p14:tracePt t="44787" x="8813800" y="1304925"/>
          <p14:tracePt t="44796" x="8845550" y="1273175"/>
          <p14:tracePt t="44804" x="8885238" y="1233488"/>
          <p14:tracePt t="44813" x="8918575" y="1184275"/>
          <p14:tracePt t="44821" x="8942388" y="1152525"/>
          <p14:tracePt t="44829" x="8958263" y="1128713"/>
          <p14:tracePt t="44838" x="9007475" y="1063625"/>
          <p14:tracePt t="44846" x="9015413" y="1031875"/>
          <p14:tracePt t="44854" x="9031288" y="982663"/>
          <p14:tracePt t="44862" x="9031288" y="942975"/>
          <p14:tracePt t="44879" x="9031288" y="869950"/>
          <p14:tracePt t="44888" x="9015413" y="822325"/>
          <p14:tracePt t="44896" x="8990013" y="788988"/>
          <p14:tracePt t="44904" x="8942388" y="749300"/>
          <p14:tracePt t="45926" x="8958263" y="1112838"/>
          <p14:tracePt t="45943" x="8958263" y="1079500"/>
          <p14:tracePt t="45945" x="8958263" y="1055688"/>
          <p14:tracePt t="45954" x="8958263" y="1016000"/>
          <p14:tracePt t="45963" x="8910638" y="958850"/>
          <p14:tracePt t="45971" x="8821738" y="893763"/>
          <p14:tracePt t="45979" x="8748713" y="862013"/>
          <p14:tracePt t="45988" x="8667750" y="838200"/>
          <p14:tracePt t="45996" x="8555038" y="798513"/>
          <p14:tracePt t="46004" x="8450263" y="773113"/>
          <p14:tracePt t="46012" x="8329613" y="773113"/>
          <p14:tracePt t="46021" x="8264525" y="773113"/>
          <p14:tracePt t="46029" x="8159750" y="773113"/>
          <p14:tracePt t="46037" x="8047038" y="773113"/>
          <p14:tracePt t="46046" x="7974013" y="773113"/>
          <p14:tracePt t="46054" x="7886700" y="814388"/>
          <p14:tracePt t="46063" x="7813675" y="862013"/>
          <p14:tracePt t="46071" x="7764463" y="893763"/>
          <p14:tracePt t="46079" x="7716838" y="942975"/>
          <p14:tracePt t="46088" x="7685088" y="1008063"/>
          <p14:tracePt t="46096" x="7643813" y="1063625"/>
          <p14:tracePt t="46104" x="7620000" y="1112838"/>
          <p14:tracePt t="46112" x="7612063" y="1176338"/>
          <p14:tracePt t="46121" x="7596188" y="1233488"/>
          <p14:tracePt t="46129" x="7588250" y="1304925"/>
          <p14:tracePt t="46138" x="7588250" y="1377950"/>
          <p14:tracePt t="46146" x="7588250" y="1450975"/>
          <p14:tracePt t="46154" x="7588250" y="1522413"/>
          <p14:tracePt t="46162" x="7612063" y="1595438"/>
          <p14:tracePt t="46171" x="7643813" y="1684338"/>
          <p14:tracePt t="46179" x="7693025" y="1757363"/>
          <p14:tracePt t="46187" x="7740650" y="1820863"/>
          <p14:tracePt t="46196" x="7805738" y="1870075"/>
          <p14:tracePt t="46204" x="7853363" y="1917700"/>
          <p14:tracePt t="46213" x="7926388" y="1949450"/>
          <p14:tracePt t="46221" x="7983538" y="1974850"/>
          <p14:tracePt t="46229" x="8047038" y="1990725"/>
          <p14:tracePt t="46246" x="8232775" y="1998663"/>
          <p14:tracePt t="46254" x="8289925" y="1998663"/>
          <p14:tracePt t="46263" x="8337550" y="1990725"/>
          <p14:tracePt t="46271" x="8386763" y="1966913"/>
          <p14:tracePt t="46279" x="8426450" y="1925638"/>
          <p14:tracePt t="46288" x="8458200" y="1878013"/>
          <p14:tracePt t="46296" x="8482013" y="1844675"/>
          <p14:tracePt t="46304" x="8523288" y="1781175"/>
          <p14:tracePt t="46313" x="8531225" y="1724025"/>
          <p14:tracePt t="46320" x="8547100" y="1644650"/>
          <p14:tracePt t="46329" x="8555038" y="1563688"/>
          <p14:tracePt t="46337" x="8570913" y="1474788"/>
          <p14:tracePt t="46346" x="8570913" y="1393825"/>
          <p14:tracePt t="46354" x="8570913" y="1304925"/>
          <p14:tracePt t="46362" x="8555038" y="1225550"/>
          <p14:tracePt t="46371" x="8531225" y="1152525"/>
          <p14:tracePt t="46379" x="8499475" y="1087438"/>
          <p14:tracePt t="46388" x="8450263" y="1031875"/>
          <p14:tracePt t="46396" x="8410575" y="982663"/>
          <p14:tracePt t="46404" x="8361363" y="942975"/>
          <p14:tracePt t="46413" x="8313738" y="911225"/>
          <p14:tracePt t="46421" x="8264525" y="893763"/>
          <p14:tracePt t="46429" x="8216900" y="885825"/>
          <p14:tracePt t="46437" x="8167688" y="885825"/>
          <p14:tracePt t="46446" x="8120063" y="885825"/>
          <p14:tracePt t="46454" x="8080375" y="885825"/>
          <p14:tracePt t="46462" x="8031163" y="885825"/>
          <p14:tracePt t="46471" x="7999413" y="911225"/>
          <p14:tracePt t="46480" x="7950200" y="942975"/>
          <p14:tracePt t="46487" x="7934325" y="958850"/>
          <p14:tracePt t="46496" x="7902575" y="982663"/>
          <p14:tracePt t="46504" x="7886700" y="1008063"/>
          <p14:tracePt t="46512" x="7861300" y="1016000"/>
          <p14:tracePt t="46521" x="7861300" y="1031875"/>
          <p14:tracePt t="46529" x="7853363" y="1031875"/>
          <p14:tracePt t="46547" x="7853363" y="1039813"/>
          <p14:tracePt t="46596" x="7861300" y="1031875"/>
          <p14:tracePt t="46605" x="7878763" y="1031875"/>
          <p14:tracePt t="46613" x="7886700" y="1016000"/>
          <p14:tracePt t="46621" x="7902575" y="1016000"/>
          <p14:tracePt t="46647" x="7910513" y="1008063"/>
          <p14:tracePt t="46671" x="7926388" y="1008063"/>
          <p14:tracePt t="47976" x="9031288" y="604838"/>
          <p14:tracePt t="48050" x="9015413" y="620713"/>
          <p14:tracePt t="48060" x="9015413" y="628650"/>
          <p14:tracePt t="48067" x="9007475" y="644525"/>
          <p14:tracePt t="48075" x="8990013" y="652463"/>
          <p14:tracePt t="48084" x="8982075" y="668338"/>
          <p14:tracePt t="48092" x="8966200" y="676275"/>
          <p14:tracePt t="48100" x="8958263" y="701675"/>
          <p14:tracePt t="48108" x="8942388" y="717550"/>
          <p14:tracePt t="48119" x="8910638" y="741363"/>
          <p14:tracePt t="48133" x="8894763" y="749300"/>
          <p14:tracePt t="48142" x="8885238" y="765175"/>
          <p14:tracePt t="48152" x="8861425" y="773113"/>
          <p14:tracePt t="48161" x="8845550" y="773113"/>
          <p14:tracePt t="48167" x="8837613" y="788988"/>
          <p14:tracePt t="48183" x="8821738" y="788988"/>
          <p14:tracePt t="48192" x="8813800" y="788988"/>
          <p14:tracePt t="48294" x="8813800" y="773113"/>
          <p14:tracePt t="48301" x="8813800" y="749300"/>
          <p14:tracePt t="48309" x="8813800" y="725488"/>
          <p14:tracePt t="48317" x="8813800" y="701675"/>
          <p14:tracePt t="48325" x="8813800" y="668338"/>
          <p14:tracePt t="48334" x="8813800" y="628650"/>
          <p14:tracePt t="48342" x="8813800" y="596900"/>
          <p14:tracePt t="48350" x="8813800" y="579438"/>
          <p14:tracePt t="48359" x="8813800" y="547688"/>
          <p14:tracePt t="48367" x="8797925" y="523875"/>
          <p14:tracePt t="48375" x="8797925" y="484188"/>
          <p14:tracePt t="48383" x="8797925" y="458788"/>
          <p14:tracePt t="48392" x="8797925" y="450850"/>
          <p14:tracePt t="48408" x="8789988" y="434975"/>
          <p14:tracePt t="48417" x="8789988" y="427038"/>
          <p14:tracePt t="48434" x="8772525" y="427038"/>
          <p14:tracePt t="48450" x="8764588" y="427038"/>
          <p14:tracePt t="48459" x="8748713" y="427038"/>
          <p14:tracePt t="48467" x="8740775" y="434975"/>
          <p14:tracePt t="48475" x="8724900" y="458788"/>
          <p14:tracePt t="48491" x="8701088" y="484188"/>
          <p14:tracePt t="48492" x="8651875" y="579438"/>
          <p14:tracePt t="48509" x="8628063" y="644525"/>
          <p14:tracePt t="48517" x="8555038" y="773113"/>
          <p14:tracePt t="48525" x="8523288" y="846138"/>
          <p14:tracePt t="48543" x="8458200" y="990600"/>
          <p14:tracePt t="48558" x="8386763" y="1136650"/>
          <p14:tracePt t="48567" x="8361363" y="1184275"/>
          <p14:tracePt t="48575" x="8337550" y="1225550"/>
          <p14:tracePt t="48583" x="8313738" y="1257300"/>
          <p14:tracePt t="48592" x="8289925" y="1296988"/>
          <p14:tracePt t="48600" x="8281988" y="1322388"/>
          <p14:tracePt t="48608" x="8264525" y="1330325"/>
          <p14:tracePt t="48617" x="8256588" y="1354138"/>
          <p14:tracePt t="48625" x="8232775" y="1354138"/>
          <p14:tracePt t="48633" x="8216900" y="1354138"/>
          <p14:tracePt t="48642" x="8193088" y="1370013"/>
          <p14:tracePt t="48650" x="8185150" y="1370013"/>
          <p14:tracePt t="48658" x="8167688" y="1370013"/>
          <p14:tracePt t="48667" x="8143875" y="1346200"/>
          <p14:tracePt t="48675" x="8120063" y="1330325"/>
          <p14:tracePt t="48683" x="8080375" y="1296988"/>
          <p14:tracePt t="48692" x="8047038" y="1273175"/>
          <p14:tracePt t="48700" x="8007350" y="1233488"/>
          <p14:tracePt t="48709" x="7974013" y="1200150"/>
          <p14:tracePt t="48717" x="7926388" y="1160463"/>
          <p14:tracePt t="48725" x="7878763" y="1112838"/>
          <p14:tracePt t="48733" x="7829550" y="1079500"/>
          <p14:tracePt t="48741" x="7781925" y="1039813"/>
          <p14:tracePt t="48750" x="7740650" y="1008063"/>
          <p14:tracePt t="48758" x="7716838" y="990600"/>
          <p14:tracePt t="48767" x="7693025" y="982663"/>
          <p14:tracePt t="48775" x="7667625" y="958850"/>
          <p14:tracePt t="48783" x="7643813" y="935038"/>
          <p14:tracePt t="48791" x="7620000" y="935038"/>
          <p14:tracePt t="48800" x="7612063" y="919163"/>
          <p14:tracePt t="48808" x="7596188" y="919163"/>
          <p14:tracePt t="48825" x="7588250" y="919163"/>
          <p14:tracePt t="48834" x="7588250" y="911225"/>
          <p14:tracePt t="48842" x="7572375" y="911225"/>
          <p14:tracePt t="48909" x="7572375" y="935038"/>
          <p14:tracePt t="48917" x="7572375" y="958850"/>
          <p14:tracePt t="48925" x="7572375" y="982663"/>
          <p14:tracePt t="48934" x="7572375" y="1031875"/>
          <p14:tracePt t="48942" x="7572375" y="1063625"/>
          <p14:tracePt t="48950" x="7588250" y="1128713"/>
          <p14:tracePt t="48959" x="7596188" y="1160463"/>
          <p14:tracePt t="48967" x="7596188" y="1184275"/>
          <p14:tracePt t="48976" x="7612063" y="1233488"/>
          <p14:tracePt t="48984" x="7620000" y="1273175"/>
          <p14:tracePt t="48992" x="7635875" y="1296988"/>
          <p14:tracePt t="50012" x="9910763" y="1330325"/>
          <p14:tracePt t="50339" x="9901238" y="1330325"/>
          <p14:tracePt t="50349" x="9885363" y="1304925"/>
          <p14:tracePt t="50357" x="9877425" y="1296988"/>
          <p14:tracePt t="50365" x="9861550" y="1273175"/>
          <p14:tracePt t="50373" x="9853613" y="1233488"/>
          <p14:tracePt t="50381" x="9829800" y="1208088"/>
          <p14:tracePt t="50396" x="9813925" y="1184275"/>
          <p14:tracePt t="50405" x="9805988" y="1160463"/>
          <p14:tracePt t="50413" x="9805988" y="1136650"/>
          <p14:tracePt t="50421" x="9780588" y="1079500"/>
          <p14:tracePt t="50429" x="9764713" y="1039813"/>
          <p14:tracePt t="50438" x="9764713" y="1031875"/>
          <p14:tracePt t="50456" x="9756775" y="982663"/>
          <p14:tracePt t="50463" x="9756775" y="966788"/>
          <p14:tracePt t="50471" x="9740900" y="958850"/>
          <p14:tracePt t="50480" x="9740900" y="942975"/>
          <p14:tracePt t="50498" x="9740900" y="935038"/>
          <p14:tracePt t="50514" x="9740900" y="919163"/>
          <p14:tracePt t="50580" x="9732963" y="919163"/>
          <p14:tracePt t="50671" x="9717088" y="919163"/>
          <p14:tracePt t="50688" x="9709150" y="919163"/>
          <p14:tracePt t="50696" x="9691688" y="919163"/>
          <p14:tracePt t="50704" x="9683750" y="919163"/>
          <p14:tracePt t="50713" x="9659938" y="935038"/>
          <p14:tracePt t="50721" x="9620250" y="935038"/>
          <p14:tracePt t="50731" x="9594850" y="942975"/>
          <p14:tracePt t="50739" x="9547225" y="942975"/>
          <p14:tracePt t="50747" x="9498013" y="958850"/>
          <p14:tracePt t="50757" x="9369425" y="990600"/>
          <p14:tracePt t="50766" x="9248775" y="1008063"/>
          <p14:tracePt t="50771" x="9136063" y="1031875"/>
          <p14:tracePt t="50780" x="9031288" y="1031875"/>
          <p14:tracePt t="50788" x="8910638" y="1039813"/>
          <p14:tracePt t="50796" x="8789988" y="1055688"/>
          <p14:tracePt t="50804" x="8651875" y="1055688"/>
          <p14:tracePt t="50813" x="8596313" y="1063625"/>
          <p14:tracePt t="50821" x="8482013" y="1063625"/>
          <p14:tracePt t="50829" x="8386763" y="1079500"/>
          <p14:tracePt t="50837" x="8305800" y="1087438"/>
          <p14:tracePt t="50857" x="8216900" y="1103313"/>
          <p14:tracePt t="50862" x="8185150" y="1112838"/>
          <p14:tracePt t="50871" x="8143875" y="1112838"/>
          <p14:tracePt t="50879" x="8120063" y="1128713"/>
          <p14:tracePt t="50887" x="8096250" y="1128713"/>
          <p14:tracePt t="50896" x="8070850" y="1128713"/>
          <p14:tracePt t="50904" x="8054975" y="1136650"/>
          <p14:tracePt t="60209" x="3016250" y="4552950"/>
          <p14:tracePt t="60223" x="3008313" y="4641850"/>
          <p14:tracePt t="60224" x="3008313" y="4699000"/>
          <p14:tracePt t="60231" x="3008313" y="4722813"/>
          <p14:tracePt t="60246" x="3008313" y="4786313"/>
          <p14:tracePt t="60254" x="3008313" y="4811713"/>
          <p14:tracePt t="60263" x="3016250" y="4819650"/>
          <p14:tracePt t="60271" x="3040063" y="4843463"/>
          <p14:tracePt t="60279" x="3079750" y="4867275"/>
          <p14:tracePt t="60288" x="3105150" y="4867275"/>
          <p14:tracePt t="60296" x="3176588" y="4883150"/>
          <p14:tracePt t="60304" x="3209925" y="4883150"/>
          <p14:tracePt t="60313" x="3249613" y="4883150"/>
          <p14:tracePt t="60321" x="3281363" y="4867275"/>
          <p14:tracePt t="60330" x="3322638" y="4843463"/>
          <p14:tracePt t="60338" x="3378200" y="4811713"/>
          <p14:tracePt t="60346" x="3427413" y="4770438"/>
          <p14:tracePt t="60354" x="3490913" y="4738688"/>
          <p14:tracePt t="60363" x="3548063" y="4689475"/>
          <p14:tracePt t="60371" x="3613150" y="4641850"/>
          <p14:tracePt t="60379" x="3684588" y="4594225"/>
          <p14:tracePt t="60388" x="3741738" y="4545013"/>
          <p14:tracePt t="60396" x="3805238" y="4479925"/>
          <p14:tracePt t="60404" x="3878263" y="4432300"/>
          <p14:tracePt t="60413" x="3927475" y="4384675"/>
          <p14:tracePt t="60421" x="3983038" y="4335463"/>
          <p14:tracePt t="60429" x="4032250" y="4287838"/>
          <p14:tracePt t="60437" x="4087813" y="4238625"/>
          <p14:tracePt t="60446" x="4121150" y="4206875"/>
          <p14:tracePt t="60455" x="4168775" y="4165600"/>
          <p14:tracePt t="60463" x="4208463" y="4117975"/>
          <p14:tracePt t="60471" x="4241800" y="4086225"/>
          <p14:tracePt t="60480" x="4289425" y="4060825"/>
          <p14:tracePt t="60487" x="4338638" y="4021138"/>
          <p14:tracePt t="60496" x="4378325" y="3997325"/>
          <p14:tracePt t="60504" x="4427538" y="3965575"/>
          <p14:tracePt t="60513" x="4459288" y="3948113"/>
          <p14:tracePt t="60521" x="4498975" y="3940175"/>
          <p14:tracePt t="60529" x="4524375" y="3924300"/>
          <p14:tracePt t="60538" x="4556125" y="3916363"/>
          <p14:tracePt t="60546" x="4603750" y="3916363"/>
          <p14:tracePt t="60554" x="4629150" y="3900488"/>
          <p14:tracePt t="60562" x="4668838" y="3900488"/>
          <p14:tracePt t="60571" x="4692650" y="3900488"/>
          <p14:tracePt t="60579" x="4725988" y="3892550"/>
          <p14:tracePt t="60587" x="4749800" y="3892550"/>
          <p14:tracePt t="60596" x="4765675" y="3892550"/>
          <p14:tracePt t="60829" x="4765675" y="3876675"/>
          <p14:tracePt t="60840" x="4765675" y="3852863"/>
          <p14:tracePt t="60846" x="4789488" y="3819525"/>
          <p14:tracePt t="60854" x="4813300" y="3795713"/>
          <p14:tracePt t="60863" x="4838700" y="3748088"/>
          <p14:tracePt t="60871" x="4870450" y="3698875"/>
          <p14:tracePt t="60879" x="4943475" y="3602038"/>
          <p14:tracePt t="60888" x="5032375" y="3489325"/>
          <p14:tracePt t="60896" x="5111750" y="3376613"/>
          <p14:tracePt t="60905" x="5224463" y="3271838"/>
          <p14:tracePt t="60913" x="5321300" y="3159125"/>
          <p14:tracePt t="60921" x="5418138" y="3062288"/>
          <p14:tracePt t="60929" x="5475288" y="3014663"/>
          <p14:tracePt t="60938" x="5564188" y="2941638"/>
          <p14:tracePt t="60946" x="5661025" y="2868613"/>
          <p14:tracePt t="60954" x="5732463" y="2813050"/>
          <p14:tracePt t="60963" x="5805488" y="2763838"/>
          <p14:tracePt t="60973" x="5837238" y="2740025"/>
          <p14:tracePt t="60980" x="5862638" y="2724150"/>
          <p14:tracePt t="60988" x="5878513" y="2724150"/>
          <p14:tracePt t="60996" x="5886450" y="2716213"/>
          <p14:tracePt t="61004" x="5902325" y="2716213"/>
          <p14:tracePt t="61021" x="5910263" y="2700338"/>
          <p14:tracePt t="62240" x="4006850" y="4183063"/>
          <p14:tracePt t="62267" x="3902075" y="4230688"/>
          <p14:tracePt t="62275" x="3830638" y="4279900"/>
          <p14:tracePt t="62283" x="3717925" y="4335463"/>
          <p14:tracePt t="62292" x="3613150" y="4408488"/>
          <p14:tracePt t="62300" x="3467100" y="4505325"/>
          <p14:tracePt t="62308" x="3322638" y="4602163"/>
          <p14:tracePt t="62316" x="3160713" y="4714875"/>
          <p14:tracePt t="62325" x="3008313" y="4835525"/>
          <p14:tracePt t="62333" x="2870200" y="4940300"/>
          <p14:tracePt t="62342" x="2741613" y="5053013"/>
          <p14:tracePt t="62350" x="2693988" y="5100638"/>
          <p14:tracePt t="62358" x="2605088" y="5189538"/>
          <p14:tracePt t="62367" x="2532063" y="5262563"/>
          <p14:tracePt t="62375" x="2508250" y="5294313"/>
          <p14:tracePt t="62383" x="2474913" y="5359400"/>
          <p14:tracePt t="62392" x="2451100" y="5391150"/>
          <p14:tracePt t="62400" x="2435225" y="5430838"/>
          <p14:tracePt t="62408" x="2427288" y="5464175"/>
          <p14:tracePt t="62417" x="2427288" y="5503863"/>
          <p14:tracePt t="62425" x="2427288" y="5527675"/>
          <p14:tracePt t="62433" x="2427288" y="5553075"/>
          <p14:tracePt t="62442" x="2451100" y="5561013"/>
          <p14:tracePt t="62450" x="2474913" y="5584825"/>
          <p14:tracePt t="62458" x="2524125" y="5608638"/>
          <p14:tracePt t="62467" x="2571750" y="5624513"/>
          <p14:tracePt t="62475" x="2676525" y="5657850"/>
          <p14:tracePt t="62483" x="2765425" y="5697538"/>
          <p14:tracePt t="62492" x="2862263" y="5729288"/>
          <p14:tracePt t="62500" x="2911475" y="5745163"/>
          <p14:tracePt t="62508" x="3063875" y="5818188"/>
          <p14:tracePt t="62517" x="3176588" y="5849938"/>
          <p14:tracePt t="62525" x="3281363" y="5899150"/>
          <p14:tracePt t="62534" x="3419475" y="5946775"/>
          <p14:tracePt t="62543" x="3571875" y="6011863"/>
          <p14:tracePt t="62550" x="3660775" y="6043613"/>
          <p14:tracePt t="62566" x="3733800" y="6084888"/>
          <p14:tracePt t="62567" x="3805238" y="6116638"/>
          <p14:tracePt t="62575" x="3830638" y="6132513"/>
          <p14:tracePt t="62584" x="3878263" y="6140450"/>
          <p14:tracePt t="62592" x="3902075" y="6156325"/>
          <p14:tracePt t="62600" x="3927475" y="6164263"/>
          <p14:tracePt t="62608" x="3935413" y="6164263"/>
          <p14:tracePt t="62853" x="4006850" y="6116638"/>
          <p14:tracePt t="62867" x="4056063" y="6069013"/>
          <p14:tracePt t="62875" x="4121150" y="6019800"/>
          <p14:tracePt t="62883" x="4233863" y="5946775"/>
          <p14:tracePt t="62892" x="4532313" y="5754688"/>
          <p14:tracePt t="62902" x="4700588" y="5657850"/>
          <p14:tracePt t="62908" x="4894263" y="5576888"/>
          <p14:tracePt t="62917" x="5080000" y="5480050"/>
          <p14:tracePt t="62925" x="5281613" y="5391150"/>
          <p14:tracePt t="62934" x="5475288" y="5318125"/>
          <p14:tracePt t="62952" x="5837238" y="5189538"/>
          <p14:tracePt t="62960" x="5910263" y="5165725"/>
          <p14:tracePt t="62967" x="6030913" y="5126038"/>
          <p14:tracePt t="62976" x="6119813" y="5084763"/>
          <p14:tracePt t="62984" x="6161088" y="5084763"/>
          <p14:tracePt t="62992" x="6216650" y="5060950"/>
          <p14:tracePt t="63000" x="6265863" y="5053013"/>
          <p14:tracePt t="63008" x="6281738" y="5037138"/>
          <p14:tracePt t="63017" x="6305550" y="5029200"/>
          <p14:tracePt t="63025" x="6313488" y="5029200"/>
          <p14:tracePt t="63042" x="6329363" y="5029200"/>
          <p14:tracePt t="64271" x="7708900" y="4206875"/>
          <p14:tracePt t="64292" x="7708900" y="4191000"/>
          <p14:tracePt t="64293" x="7708900" y="4183063"/>
          <p14:tracePt t="64400" x="7708900" y="4191000"/>
          <p14:tracePt t="64409" x="7716838" y="4214813"/>
          <p14:tracePt t="64417" x="7716838" y="4230688"/>
          <p14:tracePt t="64425" x="7732713" y="4238625"/>
          <p14:tracePt t="64434" x="7732713" y="4254500"/>
          <p14:tracePt t="64442" x="7732713" y="4262438"/>
          <p14:tracePt t="64450" x="7740650" y="4279900"/>
          <p14:tracePt t="64710" x="7756525" y="4279900"/>
          <p14:tracePt t="64717" x="7805738" y="4311650"/>
          <p14:tracePt t="64727" x="7861300" y="4359275"/>
          <p14:tracePt t="64733" x="7926388" y="4424363"/>
          <p14:tracePt t="64742" x="8007350" y="4497388"/>
          <p14:tracePt t="64750" x="8104188" y="4602163"/>
          <p14:tracePt t="64758" x="8313738" y="4794250"/>
          <p14:tracePt t="64766" x="8555038" y="5053013"/>
          <p14:tracePt t="64775" x="8837613" y="5335588"/>
          <p14:tracePt t="64783" x="9112250" y="5608638"/>
          <p14:tracePt t="64792" x="9232900" y="5729288"/>
          <p14:tracePt t="64800" x="9466263" y="5972175"/>
          <p14:tracePt t="64808" x="9644063" y="6156325"/>
          <p14:tracePt t="64817" x="9709150" y="6213475"/>
          <p14:tracePt t="64825" x="9837738" y="6350000"/>
          <p14:tracePt t="64833" x="9934575" y="6446838"/>
          <p14:tracePt t="64842" x="9974263" y="6454775"/>
          <p14:tracePt t="64850" x="10079038" y="6551613"/>
          <p14:tracePt t="64859" x="10144125" y="6575425"/>
          <p14:tracePt t="64867" x="10183813" y="6591300"/>
          <p14:tracePt t="64875" x="10240963" y="6600825"/>
          <p14:tracePt t="64883" x="10304463" y="6600825"/>
          <p14:tracePt t="64891" x="10409238" y="6600825"/>
          <p14:tracePt t="64900" x="10498138" y="6575425"/>
          <p14:tracePt t="64909" x="10579100" y="6519863"/>
          <p14:tracePt t="64917" x="10675938" y="6470650"/>
          <p14:tracePt t="64925" x="10772775" y="6399213"/>
          <p14:tracePt t="64934" x="10885488" y="6326188"/>
          <p14:tracePt t="64942" x="10982325" y="6229350"/>
          <p14:tracePt t="64950" x="11031538" y="6189663"/>
          <p14:tracePt t="64959" x="11110913" y="6108700"/>
          <p14:tracePt t="64967" x="11183938" y="6011863"/>
          <p14:tracePt t="64976" x="11304588" y="5867400"/>
          <p14:tracePt t="64983" x="11369675" y="5794375"/>
          <p14:tracePt t="64992" x="11417300" y="5745163"/>
          <p14:tracePt t="65008" x="11490325" y="5649913"/>
          <p14:tracePt t="65017" x="11498263" y="5624513"/>
          <p14:tracePt t="65026" x="11522075" y="5561013"/>
          <p14:tracePt t="65033" x="11539538" y="5527675"/>
          <p14:tracePt t="65042" x="11547475" y="5487988"/>
          <p14:tracePt t="65050" x="11547475" y="5456238"/>
          <p14:tracePt t="65058" x="11547475" y="5414963"/>
          <p14:tracePt t="65066" x="11547475" y="5383213"/>
          <p14:tracePt t="65075" x="11539538" y="5343525"/>
          <p14:tracePt t="65083" x="11514138" y="5286375"/>
          <p14:tracePt t="65091" x="11474450" y="5221288"/>
          <p14:tracePt t="65100" x="11425238" y="5108575"/>
          <p14:tracePt t="65108" x="11393488" y="5037138"/>
          <p14:tracePt t="65117" x="11345863" y="4956175"/>
          <p14:tracePt t="65125" x="11296650" y="4843463"/>
          <p14:tracePt t="65133" x="11249025" y="4746625"/>
          <p14:tracePt t="65142" x="11183938" y="4618038"/>
          <p14:tracePt t="65150" x="11136313" y="4505325"/>
          <p14:tracePt t="65158" x="11110913" y="4456113"/>
          <p14:tracePt t="65167" x="11063288" y="4359275"/>
          <p14:tracePt t="65175" x="11031538" y="4279900"/>
          <p14:tracePt t="65183" x="11014075" y="4238625"/>
          <p14:tracePt t="65192" x="10966450" y="4133850"/>
          <p14:tracePt t="65200" x="10958513" y="4110038"/>
          <p14:tracePt t="65209" x="10917238" y="4021138"/>
          <p14:tracePt t="65217" x="10893425" y="3989388"/>
          <p14:tracePt t="65225" x="10869613" y="3965575"/>
          <p14:tracePt t="65234" x="10837863" y="3924300"/>
          <p14:tracePt t="65242" x="10796588" y="3892550"/>
          <p14:tracePt t="65250" x="10699750" y="3827463"/>
          <p14:tracePt t="65258" x="10628313" y="3795713"/>
          <p14:tracePt t="65267" x="10523538" y="3756025"/>
          <p14:tracePt t="65276" x="10385425" y="3698875"/>
          <p14:tracePt t="65284" x="10240963" y="3675063"/>
          <p14:tracePt t="65292" x="10079038" y="3633788"/>
          <p14:tracePt t="66311" x="10434638" y="5286375"/>
          <p14:tracePt t="66324" x="10434638" y="5238750"/>
          <p14:tracePt t="66334" x="10434638" y="5221288"/>
          <p14:tracePt t="66342" x="10434638" y="5213350"/>
          <p14:tracePt t="66350" x="10434638" y="5197475"/>
          <p14:tracePt t="66359" x="10434638" y="5189538"/>
          <p14:tracePt t="66375" x="10426700" y="5165725"/>
          <p14:tracePt t="66384" x="10409238" y="5165725"/>
          <p14:tracePt t="66586" x="10409238" y="5173663"/>
          <p14:tracePt t="66592" x="10409238" y="5197475"/>
          <p14:tracePt t="66600" x="10426700" y="5221288"/>
          <p14:tracePt t="66609" x="10426700" y="5246688"/>
          <p14:tracePt t="66617" x="10426700" y="5270500"/>
          <p14:tracePt t="66628" x="10434638" y="5318125"/>
          <p14:tracePt t="66642" x="10434638" y="5359400"/>
          <p14:tracePt t="66653" x="10450513" y="5440363"/>
          <p14:tracePt t="66667" x="10450513" y="5480050"/>
          <p14:tracePt t="66675" x="10450513" y="5511800"/>
          <p14:tracePt t="66684" x="10450513" y="5553075"/>
          <p14:tracePt t="66692" x="10450513" y="5608638"/>
          <p14:tracePt t="66709" x="10450513" y="5705475"/>
          <p14:tracePt t="66709" x="10450513" y="5745163"/>
          <p14:tracePt t="66717" x="10450513" y="5802313"/>
          <p14:tracePt t="66733" x="10450513" y="5818188"/>
          <p14:tracePt t="66734" x="10450513" y="5867400"/>
          <p14:tracePt t="66742" x="10450513" y="5915025"/>
          <p14:tracePt t="66750" x="10450513" y="5946775"/>
          <p14:tracePt t="66759" x="10450513" y="5972175"/>
          <p14:tracePt t="66767" x="10450513" y="5995988"/>
          <p14:tracePt t="66783" x="10434638" y="6059488"/>
          <p14:tracePt t="66792" x="10434638" y="6084888"/>
          <p14:tracePt t="66800" x="10434638" y="6108700"/>
          <p14:tracePt t="66808" x="10434638" y="6132513"/>
          <p14:tracePt t="66816" x="10434638" y="6164263"/>
          <p14:tracePt t="66825" x="10434638" y="6189663"/>
          <p14:tracePt t="66833" x="10434638" y="6205538"/>
          <p14:tracePt t="66842" x="10434638" y="6237288"/>
          <p14:tracePt t="66850" x="10434638" y="6261100"/>
          <p14:tracePt t="66859" x="10434638" y="6286500"/>
          <p14:tracePt t="66867" x="10434638" y="6310313"/>
          <p14:tracePt t="66875" x="10434638" y="6334125"/>
          <p14:tracePt t="66884" x="10434638" y="6373813"/>
          <p14:tracePt t="66892" x="10434638" y="6399213"/>
          <p14:tracePt t="66900" x="10434638" y="6407150"/>
          <p14:tracePt t="66909" x="10434638" y="6430963"/>
          <p14:tracePt t="66917" x="10434638" y="6454775"/>
          <p14:tracePt t="66925" x="10434638" y="6470650"/>
          <p14:tracePt t="66933" x="10434638" y="6478588"/>
          <p14:tracePt t="66950" x="10434638" y="6496050"/>
          <p14:tracePt t="67008" x="10434638" y="6478588"/>
          <p14:tracePt t="67017" x="10434638" y="6470650"/>
          <p14:tracePt t="67025" x="10434638" y="6430963"/>
          <p14:tracePt t="67033" x="10450513" y="6407150"/>
          <p14:tracePt t="67042" x="10450513" y="6373813"/>
          <p14:tracePt t="67050" x="10458450" y="6334125"/>
          <p14:tracePt t="67059" x="10482263" y="6261100"/>
          <p14:tracePt t="67069" x="10506075" y="6229350"/>
          <p14:tracePt t="67075" x="10506075" y="6205538"/>
          <p14:tracePt t="67083" x="10531475" y="6156325"/>
          <p14:tracePt t="67092" x="10547350" y="6116638"/>
          <p14:tracePt t="67100" x="10571163" y="6092825"/>
          <p14:tracePt t="67108" x="10579100" y="6069013"/>
          <p14:tracePt t="67117" x="10594975" y="6059488"/>
          <p14:tracePt t="67125" x="10620375" y="6019800"/>
          <p14:tracePt t="67133" x="10628313" y="6011863"/>
          <p14:tracePt t="67142" x="10644188" y="5988050"/>
          <p14:tracePt t="67150" x="10652125" y="5972175"/>
          <p14:tracePt t="67159" x="10668000" y="5964238"/>
          <p14:tracePt t="67167" x="10675938" y="5946775"/>
          <p14:tracePt t="67175" x="10675938" y="5938838"/>
          <p14:tracePt t="67184" x="10691813" y="5938838"/>
          <p14:tracePt t="67191" x="10691813" y="5922963"/>
          <p14:tracePt t="67208" x="10699750" y="5915025"/>
          <p14:tracePt t="67233" x="10699750" y="5899150"/>
          <p14:tracePt t="67242" x="10715625" y="5899150"/>
          <p14:tracePt t="67258" x="10715625" y="5891213"/>
          <p14:tracePt t="67267" x="10715625" y="5875338"/>
          <p14:tracePt t="67275" x="10725150" y="5875338"/>
          <p14:tracePt t="67283" x="10725150" y="5867400"/>
          <p14:tracePt t="67300" x="10741025" y="5849938"/>
          <p14:tracePt t="67308" x="10741025" y="5842000"/>
          <p14:tracePt t="67318" x="10748963" y="5826125"/>
          <p14:tracePt t="67325" x="10748963" y="5802313"/>
          <p14:tracePt t="67333" x="10764838" y="5794375"/>
          <p14:tracePt t="67342" x="10764838" y="5778500"/>
          <p14:tracePt t="68379" x="10280650" y="4987925"/>
          <p14:tracePt t="68521" x="10280650" y="4979988"/>
          <p14:tracePt t="68531" x="10280650" y="4940300"/>
          <p14:tracePt t="68538" x="10288588" y="4908550"/>
          <p14:tracePt t="68546" x="10304463" y="4843463"/>
          <p14:tracePt t="68557" x="10353675" y="4699000"/>
          <p14:tracePt t="68571" x="10385425" y="4594225"/>
          <p14:tracePt t="68580" x="10409238" y="4471988"/>
          <p14:tracePt t="68588" x="10434638" y="4359275"/>
          <p14:tracePt t="68598" x="10450513" y="4191000"/>
          <p14:tracePt t="68613" x="10458450" y="4086225"/>
          <p14:tracePt t="68621" x="10458450" y="3916363"/>
          <p14:tracePt t="68632" x="10458450" y="3827463"/>
          <p14:tracePt t="68638" x="10450513" y="3756025"/>
          <p14:tracePt t="68654" x="10426700" y="3675063"/>
          <p14:tracePt t="68663" x="10401300" y="3625850"/>
          <p14:tracePt t="68671" x="10377488" y="3602038"/>
          <p14:tracePt t="68682" x="10361613" y="3562350"/>
          <p14:tracePt t="68688" x="10353675" y="3554413"/>
          <p14:tracePt t="68696" x="10329863" y="3529013"/>
          <p14:tracePt t="68704" x="10313988" y="3513138"/>
          <p14:tracePt t="68712" x="10288588" y="3513138"/>
          <p14:tracePt t="68721" x="10264775" y="3505200"/>
          <p14:tracePt t="68729" x="10240963" y="3505200"/>
          <p14:tracePt t="68737" x="10217150" y="3505200"/>
          <p14:tracePt t="68746" x="10183813" y="3505200"/>
          <p14:tracePt t="68754" x="10144125" y="3505200"/>
          <p14:tracePt t="68763" x="10102850" y="3505200"/>
          <p14:tracePt t="68771" x="10079038" y="3529013"/>
          <p14:tracePt t="68779" x="10047288" y="3554413"/>
          <p14:tracePt t="68788" x="9998075" y="3586163"/>
          <p14:tracePt t="68796" x="9958388" y="3625850"/>
          <p14:tracePt t="68804" x="9926638" y="3675063"/>
          <p14:tracePt t="68813" x="9901238" y="3748088"/>
          <p14:tracePt t="68821" x="9861550" y="3795713"/>
          <p14:tracePt t="68829" x="9837738" y="3852863"/>
          <p14:tracePt t="68838" x="9829800" y="3924300"/>
          <p14:tracePt t="68846" x="9813925" y="3989388"/>
          <p14:tracePt t="68854" x="9805988" y="4060825"/>
          <p14:tracePt t="68862" x="9805988" y="4133850"/>
          <p14:tracePt t="68871" x="9805988" y="4206875"/>
          <p14:tracePt t="68879" x="9805988" y="4287838"/>
          <p14:tracePt t="68887" x="9805988" y="4359275"/>
          <p14:tracePt t="68895" x="9813925" y="4424363"/>
          <p14:tracePt t="68904" x="9853613" y="4521200"/>
          <p14:tracePt t="68912" x="9885363" y="4594225"/>
          <p14:tracePt t="68921" x="9934575" y="4665663"/>
          <p14:tracePt t="68929" x="9974263" y="4722813"/>
          <p14:tracePt t="68937" x="10006013" y="4786313"/>
          <p14:tracePt t="68946" x="10047288" y="4843463"/>
          <p14:tracePt t="68954" x="10079038" y="4891088"/>
          <p14:tracePt t="68963" x="10120313" y="4940300"/>
          <p14:tracePt t="68971" x="10152063" y="4987925"/>
          <p14:tracePt t="68979" x="10191750" y="5037138"/>
          <p14:tracePt t="68987" x="10217150" y="5060950"/>
          <p14:tracePt t="68996" x="10240963" y="5100638"/>
          <p14:tracePt t="69004" x="10264775" y="5126038"/>
          <p14:tracePt t="69013" x="10280650" y="5133975"/>
          <p14:tracePt t="69021" x="10304463" y="5165725"/>
          <p14:tracePt t="69029" x="10329863" y="5189538"/>
          <p14:tracePt t="69038" x="10337800" y="5197475"/>
          <p14:tracePt t="69046" x="10361613" y="5213350"/>
          <p14:tracePt t="69054" x="10377488" y="5221288"/>
          <p14:tracePt t="69063" x="10377488" y="5238750"/>
          <p14:tracePt t="69072" x="10385425" y="5246688"/>
          <p14:tracePt t="69079" x="10401300" y="5246688"/>
          <p14:tracePt t="69104" x="10401300" y="5262563"/>
          <p14:tracePt t="69113" x="10409238" y="5262563"/>
          <p14:tracePt t="69346" x="10409238" y="5246688"/>
          <p14:tracePt t="69380" x="10409238" y="5238750"/>
          <p14:tracePt t="69390" x="10426700" y="5221288"/>
          <p14:tracePt t="70405" x="11014075" y="5487988"/>
          <p14:tracePt t="70423" x="11039475" y="5487988"/>
          <p14:tracePt t="70424" x="11063288" y="5487988"/>
          <p14:tracePt t="70433" x="11087100" y="5487988"/>
          <p14:tracePt t="70442" x="11110913" y="5487988"/>
          <p14:tracePt t="70450" x="11136313" y="5487988"/>
          <p14:tracePt t="70458" x="11152188" y="5487988"/>
          <p14:tracePt t="70467" x="11160125" y="5487988"/>
          <p14:tracePt t="70475" x="11176000" y="5487988"/>
          <p14:tracePt t="70483" x="11176000" y="5503863"/>
          <p14:tracePt t="70492" x="11176000" y="5511800"/>
          <p14:tracePt t="70500" x="11183938" y="5511800"/>
          <p14:tracePt t="70509" x="11183938" y="5527675"/>
          <p14:tracePt t="70517" x="11183938" y="5535613"/>
          <p14:tracePt t="70525" x="11183938" y="5553075"/>
          <p14:tracePt t="70534" x="11183938" y="5561013"/>
          <p14:tracePt t="70543" x="11183938" y="5584825"/>
          <p14:tracePt t="70550" x="11160125" y="5600700"/>
          <p14:tracePt t="70567" x="11136313" y="5600700"/>
          <p14:tracePt t="70567" x="11110913" y="5608638"/>
          <p14:tracePt t="70584" x="11079163" y="5608638"/>
          <p14:tracePt t="70592" x="11031538" y="5624513"/>
          <p14:tracePt t="70600" x="10990263" y="5624513"/>
          <p14:tracePt t="70609" x="10958513" y="5624513"/>
          <p14:tracePt t="70625" x="10917238" y="5624513"/>
          <p14:tracePt t="70634" x="10893425" y="5624513"/>
          <p14:tracePt t="70642" x="10885488" y="5624513"/>
          <p14:tracePt t="70650" x="10885488" y="5608638"/>
          <p14:tracePt t="70658" x="10869613" y="5600700"/>
          <p14:tracePt t="70667" x="10861675" y="5584825"/>
          <p14:tracePt t="70675" x="10861675" y="5561013"/>
          <p14:tracePt t="70683" x="10845800" y="5535613"/>
          <p14:tracePt t="70692" x="10837863" y="5503863"/>
          <p14:tracePt t="70700" x="10837863" y="5456238"/>
          <p14:tracePt t="70708" x="10821988" y="5391150"/>
          <p14:tracePt t="70717" x="10812463" y="5318125"/>
          <p14:tracePt t="70725" x="10796588" y="5197475"/>
          <p14:tracePt t="70733" x="10796588" y="5133975"/>
          <p14:tracePt t="70741" x="10788650" y="5053013"/>
          <p14:tracePt t="70750" x="10772775" y="4956175"/>
          <p14:tracePt t="70758" x="10772775" y="4859338"/>
          <p14:tracePt t="70767" x="10772775" y="4786313"/>
          <p14:tracePt t="70775" x="10772775" y="4746625"/>
          <p14:tracePt t="70783" x="10764838" y="4673600"/>
          <p14:tracePt t="70792" x="10764838" y="4641850"/>
          <p14:tracePt t="70800" x="10764838" y="4602163"/>
          <p14:tracePt t="70809" x="10764838" y="4576763"/>
          <p14:tracePt t="70817" x="10748963" y="4568825"/>
          <p14:tracePt t="70825" x="10748963" y="4552950"/>
          <p14:tracePt t="70833" x="10748963" y="4545013"/>
          <p14:tracePt t="70866" x="10741025" y="4545013"/>
          <p14:tracePt t="70875" x="10725150" y="4545013"/>
          <p14:tracePt t="70892" x="10675938" y="4576763"/>
          <p14:tracePt t="70900" x="10668000" y="4602163"/>
          <p14:tracePt t="70908" x="10644188" y="4641850"/>
          <p14:tracePt t="70917" x="10628313" y="4673600"/>
          <p14:tracePt t="70925" x="10620375" y="4714875"/>
          <p14:tracePt t="70933" x="10602913" y="4746625"/>
          <p14:tracePt t="70942" x="10594975" y="4811713"/>
          <p14:tracePt t="70950" x="10594975" y="4859338"/>
          <p14:tracePt t="70958" x="10594975" y="4908550"/>
          <p14:tracePt t="70966" x="10594975" y="4964113"/>
          <p14:tracePt t="70975" x="10594975" y="5013325"/>
          <p14:tracePt t="70983" x="10594975" y="5060950"/>
          <p14:tracePt t="70991" x="10594975" y="5084763"/>
          <p14:tracePt t="71000" x="10594975" y="5126038"/>
          <p14:tracePt t="71008" x="10620375" y="5173663"/>
          <p14:tracePt t="71017" x="10628313" y="5189538"/>
          <p14:tracePt t="71025" x="10652125" y="5221288"/>
          <p14:tracePt t="71034" x="10668000" y="5238750"/>
          <p14:tracePt t="71042" x="10675938" y="5262563"/>
          <p14:tracePt t="71050" x="10699750" y="5270500"/>
          <p14:tracePt t="71059" x="10715625" y="5286375"/>
          <p14:tracePt t="71067" x="10725150" y="5294313"/>
          <p14:tracePt t="71075" x="10748963" y="5294313"/>
          <p14:tracePt t="71083" x="10764838" y="5310188"/>
          <p14:tracePt t="71092" x="10788650" y="5310188"/>
          <p14:tracePt t="71100" x="10796588" y="5310188"/>
          <p14:tracePt t="71108" x="10812463" y="5318125"/>
          <p14:tracePt t="71116" x="10821988" y="5318125"/>
          <p14:tracePt t="71125" x="10837863" y="5318125"/>
          <p14:tracePt t="71133" x="10837863" y="5335588"/>
          <p14:tracePt t="71141" x="10845800" y="5335588"/>
          <p14:tracePt t="71175" x="10861675" y="5335588"/>
          <p14:tracePt t="72450" x="11853863" y="6019800"/>
          <p14:tracePt t="72463" x="11837988" y="6019800"/>
          <p14:tracePt t="72472" x="11828463" y="6019800"/>
          <p14:tracePt t="72480" x="11812588" y="6019800"/>
          <p14:tracePt t="72489" x="11804650" y="6019800"/>
          <p14:tracePt t="72506" x="11780838" y="6019800"/>
          <p14:tracePt t="72512" x="11764963" y="6035675"/>
          <p14:tracePt t="72522" x="11741150" y="6035675"/>
          <p14:tracePt t="72529" x="11715750" y="6035675"/>
          <p14:tracePt t="72541" x="11691938" y="6035675"/>
          <p14:tracePt t="72548" x="11668125" y="6035675"/>
          <p14:tracePt t="72555" x="11660188" y="6043613"/>
          <p14:tracePt t="72564" x="11618913" y="6043613"/>
          <p14:tracePt t="72572" x="11595100" y="6043613"/>
          <p14:tracePt t="72581" x="11571288" y="6043613"/>
          <p14:tracePt t="72589" x="11563350" y="6043613"/>
          <p14:tracePt t="72597" x="11539538" y="6043613"/>
          <p14:tracePt t="72606" x="11514138" y="6043613"/>
          <p14:tracePt t="72614" x="11474450" y="6043613"/>
          <p14:tracePt t="72622" x="11466513" y="6043613"/>
          <p14:tracePt t="72631" x="11442700" y="6043613"/>
          <p14:tracePt t="72639" x="11401425" y="6043613"/>
          <p14:tracePt t="72647" x="11369675" y="6043613"/>
          <p14:tracePt t="72656" x="11353800" y="6043613"/>
          <p14:tracePt t="72664" x="11320463" y="6043613"/>
          <p14:tracePt t="72672" x="11280775" y="6043613"/>
          <p14:tracePt t="72681" x="11256963" y="6043613"/>
          <p14:tracePt t="72689" x="11233150" y="6043613"/>
          <p14:tracePt t="72698" x="11183938" y="6043613"/>
          <p14:tracePt t="72706" x="11160125" y="6043613"/>
          <p14:tracePt t="72714" x="11128375" y="6043613"/>
          <p14:tracePt t="72722" x="11087100" y="6043613"/>
          <p14:tracePt t="72731" x="11006138" y="6043613"/>
          <p14:tracePt t="72739" x="10966450" y="6043613"/>
          <p14:tracePt t="72756" x="10893425" y="6019800"/>
          <p14:tracePt t="72764" x="10869613" y="6019800"/>
          <p14:tracePt t="72780" x="10812463" y="6011863"/>
          <p14:tracePt t="72789" x="10764838" y="5988050"/>
          <p14:tracePt t="72805" x="10741025" y="5988050"/>
          <p14:tracePt t="72814" x="10675938" y="5964238"/>
          <p14:tracePt t="72822" x="10652125" y="5946775"/>
          <p14:tracePt t="72830" x="10602913" y="5938838"/>
          <p14:tracePt t="72838" x="10594975" y="5922963"/>
          <p14:tracePt t="72846" x="10547350" y="5915025"/>
          <p14:tracePt t="72856" x="10523538" y="5891213"/>
          <p14:tracePt t="72864" x="10506075" y="5891213"/>
          <p14:tracePt t="72871" x="10482263" y="5875338"/>
          <p14:tracePt t="72879" x="10434638" y="5849938"/>
          <p14:tracePt t="72889" x="10409238" y="5826125"/>
          <p14:tracePt t="72896" x="10385425" y="5818188"/>
          <p14:tracePt t="72904" x="10361613" y="5802313"/>
          <p14:tracePt t="72913" x="10329863" y="5778500"/>
          <p14:tracePt t="72921" x="10313988" y="5770563"/>
          <p14:tracePt t="72929" x="10288588" y="5745163"/>
          <p14:tracePt t="72937" x="10264775" y="5729288"/>
          <p14:tracePt t="72946" x="10240963" y="5705475"/>
          <p14:tracePt t="72954" x="10233025" y="5697538"/>
          <p14:tracePt t="72962" x="10217150" y="5673725"/>
          <p14:tracePt t="72971" x="10207625" y="5649913"/>
          <p14:tracePt t="72979" x="10191750" y="5632450"/>
          <p14:tracePt t="72987" x="10183813" y="5624513"/>
          <p14:tracePt t="72996" x="10183813" y="5600700"/>
          <p14:tracePt t="73004" x="10167938" y="5584825"/>
          <p14:tracePt t="73012" x="10167938" y="5576888"/>
          <p14:tracePt t="73021" x="10167938" y="5561013"/>
          <p14:tracePt t="73029" x="10152063" y="5553075"/>
          <p14:tracePt t="73037" x="10152063" y="5535613"/>
          <p14:tracePt t="73046" x="10152063" y="5511800"/>
          <p14:tracePt t="73054" x="10152063" y="5487988"/>
          <p14:tracePt t="73062" x="10152063" y="5480050"/>
          <p14:tracePt t="73322" x="10167938" y="5464175"/>
          <p14:tracePt t="73329" x="10183813" y="5456238"/>
          <p14:tracePt t="73337" x="10217150" y="5430838"/>
          <p14:tracePt t="73346" x="10240963" y="5407025"/>
          <p14:tracePt t="73355" x="10264775" y="5383213"/>
          <p14:tracePt t="73362" x="10280650" y="5383213"/>
          <p14:tracePt t="73371" x="10329863" y="5343525"/>
          <p14:tracePt t="73379" x="10337800" y="5343525"/>
          <p14:tracePt t="73387" x="10361613" y="5318125"/>
          <p14:tracePt t="73396" x="10385425" y="5310188"/>
          <p14:tracePt t="73404" x="10401300" y="5294313"/>
          <p14:tracePt t="73412" x="10409238" y="5286375"/>
          <p14:tracePt t="73421" x="10426700" y="5286375"/>
          <p14:tracePt t="73429" x="10426700" y="5270500"/>
          <p14:tracePt t="73438" x="10434638" y="5270500"/>
          <p14:tracePt t="73447" x="10434638" y="5262563"/>
          <p14:tracePt t="73455" x="10434638" y="5246688"/>
          <p14:tracePt t="73471" x="10434638" y="5238750"/>
          <p14:tracePt t="74495" x="10377488" y="4521200"/>
          <p14:tracePt t="74510" x="10361613" y="4505325"/>
          <p14:tracePt t="74517" x="10304463" y="4456113"/>
          <p14:tracePt t="74526" x="10280650" y="4448175"/>
          <p14:tracePt t="74530" x="10256838" y="4408488"/>
          <p14:tracePt t="74546" x="10233025" y="4384675"/>
          <p14:tracePt t="74554" x="10183813" y="4335463"/>
          <p14:tracePt t="74563" x="10128250" y="4287838"/>
          <p14:tracePt t="74571" x="10120313" y="4279900"/>
          <p14:tracePt t="74579" x="10094913" y="4254500"/>
          <p14:tracePt t="74587" x="10079038" y="4230688"/>
          <p14:tracePt t="74596" x="10055225" y="4206875"/>
          <p14:tracePt t="74604" x="10047288" y="4191000"/>
          <p14:tracePt t="74613" x="10031413" y="4165600"/>
          <p14:tracePt t="74621" x="10023475" y="4165600"/>
          <p14:tracePt t="74629" x="10023475" y="4157663"/>
          <p14:tracePt t="74637" x="10006013" y="4157663"/>
          <p14:tracePt t="74646" x="10006013" y="4141788"/>
          <p14:tracePt t="74671" x="9998075" y="4141788"/>
          <p14:tracePt t="74729" x="9982200" y="4141788"/>
          <p14:tracePt t="75004" x="9982200" y="4117975"/>
          <p14:tracePt t="75013" x="9982200" y="4094163"/>
          <p14:tracePt t="75021" x="9982200" y="4086225"/>
          <p14:tracePt t="75029" x="9958388" y="4060825"/>
          <p14:tracePt t="75038" x="9958388" y="4021138"/>
          <p14:tracePt t="75046" x="9934575" y="3973513"/>
          <p14:tracePt t="75054" x="9910763" y="3924300"/>
          <p14:tracePt t="75063" x="9877425" y="3868738"/>
          <p14:tracePt t="75071" x="9837738" y="3795713"/>
          <p14:tracePt t="75079" x="9813925" y="3722688"/>
          <p14:tracePt t="75088" x="9780588" y="3659188"/>
          <p14:tracePt t="75096" x="9756775" y="3602038"/>
          <p14:tracePt t="75104" x="9717088" y="3538538"/>
          <p14:tracePt t="75113" x="9717088" y="3529013"/>
          <p14:tracePt t="75122" x="9691688" y="3481388"/>
          <p14:tracePt t="75130" x="9683750" y="3457575"/>
          <p14:tracePt t="75138" x="9667875" y="3416300"/>
          <p14:tracePt t="75146" x="9644063" y="3392488"/>
          <p14:tracePt t="75154" x="9636125" y="3376613"/>
          <p14:tracePt t="75162" x="9636125" y="3368675"/>
          <p14:tracePt t="75171" x="9620250" y="3352800"/>
          <p14:tracePt t="75179" x="9620250" y="3344863"/>
          <p14:tracePt t="75196" x="9612313" y="3344863"/>
          <p14:tracePt t="75204" x="9612313" y="3328988"/>
          <p14:tracePt t="75246" x="9612313" y="3352800"/>
          <p14:tracePt t="75254" x="9594850" y="3376613"/>
          <p14:tracePt t="75263" x="9594850" y="3433763"/>
          <p14:tracePt t="75271" x="9594850" y="3481388"/>
          <p14:tracePt t="75279" x="9594850" y="3538538"/>
          <p14:tracePt t="75288" x="9594850" y="3586163"/>
          <p14:tracePt t="75296" x="9594850" y="3651250"/>
          <p14:tracePt t="75312" x="9594850" y="3706813"/>
          <p14:tracePt t="75313" x="9594850" y="3771900"/>
          <p14:tracePt t="75321" x="9594850" y="3819525"/>
          <p14:tracePt t="75329" x="9594850" y="3868738"/>
          <p14:tracePt t="75337" x="9612313" y="3924300"/>
          <p14:tracePt t="75346" x="9612313" y="3940175"/>
          <p14:tracePt t="75354" x="9620250" y="3989388"/>
          <p14:tracePt t="75363" x="9636125" y="4013200"/>
          <p14:tracePt t="75371" x="9636125" y="4037013"/>
          <p14:tracePt t="75379" x="9644063" y="4060825"/>
          <p14:tracePt t="75388" x="9644063" y="4070350"/>
          <p14:tracePt t="75396" x="9644063" y="4086225"/>
          <p14:tracePt t="75404" x="9659938" y="4094163"/>
          <p14:tracePt t="75504" x="9659938" y="4070350"/>
          <p14:tracePt t="75513" x="9659938" y="4044950"/>
          <p14:tracePt t="76532" x="9683750" y="3538538"/>
          <p14:tracePt t="78587" x="9636125" y="3602038"/>
          <p14:tracePt t="78603" x="9594850" y="3659188"/>
          <p14:tracePt t="78613" x="9586913" y="3683000"/>
          <p14:tracePt t="78620" x="9547225" y="3748088"/>
          <p14:tracePt t="78633" x="9523413" y="3803650"/>
          <p14:tracePt t="78642" x="9515475" y="3868738"/>
          <p14:tracePt t="78650" x="9466263" y="3989388"/>
          <p14:tracePt t="78658" x="9450388" y="4110038"/>
          <p14:tracePt t="78667" x="9442450" y="4191000"/>
          <p14:tracePt t="78683" x="9426575" y="4351338"/>
          <p14:tracePt t="78692" x="9426575" y="4432300"/>
          <p14:tracePt t="78708" x="9426575" y="4594225"/>
          <p14:tracePt t="78717" x="9426575" y="4673600"/>
          <p14:tracePt t="78725" x="9426575" y="4738688"/>
          <p14:tracePt t="78733" x="9426575" y="4811713"/>
          <p14:tracePt t="78742" x="9426575" y="4859338"/>
          <p14:tracePt t="78750" x="9442450" y="4883150"/>
          <p14:tracePt t="78758" x="9442450" y="4916488"/>
          <p14:tracePt t="78767" x="9450388" y="4956175"/>
          <p14:tracePt t="78775" x="9466263" y="4987925"/>
          <p14:tracePt t="78783" x="9466263" y="5003800"/>
          <p14:tracePt t="78792" x="9466263" y="5029200"/>
          <p14:tracePt t="78800" x="9474200" y="5029200"/>
          <p14:tracePt t="78809" x="9474200" y="5037138"/>
          <p14:tracePt t="78816" x="9490075" y="5037138"/>
          <p14:tracePt t="78850" x="9498013" y="5013325"/>
          <p14:tracePt t="78858" x="9498013" y="4987925"/>
          <p14:tracePt t="78867" x="9498013" y="4956175"/>
          <p14:tracePt t="78875" x="9498013" y="4908550"/>
          <p14:tracePt t="78883" x="9515475" y="4859338"/>
          <p14:tracePt t="78892" x="9515475" y="4794250"/>
          <p14:tracePt t="78900" x="9515475" y="4738688"/>
          <p14:tracePt t="78908" x="9515475" y="4673600"/>
          <p14:tracePt t="78917" x="9515475" y="4618038"/>
          <p14:tracePt t="78925" x="9515475" y="4552950"/>
          <p14:tracePt t="78933" x="9515475" y="4497388"/>
          <p14:tracePt t="78941" x="9515475" y="4448175"/>
          <p14:tracePt t="78950" x="9515475" y="4384675"/>
          <p14:tracePt t="78959" x="9515475" y="4327525"/>
          <p14:tracePt t="78967" x="9498013" y="4279900"/>
          <p14:tracePt t="78975" x="9490075" y="4254500"/>
          <p14:tracePt t="78984" x="9466263" y="4214813"/>
          <p14:tracePt t="78992" x="9442450" y="4191000"/>
          <p14:tracePt t="79000" x="9418638" y="4141788"/>
          <p14:tracePt t="79008" x="9393238" y="4141788"/>
          <p14:tracePt t="79017" x="9329738" y="4117975"/>
          <p14:tracePt t="79025" x="9297988" y="4117975"/>
          <p14:tracePt t="79041" x="9272588" y="4117975"/>
          <p14:tracePt t="79042" x="9248775" y="4133850"/>
          <p14:tracePt t="79050" x="9209088" y="4157663"/>
          <p14:tracePt t="79059" x="9183688" y="4191000"/>
          <p14:tracePt t="79067" x="9159875" y="4230688"/>
          <p14:tracePt t="79075" x="9151938" y="4262438"/>
          <p14:tracePt t="79083" x="9136063" y="4335463"/>
          <p14:tracePt t="79091" x="9136063" y="4400550"/>
          <p14:tracePt t="79100" x="9128125" y="4497388"/>
          <p14:tracePt t="79108" x="9128125" y="4552950"/>
          <p14:tracePt t="79116" x="9128125" y="4625975"/>
          <p14:tracePt t="79125" x="9128125" y="4714875"/>
          <p14:tracePt t="79133" x="9151938" y="4794250"/>
          <p14:tracePt t="79142" x="9183688" y="4883150"/>
          <p14:tracePt t="79150" x="9224963" y="4956175"/>
          <p14:tracePt t="79159" x="9256713" y="5029200"/>
          <p14:tracePt t="79167" x="9297988" y="5084763"/>
          <p14:tracePt t="79175" x="9329738" y="5133975"/>
          <p14:tracePt t="79183" x="9353550" y="5149850"/>
          <p14:tracePt t="79192" x="9377363" y="5189538"/>
          <p14:tracePt t="79200" x="9418638" y="5213350"/>
          <p14:tracePt t="79209" x="9426575" y="5221288"/>
          <p14:tracePt t="79217" x="9450388" y="5221288"/>
          <p14:tracePt t="79225" x="9474200" y="5238750"/>
          <p14:tracePt t="79233" x="9490075" y="5238750"/>
          <p14:tracePt t="79242" x="9515475" y="5238750"/>
          <p14:tracePt t="79250" x="9523413" y="5238750"/>
          <p14:tracePt t="79258" x="9539288" y="5221288"/>
          <p14:tracePt t="79267" x="9547225" y="5213350"/>
          <p14:tracePt t="79275" x="9563100" y="5197475"/>
          <p14:tracePt t="79283" x="9571038" y="5173663"/>
          <p14:tracePt t="79292" x="9586913" y="5165725"/>
          <p14:tracePt t="79300" x="9586913" y="5133975"/>
          <p14:tracePt t="79308" x="9594850" y="5108575"/>
          <p14:tracePt t="79317" x="9594850" y="5084763"/>
          <p14:tracePt t="79325" x="9594850" y="5060950"/>
          <p14:tracePt t="79333" x="9594850" y="5037138"/>
          <p14:tracePt t="79342" x="9594850" y="5029200"/>
          <p14:tracePt t="79350" x="9594850" y="5003800"/>
          <p14:tracePt t="79358" x="9594850" y="4979988"/>
          <p14:tracePt t="79366" x="9586913" y="4964113"/>
          <p14:tracePt t="79383" x="9571038" y="4956175"/>
          <p14:tracePt t="79392" x="9563100" y="4940300"/>
          <p14:tracePt t="79416" x="9547225" y="4940300"/>
          <p14:tracePt t="80636" x="9837738" y="3562350"/>
          <p14:tracePt t="80810" x="9837738" y="3554413"/>
          <p14:tracePt t="80834" x="9837738" y="3538538"/>
          <p14:tracePt t="80842" x="9837738" y="3529013"/>
          <p14:tracePt t="80850" x="9837738" y="3513138"/>
          <p14:tracePt t="80867" x="9837738" y="3505200"/>
          <p14:tracePt t="80875" x="9837738" y="3489325"/>
          <p14:tracePt t="80892" x="9837738" y="3481388"/>
          <p14:tracePt t="80968" x="9813925" y="3489325"/>
          <p14:tracePt t="80979" x="9780588" y="3513138"/>
          <p14:tracePt t="80995" x="9717088" y="3554413"/>
          <p14:tracePt t="81009" x="9683750" y="3562350"/>
          <p14:tracePt t="81018" x="9667875" y="3578225"/>
          <p14:tracePt t="81025" x="9644063" y="3586163"/>
          <p14:tracePt t="81034" x="9612313" y="3602038"/>
          <p14:tracePt t="81044" x="9571038" y="3609975"/>
          <p14:tracePt t="81058" x="9563100" y="3625850"/>
          <p14:tracePt t="81069" x="9539288" y="3625850"/>
          <p14:tracePt t="81076" x="9539288" y="3633788"/>
          <p14:tracePt t="81144" x="9547225" y="3633788"/>
          <p14:tracePt t="81153" x="9571038" y="3633788"/>
          <p14:tracePt t="81159" x="9594850" y="3633788"/>
          <p14:tracePt t="81167" x="9620250" y="3633788"/>
          <p14:tracePt t="81175" x="9636125" y="3633788"/>
          <p14:tracePt t="81183" x="9667875" y="3633788"/>
          <p14:tracePt t="81192" x="9691688" y="3633788"/>
          <p14:tracePt t="81200" x="9709150" y="3633788"/>
          <p14:tracePt t="81208" x="9717088" y="3633788"/>
          <p14:tracePt t="81217" x="9740900" y="3633788"/>
          <p14:tracePt t="81225" x="9756775" y="3625850"/>
          <p14:tracePt t="81250" x="9764713" y="3625850"/>
          <p14:tracePt t="81344" x="9756775" y="3625850"/>
          <p14:tracePt t="81350" x="9740900" y="3651250"/>
          <p14:tracePt t="81359" x="9740900" y="3675063"/>
          <p14:tracePt t="81367" x="9732963" y="3706813"/>
          <p14:tracePt t="81375" x="9717088" y="3748088"/>
          <p14:tracePt t="81386" x="9691688" y="3916363"/>
          <p14:tracePt t="81400" x="9691688" y="4013200"/>
          <p14:tracePt t="81408" x="9691688" y="4117975"/>
          <p14:tracePt t="81419" x="9683750" y="4375150"/>
          <p14:tracePt t="81436" x="9683750" y="4699000"/>
          <p14:tracePt t="81442" x="9683750" y="4859338"/>
          <p14:tracePt t="81450" x="9683750" y="5029200"/>
          <p14:tracePt t="81458" x="9683750" y="5197475"/>
          <p14:tracePt t="81469" x="9683750" y="5359400"/>
          <p14:tracePt t="81475" x="9683750" y="5414963"/>
          <p14:tracePt t="81484" x="9683750" y="5553075"/>
          <p14:tracePt t="81500" x="9683750" y="5754688"/>
          <p14:tracePt t="81509" x="9683750" y="5842000"/>
          <p14:tracePt t="81517" x="9683750" y="5899150"/>
          <p14:tracePt t="81525" x="9683750" y="5922963"/>
          <p14:tracePt t="81534" x="9683750" y="5988050"/>
          <p14:tracePt t="81543" x="9667875" y="6019800"/>
          <p14:tracePt t="81551" x="9667875" y="6043613"/>
          <p14:tracePt t="81558" x="9667875" y="6069013"/>
          <p14:tracePt t="81567" x="9667875" y="6084888"/>
          <p14:tracePt t="81575" x="9667875" y="6092825"/>
          <p14:tracePt t="81583" x="9667875" y="6108700"/>
          <p14:tracePt t="81600" x="9667875" y="6116638"/>
          <p14:tracePt t="82658" x="9636125" y="6108700"/>
          <p14:tracePt t="82671" x="9586913" y="6108700"/>
          <p14:tracePt t="82684" x="9547225" y="6108700"/>
          <p14:tracePt t="82692" x="9474200" y="6092825"/>
          <p14:tracePt t="82700" x="9377363" y="6069013"/>
          <p14:tracePt t="82709" x="9272588" y="6035675"/>
          <p14:tracePt t="82717" x="9151938" y="5995988"/>
          <p14:tracePt t="82725" x="8990013" y="5938838"/>
          <p14:tracePt t="82734" x="8837613" y="5891213"/>
          <p14:tracePt t="82742" x="8651875" y="5826125"/>
          <p14:tracePt t="82750" x="8482013" y="5778500"/>
          <p14:tracePt t="82759" x="8313738" y="5721350"/>
          <p14:tracePt t="82767" x="8143875" y="5681663"/>
          <p14:tracePt t="82775" x="7983538" y="5624513"/>
          <p14:tracePt t="82783" x="7910513" y="5608638"/>
          <p14:tracePt t="82792" x="7685088" y="5535613"/>
          <p14:tracePt t="82800" x="7635875" y="5511800"/>
          <p14:tracePt t="82809" x="7523163" y="5487988"/>
          <p14:tracePt t="82817" x="7418388" y="5456238"/>
          <p14:tracePt t="82825" x="7345363" y="5414963"/>
          <p14:tracePt t="82833" x="7224713" y="5383213"/>
          <p14:tracePt t="82850" x="7112000" y="5343525"/>
          <p14:tracePt t="82858" x="7080250" y="5318125"/>
          <p14:tracePt t="82867" x="7038975" y="5310188"/>
          <p14:tracePt t="82875" x="7031038" y="5294313"/>
          <p14:tracePt t="82883" x="7007225" y="5294313"/>
          <p14:tracePt t="82892" x="6991350" y="5286375"/>
          <p14:tracePt t="82900" x="6983413" y="5286375"/>
          <p14:tracePt t="82908" x="6983413" y="5270500"/>
          <p14:tracePt t="82991" x="6967538" y="5270500"/>
          <p14:tracePt t="83050" x="6983413" y="5270500"/>
          <p14:tracePt t="83066" x="6991350" y="5270500"/>
          <p14:tracePt t="83075" x="7007225" y="5270500"/>
          <p14:tracePt t="83083" x="7015163" y="5270500"/>
          <p14:tracePt t="83092" x="7031038" y="5270500"/>
          <p14:tracePt t="83100" x="7054850" y="5270500"/>
          <p14:tracePt t="83109" x="7064375" y="5270500"/>
          <p14:tracePt t="83117" x="7104063" y="5270500"/>
          <p14:tracePt t="83126" x="7127875" y="5270500"/>
          <p14:tracePt t="83134" x="7151688" y="5286375"/>
          <p14:tracePt t="83144" x="7224713" y="5310188"/>
          <p14:tracePt t="83158" x="7256463" y="5318125"/>
          <p14:tracePt t="83167" x="7281863" y="5318125"/>
          <p14:tracePt t="83175" x="7345363" y="5335588"/>
          <p14:tracePt t="83186" x="7394575" y="5335588"/>
          <p14:tracePt t="83192" x="7442200" y="5335588"/>
          <p14:tracePt t="83208" x="7499350" y="5335588"/>
          <p14:tracePt t="83219" x="7539038" y="5335588"/>
          <p14:tracePt t="83226" x="7572375" y="5310188"/>
          <p14:tracePt t="83244" x="7643813" y="5262563"/>
          <p14:tracePt t="83251" x="7685088" y="5213350"/>
          <p14:tracePt t="83259" x="7716838" y="5173663"/>
          <p14:tracePt t="83266" x="7764463" y="5133975"/>
          <p14:tracePt t="83275" x="7805738" y="5084763"/>
          <p14:tracePt t="83284" x="7837488" y="5029200"/>
          <p14:tracePt t="83292" x="7853363" y="4979988"/>
          <p14:tracePt t="83300" x="7886700" y="4932363"/>
          <p14:tracePt t="83308" x="7910513" y="4867275"/>
          <p14:tracePt t="83317" x="7926388" y="4811713"/>
          <p14:tracePt t="83325" x="7934325" y="4746625"/>
          <p14:tracePt t="83333" x="7958138" y="4689475"/>
          <p14:tracePt t="83342" x="7958138" y="4618038"/>
          <p14:tracePt t="83350" x="7958138" y="4552950"/>
          <p14:tracePt t="83358" x="7958138" y="4479925"/>
          <p14:tracePt t="83366" x="7958138" y="4424363"/>
          <p14:tracePt t="83375" x="7950200" y="4351338"/>
          <p14:tracePt t="83383" x="7926388" y="4287838"/>
          <p14:tracePt t="83392" x="7886700" y="4230688"/>
          <p14:tracePt t="83400" x="7853363" y="4165600"/>
          <p14:tracePt t="83408" x="7813675" y="4117975"/>
          <p14:tracePt t="83417" x="7781925" y="4070350"/>
          <p14:tracePt t="83425" x="7732713" y="4021138"/>
          <p14:tracePt t="83433" x="7685088" y="3989388"/>
          <p14:tracePt t="83442" x="7635875" y="3948113"/>
          <p14:tracePt t="83450" x="7572375" y="3924300"/>
          <p14:tracePt t="83458" x="7523163" y="3900488"/>
          <p14:tracePt t="83467" x="7466013" y="3876675"/>
          <p14:tracePt t="83475" x="7418388" y="3852863"/>
          <p14:tracePt t="83484" x="7370763" y="3843338"/>
          <p14:tracePt t="83492" x="7305675" y="3827463"/>
          <p14:tracePt t="83500" x="7248525" y="3819525"/>
          <p14:tracePt t="83508" x="7185025" y="3803650"/>
          <p14:tracePt t="83517" x="7127875" y="3803650"/>
          <p14:tracePt t="83525" x="7007225" y="3803650"/>
          <p14:tracePt t="83542" x="6958013" y="3803650"/>
          <p14:tracePt t="83550" x="6837363" y="3819525"/>
          <p14:tracePt t="83558" x="6789738" y="3827463"/>
          <p14:tracePt t="83567" x="6740525" y="3852863"/>
          <p14:tracePt t="83575" x="6700838" y="3868738"/>
          <p14:tracePt t="83584" x="6651625" y="3892550"/>
          <p14:tracePt t="83592" x="6619875" y="3916363"/>
          <p14:tracePt t="83600" x="6580188" y="3924300"/>
          <p14:tracePt t="83608" x="6546850" y="3948113"/>
          <p14:tracePt t="83617" x="6523038" y="3973513"/>
          <p14:tracePt t="83625" x="6483350" y="3997325"/>
          <p14:tracePt t="83633" x="6459538" y="4021138"/>
          <p14:tracePt t="83642" x="6434138" y="4037013"/>
          <p14:tracePt t="83650" x="6402388" y="4070350"/>
          <p14:tracePt t="83658" x="6378575" y="4094163"/>
          <p14:tracePt t="83667" x="6354763" y="4117975"/>
          <p14:tracePt t="83675" x="6329363" y="4141788"/>
          <p14:tracePt t="84693" x="7813675" y="4479925"/>
          <p14:tracePt t="84708" x="7781925" y="4479925"/>
          <p14:tracePt t="84719" x="7764463" y="4479925"/>
          <p14:tracePt t="84725" x="7756525" y="4471988"/>
          <p14:tracePt t="84733" x="7740650" y="4471988"/>
          <p14:tracePt t="84935" x="7740650" y="4479925"/>
          <p14:tracePt t="84961" x="7740650" y="4497388"/>
          <p14:tracePt t="84983" x="7740650" y="4505325"/>
          <p14:tracePt t="85017" x="7740650" y="4521200"/>
          <p14:tracePt t="85042" x="7740650" y="4529138"/>
          <p14:tracePt t="85067" x="7740650" y="4545013"/>
          <p14:tracePt t="85084" x="7756525" y="4552950"/>
          <p14:tracePt t="85092" x="7756525" y="4568825"/>
          <p14:tracePt t="85100" x="7756525" y="4576763"/>
          <p14:tracePt t="85125" x="7764463" y="4594225"/>
          <p14:tracePt t="85175" x="7781925" y="4594225"/>
          <p14:tracePt t="85192" x="7789863" y="4594225"/>
          <p14:tracePt t="85200" x="7805738" y="4594225"/>
          <p14:tracePt t="85208" x="7813675" y="4594225"/>
          <p14:tracePt t="85216" x="7829550" y="4576763"/>
          <p14:tracePt t="85225" x="7853363" y="4568825"/>
          <p14:tracePt t="85234" x="7861300" y="4552950"/>
          <p14:tracePt t="85242" x="7878763" y="4545013"/>
          <p14:tracePt t="85258" x="7902575" y="4505325"/>
          <p14:tracePt t="85259" x="7910513" y="4497388"/>
          <p14:tracePt t="85267" x="7926388" y="4471988"/>
          <p14:tracePt t="85275" x="7926388" y="4448175"/>
          <p14:tracePt t="85283" x="7934325" y="4424363"/>
          <p14:tracePt t="85292" x="7934325" y="4400550"/>
          <p14:tracePt t="85300" x="7950200" y="4384675"/>
          <p14:tracePt t="85317" x="7950200" y="4327525"/>
          <p14:tracePt t="85325" x="7950200" y="4311650"/>
          <p14:tracePt t="85333" x="7950200" y="4279900"/>
          <p14:tracePt t="85341" x="7950200" y="4254500"/>
          <p14:tracePt t="85350" x="7950200" y="4230688"/>
          <p14:tracePt t="85359" x="7950200" y="4214813"/>
          <p14:tracePt t="85367" x="7934325" y="4191000"/>
          <p14:tracePt t="85375" x="7934325" y="4183063"/>
          <p14:tracePt t="85384" x="7926388" y="4165600"/>
          <p14:tracePt t="85392" x="7910513" y="4157663"/>
          <p14:tracePt t="85400" x="7910513" y="4141788"/>
          <p14:tracePt t="85408" x="7902575" y="4141788"/>
          <p14:tracePt t="85417" x="7902575" y="4133850"/>
          <p14:tracePt t="85466" x="7886700" y="4133850"/>
          <p14:tracePt t="86727" x="6523038" y="5407025"/>
          <p14:tracePt t="86744" x="6596063" y="5456238"/>
          <p14:tracePt t="86757" x="6627813" y="5480050"/>
          <p14:tracePt t="86768" x="6700838" y="5503863"/>
          <p14:tracePt t="86776" x="6724650" y="5503863"/>
          <p14:tracePt t="86783" x="6765925" y="5503863"/>
          <p14:tracePt t="86792" x="6789738" y="5511800"/>
          <p14:tracePt t="86800" x="6813550" y="5511800"/>
          <p14:tracePt t="86808" x="6845300" y="5511800"/>
          <p14:tracePt t="86817" x="6870700" y="5511800"/>
          <p14:tracePt t="86825" x="6894513" y="5511800"/>
          <p14:tracePt t="86833" x="6918325" y="5511800"/>
          <p14:tracePt t="86842" x="6934200" y="5503863"/>
          <p14:tracePt t="86850" x="6942138" y="5503863"/>
          <p14:tracePt t="86858" x="6958013" y="5487988"/>
          <p14:tracePt t="86866" x="6967538" y="5487988"/>
          <p14:tracePt t="86875" x="6983413" y="5480050"/>
          <p14:tracePt t="86883" x="6991350" y="5480050"/>
          <p14:tracePt t="86892" x="6991350" y="5464175"/>
          <p14:tracePt t="86908" x="7007225" y="5456238"/>
          <p14:tracePt t="86942" x="7007225" y="5440363"/>
          <p14:tracePt t="86959" x="7015163" y="5440363"/>
          <p14:tracePt t="86967" x="7015163" y="5430838"/>
          <p14:tracePt t="87025" x="7015163" y="5414963"/>
          <p14:tracePt t="87405" x="7031038" y="5414963"/>
          <p14:tracePt t="87427" x="7038975" y="5407025"/>
          <p14:tracePt t="87433" x="7054850" y="5407025"/>
          <p14:tracePt t="87442" x="7080250" y="5391150"/>
          <p14:tracePt t="87450" x="7104063" y="5383213"/>
          <p14:tracePt t="87458" x="7112000" y="5359400"/>
          <p14:tracePt t="87467" x="7135813" y="5335588"/>
          <p14:tracePt t="87475" x="7159625" y="5310188"/>
          <p14:tracePt t="87483" x="7185025" y="5270500"/>
          <p14:tracePt t="87492" x="7208838" y="5221288"/>
          <p14:tracePt t="87500" x="7232650" y="5173663"/>
          <p14:tracePt t="87508" x="7256463" y="5108575"/>
          <p14:tracePt t="87517" x="7281863" y="5053013"/>
          <p14:tracePt t="87525" x="7297738" y="4987925"/>
          <p14:tracePt t="87533" x="7305675" y="4932363"/>
          <p14:tracePt t="87543" x="7321550" y="4867275"/>
          <p14:tracePt t="87551" x="7321550" y="4811713"/>
          <p14:tracePt t="87559" x="7321550" y="4746625"/>
          <p14:tracePt t="87567" x="7321550" y="4689475"/>
          <p14:tracePt t="87575" x="7321550" y="4625975"/>
          <p14:tracePt t="87583" x="7281863" y="4552950"/>
          <p14:tracePt t="87592" x="7248525" y="4505325"/>
          <p14:tracePt t="87600" x="7208838" y="4448175"/>
          <p14:tracePt t="87608" x="7159625" y="4384675"/>
          <p14:tracePt t="87616" x="7104063" y="4327525"/>
          <p14:tracePt t="87625" x="7031038" y="4279900"/>
          <p14:tracePt t="87634" x="6958013" y="4214813"/>
          <p14:tracePt t="87641" x="6886575" y="4165600"/>
          <p14:tracePt t="87650" x="6797675" y="4133850"/>
          <p14:tracePt t="87658" x="6716713" y="4086225"/>
          <p14:tracePt t="87666" x="6643688" y="4060825"/>
          <p14:tracePt t="87675" x="6556375" y="4037013"/>
          <p14:tracePt t="87683" x="6483350" y="4013200"/>
          <p14:tracePt t="87692" x="6410325" y="3997325"/>
          <p14:tracePt t="87700" x="6305550" y="3997325"/>
          <p14:tracePt t="87708" x="6265863" y="3997325"/>
          <p14:tracePt t="87717" x="6192838" y="3997325"/>
          <p14:tracePt t="87725" x="6161088" y="3997325"/>
          <p14:tracePt t="87734" x="6135688" y="4021138"/>
          <p14:tracePt t="88760" x="6483350" y="4094163"/>
          <p14:tracePt t="88779" x="6337300" y="4094163"/>
          <p14:tracePt t="88792" x="6169025" y="4183063"/>
          <p14:tracePt t="88801" x="6119813" y="4254500"/>
          <p14:tracePt t="88809" x="6056313" y="4335463"/>
          <p14:tracePt t="88817" x="6022975" y="4432300"/>
          <p14:tracePt t="88825" x="5983288" y="4529138"/>
          <p14:tracePt t="88833" x="5959475" y="4594225"/>
          <p14:tracePt t="88842" x="5934075" y="4699000"/>
          <p14:tracePt t="88850" x="5902325" y="4794250"/>
          <p14:tracePt t="88858" x="5886450" y="4891088"/>
          <p14:tracePt t="88866" x="5878513" y="4987925"/>
          <p14:tracePt t="88875" x="5878513" y="5100638"/>
          <p14:tracePt t="88883" x="5878513" y="5189538"/>
          <p14:tracePt t="88891" x="5878513" y="5270500"/>
          <p14:tracePt t="88900" x="5886450" y="5359400"/>
          <p14:tracePt t="88908" x="5926138" y="5456238"/>
          <p14:tracePt t="88917" x="5959475" y="5527675"/>
          <p14:tracePt t="88925" x="6007100" y="5600700"/>
          <p14:tracePt t="88933" x="6056313" y="5681663"/>
          <p14:tracePt t="88941" x="6119813" y="5754688"/>
          <p14:tracePt t="88950" x="6169025" y="5818188"/>
          <p14:tracePt t="88958" x="6232525" y="5891213"/>
          <p14:tracePt t="88967" x="6289675" y="5938838"/>
          <p14:tracePt t="88975" x="6337300" y="5988050"/>
          <p14:tracePt t="88983" x="6362700" y="5995988"/>
          <p14:tracePt t="88991" x="6410325" y="6019800"/>
          <p14:tracePt t="89000" x="6450013" y="6035675"/>
          <p14:tracePt t="89008" x="6475413" y="6043613"/>
          <p14:tracePt t="89017" x="6499225" y="6043613"/>
          <p14:tracePt t="89025" x="6530975" y="6059488"/>
          <p14:tracePt t="89034" x="6546850" y="6059488"/>
          <p14:tracePt t="89042" x="6572250" y="6059488"/>
          <p14:tracePt t="89050" x="6580188" y="6059488"/>
          <p14:tracePt t="89058" x="6604000" y="6059488"/>
          <p14:tracePt t="89067" x="6627813" y="6043613"/>
          <p14:tracePt t="89084" x="6651625" y="6019800"/>
          <p14:tracePt t="89092" x="6677025" y="6011863"/>
          <p14:tracePt t="89101" x="6692900" y="6011863"/>
          <p14:tracePt t="89108" x="6700838" y="5995988"/>
          <p14:tracePt t="89117" x="6716713" y="5988050"/>
          <p14:tracePt t="89133" x="6724650" y="5972175"/>
          <p14:tracePt t="89142" x="6740525" y="5972175"/>
          <p14:tracePt t="89150" x="6740525" y="5964238"/>
          <p14:tracePt t="89158" x="6748463" y="5946775"/>
          <p14:tracePt t="89183" x="6765925" y="5938838"/>
          <p14:tracePt t="89402" x="6765925" y="5922963"/>
          <p14:tracePt t="89419" x="6765925" y="5915025"/>
          <p14:tracePt t="89434" x="6765925" y="5899150"/>
          <p14:tracePt t="89444" x="6765925" y="5891213"/>
          <p14:tracePt t="89458" x="6765925" y="5875338"/>
          <p14:tracePt t="89467" x="6765925" y="5867400"/>
          <p14:tracePt t="89476" x="6765925" y="5849938"/>
          <p14:tracePt t="89492" x="6765925" y="5842000"/>
          <p14:tracePt t="89501" x="6773863" y="5818188"/>
          <p14:tracePt t="89517" x="6773863" y="5802313"/>
          <p14:tracePt t="89525" x="6773863" y="5794375"/>
          <p14:tracePt t="89533" x="6773863" y="5778500"/>
          <p14:tracePt t="89551" x="6773863" y="5770563"/>
          <p14:tracePt t="89558" x="6773863" y="5754688"/>
          <p14:tracePt t="89567" x="6773863" y="5745163"/>
          <p14:tracePt t="89575" x="6773863" y="5729288"/>
          <p14:tracePt t="89583" x="6773863" y="5721350"/>
          <p14:tracePt t="89592" x="6773863" y="5705475"/>
          <p14:tracePt t="89600" x="6773863" y="5697538"/>
          <p14:tracePt t="89608" x="6773863" y="5681663"/>
          <p14:tracePt t="89616" x="6773863" y="5673725"/>
          <p14:tracePt t="89625" x="6765925" y="5649913"/>
          <p14:tracePt t="89633" x="6765925" y="5632450"/>
          <p14:tracePt t="89642" x="6748463" y="5608638"/>
          <p14:tracePt t="89650" x="6740525" y="5600700"/>
          <p14:tracePt t="89658" x="6724650" y="5576888"/>
          <p14:tracePt t="89667" x="6716713" y="5553075"/>
          <p14:tracePt t="89675" x="6692900" y="5535613"/>
          <p14:tracePt t="89684" x="6677025" y="5511800"/>
          <p14:tracePt t="89692" x="6643688" y="5480050"/>
          <p14:tracePt t="89700" x="6619875" y="5456238"/>
          <p14:tracePt t="89708" x="6596063" y="5430838"/>
          <p14:tracePt t="89716" x="6572250" y="5407025"/>
          <p14:tracePt t="89725" x="6530975" y="5367338"/>
          <p14:tracePt t="89733" x="6499225" y="5359400"/>
          <p14:tracePt t="89742" x="6483350" y="5343525"/>
          <p14:tracePt t="89750" x="6450013" y="5318125"/>
          <p14:tracePt t="89759" x="6426200" y="5294313"/>
          <p14:tracePt t="89767" x="6402388" y="5286375"/>
          <p14:tracePt t="89775" x="6362700" y="5270500"/>
          <p14:tracePt t="90798" x="6216650" y="4576763"/>
          <p14:tracePt t="90822" x="6216650" y="4545013"/>
          <p14:tracePt t="90826" x="6216650" y="4497388"/>
          <p14:tracePt t="90834" x="6216650" y="4448175"/>
          <p14:tracePt t="90842" x="6216650" y="4400550"/>
          <p14:tracePt t="90850" x="6216650" y="4359275"/>
          <p14:tracePt t="90858" x="6216650" y="4303713"/>
          <p14:tracePt t="90867" x="6240463" y="4230688"/>
          <p14:tracePt t="90875" x="6265863" y="4141788"/>
          <p14:tracePt t="90892" x="6313488" y="4013200"/>
          <p14:tracePt t="90900" x="6362700" y="3965575"/>
          <p14:tracePt t="90909" x="6402388" y="3924300"/>
          <p14:tracePt t="90917" x="6450013" y="3892550"/>
          <p14:tracePt t="90925" x="6507163" y="3868738"/>
          <p14:tracePt t="90933" x="6572250" y="3852863"/>
          <p14:tracePt t="90942" x="6643688" y="3843338"/>
          <p14:tracePt t="90950" x="6700838" y="3843338"/>
          <p14:tracePt t="90958" x="6773863" y="3843338"/>
          <p14:tracePt t="90966" x="6837363" y="3843338"/>
          <p14:tracePt t="90975" x="6886575" y="3852863"/>
          <p14:tracePt t="90983" x="6894513" y="3868738"/>
          <p14:tracePt t="90992" x="6967538" y="3900488"/>
          <p14:tracePt t="91000" x="6983413" y="3916363"/>
          <p14:tracePt t="91008" x="7007225" y="3940175"/>
          <p14:tracePt t="91016" x="7015163" y="3965575"/>
          <p14:tracePt t="91025" x="7031038" y="3989388"/>
          <p14:tracePt t="91033" x="7038975" y="4013200"/>
          <p14:tracePt t="91042" x="7054850" y="4037013"/>
          <p14:tracePt t="91050" x="7054850" y="4060825"/>
          <p14:tracePt t="91058" x="7054850" y="4086225"/>
          <p14:tracePt t="91067" x="7054850" y="4110038"/>
          <p14:tracePt t="91075" x="7054850" y="4117975"/>
          <p14:tracePt t="91083" x="7054850" y="4141788"/>
          <p14:tracePt t="91092" x="7054850" y="4165600"/>
          <p14:tracePt t="91100" x="7038975" y="4183063"/>
          <p14:tracePt t="91109" x="7038975" y="4191000"/>
          <p14:tracePt t="91125" x="7031038" y="4230688"/>
          <p14:tracePt t="91126" x="7015163" y="4238625"/>
          <p14:tracePt t="91142" x="7015163" y="4254500"/>
          <p14:tracePt t="91150" x="7007225" y="4279900"/>
          <p14:tracePt t="91159" x="6991350" y="4311650"/>
          <p14:tracePt t="91167" x="6967538" y="4351338"/>
          <p14:tracePt t="91175" x="6967538" y="4375150"/>
          <p14:tracePt t="91191" x="6942138" y="4424363"/>
          <p14:tracePt t="91200" x="6934200" y="4448175"/>
          <p14:tracePt t="91209" x="6934200" y="4471988"/>
          <p14:tracePt t="91217" x="6918325" y="4497388"/>
          <p14:tracePt t="91233" x="6910388" y="4529138"/>
          <p14:tracePt t="91242" x="6910388" y="4545013"/>
          <p14:tracePt t="91250" x="6910388" y="4568825"/>
          <p14:tracePt t="91258" x="6910388" y="4576763"/>
          <p14:tracePt t="91266" x="6910388" y="4602163"/>
          <p14:tracePt t="91275" x="6910388" y="4618038"/>
          <p14:tracePt t="91283" x="6918325" y="4625975"/>
          <p14:tracePt t="91291" x="6934200" y="4649788"/>
          <p14:tracePt t="91300" x="6958013" y="4665663"/>
          <p14:tracePt t="91308" x="6967538" y="4673600"/>
          <p14:tracePt t="91317" x="6991350" y="4689475"/>
          <p14:tracePt t="91325" x="7015163" y="4699000"/>
          <p14:tracePt t="91333" x="7038975" y="4699000"/>
          <p14:tracePt t="91341" x="7054850" y="4714875"/>
          <p14:tracePt t="91350" x="7080250" y="4714875"/>
          <p14:tracePt t="91358" x="7088188" y="4722813"/>
          <p14:tracePt t="91367" x="7104063" y="4722813"/>
          <p14:tracePt t="91383" x="7112000" y="4722813"/>
          <p14:tracePt t="91400" x="7127875" y="4722813"/>
          <p14:tracePt t="91409" x="7127875" y="4714875"/>
          <p14:tracePt t="91425" x="7135813" y="4699000"/>
          <p14:tracePt t="91433" x="7135813" y="4689475"/>
          <p14:tracePt t="91442" x="7135813" y="4673600"/>
          <p14:tracePt t="91458" x="7135813" y="4665663"/>
          <p14:tracePt t="91466" x="7135813" y="4649788"/>
          <p14:tracePt t="91475" x="7135813" y="4641850"/>
          <p14:tracePt t="91483" x="7135813" y="4625975"/>
          <p14:tracePt t="91491" x="7135813" y="4618038"/>
          <p14:tracePt t="91508" x="7135813" y="4602163"/>
          <p14:tracePt t="91533" x="7135813" y="4594225"/>
          <p14:tracePt t="91710" x="7135813" y="4576763"/>
          <p14:tracePt t="91717" x="7135813" y="4568825"/>
          <p14:tracePt t="91733" x="7135813" y="4552950"/>
          <p14:tracePt t="91742" x="7135813" y="4529138"/>
          <p14:tracePt t="91752" x="7135813" y="4521200"/>
          <p14:tracePt t="91759" x="7135813" y="4505325"/>
          <p14:tracePt t="91769" x="7135813" y="4497388"/>
          <p14:tracePt t="91778" x="7135813" y="4456113"/>
          <p14:tracePt t="91787" x="7135813" y="4448175"/>
          <p14:tracePt t="91801" x="7135813" y="4424363"/>
          <p14:tracePt t="91809" x="7135813" y="4408488"/>
          <p14:tracePt t="91817" x="7135813" y="4400550"/>
          <p14:tracePt t="92838" x="6894513" y="4665663"/>
          <p14:tracePt t="93046" x="6910388" y="4665663"/>
          <p14:tracePt t="93055" x="6918325" y="4673600"/>
          <p14:tracePt t="93063" x="6934200" y="4673600"/>
          <p14:tracePt t="93071" x="6958013" y="4714875"/>
          <p14:tracePt t="93080" x="6967538" y="4722813"/>
          <p14:tracePt t="93096" x="6967538" y="4738688"/>
          <p14:tracePt t="93104" x="6983413" y="4746625"/>
          <p14:tracePt t="93113" x="6983413" y="4762500"/>
          <p14:tracePt t="93132" x="6983413" y="4770438"/>
          <p14:tracePt t="93155" x="6983413" y="4786313"/>
          <p14:tracePt t="93163" x="6967538" y="4786313"/>
          <p14:tracePt t="93171" x="6958013" y="4786313"/>
          <p14:tracePt t="93188" x="6942138" y="4786313"/>
          <p14:tracePt t="93196" x="6934200" y="4786313"/>
          <p14:tracePt t="93204" x="6918325" y="4786313"/>
          <p14:tracePt t="93221" x="6910388" y="4786313"/>
          <p14:tracePt t="93230" x="6894513" y="4786313"/>
          <p14:tracePt t="93238" x="6894513" y="4770438"/>
          <p14:tracePt t="93246" x="6886575" y="4746625"/>
          <p14:tracePt t="93254" x="6886575" y="4738688"/>
          <p14:tracePt t="93262" x="6870700" y="4722813"/>
          <p14:tracePt t="93271" x="6870700" y="4699000"/>
          <p14:tracePt t="93279" x="6870700" y="4673600"/>
          <p14:tracePt t="93288" x="6870700" y="4649788"/>
          <p14:tracePt t="93296" x="6870700" y="4641850"/>
          <p14:tracePt t="93304" x="6870700" y="4625975"/>
          <p14:tracePt t="93312" x="6870700" y="4602163"/>
          <p14:tracePt t="93320" x="6870700" y="4594225"/>
          <p14:tracePt t="93329" x="6870700" y="4576763"/>
          <p14:tracePt t="93337" x="6886575" y="4568825"/>
          <p14:tracePt t="93346" x="6894513" y="4552950"/>
          <p14:tracePt t="93354" x="6910388" y="4545013"/>
          <p14:tracePt t="93362" x="6934200" y="4545013"/>
          <p14:tracePt t="93371" x="6942138" y="4545013"/>
          <p14:tracePt t="93379" x="6967538" y="4545013"/>
          <p14:tracePt t="93387" x="6983413" y="4545013"/>
          <p14:tracePt t="93396" x="6991350" y="4545013"/>
          <p14:tracePt t="93404" x="7015163" y="4545013"/>
          <p14:tracePt t="93413" x="7031038" y="4545013"/>
          <p14:tracePt t="93421" x="7038975" y="4545013"/>
          <p14:tracePt t="93438" x="7054850" y="4545013"/>
          <p14:tracePt t="93455" x="7054850" y="4552950"/>
          <p14:tracePt t="93463" x="7054850" y="4568825"/>
          <p14:tracePt t="93479" x="7064375" y="4576763"/>
          <p14:tracePt t="93496" x="7064375" y="4594225"/>
          <p14:tracePt t="93504" x="7080250" y="4594225"/>
          <p14:tracePt t="93512" x="7080250" y="4602163"/>
          <p14:tracePt t="93562" x="7080250" y="4618038"/>
          <p14:tracePt t="93587" x="7064375" y="4618038"/>
          <p14:tracePt t="93596" x="7054850" y="4618038"/>
          <p14:tracePt t="93621" x="7038975" y="4618038"/>
          <p14:tracePt t="93637" x="7031038" y="4618038"/>
          <p14:tracePt t="93654" x="7015163" y="4602163"/>
          <p14:tracePt t="93663" x="7015163" y="4594225"/>
          <p14:tracePt t="93671" x="7007225" y="4568825"/>
          <p14:tracePt t="93679" x="6991350" y="4529138"/>
          <p14:tracePt t="93688" x="6991350" y="4521200"/>
          <p14:tracePt t="93696" x="6991350" y="4479925"/>
          <p14:tracePt t="93704" x="6991350" y="4471988"/>
          <p14:tracePt t="93712" x="6983413" y="4448175"/>
          <p14:tracePt t="93721" x="6983413" y="4424363"/>
          <p14:tracePt t="93729" x="6983413" y="4408488"/>
          <p14:tracePt t="93737" x="6983413" y="4384675"/>
          <p14:tracePt t="93745" x="6983413" y="4375150"/>
          <p14:tracePt t="93762" x="6991350" y="4359275"/>
          <p14:tracePt t="93771" x="7015163" y="4359275"/>
          <p14:tracePt t="93779" x="7031038" y="4359275"/>
          <p14:tracePt t="93788" x="7038975" y="4359275"/>
          <p14:tracePt t="93796" x="7064375" y="4359275"/>
          <p14:tracePt t="93804" x="7088188" y="4375150"/>
          <p14:tracePt t="93813" x="7104063" y="4384675"/>
          <p14:tracePt t="93829" x="7127875" y="4424363"/>
          <p14:tracePt t="93839" x="7135813" y="4448175"/>
          <p14:tracePt t="93846" x="7151688" y="4448175"/>
          <p14:tracePt t="93854" x="7151688" y="4471988"/>
          <p14:tracePt t="93862" x="7151688" y="4479925"/>
          <p14:tracePt t="94900" x="7080250" y="4287838"/>
          <p14:tracePt t="94995" x="7080250" y="4303713"/>
          <p14:tracePt t="95680" x="7080250" y="4311650"/>
          <p14:tracePt t="95688" x="7080250" y="4335463"/>
          <p14:tracePt t="95696" x="7054850" y="4359275"/>
          <p14:tracePt t="95704" x="7038975" y="4384675"/>
          <p14:tracePt t="95712" x="7015163" y="4408488"/>
          <p14:tracePt t="95721" x="6991350" y="4432300"/>
          <p14:tracePt t="95729" x="6958013" y="4456113"/>
          <p14:tracePt t="95738" x="6942138" y="4471988"/>
          <p14:tracePt t="95746" x="6918325" y="4497388"/>
          <p14:tracePt t="95754" x="6894513" y="4505325"/>
          <p14:tracePt t="95762" x="6886575" y="4521200"/>
          <p14:tracePt t="95771" x="6870700" y="4529138"/>
          <p14:tracePt t="95779" x="6862763" y="4545013"/>
          <p14:tracePt t="95787" x="6845300" y="4545013"/>
          <p14:tracePt t="95797" x="6837363" y="4545013"/>
          <p14:tracePt t="95804" x="6837363" y="4552950"/>
          <p14:tracePt t="95905" x="6845300" y="4552950"/>
          <p14:tracePt t="96923" x="7499350" y="4552950"/>
          <p14:tracePt t="98959" x="7491413" y="4529138"/>
          <p14:tracePt t="98977" x="7466013" y="4497388"/>
          <p14:tracePt t="98988" x="7450138" y="4432300"/>
          <p14:tracePt t="98996" x="7442200" y="4400550"/>
          <p14:tracePt t="99004" x="7442200" y="4375150"/>
          <p14:tracePt t="99013" x="7442200" y="4359275"/>
          <p14:tracePt t="99021" x="7442200" y="4335463"/>
          <p14:tracePt t="99029" x="7442200" y="4311650"/>
          <p14:tracePt t="99037" x="7442200" y="4303713"/>
          <p14:tracePt t="99046" x="7442200" y="4287838"/>
          <p14:tracePt t="99054" x="7442200" y="4279900"/>
          <p14:tracePt t="99079" x="7442200" y="4262438"/>
          <p14:tracePt t="99096" x="7450138" y="4262438"/>
          <p14:tracePt t="99104" x="7466013" y="4262438"/>
          <p14:tracePt t="99113" x="7491413" y="4262438"/>
          <p14:tracePt t="99121" x="7499350" y="4262438"/>
          <p14:tracePt t="99129" x="7523163" y="4262438"/>
          <p14:tracePt t="99138" x="7539038" y="4279900"/>
          <p14:tracePt t="99146" x="7572375" y="4303713"/>
          <p14:tracePt t="99154" x="7588250" y="4311650"/>
          <p14:tracePt t="99163" x="7612063" y="4335463"/>
          <p14:tracePt t="99171" x="7635875" y="4375150"/>
          <p14:tracePt t="99179" x="7635875" y="4384675"/>
          <p14:tracePt t="99188" x="7643813" y="4408488"/>
          <p14:tracePt t="99196" x="7659688" y="4432300"/>
          <p14:tracePt t="99204" x="7659688" y="4456113"/>
          <p14:tracePt t="99212" x="7659688" y="4479925"/>
          <p14:tracePt t="99221" x="7667625" y="4505325"/>
          <p14:tracePt t="99229" x="7667625" y="4529138"/>
          <p14:tracePt t="99238" x="7667625" y="4545013"/>
          <p14:tracePt t="99246" x="7667625" y="4552950"/>
          <p14:tracePt t="99254" x="7667625" y="4576763"/>
          <p14:tracePt t="99263" x="7659688" y="4594225"/>
          <p14:tracePt t="99271" x="7659688" y="4602163"/>
          <p14:tracePt t="99279" x="7643813" y="4602163"/>
          <p14:tracePt t="99288" x="7635875" y="4618038"/>
          <p14:tracePt t="99296" x="7620000" y="4618038"/>
          <p14:tracePt t="99305" x="7596188" y="4625975"/>
          <p14:tracePt t="99321" x="7588250" y="4625975"/>
          <p14:tracePt t="99329" x="7562850" y="4625975"/>
          <p14:tracePt t="99337" x="7546975" y="4625975"/>
          <p14:tracePt t="99346" x="7539038" y="4625975"/>
          <p14:tracePt t="99362" x="7523163" y="4625975"/>
          <p14:tracePt t="99387" x="7499350" y="4625975"/>
          <p14:tracePt t="99396" x="7499350" y="4618038"/>
          <p14:tracePt t="99404" x="7499350" y="4602163"/>
          <p14:tracePt t="99413" x="7491413" y="4602163"/>
          <p14:tracePt t="99421" x="7491413" y="4594225"/>
          <p14:tracePt t="99429" x="7475538" y="4576763"/>
          <p14:tracePt t="99438" x="7475538" y="4568825"/>
          <p14:tracePt t="99446" x="7475538" y="4552950"/>
          <p14:tracePt t="99454" x="7466013" y="4552950"/>
          <p14:tracePt t="99462" x="7466013" y="4545013"/>
          <p14:tracePt t="99471" x="7466013" y="4529138"/>
          <p14:tracePt t="99479" x="7466013" y="4521200"/>
          <p14:tracePt t="99487" x="7450138" y="4521200"/>
          <p14:tracePt t="99496" x="7450138" y="4505325"/>
          <p14:tracePt t="99504" x="7450138" y="4497388"/>
          <p14:tracePt t="99537" x="7450138" y="4479925"/>
          <p14:tracePt t="99554" x="7450138" y="4471988"/>
          <p14:tracePt t="99579" x="7466013" y="4456113"/>
          <p14:tracePt t="99587" x="7475538" y="4456113"/>
          <p14:tracePt t="99595" x="7491413" y="4456113"/>
          <p14:tracePt t="99604" x="7499350" y="4448175"/>
          <p14:tracePt t="99612" x="7523163" y="4448175"/>
          <p14:tracePt t="99621" x="7546975" y="4448175"/>
          <p14:tracePt t="99629" x="7562850" y="4448175"/>
          <p14:tracePt t="99637" x="7572375" y="4448175"/>
          <p14:tracePt t="99646" x="7596188" y="4448175"/>
          <p14:tracePt t="99654" x="7620000" y="4448175"/>
          <p14:tracePt t="99662" x="7643813" y="4471988"/>
          <p14:tracePt t="99671" x="7667625" y="4497388"/>
          <p14:tracePt t="99680" x="7693025" y="4545013"/>
          <p14:tracePt t="99695" x="7716838" y="4576763"/>
          <p14:tracePt t="99696" x="7732713" y="4618038"/>
          <p14:tracePt t="99705" x="7740650" y="4625975"/>
          <p14:tracePt t="99713" x="7740650" y="4665663"/>
          <p14:tracePt t="99729" x="7756525" y="4722813"/>
          <p14:tracePt t="99737" x="7764463" y="4746625"/>
          <p14:tracePt t="99746" x="7764463" y="4770438"/>
          <p14:tracePt t="99754" x="7764463" y="4786313"/>
          <p14:tracePt t="99762" x="7764463" y="4794250"/>
          <p14:tracePt t="99771" x="7764463" y="4819650"/>
          <p14:tracePt t="99779" x="7756525" y="4835525"/>
          <p14:tracePt t="99787" x="7732713" y="4835525"/>
          <p14:tracePt t="99796" x="7716838" y="4843463"/>
          <p14:tracePt t="99804" x="7693025" y="4859338"/>
          <p14:tracePt t="99812" x="7659688" y="4867275"/>
          <p14:tracePt t="99821" x="7643813" y="4867275"/>
          <p14:tracePt t="99829" x="7620000" y="4867275"/>
          <p14:tracePt t="99837" x="7588250" y="4883150"/>
          <p14:tracePt t="99846" x="7562850" y="4883150"/>
          <p14:tracePt t="99854" x="7546975" y="4883150"/>
          <p14:tracePt t="99863" x="7523163" y="4883150"/>
          <p14:tracePt t="99871" x="7499350" y="4883150"/>
          <p14:tracePt t="99879" x="7491413" y="4883150"/>
          <p14:tracePt t="99888" x="7466013" y="4883150"/>
          <p14:tracePt t="99896" x="7450138" y="4867275"/>
          <p14:tracePt t="99904" x="7442200" y="4859338"/>
          <p14:tracePt t="99913" x="7418388" y="4843463"/>
          <p14:tracePt t="99921" x="7402513" y="4835525"/>
          <p14:tracePt t="99929" x="7394575" y="4835525"/>
          <p14:tracePt t="99937" x="7394575" y="4819650"/>
          <p14:tracePt t="99945" x="7378700" y="4811713"/>
          <p14:tracePt t="99954" x="7370763" y="4794250"/>
          <p14:tracePt t="99962" x="7370763" y="4786313"/>
          <p14:tracePt t="99971" x="7353300" y="4770438"/>
          <p14:tracePt t="99979" x="7353300" y="4762500"/>
          <p14:tracePt t="100998" x="7667625" y="4183063"/>
          <p14:tracePt t="101012" x="7667625" y="4117975"/>
          <p14:tracePt t="101021" x="7667625" y="4094163"/>
          <p14:tracePt t="101029" x="7667625" y="4086225"/>
          <p14:tracePt t="101046" x="7667625" y="4044950"/>
          <p14:tracePt t="101047" x="7667625" y="4021138"/>
          <p14:tracePt t="101071" x="7693025" y="3997325"/>
          <p14:tracePt t="101080" x="7708900" y="3997325"/>
          <p14:tracePt t="101088" x="7716838" y="3997325"/>
          <p14:tracePt t="101096" x="7756525" y="3997325"/>
          <p14:tracePt t="101105" x="7764463" y="3997325"/>
          <p14:tracePt t="101113" x="7789863" y="3997325"/>
          <p14:tracePt t="101121" x="7829550" y="3997325"/>
          <p14:tracePt t="101130" x="7837488" y="3997325"/>
          <p14:tracePt t="101138" x="7861300" y="3997325"/>
          <p14:tracePt t="101146" x="7886700" y="3997325"/>
          <p14:tracePt t="101154" x="7910513" y="4013200"/>
          <p14:tracePt t="101163" x="7926388" y="4013200"/>
          <p14:tracePt t="101171" x="7934325" y="4021138"/>
          <p14:tracePt t="101179" x="7950200" y="4037013"/>
          <p14:tracePt t="101196" x="7958138" y="4044950"/>
          <p14:tracePt t="101204" x="7958138" y="4060825"/>
          <p14:tracePt t="101212" x="7974013" y="4070350"/>
          <p14:tracePt t="101229" x="7974013" y="4086225"/>
          <p14:tracePt t="101238" x="7974013" y="4094163"/>
          <p14:tracePt t="101246" x="7983538" y="4094163"/>
          <p14:tracePt t="101254" x="7983538" y="4110038"/>
          <p14:tracePt t="101263" x="7983538" y="4117975"/>
          <p14:tracePt t="101279" x="7983538" y="4133850"/>
          <p14:tracePt t="101287" x="7983538" y="4141788"/>
          <p14:tracePt t="101304" x="7983538" y="4157663"/>
          <p14:tracePt t="101329" x="7983538" y="4165600"/>
          <p14:tracePt t="101337" x="7974013" y="4165600"/>
          <p14:tracePt t="101346" x="7974013" y="4183063"/>
          <p14:tracePt t="101363" x="7958138" y="4183063"/>
          <p14:tracePt t="101387" x="7958138" y="4191000"/>
          <p14:tracePt t="101396" x="7950200" y="4191000"/>
          <p14:tracePt t="101412" x="7934325" y="4191000"/>
          <p14:tracePt t="101437" x="7926388" y="4191000"/>
          <p14:tracePt t="101488" x="7910513" y="4191000"/>
          <p14:tracePt t="101529" x="7902575" y="4191000"/>
          <p14:tracePt t="101538" x="7886700" y="4191000"/>
          <p14:tracePt t="101555" x="7878763" y="4191000"/>
          <p14:tracePt t="101563" x="7861300" y="4191000"/>
          <p14:tracePt t="101571" x="7853363" y="4206875"/>
          <p14:tracePt t="101579" x="7829550" y="4214813"/>
          <p14:tracePt t="101588" x="7813675" y="4230688"/>
          <p14:tracePt t="101596" x="7781925" y="4238625"/>
          <p14:tracePt t="101604" x="7764463" y="4254500"/>
          <p14:tracePt t="101613" x="7740650" y="4262438"/>
          <p14:tracePt t="101621" x="7732713" y="4279900"/>
          <p14:tracePt t="101629" x="7708900" y="4287838"/>
          <p14:tracePt t="101637" x="7685088" y="4303713"/>
          <p14:tracePt t="101645" x="7659688" y="4311650"/>
          <p14:tracePt t="101654" x="7612063" y="4335463"/>
          <p14:tracePt t="101662" x="7596188" y="4335463"/>
          <p14:tracePt t="101671" x="7546975" y="4351338"/>
          <p14:tracePt t="101679" x="7539038" y="4351338"/>
          <p14:tracePt t="101687" x="7515225" y="4351338"/>
          <p14:tracePt t="101696" x="7491413" y="4351338"/>
          <p14:tracePt t="101704" x="7466013" y="4351338"/>
          <p14:tracePt t="101713" x="7450138" y="4351338"/>
          <p14:tracePt t="101721" x="7426325" y="4351338"/>
          <p14:tracePt t="101729" x="7418388" y="4351338"/>
          <p14:tracePt t="101746" x="7402513" y="4351338"/>
          <p14:tracePt t="101754" x="7402513" y="4335463"/>
          <p14:tracePt t="101771" x="7402513" y="4327525"/>
          <p14:tracePt t="101804" x="7426325" y="4327525"/>
          <p14:tracePt t="101820" x="7442200" y="4327525"/>
          <p14:tracePt t="101821" x="7466013" y="4327525"/>
          <p14:tracePt t="101829" x="7491413" y="4335463"/>
          <p14:tracePt t="101837" x="7515225" y="4359275"/>
          <p14:tracePt t="101846" x="7539038" y="4384675"/>
          <p14:tracePt t="101854" x="7546975" y="4408488"/>
          <p14:tracePt t="101862" x="7562850" y="4432300"/>
          <p14:tracePt t="101871" x="7562850" y="4456113"/>
          <p14:tracePt t="101879" x="7572375" y="4497388"/>
          <p14:tracePt t="101887" x="7588250" y="4521200"/>
          <p14:tracePt t="101896" x="7588250" y="4545013"/>
          <p14:tracePt t="101904" x="7588250" y="4568825"/>
          <p14:tracePt t="101913" x="7588250" y="4594225"/>
          <p14:tracePt t="101920" x="7588250" y="4618038"/>
          <p14:tracePt t="101929" x="7588250" y="4641850"/>
          <p14:tracePt t="101937" x="7572375" y="4649788"/>
          <p14:tracePt t="101946" x="7562850" y="4665663"/>
          <p14:tracePt t="101954" x="7546975" y="4673600"/>
          <p14:tracePt t="101962" x="7539038" y="4689475"/>
          <p14:tracePt t="101971" x="7523163" y="4689475"/>
          <p14:tracePt t="101979" x="7515225" y="4699000"/>
          <p14:tracePt t="101987" x="7491413" y="4699000"/>
          <p14:tracePt t="101996" x="7475538" y="4714875"/>
          <p14:tracePt t="102004" x="7466013" y="4714875"/>
          <p14:tracePt t="102013" x="7450138" y="4714875"/>
          <p14:tracePt t="103033" x="7635875" y="4746625"/>
          <p14:tracePt t="103877" x="7612063" y="4746625"/>
          <p14:tracePt t="103885" x="7588250" y="4746625"/>
          <p14:tracePt t="103891" x="7539038" y="4746625"/>
          <p14:tracePt t="103900" x="7491413" y="4746625"/>
          <p14:tracePt t="103911" x="7442200" y="4738688"/>
          <p14:tracePt t="103918" x="7418388" y="4738688"/>
          <p14:tracePt t="103927" x="7370763" y="4722813"/>
          <p14:tracePt t="103934" x="7329488" y="4722813"/>
          <p14:tracePt t="103942" x="7305675" y="4714875"/>
          <p14:tracePt t="103950" x="7281863" y="4714875"/>
          <p14:tracePt t="103958" x="7256463" y="4699000"/>
          <p14:tracePt t="103966" x="7248525" y="4699000"/>
          <p14:tracePt t="103975" x="7232650" y="4689475"/>
          <p14:tracePt t="103992" x="7224713" y="4689475"/>
          <p14:tracePt t="104000" x="7224713" y="4673600"/>
          <p14:tracePt t="104017" x="7208838" y="4673600"/>
          <p14:tracePt t="105077" x="6789738" y="4214813"/>
          <p14:tracePt t="105091" x="6837363" y="4191000"/>
          <p14:tracePt t="105100" x="6845300" y="4191000"/>
          <p14:tracePt t="105109" x="6870700" y="4183063"/>
          <p14:tracePt t="105125" x="6910388" y="4183063"/>
          <p14:tracePt t="105133" x="6934200" y="4183063"/>
          <p14:tracePt t="105142" x="6958013" y="4183063"/>
          <p14:tracePt t="105150" x="6967538" y="4183063"/>
          <p14:tracePt t="105158" x="6983413" y="4183063"/>
          <p14:tracePt t="105166" x="6991350" y="4183063"/>
          <p14:tracePt t="105175" x="7007225" y="4183063"/>
          <p14:tracePt t="105183" x="7007225" y="4191000"/>
          <p14:tracePt t="105192" x="7015163" y="4191000"/>
          <p14:tracePt t="105200" x="7031038" y="4206875"/>
          <p14:tracePt t="105208" x="7031038" y="4214813"/>
          <p14:tracePt t="105217" x="7031038" y="4230688"/>
          <p14:tracePt t="105225" x="7038975" y="4238625"/>
          <p14:tracePt t="105234" x="7038975" y="4254500"/>
          <p14:tracePt t="105242" x="7038975" y="4262438"/>
          <p14:tracePt t="105258" x="7038975" y="4279900"/>
          <p14:tracePt t="105283" x="7038975" y="4287838"/>
          <p14:tracePt t="105325" x="7031038" y="4287838"/>
          <p14:tracePt t="105450" x="7054850" y="4279900"/>
          <p14:tracePt t="105467" x="7104063" y="4254500"/>
          <p14:tracePt t="105475" x="7135813" y="4254500"/>
          <p14:tracePt t="105483" x="7177088" y="4254500"/>
          <p14:tracePt t="105492" x="7200900" y="4254500"/>
          <p14:tracePt t="105500" x="7224713" y="4262438"/>
          <p14:tracePt t="105508" x="7256463" y="4287838"/>
          <p14:tracePt t="105517" x="7281863" y="4335463"/>
          <p14:tracePt t="105525" x="7321550" y="4408488"/>
          <p14:tracePt t="105533" x="7345363" y="4471988"/>
          <p14:tracePt t="105543" x="7353300" y="4545013"/>
          <p14:tracePt t="105551" x="7353300" y="4618038"/>
          <p14:tracePt t="105558" x="7370763" y="4699000"/>
          <p14:tracePt t="105566" x="7370763" y="4786313"/>
          <p14:tracePt t="105575" x="7370763" y="4843463"/>
          <p14:tracePt t="105583" x="7353300" y="4916488"/>
          <p14:tracePt t="105592" x="7329488" y="4979988"/>
          <p14:tracePt t="105600" x="7297738" y="5013325"/>
          <p14:tracePt t="105608" x="7256463" y="5053013"/>
          <p14:tracePt t="105617" x="7208838" y="5084763"/>
          <p14:tracePt t="105625" x="7177088" y="5100638"/>
          <p14:tracePt t="105633" x="7135813" y="5126038"/>
          <p14:tracePt t="105641" x="7112000" y="5126038"/>
          <p14:tracePt t="105650" x="7080250" y="5133975"/>
          <p14:tracePt t="105658" x="7038975" y="5133975"/>
          <p14:tracePt t="105666" x="6991350" y="5133975"/>
          <p14:tracePt t="105675" x="6967538" y="5126038"/>
          <p14:tracePt t="105683" x="6942138" y="5108575"/>
          <p14:tracePt t="105692" x="6934200" y="5076825"/>
          <p14:tracePt t="105700" x="6910388" y="5053013"/>
          <p14:tracePt t="105708" x="6894513" y="5013325"/>
          <p14:tracePt t="105717" x="6886575" y="4964113"/>
          <p14:tracePt t="105725" x="6870700" y="4916488"/>
          <p14:tracePt t="105733" x="6862763" y="4883150"/>
          <p14:tracePt t="105742" x="6862763" y="4835525"/>
          <p14:tracePt t="105750" x="6862763" y="4746625"/>
          <p14:tracePt t="105767" x="6862763" y="4689475"/>
          <p14:tracePt t="105775" x="6886575" y="4649788"/>
          <p14:tracePt t="105784" x="6910388" y="4625975"/>
          <p14:tracePt t="105792" x="6942138" y="4602163"/>
          <p14:tracePt t="105808" x="7015163" y="4576763"/>
          <p14:tracePt t="105817" x="7054850" y="4568825"/>
          <p14:tracePt t="105825" x="7088188" y="4568825"/>
          <p14:tracePt t="105833" x="7135813" y="4568825"/>
          <p14:tracePt t="105842" x="7159625" y="4568825"/>
          <p14:tracePt t="105850" x="7224713" y="4568825"/>
          <p14:tracePt t="105858" x="7232650" y="4576763"/>
          <p14:tracePt t="105866" x="7256463" y="4602163"/>
          <p14:tracePt t="105875" x="7305675" y="4641850"/>
          <p14:tracePt t="105883" x="7321550" y="4665663"/>
          <p14:tracePt t="105892" x="7329488" y="4699000"/>
          <p14:tracePt t="105900" x="7345363" y="4722813"/>
          <p14:tracePt t="105908" x="7345363" y="4762500"/>
          <p14:tracePt t="105916" x="7353300" y="4811713"/>
          <p14:tracePt t="105925" x="7353300" y="4843463"/>
          <p14:tracePt t="105933" x="7353300" y="4891088"/>
          <p14:tracePt t="105941" x="7353300" y="4940300"/>
          <p14:tracePt t="105950" x="7329488" y="4979988"/>
          <p14:tracePt t="105959" x="7305675" y="5013325"/>
          <p14:tracePt t="105967" x="7281863" y="5060950"/>
          <p14:tracePt t="105975" x="7248525" y="5108575"/>
          <p14:tracePt t="105983" x="7208838" y="5133975"/>
          <p14:tracePt t="105992" x="7185025" y="5165725"/>
          <p14:tracePt t="106000" x="7159625" y="5173663"/>
          <p14:tracePt t="106008" x="7135813" y="5197475"/>
          <p14:tracePt t="106017" x="7112000" y="5213350"/>
          <p14:tracePt t="106025" x="7104063" y="5221288"/>
          <p14:tracePt t="106033" x="7088188" y="5238750"/>
          <p14:tracePt t="106042" x="7080250" y="5238750"/>
          <p14:tracePt t="106050" x="7054850" y="5238750"/>
          <p14:tracePt t="106058" x="7038975" y="5238750"/>
          <p14:tracePt t="106067" x="7031038" y="5221288"/>
          <p14:tracePt t="106075" x="7015163" y="5213350"/>
          <p14:tracePt t="106083" x="7007225" y="5173663"/>
          <p14:tracePt t="106092" x="6967538" y="5084763"/>
          <p14:tracePt t="106100" x="6942138" y="5037138"/>
          <p14:tracePt t="107115" x="7305675" y="5029200"/>
          <p14:tracePt t="107133" x="7297738" y="5013325"/>
          <p14:tracePt t="107150" x="7297738" y="5003800"/>
          <p14:tracePt t="107158" x="7297738" y="4987925"/>
          <p14:tracePt t="107175" x="7297738" y="4979988"/>
          <p14:tracePt t="107200" x="7297738" y="4964113"/>
          <p14:tracePt t="107225" x="7297738" y="4956175"/>
          <p14:tracePt t="107258" x="7297738" y="4940300"/>
          <p14:tracePt t="107267" x="7305675" y="4940300"/>
          <p14:tracePt t="107283" x="7321550" y="4940300"/>
          <p14:tracePt t="107300" x="7329488" y="4940300"/>
          <p14:tracePt t="107333" x="7345363" y="4940300"/>
          <p14:tracePt t="107795" x="7305675" y="4940300"/>
          <p14:tracePt t="107801" x="7273925" y="4940300"/>
          <p14:tracePt t="107811" x="7224713" y="4940300"/>
          <p14:tracePt t="107818" x="7159625" y="4940300"/>
          <p14:tracePt t="107827" x="7104063" y="4932363"/>
          <p14:tracePt t="107842" x="6958013" y="4916488"/>
          <p14:tracePt t="107859" x="6886575" y="4916488"/>
          <p14:tracePt t="107867" x="6797675" y="4916488"/>
          <p14:tracePt t="107877" x="6765925" y="4908550"/>
          <p14:tracePt t="107884" x="6716713" y="4908550"/>
          <p14:tracePt t="107892" x="6692900" y="4908550"/>
          <p14:tracePt t="107908" x="6627813" y="4891088"/>
          <p14:tracePt t="107917" x="6604000" y="4891088"/>
          <p14:tracePt t="107925" x="6596063" y="4883150"/>
          <p14:tracePt t="107934" x="6580188" y="4883150"/>
          <p14:tracePt t="107942" x="6572250" y="4867275"/>
          <p14:tracePt t="107950" x="6556375" y="4859338"/>
          <p14:tracePt t="107959" x="6546850" y="4859338"/>
          <p14:tracePt t="107967" x="6530975" y="4843463"/>
          <p14:tracePt t="107975" x="6530975" y="4835525"/>
          <p14:tracePt t="107983" x="6523038" y="4819650"/>
          <p14:tracePt t="108000" x="6523038" y="4811713"/>
          <p14:tracePt t="108008" x="6523038" y="4794250"/>
          <p14:tracePt t="108033" x="6523038" y="4786313"/>
          <p14:tracePt t="108100" x="6530975" y="4786313"/>
          <p14:tracePt t="108117" x="6546850" y="4786313"/>
          <p14:tracePt t="108125" x="6556375" y="4786313"/>
          <p14:tracePt t="109156" x="7515225" y="3973513"/>
          <p14:tracePt t="109179" x="7499350" y="3989388"/>
          <p14:tracePt t="109208" x="7499350" y="3997325"/>
          <p14:tracePt t="109217" x="7491413" y="4013200"/>
          <p14:tracePt t="109225" x="7491413" y="4021138"/>
          <p14:tracePt t="109242" x="7475538" y="4037013"/>
          <p14:tracePt t="109250" x="7475538" y="4044950"/>
          <p14:tracePt t="109258" x="7466013" y="4060825"/>
          <p14:tracePt t="109267" x="7466013" y="4070350"/>
          <p14:tracePt t="109283" x="7450138" y="4094163"/>
          <p14:tracePt t="109593" x="7442200" y="4094163"/>
          <p14:tracePt t="109602" x="7402513" y="4110038"/>
          <p14:tracePt t="109608" x="7329488" y="4141788"/>
          <p14:tracePt t="109619" x="7248525" y="4183063"/>
          <p14:tracePt t="109626" x="7135813" y="4230688"/>
          <p14:tracePt t="109641" x="6845300" y="4327525"/>
          <p14:tracePt t="109658" x="6530975" y="4448175"/>
          <p14:tracePt t="109667" x="6362700" y="4505325"/>
          <p14:tracePt t="109675" x="6289675" y="4529138"/>
          <p14:tracePt t="109684" x="6169025" y="4576763"/>
          <p14:tracePt t="109692" x="6048375" y="4625975"/>
          <p14:tracePt t="109700" x="5951538" y="4649788"/>
          <p14:tracePt t="109708" x="5910263" y="4665663"/>
          <p14:tracePt t="109717" x="5854700" y="4673600"/>
          <p14:tracePt t="109725" x="5805488" y="4699000"/>
          <p14:tracePt t="109733" x="5757863" y="4714875"/>
          <p14:tracePt t="109741" x="5732463" y="4722813"/>
          <p14:tracePt t="109750" x="5708650" y="4722813"/>
          <p14:tracePt t="111196" x="4692650" y="5060950"/>
          <p14:tracePt t="111271" x="4700588" y="5060950"/>
          <p14:tracePt t="111279" x="4716463" y="5060950"/>
          <p14:tracePt t="111287" x="4725988" y="5060950"/>
          <p14:tracePt t="111296" x="4765675" y="5060950"/>
          <p14:tracePt t="111304" x="4789488" y="5060950"/>
          <p14:tracePt t="111313" x="4821238" y="5060950"/>
          <p14:tracePt t="111321" x="4862513" y="5060950"/>
          <p14:tracePt t="111329" x="4894263" y="5060950"/>
          <p14:tracePt t="111338" x="4943475" y="5060950"/>
          <p14:tracePt t="111346" x="4991100" y="5060950"/>
          <p14:tracePt t="111354" x="5040313" y="5060950"/>
          <p14:tracePt t="111363" x="5087938" y="5060950"/>
          <p14:tracePt t="111371" x="5137150" y="5060950"/>
          <p14:tracePt t="111379" x="5184775" y="5060950"/>
          <p14:tracePt t="111388" x="5233988" y="5060950"/>
          <p14:tracePt t="111396" x="5257800" y="5060950"/>
          <p14:tracePt t="111404" x="5329238" y="5060950"/>
          <p14:tracePt t="111412" x="5370513" y="5076825"/>
          <p14:tracePt t="111421" x="5418138" y="5076825"/>
          <p14:tracePt t="111429" x="5467350" y="5076825"/>
          <p14:tracePt t="111438" x="5514975" y="5084763"/>
          <p14:tracePt t="111446" x="5564188" y="5084763"/>
          <p14:tracePt t="111454" x="5611813" y="5084763"/>
          <p14:tracePt t="111462" x="5668963" y="5100638"/>
          <p14:tracePt t="111471" x="5789613" y="5108575"/>
          <p14:tracePt t="111479" x="5854700" y="5108575"/>
          <p14:tracePt t="111496" x="5959475" y="5126038"/>
          <p14:tracePt t="111504" x="6007100" y="5133975"/>
          <p14:tracePt t="111513" x="6048375" y="5133975"/>
          <p14:tracePt t="111529" x="6143625" y="5149850"/>
          <p14:tracePt t="111538" x="6192838" y="5165725"/>
          <p14:tracePt t="111547" x="6265863" y="5165725"/>
          <p14:tracePt t="111554" x="6329363" y="5173663"/>
          <p14:tracePt t="111562" x="6386513" y="5173663"/>
          <p14:tracePt t="111571" x="6459538" y="5173663"/>
          <p14:tracePt t="111579" x="6530975" y="5189538"/>
          <p14:tracePt t="111587" x="6596063" y="5189538"/>
          <p14:tracePt t="111596" x="6669088" y="5189538"/>
          <p14:tracePt t="111604" x="6740525" y="5189538"/>
          <p14:tracePt t="111612" x="6797675" y="5189538"/>
          <p14:tracePt t="111621" x="6862763" y="5189538"/>
          <p14:tracePt t="111629" x="6918325" y="5189538"/>
          <p14:tracePt t="111637" x="6991350" y="5189538"/>
          <p14:tracePt t="111646" x="7112000" y="5165725"/>
          <p14:tracePt t="111654" x="7208838" y="5165725"/>
          <p14:tracePt t="111662" x="7305675" y="5149850"/>
          <p14:tracePt t="111671" x="7442200" y="5133975"/>
          <p14:tracePt t="111679" x="7572375" y="5133975"/>
          <p14:tracePt t="111687" x="7716838" y="5133975"/>
          <p14:tracePt t="111695" x="7853363" y="5133975"/>
          <p14:tracePt t="111704" x="7926388" y="5133975"/>
          <p14:tracePt t="111712" x="8023225" y="5133975"/>
          <p14:tracePt t="111721" x="8135938" y="5133975"/>
          <p14:tracePt t="111729" x="8167688" y="5133975"/>
          <p14:tracePt t="111738" x="8232775" y="5133975"/>
          <p14:tracePt t="111746" x="8305800" y="5133975"/>
          <p14:tracePt t="111754" x="8337550" y="5133975"/>
          <p14:tracePt t="111763" x="8377238" y="5133975"/>
          <p14:tracePt t="111771" x="8410575" y="5133975"/>
          <p14:tracePt t="111779" x="8434388" y="5133975"/>
          <p14:tracePt t="111787" x="8458200" y="5133975"/>
          <p14:tracePt t="111796" x="8482013" y="5133975"/>
          <p14:tracePt t="111804" x="8499475" y="5133975"/>
          <p14:tracePt t="111812" x="8507413" y="5133975"/>
          <p14:tracePt t="111821" x="8523288" y="5133975"/>
          <p14:tracePt t="111946" x="8507413" y="5126038"/>
          <p14:tracePt t="111954" x="8499475" y="5126038"/>
          <p14:tracePt t="114228" x="8426450" y="5126038"/>
          <p14:tracePt t="114237" x="8361363" y="5126038"/>
          <p14:tracePt t="114244" x="8281988" y="5126038"/>
          <p14:tracePt t="114250" x="8193088" y="5126038"/>
          <p14:tracePt t="114258" x="8104188" y="5133975"/>
          <p14:tracePt t="115280" x="4483100" y="4916488"/>
          <p14:tracePt t="115500" x="4475163" y="4916488"/>
          <p14:tracePt t="115508" x="4459288" y="4916488"/>
          <p14:tracePt t="115517" x="4435475" y="4916488"/>
          <p14:tracePt t="115525" x="4402138" y="4916488"/>
          <p14:tracePt t="115533" x="4378325" y="4916488"/>
          <p14:tracePt t="115543" x="4330700" y="4916488"/>
          <p14:tracePt t="115550" x="4265613" y="4916488"/>
          <p14:tracePt t="115558" x="4233863" y="4908550"/>
          <p14:tracePt t="115569" x="4160838" y="4891088"/>
          <p14:tracePt t="115583" x="4121150" y="4891088"/>
          <p14:tracePt t="115592" x="4087813" y="4883150"/>
          <p14:tracePt t="115600" x="4056063" y="4883150"/>
          <p14:tracePt t="115609" x="4048125" y="4867275"/>
          <p14:tracePt t="115617" x="4024313" y="4867275"/>
          <p14:tracePt t="115633" x="4006850" y="4859338"/>
          <p14:tracePt t="115650" x="3998913" y="4859338"/>
          <p14:tracePt t="115659" x="3998913" y="4843463"/>
          <p14:tracePt t="115683" x="4024313" y="4843463"/>
          <p14:tracePt t="115683" x="4048125" y="4835525"/>
          <p14:tracePt t="115692" x="4071938" y="4835525"/>
          <p14:tracePt t="115700" x="4111625" y="4835525"/>
          <p14:tracePt t="115708" x="4144963" y="4819650"/>
          <p14:tracePt t="115716" x="4192588" y="4819650"/>
          <p14:tracePt t="115725" x="4241800" y="4819650"/>
          <p14:tracePt t="115733" x="4289425" y="4819650"/>
          <p14:tracePt t="115741" x="4354513" y="4819650"/>
          <p14:tracePt t="115750" x="4410075" y="4819650"/>
          <p14:tracePt t="115758" x="4475163" y="4819650"/>
          <p14:tracePt t="115766" x="4532313" y="4819650"/>
          <p14:tracePt t="115775" x="4595813" y="4835525"/>
          <p14:tracePt t="115783" x="4652963" y="4835525"/>
          <p14:tracePt t="115792" x="4725988" y="4835525"/>
          <p14:tracePt t="115800" x="4789488" y="4843463"/>
          <p14:tracePt t="115808" x="4862513" y="4843463"/>
          <p14:tracePt t="115817" x="4918075" y="4843463"/>
          <p14:tracePt t="115825" x="4991100" y="4859338"/>
          <p14:tracePt t="115833" x="5064125" y="4859338"/>
          <p14:tracePt t="115842" x="5153025" y="4867275"/>
          <p14:tracePt t="115850" x="5208588" y="4867275"/>
          <p14:tracePt t="115858" x="5305425" y="4891088"/>
          <p14:tracePt t="115867" x="5394325" y="4891088"/>
          <p14:tracePt t="115876" x="5475288" y="4908550"/>
          <p14:tracePt t="115883" x="5548313" y="4916488"/>
          <p14:tracePt t="115892" x="5611813" y="4916488"/>
          <p14:tracePt t="115900" x="5645150" y="4932363"/>
          <p14:tracePt t="115908" x="5708650" y="4932363"/>
          <p14:tracePt t="115917" x="5741988" y="4940300"/>
          <p14:tracePt t="116143" x="5741988" y="4932363"/>
          <p14:tracePt t="116151" x="5741988" y="4908550"/>
          <p14:tracePt t="116159" x="5741988" y="4891088"/>
          <p14:tracePt t="116166" x="5741988" y="4867275"/>
          <p14:tracePt t="116175" x="5732463" y="4819650"/>
          <p14:tracePt t="116183" x="5732463" y="4794250"/>
          <p14:tracePt t="116192" x="5716588" y="4762500"/>
          <p14:tracePt t="116200" x="5692775" y="4714875"/>
          <p14:tracePt t="116208" x="5668963" y="4673600"/>
          <p14:tracePt t="116216" x="5661025" y="4649788"/>
          <p14:tracePt t="116225" x="5645150" y="4618038"/>
          <p14:tracePt t="116233" x="5619750" y="4594225"/>
          <p14:tracePt t="116241" x="5611813" y="4576763"/>
          <p14:tracePt t="116250" x="5595938" y="4568825"/>
          <p14:tracePt t="116258" x="5595938" y="4552950"/>
          <p14:tracePt t="116266" x="5588000" y="4545013"/>
          <p14:tracePt t="116292" x="5572125" y="4529138"/>
          <p14:tracePt t="117319" x="7523163" y="5108575"/>
          <p14:tracePt t="117329" x="7539038" y="5108575"/>
          <p14:tracePt t="117329" x="7546975" y="5108575"/>
          <p14:tracePt t="117339" x="7572375" y="5108575"/>
          <p14:tracePt t="117345" x="7620000" y="5108575"/>
          <p14:tracePt t="117354" x="7643813" y="5108575"/>
          <p14:tracePt t="117362" x="7667625" y="5108575"/>
          <p14:tracePt t="117371" x="7693025" y="5108575"/>
          <p14:tracePt t="117379" x="7732713" y="5108575"/>
          <p14:tracePt t="117387" x="7756525" y="5108575"/>
          <p14:tracePt t="117395" x="7781925" y="5108575"/>
          <p14:tracePt t="117404" x="7805738" y="5108575"/>
          <p14:tracePt t="117412" x="7829550" y="5108575"/>
          <p14:tracePt t="117421" x="7837488" y="5108575"/>
          <p14:tracePt t="117429" x="7861300" y="5108575"/>
          <p14:tracePt t="117446" x="7878763" y="5108575"/>
          <p14:tracePt t="117454" x="7886700" y="5108575"/>
          <p14:tracePt t="117488" x="7902575" y="5108575"/>
          <p14:tracePt t="117821" x="7902575" y="5100638"/>
          <p14:tracePt t="117829" x="7910513" y="5100638"/>
          <p14:tracePt t="117838" x="7934325" y="5084763"/>
          <p14:tracePt t="117847" x="7983538" y="5053013"/>
          <p14:tracePt t="117857" x="8007350" y="5029200"/>
          <p14:tracePt t="117863" x="8047038" y="5013325"/>
          <p14:tracePt t="117873" x="8080375" y="4987925"/>
          <p14:tracePt t="117879" x="8135938" y="4964113"/>
          <p14:tracePt t="117888" x="8167688" y="4956175"/>
          <p14:tracePt t="117906" x="8232775" y="4932363"/>
          <p14:tracePt t="117913" x="8256588" y="4916488"/>
          <p14:tracePt t="117931" x="8305800" y="4883150"/>
          <p14:tracePt t="117938" x="8313738" y="4883150"/>
          <p14:tracePt t="117948" x="8329613" y="4867275"/>
          <p14:tracePt t="117954" x="8337550" y="4859338"/>
          <p14:tracePt t="117962" x="8353425" y="4859338"/>
          <p14:tracePt t="117979" x="8353425" y="4843463"/>
          <p14:tracePt t="117995" x="8353425" y="4835525"/>
          <p14:tracePt t="118012" x="8337550" y="4819650"/>
          <p14:tracePt t="118021" x="8329613" y="4819650"/>
          <p14:tracePt t="118029" x="8313738" y="4811713"/>
          <p14:tracePt t="118037" x="8289925" y="4811713"/>
          <p14:tracePt t="118046" x="8281988" y="4794250"/>
          <p14:tracePt t="118054" x="8256588" y="4794250"/>
          <p14:tracePt t="118063" x="8240713" y="4786313"/>
          <p14:tracePt t="118071" x="8232775" y="4786313"/>
          <p14:tracePt t="118079" x="8208963" y="4786313"/>
          <p14:tracePt t="118087" x="8193088" y="4786313"/>
          <p14:tracePt t="118104" x="8185150" y="4770438"/>
          <p14:tracePt t="118112" x="8167688" y="4770438"/>
          <p14:tracePt t="118121" x="8159750" y="4770438"/>
          <p14:tracePt t="118154" x="8143875" y="4770438"/>
          <p14:tracePt t="119372" x="7861300" y="4883150"/>
          <p14:tracePt t="121407" x="6619875" y="4867275"/>
          <p14:tracePt t="123442" x="4749800" y="4794250"/>
          <p14:tracePt t="123459" x="4741863" y="4794250"/>
          <p14:tracePt t="123471" x="4725988" y="4794250"/>
          <p14:tracePt t="123479" x="4716463" y="4794250"/>
          <p14:tracePt t="123496" x="4700588" y="4794250"/>
          <p14:tracePt t="123504" x="4692650" y="4794250"/>
          <p14:tracePt t="123512" x="4676775" y="4794250"/>
          <p14:tracePt t="123521" x="4668838" y="4794250"/>
          <p14:tracePt t="123537" x="4652963" y="4794250"/>
          <p14:tracePt t="123546" x="4645025" y="4794250"/>
          <p14:tracePt t="123554" x="4619625" y="4794250"/>
          <p14:tracePt t="123881" x="4629150" y="4794250"/>
          <p14:tracePt t="123889" x="4652963" y="4794250"/>
          <p14:tracePt t="123896" x="4692650" y="4794250"/>
          <p14:tracePt t="123904" x="4725988" y="4786313"/>
          <p14:tracePt t="123912" x="4789488" y="4786313"/>
          <p14:tracePt t="123921" x="4846638" y="4786313"/>
          <p14:tracePt t="123929" x="4894263" y="4770438"/>
          <p14:tracePt t="123946" x="5014913" y="4762500"/>
          <p14:tracePt t="123954" x="5080000" y="4746625"/>
          <p14:tracePt t="123962" x="5137150" y="4738688"/>
          <p14:tracePt t="123971" x="5200650" y="4738688"/>
          <p14:tracePt t="123979" x="5249863" y="4722813"/>
          <p14:tracePt t="123988" x="5297488" y="4714875"/>
          <p14:tracePt t="123996" x="5354638" y="4714875"/>
          <p14:tracePt t="124004" x="5402263" y="4699000"/>
          <p14:tracePt t="124012" x="5451475" y="4699000"/>
          <p14:tracePt t="124020" x="5475288" y="4699000"/>
          <p14:tracePt t="124029" x="5514975" y="4689475"/>
          <p14:tracePt t="124037" x="5548313" y="4689475"/>
          <p14:tracePt t="124046" x="5572125" y="4689475"/>
          <p14:tracePt t="124054" x="5595938" y="4689475"/>
          <p14:tracePt t="124062" x="5611813" y="4689475"/>
          <p14:tracePt t="124071" x="5619750" y="4689475"/>
          <p14:tracePt t="124079" x="5635625" y="4689475"/>
          <p14:tracePt t="124104" x="5635625" y="4673600"/>
          <p14:tracePt t="124414" x="5645150" y="4673600"/>
          <p14:tracePt t="124424" x="5661025" y="4673600"/>
          <p14:tracePt t="124431" x="5668963" y="4673600"/>
          <p14:tracePt t="124440" x="5684838" y="4673600"/>
          <p14:tracePt t="124454" x="5732463" y="4673600"/>
          <p14:tracePt t="124463" x="5757863" y="4673600"/>
          <p14:tracePt t="125483" x="7886700" y="4714875"/>
          <p14:tracePt t="125501" x="7902575" y="4714875"/>
          <p14:tracePt t="125505" x="7910513" y="4722813"/>
          <p14:tracePt t="125513" x="7926388" y="4722813"/>
          <p14:tracePt t="125529" x="7934325" y="4722813"/>
          <p14:tracePt t="125562" x="7950200" y="4722813"/>
          <p14:tracePt t="125588" x="7958138" y="4722813"/>
          <p14:tracePt t="125596" x="7974013" y="4722813"/>
          <p14:tracePt t="125604" x="7983538" y="4722813"/>
          <p14:tracePt t="125621" x="7999413" y="4722813"/>
          <p14:tracePt t="125629" x="8007350" y="4722813"/>
          <p14:tracePt t="125637" x="8023225" y="4722813"/>
          <p14:tracePt t="125654" x="8031163" y="4722813"/>
          <p14:tracePt t="125671" x="8047038" y="4722813"/>
          <p14:tracePt t="125687" x="8054975" y="4722813"/>
          <p14:tracePt t="125704" x="8070850" y="4722813"/>
          <p14:tracePt t="125729" x="8080375" y="4722813"/>
          <p14:tracePt t="125779" x="8080375" y="4714875"/>
          <p14:tracePt t="126115" x="8031163" y="4714875"/>
          <p14:tracePt t="126123" x="7974013" y="4738688"/>
          <p14:tracePt t="126140" x="7837488" y="4770438"/>
          <p14:tracePt t="126147" x="7756525" y="4794250"/>
          <p14:tracePt t="126157" x="7659688" y="4811713"/>
          <p14:tracePt t="126171" x="7112000" y="4940300"/>
          <p14:tracePt t="126179" x="6983413" y="4956175"/>
          <p14:tracePt t="126188" x="6773863" y="4979988"/>
          <p14:tracePt t="126204" x="6475413" y="5013325"/>
          <p14:tracePt t="126213" x="6289675" y="5037138"/>
          <p14:tracePt t="126221" x="6161088" y="5053013"/>
          <p14:tracePt t="126240" x="5959475" y="5060950"/>
          <p14:tracePt t="126248" x="5926138" y="5060950"/>
          <p14:tracePt t="126254" x="5862638" y="5060950"/>
          <p14:tracePt t="126263" x="5829300" y="5060950"/>
          <p14:tracePt t="126271" x="5789613" y="5060950"/>
          <p14:tracePt t="126279" x="5765800" y="5060950"/>
          <p14:tracePt t="126288" x="5741988" y="5060950"/>
          <p14:tracePt t="126296" x="5732463" y="5060950"/>
          <p14:tracePt t="126304" x="5716588" y="5060950"/>
          <p14:tracePt t="126312" x="5708650" y="5060950"/>
          <p14:tracePt t="126321" x="5708650" y="5053013"/>
          <p14:tracePt t="126330" x="5692775" y="5053013"/>
          <p14:tracePt t="127520" x="5757863" y="4649788"/>
          <p14:tracePt t="127628" x="5732463" y="4641850"/>
          <p14:tracePt t="127643" x="5716588" y="4625975"/>
          <p14:tracePt t="127652" x="5708650" y="4618038"/>
          <p14:tracePt t="127662" x="5692775" y="4618038"/>
          <p14:tracePt t="127669" x="5684838" y="4602163"/>
          <p14:tracePt t="127685" x="5668963" y="4602163"/>
          <p14:tracePt t="127701" x="5661025" y="4594225"/>
          <p14:tracePt t="127728" x="5645150" y="4594225"/>
          <p14:tracePt t="127776" x="5645150" y="4576763"/>
          <p14:tracePt t="127836" x="5661025" y="4576763"/>
          <p14:tracePt t="127843" x="5668963" y="4576763"/>
          <p14:tracePt t="127858" x="5684838" y="4576763"/>
          <p14:tracePt t="127867" x="5692775" y="4576763"/>
          <p14:tracePt t="127875" x="5716588" y="4576763"/>
          <p14:tracePt t="127883" x="5732463" y="4576763"/>
          <p14:tracePt t="127892" x="5741988" y="4576763"/>
          <p14:tracePt t="127900" x="5765800" y="4576763"/>
          <p14:tracePt t="127908" x="5781675" y="4576763"/>
          <p14:tracePt t="127916" x="5813425" y="4576763"/>
          <p14:tracePt t="127925" x="5837238" y="4576763"/>
          <p14:tracePt t="127933" x="5862638" y="4576763"/>
          <p14:tracePt t="127941" x="5902325" y="4576763"/>
          <p14:tracePt t="127950" x="5934075" y="4576763"/>
          <p14:tracePt t="127958" x="5975350" y="4576763"/>
          <p14:tracePt t="127967" x="6007100" y="4594225"/>
          <p14:tracePt t="127975" x="6048375" y="4594225"/>
          <p14:tracePt t="127983" x="6096000" y="4602163"/>
          <p14:tracePt t="127991" x="6143625" y="4602163"/>
          <p14:tracePt t="128000" x="6184900" y="4618038"/>
          <p14:tracePt t="128008" x="6240463" y="4625975"/>
          <p14:tracePt t="128017" x="6305550" y="4625975"/>
          <p14:tracePt t="128033" x="6362700" y="4641850"/>
          <p14:tracePt t="128034" x="6410325" y="4649788"/>
          <p14:tracePt t="128042" x="6483350" y="4649788"/>
          <p14:tracePt t="128050" x="6546850" y="4665663"/>
          <p14:tracePt t="128059" x="6677025" y="4673600"/>
          <p14:tracePt t="128075" x="6813550" y="4673600"/>
          <p14:tracePt t="128083" x="6886575" y="4673600"/>
          <p14:tracePt t="128092" x="6967538" y="4689475"/>
          <p14:tracePt t="128108" x="7127875" y="4689475"/>
          <p14:tracePt t="128125" x="7305675" y="4699000"/>
          <p14:tracePt t="128134" x="7394575" y="4714875"/>
          <p14:tracePt t="128142" x="7475538" y="4714875"/>
          <p14:tracePt t="128150" x="7572375" y="4722813"/>
          <p14:tracePt t="128158" x="7643813" y="4722813"/>
          <p14:tracePt t="128167" x="7716838" y="4722813"/>
          <p14:tracePt t="128175" x="7789863" y="4722813"/>
          <p14:tracePt t="128183" x="7853363" y="4722813"/>
          <p14:tracePt t="128192" x="7910513" y="4722813"/>
          <p14:tracePt t="128200" x="7974013" y="4722813"/>
          <p14:tracePt t="128208" x="8023225" y="4722813"/>
          <p14:tracePt t="128216" x="8070850" y="4722813"/>
          <p14:tracePt t="128225" x="8135938" y="4722813"/>
          <p14:tracePt t="128233" x="8167688" y="4722813"/>
          <p14:tracePt t="128242" x="8232775" y="4722813"/>
          <p14:tracePt t="128250" x="8264525" y="4722813"/>
          <p14:tracePt t="128258" x="8313738" y="4722813"/>
          <p14:tracePt t="128266" x="8361363" y="4738688"/>
          <p14:tracePt t="128275" x="8410575" y="4738688"/>
          <p14:tracePt t="128283" x="8458200" y="4738688"/>
          <p14:tracePt t="128291" x="8499475" y="4738688"/>
          <p14:tracePt t="128300" x="8523288" y="4746625"/>
          <p14:tracePt t="128308" x="8570913" y="4746625"/>
          <p14:tracePt t="128317" x="8604250" y="4762500"/>
          <p14:tracePt t="128325" x="8628063" y="4762500"/>
          <p14:tracePt t="128333" x="8667750" y="4770438"/>
          <p14:tracePt t="128342" x="8693150" y="4770438"/>
          <p14:tracePt t="128350" x="8701088" y="4770438"/>
          <p14:tracePt t="128359" x="8716963" y="4770438"/>
          <p14:tracePt t="128367" x="8724900" y="4770438"/>
          <p14:tracePt t="128375" x="8740775" y="4770438"/>
          <p14:tracePt t="128391" x="8748713" y="4770438"/>
          <p14:tracePt t="128416" x="8748713" y="4786313"/>
          <p14:tracePt t="129563" x="8716963" y="4762500"/>
          <p14:tracePt t="129573" x="8701088" y="4762500"/>
          <p14:tracePt t="129574" x="8675688" y="4762500"/>
          <p14:tracePt t="129584" x="8651875" y="4770438"/>
          <p14:tracePt t="129594" x="8604250" y="4786313"/>
          <p14:tracePt t="129600" x="8555038" y="4811713"/>
          <p14:tracePt t="129608" x="8507413" y="4819650"/>
          <p14:tracePt t="129617" x="8458200" y="4843463"/>
          <p14:tracePt t="129625" x="8410575" y="4867275"/>
          <p14:tracePt t="129633" x="8361363" y="4883150"/>
          <p14:tracePt t="129641" x="8313738" y="4891088"/>
          <p14:tracePt t="129650" x="8264525" y="4916488"/>
          <p14:tracePt t="129658" x="8216900" y="4932363"/>
          <p14:tracePt t="129667" x="8159750" y="4940300"/>
          <p14:tracePt t="129675" x="8104188" y="4956175"/>
          <p14:tracePt t="129683" x="8054975" y="4964113"/>
          <p14:tracePt t="129692" x="7999413" y="4964113"/>
          <p14:tracePt t="129700" x="7983538" y="4979988"/>
          <p14:tracePt t="129708" x="7950200" y="4979988"/>
          <p14:tracePt t="129717" x="7910513" y="4979988"/>
          <p14:tracePt t="129725" x="7878763" y="4979988"/>
          <p14:tracePt t="129733" x="7853363" y="4979988"/>
          <p14:tracePt t="129742" x="7837488" y="4979988"/>
          <p14:tracePt t="129750" x="7829550" y="4979988"/>
          <p14:tracePt t="129758" x="7813675" y="4979988"/>
          <p14:tracePt t="129767" x="7805738" y="4979988"/>
          <p14:tracePt t="129775" x="7789863" y="4979988"/>
          <p14:tracePt t="129783" x="7781925" y="4979988"/>
          <p14:tracePt t="129792" x="7764463" y="4979988"/>
          <p14:tracePt t="129800" x="7756525" y="4979988"/>
          <p14:tracePt t="129808" x="7740650" y="4979988"/>
          <p14:tracePt t="129816" x="7732713" y="4979988"/>
          <p14:tracePt t="129833" x="7716838" y="4964113"/>
          <p14:tracePt t="129925" x="7716838" y="4956175"/>
          <p14:tracePt t="129958" x="7732713" y="4956175"/>
          <p14:tracePt t="129967" x="7740650" y="4956175"/>
          <p14:tracePt t="129975" x="7756525" y="4956175"/>
          <p14:tracePt t="129983" x="7764463" y="4956175"/>
          <p14:tracePt t="129992" x="7781925" y="4956175"/>
          <p14:tracePt t="130000" x="7789863" y="4956175"/>
          <p14:tracePt t="130008" x="7805738" y="4956175"/>
          <p14:tracePt t="130016" x="7813675" y="4956175"/>
          <p14:tracePt t="130033" x="7829550" y="4956175"/>
          <p14:tracePt t="130050" x="7837488" y="4956175"/>
          <p14:tracePt t="130385" x="7837488" y="4940300"/>
          <p14:tracePt t="130400" x="7853363" y="4940300"/>
          <p14:tracePt t="131587" x="8337550" y="4649788"/>
          <p14:tracePt t="132107" x="8313738" y="4649788"/>
          <p14:tracePt t="132113" x="8289925" y="4649788"/>
          <p14:tracePt t="132121" x="8264525" y="4649788"/>
          <p14:tracePt t="132129" x="8232775" y="4665663"/>
          <p14:tracePt t="132137" x="8193088" y="4673600"/>
          <p14:tracePt t="132146" x="8143875" y="4689475"/>
          <p14:tracePt t="132154" x="8120063" y="4689475"/>
          <p14:tracePt t="132162" x="8080375" y="4699000"/>
          <p14:tracePt t="132171" x="8054975" y="4714875"/>
          <p14:tracePt t="132179" x="8031163" y="4714875"/>
          <p14:tracePt t="132187" x="8007350" y="4722813"/>
          <p14:tracePt t="132196" x="7983538" y="4722813"/>
          <p14:tracePt t="132204" x="7974013" y="4738688"/>
          <p14:tracePt t="132212" x="7958138" y="4738688"/>
          <p14:tracePt t="132229" x="7958138" y="4746625"/>
          <p14:tracePt t="132238" x="7950200" y="4746625"/>
          <p14:tracePt t="132296" x="7934325" y="4746625"/>
          <p14:tracePt t="132480" x="7934325" y="4738688"/>
          <p14:tracePt t="132512" x="7950200" y="4738688"/>
          <p14:tracePt t="132520" x="7958138" y="4738688"/>
          <p14:tracePt t="132537" x="7958138" y="4722813"/>
          <p14:tracePt t="132555" x="7974013" y="4722813"/>
          <p14:tracePt t="133648" x="8305800" y="4456113"/>
          <p14:tracePt t="133660" x="8305800" y="4432300"/>
          <p14:tracePt t="133671" x="8305800" y="4424363"/>
          <p14:tracePt t="133679" x="8305800" y="4408488"/>
          <p14:tracePt t="133687" x="8313738" y="4400550"/>
          <p14:tracePt t="133696" x="8313738" y="4384675"/>
          <p14:tracePt t="133704" x="8313738" y="4375150"/>
          <p14:tracePt t="133712" x="8329613" y="4359275"/>
          <p14:tracePt t="133721" x="8329613" y="4351338"/>
          <p14:tracePt t="133737" x="8337550" y="4335463"/>
          <p14:tracePt t="133746" x="8337550" y="4327525"/>
          <p14:tracePt t="133754" x="8337550" y="4311650"/>
          <p14:tracePt t="133770" x="8353425" y="4303713"/>
          <p14:tracePt t="133779" x="8353425" y="4287838"/>
          <p14:tracePt t="133796" x="8353425" y="4279900"/>
          <p14:tracePt t="133804" x="8353425" y="4262438"/>
          <p14:tracePt t="133812" x="8361363" y="4262438"/>
          <p14:tracePt t="133829" x="8361363" y="4238625"/>
          <p14:tracePt t="133838" x="8377238" y="4230688"/>
          <p14:tracePt t="133846" x="8377238" y="4214813"/>
          <p14:tracePt t="133862" x="8377238" y="4206875"/>
          <p14:tracePt t="133871" x="8386763" y="4191000"/>
          <p14:tracePt t="133879" x="8386763" y="4183063"/>
          <p14:tracePt t="133887" x="8386763" y="4165600"/>
          <p14:tracePt t="133896" x="8402638" y="4157663"/>
          <p14:tracePt t="133913" x="8402638" y="4141788"/>
          <p14:tracePt t="133929" x="8410575" y="4133850"/>
          <p14:tracePt t="134012" x="8410575" y="4117975"/>
          <p14:tracePt t="134045" x="8410575" y="4110038"/>
          <p14:tracePt t="134071" x="8402638" y="4094163"/>
          <p14:tracePt t="134080" x="8402638" y="4086225"/>
          <p14:tracePt t="134096" x="8386763" y="4086225"/>
          <p14:tracePt t="134104" x="8386763" y="4070350"/>
          <p14:tracePt t="134129" x="8386763" y="4060825"/>
          <p14:tracePt t="134130" x="8377238" y="4060825"/>
          <p14:tracePt t="134146" x="8377238" y="4044950"/>
          <p14:tracePt t="134171" x="8361363" y="4044950"/>
          <p14:tracePt t="134187" x="8353425" y="4037013"/>
          <p14:tracePt t="134229" x="8337550" y="4021138"/>
          <p14:tracePt t="134262" x="8329613" y="4021138"/>
          <p14:tracePt t="134271" x="8329613" y="4013200"/>
          <p14:tracePt t="134296" x="8313738" y="4013200"/>
          <p14:tracePt t="134312" x="8313738" y="3997325"/>
          <p14:tracePt t="134354" x="8305800" y="3997325"/>
          <p14:tracePt t="134371" x="8305800" y="3989388"/>
          <p14:tracePt t="134379" x="8289925" y="3989388"/>
          <p14:tracePt t="134404" x="8281988" y="3973513"/>
          <p14:tracePt t="134413" x="8264525" y="3973513"/>
          <p14:tracePt t="134429" x="8256588" y="3965575"/>
          <p14:tracePt t="134454" x="8232775" y="3948113"/>
          <p14:tracePt t="134463" x="8216900" y="3940175"/>
          <p14:tracePt t="134471" x="8208963" y="3940175"/>
          <p14:tracePt t="134479" x="8193088" y="3940175"/>
          <p14:tracePt t="134487" x="8185150" y="3924300"/>
          <p14:tracePt t="134496" x="8167688" y="3924300"/>
          <p14:tracePt t="134504" x="8159750" y="3924300"/>
          <p14:tracePt t="134512" x="8143875" y="3916363"/>
          <p14:tracePt t="134521" x="8120063" y="3900488"/>
          <p14:tracePt t="134529" x="8080375" y="3900488"/>
          <p14:tracePt t="134540" x="8070850" y="3900488"/>
          <p14:tracePt t="134549" x="8031163" y="3892550"/>
          <p14:tracePt t="134554" x="7999413" y="3876675"/>
          <p14:tracePt t="134562" x="7983538" y="3876675"/>
          <p14:tracePt t="134570" x="7934325" y="3868738"/>
          <p14:tracePt t="134579" x="7926388" y="3852863"/>
          <p14:tracePt t="134588" x="7886700" y="3852863"/>
          <p14:tracePt t="134596" x="7853363" y="3852863"/>
          <p14:tracePt t="134604" x="7829550" y="3843338"/>
          <p14:tracePt t="134613" x="7805738" y="3843338"/>
          <p14:tracePt t="134621" x="7781925" y="3827463"/>
          <p14:tracePt t="134629" x="7740650" y="3827463"/>
          <p14:tracePt t="134637" x="7716838" y="3827463"/>
          <p14:tracePt t="134645" x="7693025" y="3827463"/>
          <p14:tracePt t="134654" x="7643813" y="3819525"/>
          <p14:tracePt t="135676" x="5781675" y="3675063"/>
          <p14:tracePt t="135692" x="5781675" y="3683000"/>
          <p14:tracePt t="135988" x="5765800" y="3683000"/>
          <p14:tracePt t="135996" x="5757863" y="3683000"/>
          <p14:tracePt t="136004" x="5732463" y="3683000"/>
          <p14:tracePt t="136012" x="5716588" y="3683000"/>
          <p14:tracePt t="136020" x="5708650" y="3698875"/>
          <p14:tracePt t="136029" x="5684838" y="3706813"/>
          <p14:tracePt t="136037" x="5661025" y="3722688"/>
          <p14:tracePt t="136046" x="5645150" y="3730625"/>
          <p14:tracePt t="136054" x="5619750" y="3748088"/>
          <p14:tracePt t="136062" x="5595938" y="3756025"/>
          <p14:tracePt t="136071" x="5572125" y="3771900"/>
          <p14:tracePt t="136079" x="5548313" y="3779838"/>
          <p14:tracePt t="136087" x="5540375" y="3795713"/>
          <p14:tracePt t="136096" x="5522913" y="3819525"/>
          <p14:tracePt t="136104" x="5499100" y="3827463"/>
          <p14:tracePt t="136112" x="5491163" y="3843338"/>
          <p14:tracePt t="136120" x="5475288" y="3852863"/>
          <p14:tracePt t="136129" x="5467350" y="3868738"/>
          <p14:tracePt t="136137" x="5451475" y="3868738"/>
          <p14:tracePt t="136146" x="5443538" y="3876675"/>
          <p14:tracePt t="136154" x="5426075" y="3892550"/>
          <p14:tracePt t="136162" x="5426075" y="3900488"/>
          <p14:tracePt t="136170" x="5418138" y="3916363"/>
          <p14:tracePt t="136179" x="5418138" y="3924300"/>
          <p14:tracePt t="136187" x="5402263" y="3940175"/>
          <p14:tracePt t="136196" x="5394325" y="3948113"/>
          <p14:tracePt t="136204" x="5394325" y="3965575"/>
          <p14:tracePt t="136212" x="5378450" y="3989388"/>
          <p14:tracePt t="136222" x="5378450" y="3997325"/>
          <p14:tracePt t="136229" x="5378450" y="4013200"/>
          <p14:tracePt t="136237" x="5378450" y="4021138"/>
          <p14:tracePt t="136254" x="5378450" y="4037013"/>
          <p14:tracePt t="136263" x="5378450" y="4060825"/>
          <p14:tracePt t="136271" x="5378450" y="4070350"/>
          <p14:tracePt t="136279" x="5378450" y="4094163"/>
          <p14:tracePt t="136287" x="5378450" y="4110038"/>
          <p14:tracePt t="136296" x="5378450" y="4117975"/>
          <p14:tracePt t="136304" x="5394325" y="4141788"/>
          <p14:tracePt t="136312" x="5394325" y="4157663"/>
          <p14:tracePt t="136321" x="5402263" y="4183063"/>
          <p14:tracePt t="136329" x="5402263" y="4191000"/>
          <p14:tracePt t="136337" x="5418138" y="4214813"/>
          <p14:tracePt t="136346" x="5418138" y="4230688"/>
          <p14:tracePt t="136354" x="5426075" y="4238625"/>
          <p14:tracePt t="136363" x="5443538" y="4254500"/>
          <p14:tracePt t="136371" x="5443538" y="4262438"/>
          <p14:tracePt t="136379" x="5451475" y="4262438"/>
          <p14:tracePt t="136387" x="5467350" y="4279900"/>
          <p14:tracePt t="136396" x="5467350" y="4287838"/>
          <p14:tracePt t="136404" x="5475288" y="4287838"/>
          <p14:tracePt t="136412" x="5491163" y="4303713"/>
          <p14:tracePt t="136421" x="5499100" y="4303713"/>
          <p14:tracePt t="136429" x="5499100" y="4311650"/>
          <p14:tracePt t="136437" x="5514975" y="4311650"/>
          <p14:tracePt t="136445" x="5522913" y="4327525"/>
          <p14:tracePt t="136454" x="5548313" y="4327525"/>
          <p14:tracePt t="136462" x="5564188" y="4327525"/>
          <p14:tracePt t="136470" x="5572125" y="4335463"/>
          <p14:tracePt t="136479" x="5588000" y="4335463"/>
          <p14:tracePt t="136487" x="5588000" y="4351338"/>
          <p14:tracePt t="136496" x="5595938" y="4351338"/>
          <p14:tracePt t="136504" x="5611813" y="4351338"/>
          <p14:tracePt t="136521" x="5619750" y="4359275"/>
          <p14:tracePt t="136547" x="5635625" y="4375150"/>
          <p14:tracePt t="136563" x="5645150" y="4375150"/>
          <p14:tracePt t="136587" x="5661025" y="4375150"/>
          <p14:tracePt t="136621" x="5668963" y="4375150"/>
          <p14:tracePt t="136638" x="5668963" y="4384675"/>
          <p14:tracePt t="136645" x="5684838" y="4384675"/>
          <p14:tracePt t="136671" x="5692775" y="4384675"/>
          <p14:tracePt t="137708" x="5959475" y="4835525"/>
          <p14:tracePt t="137723" x="5975350" y="4835525"/>
          <p14:tracePt t="137746" x="5983288" y="4835525"/>
          <p14:tracePt t="137763" x="5999163" y="4835525"/>
          <p14:tracePt t="137779" x="6007100" y="4835525"/>
          <p14:tracePt t="137788" x="6022975" y="4835525"/>
          <p14:tracePt t="137804" x="6030913" y="4835525"/>
          <p14:tracePt t="137821" x="6048375" y="4835525"/>
          <p14:tracePt t="137838" x="6056313" y="4835525"/>
          <p14:tracePt t="137846" x="6072188" y="4835525"/>
          <p14:tracePt t="137854" x="6072188" y="4843463"/>
          <p14:tracePt t="137871" x="6080125" y="4843463"/>
          <p14:tracePt t="137887" x="6080125" y="4859338"/>
          <p14:tracePt t="137896" x="6096000" y="4859338"/>
          <p14:tracePt t="137937" x="6096000" y="4867275"/>
          <p14:tracePt t="138046" x="6111875" y="4867275"/>
          <p14:tracePt t="138054" x="6119813" y="4867275"/>
          <p14:tracePt t="138063" x="6143625" y="4867275"/>
          <p14:tracePt t="138071" x="6169025" y="4867275"/>
          <p14:tracePt t="138080" x="6208713" y="4867275"/>
          <p14:tracePt t="138088" x="6240463" y="4867275"/>
          <p14:tracePt t="138096" x="6281738" y="4867275"/>
          <p14:tracePt t="138105" x="6337300" y="4867275"/>
          <p14:tracePt t="138113" x="6378575" y="4867275"/>
          <p14:tracePt t="138121" x="6402388" y="4867275"/>
          <p14:tracePt t="138129" x="6450013" y="4867275"/>
          <p14:tracePt t="138137" x="6475413" y="4867275"/>
          <p14:tracePt t="138146" x="6507163" y="4867275"/>
          <p14:tracePt t="138154" x="6530975" y="4867275"/>
          <p14:tracePt t="138163" x="6556375" y="4867275"/>
          <p14:tracePt t="138171" x="6572250" y="4867275"/>
          <p14:tracePt t="138179" x="6596063" y="4859338"/>
          <p14:tracePt t="138187" x="6604000" y="4859338"/>
          <p14:tracePt t="138195" x="6619875" y="4859338"/>
          <p14:tracePt t="138204" x="6627813" y="4859338"/>
          <p14:tracePt t="138220" x="6643688" y="4859338"/>
          <p14:tracePt t="138229" x="6651625" y="4859338"/>
          <p14:tracePt t="138237" x="6669088" y="4859338"/>
          <p14:tracePt t="138254" x="6677025" y="4859338"/>
          <p14:tracePt t="138263" x="6692900" y="4859338"/>
          <p14:tracePt t="138271" x="6692900" y="4843463"/>
          <p14:tracePt t="138287" x="6700838" y="4843463"/>
          <p14:tracePt t="138296" x="6716713" y="4843463"/>
          <p14:tracePt t="138313" x="6724650" y="4843463"/>
          <p14:tracePt t="138329" x="6740525" y="4835525"/>
          <p14:tracePt t="138346" x="6748463" y="4819650"/>
          <p14:tracePt t="138354" x="6765925" y="4811713"/>
          <p14:tracePt t="138363" x="6773863" y="4811713"/>
          <p14:tracePt t="138370" x="6797675" y="4794250"/>
          <p14:tracePt t="138379" x="6813550" y="4786313"/>
          <p14:tracePt t="138387" x="6837363" y="4770438"/>
          <p14:tracePt t="138396" x="6862763" y="4762500"/>
          <p14:tracePt t="138404" x="6894513" y="4746625"/>
          <p14:tracePt t="138412" x="6934200" y="4738688"/>
          <p14:tracePt t="138420" x="6942138" y="4722813"/>
          <p14:tracePt t="138429" x="6967538" y="4722813"/>
          <p14:tracePt t="138437" x="7007225" y="4714875"/>
          <p14:tracePt t="138445" x="7038975" y="4714875"/>
          <p14:tracePt t="138454" x="7064375" y="4699000"/>
          <p14:tracePt t="138462" x="7088188" y="4699000"/>
          <p14:tracePt t="138470" x="7112000" y="4699000"/>
          <p14:tracePt t="138479" x="7135813" y="4699000"/>
          <p14:tracePt t="138488" x="7151688" y="4699000"/>
          <p14:tracePt t="138496" x="7159625" y="4689475"/>
          <p14:tracePt t="138504" x="7177088" y="4689475"/>
          <p14:tracePt t="138712" x="7185025" y="4689475"/>
          <p14:tracePt t="138721" x="7224713" y="4689475"/>
          <p14:tracePt t="139742" x="6677025" y="3827463"/>
          <p14:tracePt t="139753" x="6651625" y="3843338"/>
          <p14:tracePt t="139754" x="6627813" y="3852863"/>
          <p14:tracePt t="139764" x="6604000" y="3868738"/>
          <p14:tracePt t="139772" x="6572250" y="3892550"/>
          <p14:tracePt t="139778" x="6556375" y="3900488"/>
          <p14:tracePt t="139788" x="6530975" y="3916363"/>
          <p14:tracePt t="139796" x="6523038" y="3940175"/>
          <p14:tracePt t="140239" x="6507163" y="3940175"/>
          <p14:tracePt t="140248" x="6483350" y="3940175"/>
          <p14:tracePt t="140257" x="6410325" y="3924300"/>
          <p14:tracePt t="140270" x="6362700" y="3924300"/>
          <p14:tracePt t="140280" x="6281738" y="3924300"/>
          <p14:tracePt t="140287" x="6169025" y="3924300"/>
          <p14:tracePt t="140296" x="6048375" y="3924300"/>
          <p14:tracePt t="140304" x="5983288" y="3924300"/>
          <p14:tracePt t="140313" x="5862638" y="3924300"/>
          <p14:tracePt t="140321" x="5765800" y="3924300"/>
          <p14:tracePt t="140330" x="5668963" y="3924300"/>
          <p14:tracePt t="140338" x="5588000" y="3924300"/>
          <p14:tracePt t="140346" x="5499100" y="3948113"/>
          <p14:tracePt t="140354" x="5467350" y="3965575"/>
          <p14:tracePt t="140363" x="5426075" y="3965575"/>
          <p14:tracePt t="140371" x="5418138" y="3965575"/>
          <p14:tracePt t="140379" x="5394325" y="3973513"/>
          <p14:tracePt t="140396" x="5370513" y="3973513"/>
          <p14:tracePt t="140407" x="5354638" y="3989388"/>
          <p14:tracePt t="140413" x="5346700" y="3989388"/>
          <p14:tracePt t="140431" x="5329238" y="3989388"/>
          <p14:tracePt t="140438" x="5329238" y="3997325"/>
          <p14:tracePt t="140722" x="5321300" y="3997325"/>
          <p14:tracePt t="140731" x="5281613" y="3997325"/>
          <p14:tracePt t="140746" x="5160963" y="4013200"/>
          <p14:tracePt t="140754" x="5080000" y="4021138"/>
          <p14:tracePt t="141783" x="2451100" y="3876675"/>
          <p14:tracePt t="141801" x="2411413" y="3924300"/>
          <p14:tracePt t="141808" x="2378075" y="3997325"/>
          <p14:tracePt t="141817" x="2362200" y="4060825"/>
          <p14:tracePt t="141825" x="2354263" y="4157663"/>
          <p14:tracePt t="141833" x="2354263" y="4279900"/>
          <p14:tracePt t="141841" x="2354263" y="4408488"/>
          <p14:tracePt t="141850" x="2362200" y="4568825"/>
          <p14:tracePt t="141858" x="2427288" y="4738688"/>
          <p14:tracePt t="141866" x="2500313" y="4883150"/>
          <p14:tracePt t="141875" x="2597150" y="5037138"/>
          <p14:tracePt t="141883" x="2628900" y="5100638"/>
          <p14:tracePt t="141892" x="2717800" y="5213350"/>
          <p14:tracePt t="141900" x="2862263" y="5343525"/>
          <p14:tracePt t="141909" x="2935288" y="5383213"/>
          <p14:tracePt t="141917" x="2990850" y="5391150"/>
          <p14:tracePt t="141925" x="3055938" y="5407025"/>
          <p14:tracePt t="141942" x="3152775" y="5407025"/>
          <p14:tracePt t="141950" x="3201988" y="5359400"/>
          <p14:tracePt t="141967" x="3306763" y="5213350"/>
          <p14:tracePt t="141975" x="3322638" y="5108575"/>
          <p14:tracePt t="141984" x="3346450" y="5013325"/>
          <p14:tracePt t="141992" x="3346450" y="4908550"/>
          <p14:tracePt t="142000" x="3346450" y="4794250"/>
          <p14:tracePt t="142008" x="3346450" y="4673600"/>
          <p14:tracePt t="142016" x="3306763" y="4568825"/>
          <p14:tracePt t="142025" x="3233738" y="4424363"/>
          <p14:tracePt t="142033" x="3160713" y="4303713"/>
          <p14:tracePt t="142041" x="3063875" y="4183063"/>
          <p14:tracePt t="142050" x="2959100" y="4037013"/>
          <p14:tracePt t="142058" x="2862263" y="3924300"/>
          <p14:tracePt t="142066" x="2749550" y="3827463"/>
          <p14:tracePt t="142075" x="2693988" y="3795713"/>
          <p14:tracePt t="142083" x="2597150" y="3722688"/>
          <p14:tracePt t="142091" x="2524125" y="3675063"/>
          <p14:tracePt t="142100" x="2451100" y="3651250"/>
          <p14:tracePt t="142108" x="2386013" y="3633788"/>
          <p14:tracePt t="142116" x="2378075" y="3633788"/>
          <p14:tracePt t="142125" x="2306638" y="3633788"/>
          <p14:tracePt t="142133" x="2265363" y="3633788"/>
          <p14:tracePt t="142141" x="2233613" y="3633788"/>
          <p14:tracePt t="142150" x="2209800" y="3651250"/>
          <p14:tracePt t="142158" x="2185988" y="3683000"/>
          <p14:tracePt t="142167" x="2160588" y="3722688"/>
          <p14:tracePt t="142175" x="2136775" y="3756025"/>
          <p14:tracePt t="142183" x="2120900" y="3795713"/>
          <p14:tracePt t="142191" x="2120900" y="3852863"/>
          <p14:tracePt t="142200" x="2120900" y="3948113"/>
          <p14:tracePt t="142208" x="2120900" y="3973513"/>
          <p14:tracePt t="142217" x="2120900" y="4044950"/>
          <p14:tracePt t="142225" x="2185988" y="4165600"/>
          <p14:tracePt t="142233" x="2217738" y="4206875"/>
          <p14:tracePt t="142242" x="2330450" y="4303713"/>
          <p14:tracePt t="142250" x="2362200" y="4327525"/>
          <p14:tracePt t="142266" x="2508250" y="4384675"/>
          <p14:tracePt t="142267" x="2579688" y="4400550"/>
          <p14:tracePt t="142275" x="2644775" y="4408488"/>
          <p14:tracePt t="142284" x="2717800" y="4408488"/>
          <p14:tracePt t="142291" x="2773363" y="4408488"/>
          <p14:tracePt t="142300" x="2838450" y="4400550"/>
          <p14:tracePt t="142308" x="2894013" y="4359275"/>
          <p14:tracePt t="142317" x="2959100" y="4311650"/>
          <p14:tracePt t="142325" x="3008313" y="4262438"/>
          <p14:tracePt t="142333" x="3055938" y="4206875"/>
          <p14:tracePt t="142341" x="3105150" y="4141788"/>
          <p14:tracePt t="142350" x="3128963" y="4086225"/>
          <p14:tracePt t="142358" x="3152775" y="4037013"/>
          <p14:tracePt t="142366" x="3160713" y="3989388"/>
          <p14:tracePt t="142374" x="3160713" y="3940175"/>
          <p14:tracePt t="142383" x="3160713" y="3892550"/>
          <p14:tracePt t="142391" x="3160713" y="3852863"/>
          <p14:tracePt t="142400" x="3160713" y="3803650"/>
          <p14:tracePt t="142408" x="3136900" y="3771900"/>
          <p14:tracePt t="142417" x="3105150" y="3730625"/>
          <p14:tracePt t="142425" x="3063875" y="3698875"/>
          <p14:tracePt t="142433" x="3016250" y="3683000"/>
          <p14:tracePt t="142441" x="3008313" y="3675063"/>
          <p14:tracePt t="142450" x="2967038" y="3659188"/>
          <p14:tracePt t="142458" x="2935288" y="3659188"/>
          <p14:tracePt t="142466" x="2894013" y="3659188"/>
          <p14:tracePt t="142474" x="2870200" y="3659188"/>
          <p14:tracePt t="142483" x="2862263" y="3659188"/>
          <p14:tracePt t="142492" x="2846388" y="3659188"/>
          <p14:tracePt t="142500" x="2846388" y="3698875"/>
          <p14:tracePt t="142508" x="2846388" y="3722688"/>
          <p14:tracePt t="142516" x="2846388" y="3771900"/>
          <p14:tracePt t="142525" x="2886075" y="3819525"/>
          <p14:tracePt t="142533" x="2935288" y="3868738"/>
          <p14:tracePt t="142542" x="3016250" y="3965575"/>
          <p14:tracePt t="142550" x="3105150" y="4021138"/>
          <p14:tracePt t="142558" x="3152775" y="4060825"/>
          <p14:tracePt t="142566" x="3281363" y="4157663"/>
          <p14:tracePt t="142575" x="3378200" y="4214813"/>
          <p14:tracePt t="142591" x="3516313" y="4303713"/>
          <p14:tracePt t="142600" x="3613150" y="4351338"/>
          <p14:tracePt t="142600" x="3684588" y="4375150"/>
          <p14:tracePt t="142609" x="3709988" y="4384675"/>
          <p14:tracePt t="142624" x="3789363" y="4424363"/>
          <p14:tracePt t="142633" x="3814763" y="4432300"/>
          <p14:tracePt t="142650" x="3830638" y="4432300"/>
          <p14:tracePt t="142658" x="3854450" y="4448175"/>
          <p14:tracePt t="142667" x="3862388" y="4448175"/>
          <p14:tracePt t="143842" x="6886575" y="3609975"/>
          <p14:tracePt t="143866" x="7273925" y="3651250"/>
          <p14:tracePt t="143876" x="7353300" y="3651250"/>
          <p14:tracePt t="143884" x="7378700" y="3651250"/>
          <p14:tracePt t="143892" x="7426325" y="3651250"/>
          <p14:tracePt t="143900" x="7475538" y="3651250"/>
          <p14:tracePt t="143908" x="7499350" y="3651250"/>
          <p14:tracePt t="143916" x="7523163" y="3633788"/>
          <p14:tracePt t="143925" x="7539038" y="3633788"/>
          <p14:tracePt t="143933" x="7546975" y="3625850"/>
          <p14:tracePt t="143950" x="7562850" y="3625850"/>
          <p14:tracePt t="144067" x="7546975" y="3625850"/>
          <p14:tracePt t="144091" x="7546975" y="3633788"/>
          <p14:tracePt t="144100" x="7539038" y="3633788"/>
          <p14:tracePt t="144125" x="7523163" y="3651250"/>
          <p14:tracePt t="144150" x="7515225" y="3659188"/>
          <p14:tracePt t="144167" x="7515225" y="3675063"/>
          <p14:tracePt t="144175" x="7499350" y="3675063"/>
          <p14:tracePt t="144183" x="7499350" y="3683000"/>
          <p14:tracePt t="144191" x="7491413" y="3698875"/>
          <p14:tracePt t="144200" x="7466013" y="3722688"/>
          <p14:tracePt t="144208" x="7450138" y="3748088"/>
          <p14:tracePt t="144217" x="7426325" y="3771900"/>
          <p14:tracePt t="144225" x="7402513" y="3803650"/>
          <p14:tracePt t="144233" x="7378700" y="3843338"/>
          <p14:tracePt t="144242" x="7329488" y="3892550"/>
          <p14:tracePt t="144250" x="7297738" y="3940175"/>
          <p14:tracePt t="144259" x="7232650" y="3989388"/>
          <p14:tracePt t="144266" x="7177088" y="4044950"/>
          <p14:tracePt t="144275" x="7127875" y="4094163"/>
          <p14:tracePt t="144283" x="7064375" y="4141788"/>
          <p14:tracePt t="144291" x="7015163" y="4191000"/>
          <p14:tracePt t="144300" x="6983413" y="4206875"/>
          <p14:tracePt t="144308" x="6918325" y="4254500"/>
          <p14:tracePt t="144316" x="6894513" y="4254500"/>
          <p14:tracePt t="144324" x="6837363" y="4279900"/>
          <p14:tracePt t="144333" x="6797675" y="4287838"/>
          <p14:tracePt t="144342" x="6724650" y="4303713"/>
          <p14:tracePt t="144350" x="6677025" y="4303713"/>
          <p14:tracePt t="144366" x="6556375" y="4279900"/>
          <p14:tracePt t="144375" x="6499225" y="4238625"/>
          <p14:tracePt t="144383" x="6434138" y="4191000"/>
          <p14:tracePt t="144392" x="6354763" y="4110038"/>
          <p14:tracePt t="144400" x="6257925" y="4021138"/>
          <p14:tracePt t="144409" x="6169025" y="3924300"/>
          <p14:tracePt t="144417" x="6135688" y="3876675"/>
          <p14:tracePt t="144425" x="6048375" y="3795713"/>
          <p14:tracePt t="144433" x="5975350" y="3706813"/>
          <p14:tracePt t="144442" x="5910263" y="3625850"/>
          <p14:tracePt t="144450" x="5854700" y="3562350"/>
          <p14:tracePt t="144458" x="5805488" y="3505200"/>
          <p14:tracePt t="144466" x="5781675" y="3481388"/>
          <p14:tracePt t="144475" x="5757863" y="3457575"/>
          <p14:tracePt t="144483" x="5716588" y="3433763"/>
          <p14:tracePt t="144492" x="5692775" y="3416300"/>
          <p14:tracePt t="144500" x="5684838" y="3400425"/>
          <p14:tracePt t="144508" x="5661025" y="3400425"/>
          <p14:tracePt t="144516" x="5645150" y="3400425"/>
          <p14:tracePt t="144524" x="5635625" y="3416300"/>
          <p14:tracePt t="144533" x="5635625" y="3481388"/>
          <p14:tracePt t="144542" x="5635625" y="3562350"/>
          <p14:tracePt t="144550" x="5635625" y="3698875"/>
          <p14:tracePt t="144558" x="5661025" y="3843338"/>
          <p14:tracePt t="144566" x="5732463" y="4013200"/>
          <p14:tracePt t="144575" x="5878513" y="4327525"/>
          <p14:tracePt t="144583" x="5934075" y="4424363"/>
          <p14:tracePt t="144591" x="6056313" y="4618038"/>
          <p14:tracePt t="144599" x="6192838" y="4786313"/>
          <p14:tracePt t="144608" x="6305550" y="4932363"/>
          <p14:tracePt t="144616" x="6426200" y="5053013"/>
          <p14:tracePt t="144625" x="6556375" y="5173663"/>
          <p14:tracePt t="144633" x="6604000" y="5213350"/>
          <p14:tracePt t="144641" x="6700838" y="5286375"/>
          <p14:tracePt t="144650" x="6773863" y="5343525"/>
          <p14:tracePt t="144658" x="6845300" y="5383213"/>
          <p14:tracePt t="144667" x="6870700" y="5391150"/>
          <p14:tracePt t="144675" x="6942138" y="5414963"/>
          <p14:tracePt t="144683" x="6967538" y="5414963"/>
          <p14:tracePt t="144691" x="7038975" y="5414963"/>
          <p14:tracePt t="144700" x="7064375" y="5414963"/>
          <p14:tracePt t="144716" x="7104063" y="5383213"/>
          <p14:tracePt t="144725" x="7112000" y="5359400"/>
          <p14:tracePt t="144733" x="7135813" y="5335588"/>
          <p14:tracePt t="144742" x="7151688" y="5310188"/>
          <p14:tracePt t="144750" x="7159625" y="5294313"/>
          <p14:tracePt t="144758" x="7177088" y="5286375"/>
          <p14:tracePt t="144766" x="7177088" y="5270500"/>
          <p14:tracePt t="144775" x="7177088" y="5262563"/>
          <p14:tracePt t="144783" x="7185025" y="5262563"/>
          <p14:tracePt t="144841" x="7177088" y="5262563"/>
          <p14:tracePt t="145870" x="5056188" y="4794250"/>
          <p14:tracePt t="145889" x="4959350" y="4794250"/>
          <p14:tracePt t="145898" x="4918075" y="4794250"/>
          <p14:tracePt t="145898" x="4886325" y="4794250"/>
          <p14:tracePt t="145908" x="4846638" y="4786313"/>
          <p14:tracePt t="145916" x="4813300" y="4770438"/>
          <p14:tracePt t="145925" x="4789488" y="4746625"/>
          <p14:tracePt t="145933" x="4765675" y="4722813"/>
          <p14:tracePt t="145941" x="4741863" y="4699000"/>
          <p14:tracePt t="145950" x="4716463" y="4673600"/>
          <p14:tracePt t="145958" x="4692650" y="4641850"/>
          <p14:tracePt t="145966" x="4676775" y="4602163"/>
          <p14:tracePt t="145975" x="4668838" y="4568825"/>
          <p14:tracePt t="145983" x="4668838" y="4521200"/>
          <p14:tracePt t="145991" x="4652963" y="4471988"/>
          <p14:tracePt t="146000" x="4652963" y="4432300"/>
          <p14:tracePt t="146008" x="4652963" y="4384675"/>
          <p14:tracePt t="146017" x="4652963" y="4335463"/>
          <p14:tracePt t="146025" x="4652963" y="4287838"/>
          <p14:tracePt t="146033" x="4652963" y="4254500"/>
          <p14:tracePt t="146042" x="4668838" y="4214813"/>
          <p14:tracePt t="146050" x="4676775" y="4191000"/>
          <p14:tracePt t="146059" x="4692650" y="4165600"/>
          <p14:tracePt t="146066" x="4700588" y="4141788"/>
          <p14:tracePt t="146075" x="4741863" y="4094163"/>
          <p14:tracePt t="146091" x="4773613" y="4070350"/>
          <p14:tracePt t="146100" x="4789488" y="4070350"/>
          <p14:tracePt t="146108" x="4797425" y="4060825"/>
          <p14:tracePt t="146117" x="4813300" y="4060825"/>
          <p14:tracePt t="146125" x="4821238" y="4060825"/>
          <p14:tracePt t="146518" x="4813300" y="4060825"/>
          <p14:tracePt t="146525" x="4789488" y="4060825"/>
          <p14:tracePt t="146533" x="4749800" y="4060825"/>
          <p14:tracePt t="146542" x="4700588" y="4060825"/>
          <p14:tracePt t="146550" x="4619625" y="4060825"/>
          <p14:tracePt t="146558" x="4524375" y="4070350"/>
          <p14:tracePt t="146566" x="4410075" y="4094163"/>
          <p14:tracePt t="146575" x="4289425" y="4117975"/>
          <p14:tracePt t="146583" x="4233863" y="4133850"/>
          <p14:tracePt t="146591" x="4121150" y="4157663"/>
          <p14:tracePt t="146600" x="4006850" y="4191000"/>
          <p14:tracePt t="146608" x="3910013" y="4230688"/>
          <p14:tracePt t="146617" x="3830638" y="4254500"/>
          <p14:tracePt t="146625" x="3741738" y="4287838"/>
          <p14:tracePt t="146633" x="3684588" y="4311650"/>
          <p14:tracePt t="146642" x="3636963" y="4335463"/>
          <p14:tracePt t="146650" x="3613150" y="4351338"/>
          <p14:tracePt t="146658" x="3563938" y="4359275"/>
          <p14:tracePt t="146667" x="3540125" y="4384675"/>
          <p14:tracePt t="146676" x="3516313" y="4384675"/>
          <p14:tracePt t="146683" x="3490913" y="4400550"/>
          <p14:tracePt t="147920" x="1765300" y="4013200"/>
          <p14:tracePt t="147936" x="1741488" y="4013200"/>
          <p14:tracePt t="147938" x="1717675" y="4013200"/>
          <p14:tracePt t="147941" x="1709738" y="4013200"/>
          <p14:tracePt t="147951" x="1693863" y="4013200"/>
          <p14:tracePt t="147959" x="1685925" y="4013200"/>
          <p14:tracePt t="147967" x="1668463" y="3997325"/>
          <p14:tracePt t="147983" x="1660525" y="3997325"/>
          <p14:tracePt t="148016" x="1644650" y="3997325"/>
          <p14:tracePt t="148116" x="1644650" y="3989388"/>
          <p14:tracePt t="148125" x="1660525" y="3989388"/>
          <p14:tracePt t="148142" x="1685925" y="3973513"/>
          <p14:tracePt t="148150" x="1693863" y="3973513"/>
          <p14:tracePt t="148167" x="1733550" y="3965575"/>
          <p14:tracePt t="148175" x="1741488" y="3948113"/>
          <p14:tracePt t="148184" x="1765300" y="3948113"/>
          <p14:tracePt t="148192" x="1806575" y="3948113"/>
          <p14:tracePt t="148200" x="1838325" y="3940175"/>
          <p14:tracePt t="148208" x="1862138" y="3940175"/>
          <p14:tracePt t="148217" x="1903413" y="3940175"/>
          <p14:tracePt t="148226" x="1951038" y="3940175"/>
          <p14:tracePt t="148233" x="1984375" y="3940175"/>
          <p14:tracePt t="148241" x="2039938" y="3940175"/>
          <p14:tracePt t="148250" x="2097088" y="3948113"/>
          <p14:tracePt t="148258" x="2144713" y="3965575"/>
          <p14:tracePt t="148267" x="2217738" y="3997325"/>
          <p14:tracePt t="148275" x="2265363" y="4021138"/>
          <p14:tracePt t="148283" x="2330450" y="4060825"/>
          <p14:tracePt t="148291" x="2378075" y="4094163"/>
          <p14:tracePt t="148300" x="2427288" y="4133850"/>
          <p14:tracePt t="148308" x="2474913" y="4157663"/>
          <p14:tracePt t="148316" x="2524125" y="4191000"/>
          <p14:tracePt t="148325" x="2555875" y="4230688"/>
          <p14:tracePt t="148333" x="2605088" y="4254500"/>
          <p14:tracePt t="148341" x="2644775" y="4279900"/>
          <p14:tracePt t="148350" x="2693988" y="4311650"/>
          <p14:tracePt t="148358" x="2741613" y="4351338"/>
          <p14:tracePt t="148366" x="2789238" y="4384675"/>
          <p14:tracePt t="148375" x="2838450" y="4424363"/>
          <p14:tracePt t="148383" x="2894013" y="4448175"/>
          <p14:tracePt t="148392" x="2943225" y="4479925"/>
          <p14:tracePt t="148400" x="3008313" y="4529138"/>
          <p14:tracePt t="148408" x="3040063" y="4568825"/>
          <p14:tracePt t="149946" x="4676775" y="4618038"/>
          <p14:tracePt t="149955" x="4700588" y="4618038"/>
          <p14:tracePt t="149964" x="4725988" y="4618038"/>
          <p14:tracePt t="149968" x="4741863" y="4625975"/>
          <p14:tracePt t="149975" x="4749800" y="4625975"/>
          <p14:tracePt t="149983" x="4765675" y="4641850"/>
          <p14:tracePt t="150000" x="4773613" y="4641850"/>
          <p14:tracePt t="150008" x="4773613" y="4649788"/>
          <p14:tracePt t="150025" x="4789488" y="4649788"/>
          <p14:tracePt t="151995" x="7104063" y="3948113"/>
          <p14:tracePt t="152075" x="7112000" y="3948113"/>
          <p14:tracePt t="152083" x="7151688" y="3948113"/>
          <p14:tracePt t="152091" x="7185025" y="3948113"/>
          <p14:tracePt t="152100" x="7224713" y="3948113"/>
          <p14:tracePt t="152108" x="7273925" y="3965575"/>
          <p14:tracePt t="152117" x="7305675" y="3965575"/>
          <p14:tracePt t="152125" x="7370763" y="3973513"/>
          <p14:tracePt t="152133" x="7426325" y="3973513"/>
          <p14:tracePt t="152142" x="7475538" y="3989388"/>
          <p14:tracePt t="152150" x="7539038" y="3989388"/>
          <p14:tracePt t="152158" x="7546975" y="3989388"/>
          <p14:tracePt t="152167" x="7588250" y="3989388"/>
          <p14:tracePt t="152175" x="7620000" y="3989388"/>
          <p14:tracePt t="152183" x="7659688" y="3965575"/>
          <p14:tracePt t="152192" x="7667625" y="3948113"/>
          <p14:tracePt t="152200" x="7693025" y="3924300"/>
          <p14:tracePt t="152208" x="7708900" y="3900488"/>
          <p14:tracePt t="152217" x="7716838" y="3876675"/>
          <p14:tracePt t="152225" x="7716838" y="3852863"/>
          <p14:tracePt t="152233" x="7716838" y="3827463"/>
          <p14:tracePt t="152241" x="7716838" y="3819525"/>
          <p14:tracePt t="152250" x="7716838" y="3795713"/>
          <p14:tracePt t="152258" x="7716838" y="3771900"/>
          <p14:tracePt t="152266" x="7708900" y="3756025"/>
          <p14:tracePt t="152275" x="7685088" y="3730625"/>
          <p14:tracePt t="152283" x="7643813" y="3730625"/>
          <p14:tracePt t="152292" x="7612063" y="3722688"/>
          <p14:tracePt t="152300" x="7539038" y="3722688"/>
          <p14:tracePt t="152308" x="7499350" y="3722688"/>
          <p14:tracePt t="152317" x="7450138" y="3722688"/>
          <p14:tracePt t="152325" x="7402513" y="3722688"/>
          <p14:tracePt t="152333" x="7353300" y="3722688"/>
          <p14:tracePt t="152350" x="7256463" y="3730625"/>
          <p14:tracePt t="152358" x="7208838" y="3748088"/>
          <p14:tracePt t="152367" x="7159625" y="3748088"/>
          <p14:tracePt t="152375" x="7127875" y="3756025"/>
          <p14:tracePt t="152383" x="7080250" y="3771900"/>
          <p14:tracePt t="152391" x="7054850" y="3771900"/>
          <p14:tracePt t="152400" x="6991350" y="3779838"/>
          <p14:tracePt t="152408" x="6983413" y="3795713"/>
          <p14:tracePt t="152416" x="6942138" y="3795713"/>
          <p14:tracePt t="152425" x="6910388" y="3803650"/>
          <p14:tracePt t="152433" x="6870700" y="3803650"/>
          <p14:tracePt t="152441" x="6845300" y="3819525"/>
          <p14:tracePt t="152458" x="6797675" y="3827463"/>
          <p14:tracePt t="152466" x="6773863" y="3827463"/>
          <p14:tracePt t="152475" x="6765925" y="3843338"/>
          <p14:tracePt t="152483" x="6740525" y="3843338"/>
          <p14:tracePt t="152491" x="6724650" y="3852863"/>
          <p14:tracePt t="152500" x="6716713" y="3868738"/>
          <p14:tracePt t="152508" x="6700838" y="3868738"/>
          <p14:tracePt t="152516" x="6692900" y="3876675"/>
          <p14:tracePt t="152525" x="6692900" y="3892550"/>
          <p14:tracePt t="152533" x="6677025" y="3900488"/>
          <p14:tracePt t="152543" x="6677025" y="3916363"/>
          <p14:tracePt t="152550" x="6669088" y="3940175"/>
          <p14:tracePt t="152558" x="6651625" y="3948113"/>
          <p14:tracePt t="152566" x="6651625" y="3965575"/>
          <p14:tracePt t="152574" x="6651625" y="3989388"/>
          <p14:tracePt t="152583" x="6643688" y="4013200"/>
          <p14:tracePt t="152591" x="6643688" y="4021138"/>
          <p14:tracePt t="152599" x="6643688" y="4037013"/>
          <p14:tracePt t="152608" x="6643688" y="4060825"/>
          <p14:tracePt t="152616" x="6643688" y="4070350"/>
          <p14:tracePt t="152633" x="6643688" y="4094163"/>
          <p14:tracePt t="152634" x="6643688" y="4110038"/>
          <p14:tracePt t="152658" x="6643688" y="4117975"/>
          <p14:tracePt t="152667" x="6643688" y="4133850"/>
          <p14:tracePt t="152683" x="6643688" y="4141788"/>
          <p14:tracePt t="152692" x="6651625" y="4157663"/>
          <p14:tracePt t="152716" x="6651625" y="4165600"/>
          <p14:tracePt t="152725" x="6669088" y="4165600"/>
          <p14:tracePt t="152741" x="6669088" y="4183063"/>
          <p14:tracePt t="152758" x="6677025" y="4183063"/>
          <p14:tracePt t="152808" x="6677025" y="4165600"/>
          <p14:tracePt t="152825" x="6677025" y="4157663"/>
          <p14:tracePt t="152842" x="6651625" y="4141788"/>
          <p14:tracePt t="152850" x="6643688" y="4141788"/>
          <p14:tracePt t="152858" x="6627813" y="4141788"/>
          <p14:tracePt t="152866" x="6619875" y="4141788"/>
          <p14:tracePt t="152875" x="6596063" y="4141788"/>
          <p14:tracePt t="152883" x="6572250" y="4141788"/>
          <p14:tracePt t="152891" x="6556375" y="4141788"/>
          <p14:tracePt t="152900" x="6546850" y="4141788"/>
          <p14:tracePt t="152908" x="6530975" y="4141788"/>
          <p14:tracePt t="152917" x="6523038" y="4165600"/>
          <p14:tracePt t="152925" x="6507163" y="4191000"/>
          <p14:tracePt t="152933" x="6499225" y="4206875"/>
          <p14:tracePt t="152942" x="6483350" y="4230688"/>
          <p14:tracePt t="152950" x="6475413" y="4238625"/>
          <p14:tracePt t="152958" x="6475413" y="4262438"/>
          <p14:tracePt t="152966" x="6459538" y="4287838"/>
          <p14:tracePt t="152975" x="6459538" y="4311650"/>
          <p14:tracePt t="152984" x="6459538" y="4351338"/>
          <p14:tracePt t="152992" x="6459538" y="4359275"/>
          <p14:tracePt t="153000" x="6459538" y="4375150"/>
          <p14:tracePt t="153008" x="6459538" y="4384675"/>
          <p14:tracePt t="154021" x="6716713" y="4086225"/>
          <p14:tracePt t="154041" x="6724650" y="4086225"/>
          <p14:tracePt t="154042" x="6748463" y="4060825"/>
          <p14:tracePt t="154053" x="6748463" y="4044950"/>
          <p14:tracePt t="154058" x="6765925" y="4044950"/>
          <p14:tracePt t="154067" x="6765925" y="4037013"/>
          <p14:tracePt t="154083" x="6773863" y="4021138"/>
          <p14:tracePt t="154091" x="6773863" y="4013200"/>
          <p14:tracePt t="154100" x="6773863" y="3997325"/>
          <p14:tracePt t="154108" x="6789738" y="3997325"/>
          <p14:tracePt t="154116" x="6789738" y="3989388"/>
          <p14:tracePt t="154124" x="6789738" y="3973513"/>
          <p14:tracePt t="154133" x="6789738" y="3948113"/>
          <p14:tracePt t="154141" x="6789738" y="3940175"/>
          <p14:tracePt t="154158" x="6789738" y="3924300"/>
          <p14:tracePt t="154166" x="6789738" y="3916363"/>
          <p14:tracePt t="154175" x="6789738" y="3900488"/>
          <p14:tracePt t="154183" x="6789738" y="3892550"/>
          <p14:tracePt t="154192" x="6773863" y="3892550"/>
          <p14:tracePt t="154208" x="6765925" y="3892550"/>
          <p14:tracePt t="154225" x="6748463" y="3892550"/>
          <p14:tracePt t="154242" x="6740525" y="3892550"/>
          <p14:tracePt t="154250" x="6724650" y="3892550"/>
          <p14:tracePt t="154258" x="6716713" y="3892550"/>
          <p14:tracePt t="154267" x="6700838" y="3892550"/>
          <p14:tracePt t="154275" x="6692900" y="3892550"/>
          <p14:tracePt t="154283" x="6669088" y="3892550"/>
          <p14:tracePt t="154291" x="6651625" y="3900488"/>
          <p14:tracePt t="154300" x="6643688" y="3916363"/>
          <p14:tracePt t="154309" x="6627813" y="3924300"/>
          <p14:tracePt t="154317" x="6619875" y="3940175"/>
          <p14:tracePt t="154325" x="6596063" y="3948113"/>
          <p14:tracePt t="154341" x="6572250" y="3989388"/>
          <p14:tracePt t="154350" x="6556375" y="3997325"/>
          <p14:tracePt t="154359" x="6546850" y="4013200"/>
          <p14:tracePt t="154374" x="6530975" y="4021138"/>
          <p14:tracePt t="154383" x="6523038" y="4037013"/>
          <p14:tracePt t="154399" x="6523038" y="4044950"/>
          <p14:tracePt t="154416" x="6507163" y="4060825"/>
          <p14:tracePt t="154425" x="6507163" y="4070350"/>
          <p14:tracePt t="154442" x="6507163" y="4086225"/>
          <p14:tracePt t="154450" x="6507163" y="4094163"/>
          <p14:tracePt t="154458" x="6507163" y="4110038"/>
          <p14:tracePt t="154466" x="6507163" y="4117975"/>
          <p14:tracePt t="154475" x="6507163" y="4133850"/>
          <p14:tracePt t="154483" x="6523038" y="4141788"/>
          <p14:tracePt t="154492" x="6523038" y="4157663"/>
          <p14:tracePt t="154500" x="6530975" y="4165600"/>
          <p14:tracePt t="154508" x="6546850" y="4183063"/>
          <p14:tracePt t="154517" x="6546850" y="4191000"/>
          <p14:tracePt t="154525" x="6556375" y="4191000"/>
          <p14:tracePt t="154533" x="6572250" y="4206875"/>
          <p14:tracePt t="154542" x="6580188" y="4206875"/>
          <p14:tracePt t="154550" x="6596063" y="4206875"/>
          <p14:tracePt t="154558" x="6604000" y="4214813"/>
          <p14:tracePt t="154575" x="6627813" y="4214813"/>
          <p14:tracePt t="154583" x="6627813" y="4230688"/>
          <p14:tracePt t="154591" x="6643688" y="4230688"/>
          <p14:tracePt t="154600" x="6651625" y="4230688"/>
          <p14:tracePt t="154608" x="6669088" y="4230688"/>
          <p14:tracePt t="154633" x="6677025" y="4230688"/>
          <p14:tracePt t="154666" x="6692900" y="4230688"/>
          <p14:tracePt t="154683" x="6692900" y="4214813"/>
          <p14:tracePt t="154692" x="6700838" y="4214813"/>
          <p14:tracePt t="154700" x="6700838" y="4206875"/>
          <p14:tracePt t="154716" x="6716713" y="4191000"/>
          <p14:tracePt t="154741" x="6716713" y="4183063"/>
          <p14:tracePt t="154758" x="6716713" y="4165600"/>
          <p14:tracePt t="154775" x="6716713" y="4157663"/>
          <p14:tracePt t="154792" x="6716713" y="4141788"/>
          <p14:tracePt t="154800" x="6700838" y="4133850"/>
          <p14:tracePt t="154817" x="6692900" y="4117975"/>
          <p14:tracePt t="154833" x="6692900" y="4110038"/>
          <p14:tracePt t="154841" x="6677025" y="4110038"/>
          <p14:tracePt t="154850" x="6669088" y="4110038"/>
          <p14:tracePt t="154875" x="6651625" y="4094163"/>
          <p14:tracePt t="154883" x="6643688" y="4094163"/>
          <p14:tracePt t="154908" x="6627813" y="4094163"/>
          <p14:tracePt t="154925" x="6619875" y="4094163"/>
          <p14:tracePt t="154950" x="6604000" y="4094163"/>
          <p14:tracePt t="154975" x="6596063" y="4094163"/>
          <p14:tracePt t="155042" x="6596063" y="4110038"/>
          <p14:tracePt t="156061" x="6604000" y="4183063"/>
          <p14:tracePt t="156608" x="6604000" y="4165600"/>
          <p14:tracePt t="156617" x="6619875" y="4157663"/>
          <p14:tracePt t="156625" x="6627813" y="4141788"/>
          <p14:tracePt t="156634" x="6627813" y="4133850"/>
          <p14:tracePt t="156642" x="6643688" y="4110038"/>
          <p14:tracePt t="156650" x="6651625" y="4094163"/>
          <p14:tracePt t="156658" x="6651625" y="4060825"/>
          <p14:tracePt t="156667" x="6669088" y="4044950"/>
          <p14:tracePt t="156675" x="6669088" y="4021138"/>
          <p14:tracePt t="156683" x="6677025" y="3973513"/>
          <p14:tracePt t="156692" x="6677025" y="3948113"/>
          <p14:tracePt t="156700" x="6677025" y="3916363"/>
          <p14:tracePt t="156708" x="6677025" y="3876675"/>
          <p14:tracePt t="156716" x="6677025" y="3852863"/>
          <p14:tracePt t="156725" x="6669088" y="3827463"/>
          <p14:tracePt t="156733" x="6643688" y="3803650"/>
          <p14:tracePt t="156741" x="6627813" y="3771900"/>
          <p14:tracePt t="156750" x="6596063" y="3748088"/>
          <p14:tracePt t="156758" x="6572250" y="3730625"/>
          <p14:tracePt t="156774" x="6523038" y="3706813"/>
          <p14:tracePt t="156775" x="6499225" y="3698875"/>
          <p14:tracePt t="156784" x="6475413" y="3698875"/>
          <p14:tracePt t="156792" x="6450013" y="3683000"/>
          <p14:tracePt t="156800" x="6434138" y="3683000"/>
          <p14:tracePt t="156808" x="6426200" y="3683000"/>
          <p14:tracePt t="156825" x="6402388" y="3683000"/>
          <p14:tracePt t="156850" x="6386513" y="3698875"/>
          <p14:tracePt t="156883" x="6386513" y="3706813"/>
          <p14:tracePt t="156916" x="6386513" y="3722688"/>
          <p14:tracePt t="158112" x="4241800" y="4649788"/>
          <p14:tracePt t="158127" x="4160838" y="4722813"/>
          <p14:tracePt t="158128" x="4048125" y="4843463"/>
          <p14:tracePt t="158136" x="4006850" y="4908550"/>
          <p14:tracePt t="158144" x="3983038" y="4956175"/>
          <p14:tracePt t="158153" x="3959225" y="5013325"/>
          <p14:tracePt t="158166" x="3959225" y="5029200"/>
          <p14:tracePt t="158175" x="3951288" y="5149850"/>
          <p14:tracePt t="158183" x="3951288" y="5165725"/>
          <p14:tracePt t="158200" x="3951288" y="5221288"/>
          <p14:tracePt t="158208" x="3951288" y="5246688"/>
          <p14:tracePt t="158216" x="3959225" y="5270500"/>
          <p14:tracePt t="158225" x="3983038" y="5286375"/>
          <p14:tracePt t="158485" x="3975100" y="5286375"/>
          <p14:tracePt t="158494" x="3927475" y="5246688"/>
          <p14:tracePt t="158502" x="3838575" y="5213350"/>
          <p14:tracePt t="158516" x="3765550" y="5165725"/>
          <p14:tracePt t="158527" x="3571875" y="5060950"/>
          <p14:tracePt t="158536" x="3467100" y="5013325"/>
          <p14:tracePt t="158543" x="3402013" y="4987925"/>
          <p14:tracePt t="158560" x="3209925" y="4916488"/>
          <p14:tracePt t="158569" x="3128963" y="4883150"/>
          <p14:tracePt t="158575" x="3063875" y="4867275"/>
          <p14:tracePt t="158583" x="2990850" y="4859338"/>
          <p14:tracePt t="158592" x="2943225" y="4843463"/>
          <p14:tracePt t="158600" x="2886075" y="4843463"/>
          <p14:tracePt t="158608" x="2838450" y="4843463"/>
          <p14:tracePt t="158617" x="2789238" y="4843463"/>
          <p14:tracePt t="158625" x="2749550" y="4843463"/>
          <p14:tracePt t="158634" x="2701925" y="4843463"/>
          <p14:tracePt t="158641" x="2668588" y="4859338"/>
          <p14:tracePt t="158650" x="2620963" y="4891088"/>
          <p14:tracePt t="158658" x="2597150" y="4916488"/>
          <p14:tracePt t="158667" x="2547938" y="4956175"/>
          <p14:tracePt t="158675" x="2524125" y="4987925"/>
          <p14:tracePt t="158683" x="2500313" y="5037138"/>
          <p14:tracePt t="158691" x="2474913" y="5084763"/>
          <p14:tracePt t="158700" x="2451100" y="5133975"/>
          <p14:tracePt t="158708" x="2451100" y="5173663"/>
          <p14:tracePt t="158716" x="2451100" y="5221288"/>
          <p14:tracePt t="158725" x="2451100" y="5246688"/>
          <p14:tracePt t="158733" x="2451100" y="5310188"/>
          <p14:tracePt t="158741" x="2451100" y="5343525"/>
          <p14:tracePt t="158750" x="2451100" y="5383213"/>
          <p14:tracePt t="158758" x="2451100" y="5414963"/>
          <p14:tracePt t="158766" x="2451100" y="5456238"/>
          <p14:tracePt t="158775" x="2474913" y="5480050"/>
          <p14:tracePt t="158783" x="2500313" y="5503863"/>
          <p14:tracePt t="158792" x="2524125" y="5535613"/>
          <p14:tracePt t="158800" x="2571750" y="5561013"/>
          <p14:tracePt t="158808" x="2605088" y="5584825"/>
          <p14:tracePt t="158816" x="2668588" y="5608638"/>
          <p14:tracePt t="158825" x="2725738" y="5624513"/>
          <p14:tracePt t="158833" x="2798763" y="5632450"/>
          <p14:tracePt t="158841" x="2862263" y="5649913"/>
          <p14:tracePt t="158850" x="2919413" y="5649913"/>
          <p14:tracePt t="158858" x="2982913" y="5649913"/>
          <p14:tracePt t="158866" x="3079750" y="5649913"/>
          <p14:tracePt t="158875" x="3128963" y="5649913"/>
          <p14:tracePt t="158883" x="3176588" y="5632450"/>
          <p14:tracePt t="158900" x="3249613" y="5584825"/>
          <p14:tracePt t="158908" x="3297238" y="5561013"/>
          <p14:tracePt t="158917" x="3330575" y="5527675"/>
          <p14:tracePt t="158925" x="3346450" y="5511800"/>
          <p14:tracePt t="158933" x="3370263" y="5487988"/>
          <p14:tracePt t="158941" x="3394075" y="5464175"/>
          <p14:tracePt t="158950" x="3402013" y="5440363"/>
          <p14:tracePt t="158958" x="3427413" y="5414963"/>
          <p14:tracePt t="158967" x="3443288" y="5407025"/>
          <p14:tracePt t="158975" x="3443288" y="5391150"/>
          <p14:tracePt t="158983" x="3451225" y="5383213"/>
          <p14:tracePt t="158992" x="3451225" y="5367338"/>
          <p14:tracePt t="159000" x="3451225" y="5359400"/>
          <p14:tracePt t="159025" x="3451225" y="5343525"/>
          <p14:tracePt t="159100" x="3467100" y="5343525"/>
          <p14:tracePt t="160139" x="3587750" y="5310188"/>
          <p14:tracePt t="160155" x="3443288" y="5270500"/>
          <p14:tracePt t="160166" x="3402013" y="5270500"/>
          <p14:tracePt t="160175" x="3354388" y="5270500"/>
          <p14:tracePt t="160183" x="3306763" y="5262563"/>
          <p14:tracePt t="160191" x="3281363" y="5246688"/>
          <p14:tracePt t="160200" x="3249613" y="5246688"/>
          <p14:tracePt t="160208" x="3225800" y="5238750"/>
          <p14:tracePt t="160217" x="3201988" y="5238750"/>
          <p14:tracePt t="160225" x="3184525" y="5238750"/>
          <p14:tracePt t="160234" x="3160713" y="5221288"/>
          <p14:tracePt t="160250" x="3136900" y="5221288"/>
          <p14:tracePt t="160266" x="3128963" y="5221288"/>
          <p14:tracePt t="160267" x="3113088" y="5221288"/>
          <p14:tracePt t="160275" x="3105150" y="5221288"/>
          <p14:tracePt t="160292" x="3087688" y="5213350"/>
          <p14:tracePt t="160325" x="3079750" y="5213350"/>
          <p14:tracePt t="160383" x="3079750" y="5197475"/>
          <p14:tracePt t="160400" x="3087688" y="5197475"/>
          <p14:tracePt t="160417" x="3105150" y="5189538"/>
          <p14:tracePt t="160425" x="3113088" y="5189538"/>
          <p14:tracePt t="160433" x="3136900" y="5173663"/>
          <p14:tracePt t="160450" x="3152775" y="5165725"/>
          <p14:tracePt t="160458" x="3160713" y="5165725"/>
          <p14:tracePt t="160467" x="3176588" y="5165725"/>
          <p14:tracePt t="160475" x="3176588" y="5149850"/>
          <p14:tracePt t="160483" x="3184525" y="5149850"/>
          <p14:tracePt t="160491" x="3201988" y="5133975"/>
          <p14:tracePt t="160508" x="3209925" y="5126038"/>
          <p14:tracePt t="160517" x="3209925" y="5108575"/>
          <p14:tracePt t="160525" x="3209925" y="5100638"/>
          <p14:tracePt t="160533" x="3225800" y="5084763"/>
          <p14:tracePt t="160543" x="3225800" y="5076825"/>
          <p14:tracePt t="160550" x="3225800" y="5053013"/>
          <p14:tracePt t="160558" x="3225800" y="5029200"/>
          <p14:tracePt t="160566" x="3225800" y="5013325"/>
          <p14:tracePt t="160575" x="3225800" y="4987925"/>
          <p14:tracePt t="160583" x="3225800" y="4964113"/>
          <p14:tracePt t="160591" x="3225800" y="4932363"/>
          <p14:tracePt t="160600" x="3225800" y="4908550"/>
          <p14:tracePt t="160608" x="3225800" y="4883150"/>
          <p14:tracePt t="160624" x="3225800" y="4867275"/>
          <p14:tracePt t="160633" x="3201988" y="4835525"/>
          <p14:tracePt t="160649" x="3184525" y="4819650"/>
          <p14:tracePt t="160650" x="3160713" y="4794250"/>
          <p14:tracePt t="160658" x="3152775" y="4786313"/>
          <p14:tracePt t="160666" x="3128963" y="4770438"/>
          <p14:tracePt t="160675" x="3113088" y="4762500"/>
          <p14:tracePt t="160691" x="3063875" y="4738688"/>
          <p14:tracePt t="160700" x="3055938" y="4738688"/>
          <p14:tracePt t="160708" x="3032125" y="4722813"/>
          <p14:tracePt t="160716" x="3016250" y="4722813"/>
          <p14:tracePt t="160725" x="2990850" y="4714875"/>
          <p14:tracePt t="160733" x="2967038" y="4714875"/>
          <p14:tracePt t="160749" x="2943225" y="4714875"/>
          <p14:tracePt t="160758" x="2935288" y="4714875"/>
          <p14:tracePt t="160767" x="2911475" y="4714875"/>
          <p14:tracePt t="160775" x="2894013" y="4714875"/>
          <p14:tracePt t="160783" x="2870200" y="4714875"/>
          <p14:tracePt t="160791" x="2862263" y="4714875"/>
          <p14:tracePt t="160800" x="2846388" y="4714875"/>
          <p14:tracePt t="160808" x="2838450" y="4722813"/>
          <p14:tracePt t="160817" x="2822575" y="4738688"/>
          <p14:tracePt t="160824" x="2814638" y="4738688"/>
          <p14:tracePt t="160833" x="2798763" y="4746625"/>
          <p14:tracePt t="160841" x="2789238" y="4762500"/>
          <p14:tracePt t="160850" x="2773363" y="4762500"/>
          <p14:tracePt t="160858" x="2773363" y="4770438"/>
          <p14:tracePt t="160866" x="2765425" y="4786313"/>
          <p14:tracePt t="160875" x="2749550" y="4786313"/>
          <p14:tracePt t="160883" x="2749550" y="4794250"/>
          <p14:tracePt t="160892" x="2741613" y="4811713"/>
          <p14:tracePt t="160900" x="2741613" y="4819650"/>
          <p14:tracePt t="160908" x="2741613" y="4835525"/>
          <p14:tracePt t="160916" x="2741613" y="4859338"/>
          <p14:tracePt t="160933" x="2741613" y="4908550"/>
          <p14:tracePt t="160950" x="2741613" y="4940300"/>
          <p14:tracePt t="160958" x="2741613" y="4956175"/>
          <p14:tracePt t="160967" x="2741613" y="4979988"/>
          <p14:tracePt t="160975" x="2741613" y="4987925"/>
          <p14:tracePt t="160991" x="2741613" y="5013325"/>
          <p14:tracePt t="161008" x="2741613" y="5029200"/>
          <p14:tracePt t="161016" x="2749550" y="5037138"/>
          <p14:tracePt t="161025" x="2765425" y="5037138"/>
          <p14:tracePt t="161033" x="2773363" y="5053013"/>
          <p14:tracePt t="161042" x="2789238" y="5053013"/>
          <p14:tracePt t="161050" x="2798763" y="5060950"/>
          <p14:tracePt t="161058" x="2822575" y="5060950"/>
          <p14:tracePt t="161066" x="2838450" y="5060950"/>
          <p14:tracePt t="161075" x="2862263" y="5060950"/>
          <p14:tracePt t="161083" x="2886075" y="5060950"/>
          <p14:tracePt t="161091" x="2911475" y="5060950"/>
          <p14:tracePt t="161100" x="2935288" y="5060950"/>
          <p14:tracePt t="161108" x="2943225" y="5060950"/>
          <p14:tracePt t="161116" x="2967038" y="5060950"/>
          <p14:tracePt t="161125" x="2982913" y="5060950"/>
          <p14:tracePt t="161133" x="2990850" y="5060950"/>
          <p14:tracePt t="161141" x="3008313" y="5053013"/>
          <p14:tracePt t="162172" x="2814638" y="4545013"/>
          <p14:tracePt t="162191" x="2798763" y="4505325"/>
          <p14:tracePt t="162197" x="2789238" y="4505325"/>
          <p14:tracePt t="162204" x="2773363" y="4479925"/>
          <p14:tracePt t="162212" x="2773363" y="4471988"/>
          <p14:tracePt t="162220" x="2765425" y="4471988"/>
          <p14:tracePt t="162229" x="2749550" y="4471988"/>
          <p14:tracePt t="162238" x="2741613" y="4471988"/>
          <p14:tracePt t="162246" x="2725738" y="4471988"/>
          <p14:tracePt t="162254" x="2701925" y="4471988"/>
          <p14:tracePt t="162262" x="2676525" y="4471988"/>
          <p14:tracePt t="162279" x="2652713" y="4497388"/>
          <p14:tracePt t="162287" x="2628900" y="4521200"/>
          <p14:tracePt t="162296" x="2620963" y="4552950"/>
          <p14:tracePt t="162304" x="2597150" y="4576763"/>
          <p14:tracePt t="162313" x="2579688" y="4618038"/>
          <p14:tracePt t="162321" x="2571750" y="4665663"/>
          <p14:tracePt t="162329" x="2555875" y="4699000"/>
          <p14:tracePt t="162337" x="2555875" y="4714875"/>
          <p14:tracePt t="162346" x="2547938" y="4746625"/>
          <p14:tracePt t="162355" x="2547938" y="4786313"/>
          <p14:tracePt t="162362" x="2547938" y="4811713"/>
          <p14:tracePt t="162371" x="2547938" y="4843463"/>
          <p14:tracePt t="162378" x="2547938" y="4867275"/>
          <p14:tracePt t="162387" x="2547938" y="4883150"/>
          <p14:tracePt t="162395" x="2547938" y="4908550"/>
          <p14:tracePt t="162404" x="2547938" y="4932363"/>
          <p14:tracePt t="162412" x="2547938" y="4940300"/>
          <p14:tracePt t="162420" x="2555875" y="4956175"/>
          <p14:tracePt t="162429" x="2579688" y="4987925"/>
          <p14:tracePt t="162437" x="2597150" y="5003800"/>
          <p14:tracePt t="162445" x="2620963" y="5013325"/>
          <p14:tracePt t="162454" x="2644775" y="5029200"/>
          <p14:tracePt t="162462" x="2668588" y="5037138"/>
          <p14:tracePt t="162471" x="2701925" y="5053013"/>
          <p14:tracePt t="162479" x="2741613" y="5076825"/>
          <p14:tracePt t="162487" x="2814638" y="5084763"/>
          <p14:tracePt t="162496" x="2862263" y="5084763"/>
          <p14:tracePt t="162504" x="2894013" y="5100638"/>
          <p14:tracePt t="162512" x="2911475" y="5100638"/>
          <p14:tracePt t="162521" x="2943225" y="5100638"/>
          <p14:tracePt t="162529" x="2982913" y="5100638"/>
          <p14:tracePt t="162537" x="3008313" y="5100638"/>
          <p14:tracePt t="162555" x="3032125" y="5100638"/>
          <p14:tracePt t="162556" x="3063875" y="5100638"/>
          <p14:tracePt t="162563" x="3087688" y="5100638"/>
          <p14:tracePt t="162571" x="3105150" y="5084763"/>
          <p14:tracePt t="162579" x="3128963" y="5076825"/>
          <p14:tracePt t="162587" x="3136900" y="5060950"/>
          <p14:tracePt t="162595" x="3152775" y="5053013"/>
          <p14:tracePt t="162604" x="3160713" y="5037138"/>
          <p14:tracePt t="162612" x="3176588" y="5029200"/>
          <p14:tracePt t="162620" x="3176588" y="5003800"/>
          <p14:tracePt t="162628" x="3176588" y="4987925"/>
          <p14:tracePt t="162637" x="3184525" y="4956175"/>
          <p14:tracePt t="162645" x="3184525" y="4932363"/>
          <p14:tracePt t="162654" x="3184525" y="4891088"/>
          <p14:tracePt t="162662" x="3184525" y="4859338"/>
          <p14:tracePt t="162670" x="3184525" y="4835525"/>
          <p14:tracePt t="162679" x="3184525" y="4811713"/>
          <p14:tracePt t="162687" x="3176588" y="4762500"/>
          <p14:tracePt t="162695" x="3160713" y="4722813"/>
          <p14:tracePt t="162704" x="3152775" y="4714875"/>
          <p14:tracePt t="162712" x="3136900" y="4665663"/>
          <p14:tracePt t="162720" x="3113088" y="4641850"/>
          <p14:tracePt t="162729" x="3087688" y="4625975"/>
          <p14:tracePt t="162737" x="3079750" y="4618038"/>
          <p14:tracePt t="162746" x="3055938" y="4602163"/>
          <p14:tracePt t="162754" x="3032125" y="4576763"/>
          <p14:tracePt t="162762" x="3008313" y="4576763"/>
          <p14:tracePt t="162771" x="2982913" y="4576763"/>
          <p14:tracePt t="162779" x="2959100" y="4568825"/>
          <p14:tracePt t="162787" x="2935288" y="4568825"/>
          <p14:tracePt t="162795" x="2894013" y="4568825"/>
          <p14:tracePt t="162812" x="2862263" y="4594225"/>
          <p14:tracePt t="162813" x="2838450" y="4618038"/>
          <p14:tracePt t="162821" x="2822575" y="4649788"/>
          <p14:tracePt t="162829" x="2798763" y="4689475"/>
          <p14:tracePt t="162837" x="2773363" y="4722813"/>
          <p14:tracePt t="162846" x="2765425" y="4786313"/>
          <p14:tracePt t="162854" x="2741613" y="4835525"/>
          <p14:tracePt t="162862" x="2725738" y="4883150"/>
          <p14:tracePt t="162870" x="2717800" y="4940300"/>
          <p14:tracePt t="162879" x="2701925" y="5003800"/>
          <p14:tracePt t="162895" x="2693988" y="5100638"/>
          <p14:tracePt t="162904" x="2693988" y="5149850"/>
          <p14:tracePt t="162912" x="2693988" y="5165725"/>
          <p14:tracePt t="162921" x="2693988" y="5213350"/>
          <p14:tracePt t="162928" x="2693988" y="5238750"/>
          <p14:tracePt t="162937" x="2693988" y="5270500"/>
          <p14:tracePt t="162946" x="2693988" y="5294313"/>
          <p14:tracePt t="162954" x="2701925" y="5318125"/>
          <p14:tracePt t="162962" x="2701925" y="5335588"/>
          <p14:tracePt t="162971" x="2717800" y="5359400"/>
          <p14:tracePt t="162979" x="2725738" y="5367338"/>
          <p14:tracePt t="162987" x="2741613" y="5383213"/>
          <p14:tracePt t="162996" x="2749550" y="5391150"/>
          <p14:tracePt t="163004" x="2765425" y="5391150"/>
          <p14:tracePt t="163012" x="2765425" y="5407025"/>
          <p14:tracePt t="163021" x="2773363" y="5407025"/>
          <p14:tracePt t="163029" x="2789238" y="5414963"/>
          <p14:tracePt t="163037" x="2798763" y="5414963"/>
          <p14:tracePt t="163046" x="2814638" y="5414963"/>
          <p14:tracePt t="163062" x="2822575" y="5414963"/>
          <p14:tracePt t="163095" x="2838450" y="5414963"/>
          <p14:tracePt t="164208" x="2846388" y="4867275"/>
          <p14:tracePt t="164223" x="2846388" y="4859338"/>
          <p14:tracePt t="164224" x="2846388" y="4835525"/>
          <p14:tracePt t="164238" x="2846388" y="4786313"/>
          <p14:tracePt t="164246" x="2846388" y="4762500"/>
          <p14:tracePt t="164255" x="2862263" y="4738688"/>
          <p14:tracePt t="164263" x="2862263" y="4722813"/>
          <p14:tracePt t="164271" x="2862263" y="4699000"/>
          <p14:tracePt t="164279" x="2862263" y="4673600"/>
          <p14:tracePt t="164288" x="2862263" y="4665663"/>
          <p14:tracePt t="164296" x="2862263" y="4649788"/>
          <p14:tracePt t="164304" x="2862263" y="4641850"/>
          <p14:tracePt t="164312" x="2862263" y="4625975"/>
          <p14:tracePt t="164321" x="2862263" y="4618038"/>
          <p14:tracePt t="164329" x="2862263" y="4602163"/>
          <p14:tracePt t="164346" x="2862263" y="4594225"/>
          <p14:tracePt t="164363" x="2862263" y="4576763"/>
          <p14:tracePt t="164395" x="2862263" y="4568825"/>
          <p14:tracePt t="166240" x="3419475" y="3819525"/>
          <p14:tracePt t="166316" x="3419475" y="3803650"/>
          <p14:tracePt t="166651" x="3419475" y="3827463"/>
          <p14:tracePt t="166660" x="3419475" y="3868738"/>
          <p14:tracePt t="166667" x="3419475" y="3892550"/>
          <p14:tracePt t="166675" x="3419475" y="3924300"/>
          <p14:tracePt t="166683" x="3402013" y="3973513"/>
          <p14:tracePt t="166692" x="3394075" y="4013200"/>
          <p14:tracePt t="166700" x="3378200" y="4086225"/>
          <p14:tracePt t="166708" x="3370263" y="4165600"/>
          <p14:tracePt t="166716" x="3346450" y="4238625"/>
          <p14:tracePt t="166725" x="3306763" y="4335463"/>
          <p14:tracePt t="166735" x="3297238" y="4424363"/>
          <p14:tracePt t="166742" x="3273425" y="4505325"/>
          <p14:tracePt t="166751" x="3249613" y="4576763"/>
          <p14:tracePt t="166758" x="3225800" y="4665663"/>
          <p14:tracePt t="166766" x="3209925" y="4738688"/>
          <p14:tracePt t="166775" x="3184525" y="4811713"/>
          <p14:tracePt t="166783" x="3176588" y="4867275"/>
          <p14:tracePt t="166791" x="3160713" y="4908550"/>
          <p14:tracePt t="166800" x="3160713" y="4940300"/>
          <p14:tracePt t="166816" x="3152775" y="5029200"/>
          <p14:tracePt t="166817" x="3152775" y="5053013"/>
          <p14:tracePt t="166825" x="3152775" y="5076825"/>
          <p14:tracePt t="166833" x="3136900" y="5084763"/>
          <p14:tracePt t="166841" x="3136900" y="5100638"/>
          <p14:tracePt t="166858" x="3136900" y="5108575"/>
          <p14:tracePt t="166875" x="3136900" y="5126038"/>
          <p14:tracePt t="168311" x="3587750" y="5189538"/>
          <p14:tracePt t="172775" x="3587750" y="5197475"/>
          <p14:tracePt t="172783" x="3563938" y="5221288"/>
          <p14:tracePt t="172791" x="3540125" y="5238750"/>
          <p14:tracePt t="172800" x="3516313" y="5262563"/>
          <p14:tracePt t="172808" x="3490913" y="5286375"/>
          <p14:tracePt t="172816" x="3451225" y="5310188"/>
          <p14:tracePt t="172825" x="3427413" y="5318125"/>
          <p14:tracePt t="172833" x="3378200" y="5343525"/>
          <p14:tracePt t="172842" x="3346450" y="5367338"/>
          <p14:tracePt t="172850" x="3306763" y="5383213"/>
          <p14:tracePt t="172858" x="3281363" y="5383213"/>
          <p14:tracePt t="172866" x="3257550" y="5391150"/>
          <p14:tracePt t="172875" x="3233738" y="5391150"/>
          <p14:tracePt t="172883" x="3209925" y="5407025"/>
          <p14:tracePt t="172891" x="3184525" y="5407025"/>
          <p14:tracePt t="172900" x="3176588" y="5407025"/>
          <p14:tracePt t="172908" x="3160713" y="5407025"/>
          <p14:tracePt t="172917" x="3152775" y="5407025"/>
          <p14:tracePt t="172925" x="3136900" y="5391150"/>
          <p14:tracePt t="172934" x="3136900" y="5383213"/>
          <p14:tracePt t="172942" x="3136900" y="5367338"/>
          <p14:tracePt t="172950" x="3128963" y="5335588"/>
          <p14:tracePt t="172958" x="3128963" y="5318125"/>
          <p14:tracePt t="172966" x="3128963" y="5294313"/>
          <p14:tracePt t="172975" x="3128963" y="5262563"/>
          <p14:tracePt t="172983" x="3128963" y="5246688"/>
          <p14:tracePt t="172992" x="3128963" y="5221288"/>
          <p14:tracePt t="173000" x="3128963" y="5197475"/>
          <p14:tracePt t="173008" x="3128963" y="5173663"/>
          <p14:tracePt t="173017" x="3136900" y="5126038"/>
          <p14:tracePt t="173025" x="3136900" y="5108575"/>
          <p14:tracePt t="173033" x="3136900" y="5100638"/>
          <p14:tracePt t="173041" x="3136900" y="5084763"/>
          <p14:tracePt t="173050" x="3152775" y="5076825"/>
          <p14:tracePt t="173066" x="3152775" y="5060950"/>
          <p14:tracePt t="173150" x="3152775" y="5076825"/>
          <p14:tracePt t="173158" x="3152775" y="5108575"/>
          <p14:tracePt t="173167" x="3152775" y="5133975"/>
          <p14:tracePt t="173175" x="3136900" y="5173663"/>
          <p14:tracePt t="173183" x="3136900" y="5213350"/>
          <p14:tracePt t="173192" x="3128963" y="5262563"/>
          <p14:tracePt t="173200" x="3113088" y="5318125"/>
          <p14:tracePt t="173208" x="3113088" y="5383213"/>
          <p14:tracePt t="173216" x="3105150" y="5430838"/>
          <p14:tracePt t="173225" x="3105150" y="5487988"/>
          <p14:tracePt t="173234" x="3087688" y="5553075"/>
          <p14:tracePt t="173242" x="3087688" y="5600700"/>
          <p14:tracePt t="173250" x="3079750" y="5624513"/>
          <p14:tracePt t="173258" x="3079750" y="5673725"/>
          <p14:tracePt t="173266" x="3079750" y="5705475"/>
          <p14:tracePt t="173275" x="3063875" y="5729288"/>
          <p14:tracePt t="173283" x="3063875" y="5754688"/>
          <p14:tracePt t="173291" x="3063875" y="5770563"/>
          <p14:tracePt t="173299" x="3063875" y="5778500"/>
          <p14:tracePt t="173308" x="3063875" y="5794375"/>
          <p14:tracePt t="174407" x="3998913" y="5681663"/>
          <p14:tracePt t="176851" x="3998913" y="5673725"/>
          <p14:tracePt t="176860" x="3983038" y="5657850"/>
          <p14:tracePt t="176868" x="3959225" y="5608638"/>
          <p14:tracePt t="176875" x="3927475" y="5576888"/>
          <p14:tracePt t="176885" x="3886200" y="5527675"/>
          <p14:tracePt t="176895" x="3805238" y="5430838"/>
          <p14:tracePt t="176908" x="3765550" y="5391150"/>
          <p14:tracePt t="176916" x="3717925" y="5359400"/>
          <p14:tracePt t="176925" x="3668713" y="5318125"/>
          <p14:tracePt t="176933" x="3636963" y="5294313"/>
          <p14:tracePt t="176950" x="3595688" y="5270500"/>
          <p14:tracePt t="176950" x="3571875" y="5262563"/>
          <p14:tracePt t="176959" x="3548063" y="5246688"/>
          <p14:tracePt t="176967" x="3516313" y="5238750"/>
          <p14:tracePt t="176975" x="3490913" y="5221288"/>
          <p14:tracePt t="176983" x="3475038" y="5221288"/>
          <p14:tracePt t="176992" x="3467100" y="5213350"/>
          <p14:tracePt t="177033" x="3451225" y="5213350"/>
          <p14:tracePt t="180534" x="4192588" y="6043613"/>
          <p14:tracePt t="180612" x="4208463" y="6043613"/>
          <p14:tracePt t="180621" x="4233863" y="6035675"/>
          <p14:tracePt t="180629" x="4257675" y="6019800"/>
          <p14:tracePt t="180637" x="4289425" y="6011863"/>
          <p14:tracePt t="180645" x="4330700" y="5988050"/>
          <p14:tracePt t="180654" x="4435475" y="5922963"/>
          <p14:tracePt t="180662" x="4475163" y="5899150"/>
          <p14:tracePt t="180671" x="4548188" y="5849938"/>
          <p14:tracePt t="180679" x="4629150" y="5802313"/>
          <p14:tracePt t="180688" x="4692650" y="5770563"/>
          <p14:tracePt t="180696" x="4749800" y="5729288"/>
          <p14:tracePt t="180704" x="4773613" y="5729288"/>
          <p14:tracePt t="180712" x="4821238" y="5697538"/>
          <p14:tracePt t="180721" x="4862513" y="5681663"/>
          <p14:tracePt t="180729" x="4894263" y="5673725"/>
          <p14:tracePt t="180737" x="4918075" y="5657850"/>
          <p14:tracePt t="180746" x="4935538" y="5657850"/>
          <p14:tracePt t="180754" x="4943475" y="5649913"/>
          <p14:tracePt t="180770" x="4959350" y="5649913"/>
          <p14:tracePt t="181206" x="4935538" y="5649913"/>
          <p14:tracePt t="181223" x="4862513" y="5632450"/>
          <p14:tracePt t="181232" x="4821238" y="5624513"/>
          <p14:tracePt t="181239" x="4789488" y="5624513"/>
          <p14:tracePt t="181246" x="4749800" y="5608638"/>
          <p14:tracePt t="181254" x="4676775" y="5600700"/>
          <p14:tracePt t="181262" x="4603750" y="5584825"/>
          <p14:tracePt t="181271" x="4548188" y="5561013"/>
          <p14:tracePt t="181287" x="4435475" y="5535613"/>
          <p14:tracePt t="181296" x="4362450" y="5527675"/>
          <p14:tracePt t="181304" x="4305300" y="5511800"/>
          <p14:tracePt t="181312" x="4233863" y="5503863"/>
          <p14:tracePt t="181320" x="4168775" y="5487988"/>
          <p14:tracePt t="181329" x="4111625" y="5480050"/>
          <p14:tracePt t="181337" x="4056063" y="5480050"/>
          <p14:tracePt t="181345" x="4032250" y="5464175"/>
          <p14:tracePt t="181354" x="3983038" y="5456238"/>
          <p14:tracePt t="181362" x="3935413" y="5456238"/>
          <p14:tracePt t="181370" x="3902075" y="5440363"/>
          <p14:tracePt t="181379" x="3862388" y="5440363"/>
          <p14:tracePt t="181387" x="3838575" y="5440363"/>
          <p14:tracePt t="181395" x="3814763" y="5440363"/>
          <p14:tracePt t="181404" x="3789363" y="5440363"/>
          <p14:tracePt t="181412" x="3765550" y="5440363"/>
          <p14:tracePt t="181420" x="3757613" y="5430838"/>
          <p14:tracePt t="181429" x="3741738" y="5430838"/>
          <p14:tracePt t="181437" x="3733800" y="5430838"/>
          <p14:tracePt t="181446" x="3717925" y="5430838"/>
          <p14:tracePt t="181454" x="3709988" y="5430838"/>
          <p14:tracePt t="181471" x="3692525" y="5430838"/>
          <p14:tracePt t="182561" x="3692525" y="54070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EF44189-3197-9D98-949A-5CBAF8C21138}"/>
              </a:ext>
            </a:extLst>
          </p:cNvPr>
          <p:cNvSpPr txBox="1"/>
          <p:nvPr/>
        </p:nvSpPr>
        <p:spPr>
          <a:xfrm>
            <a:off x="546847" y="330909"/>
            <a:ext cx="6972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Magnetic Field Generated by a Solenoid</a:t>
            </a:r>
            <a:r>
              <a:rPr lang="it-IT" dirty="0"/>
              <a:t>. </a:t>
            </a:r>
          </a:p>
          <a:p>
            <a:endParaRPr lang="it-IT" dirty="0"/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9DEF1448-407A-E0C1-E43B-7AF69AB39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52"/>
          <a:stretch/>
        </p:blipFill>
        <p:spPr bwMode="auto">
          <a:xfrm>
            <a:off x="7519342" y="546095"/>
            <a:ext cx="4328418" cy="288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Solenoide">
            <a:extLst>
              <a:ext uri="{FF2B5EF4-FFF2-40B4-BE49-F238E27FC236}">
                <a16:creationId xmlns:a16="http://schemas.microsoft.com/office/drawing/2014/main" id="{58DEB47F-4BD9-6F16-17E1-A8ACCAA58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7" y="1107366"/>
            <a:ext cx="48482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C4B258-CF88-F170-C6D6-EBAF7D571D08}"/>
              </a:ext>
            </a:extLst>
          </p:cNvPr>
          <p:cNvSpPr txBox="1"/>
          <p:nvPr/>
        </p:nvSpPr>
        <p:spPr>
          <a:xfrm>
            <a:off x="869577" y="433490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When the solenoid is very long compared to its diameter</a:t>
            </a:r>
            <a:r>
              <a:rPr lang="it-IT" dirty="0"/>
              <a:t>, </a:t>
            </a:r>
            <a:r>
              <a:rPr lang="it-IT"/>
              <a:t>the magnetic field outside the solenoid is practically zero</a:t>
            </a:r>
            <a:r>
              <a:rPr lang="it-IT" dirty="0"/>
              <a:t>, </a:t>
            </a:r>
            <a:r>
              <a:rPr lang="it-IT"/>
              <a:t>while inside</a:t>
            </a:r>
            <a:r>
              <a:rPr lang="it-IT" dirty="0"/>
              <a:t>, </a:t>
            </a:r>
            <a:r>
              <a:rPr lang="it-IT"/>
              <a:t>far from the ends</a:t>
            </a:r>
            <a:r>
              <a:rPr lang="it-IT" dirty="0"/>
              <a:t>, </a:t>
            </a:r>
            <a:r>
              <a:rPr lang="it-IT"/>
              <a:t>it is uniform and parallel to the solenoid's axis</a:t>
            </a:r>
            <a:endParaRPr lang="it-IT" dirty="0"/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E273A3D2-AFD4-B8BF-47D8-CDE2CFDA8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09"/>
    </mc:Choice>
    <mc:Fallback xmlns="">
      <p:transition spd="slow" advTm="44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2" x="2403475" y="4673600"/>
          <p14:tracePt t="2054" x="2403475" y="4665663"/>
          <p14:tracePt t="2062" x="2354263" y="4649788"/>
          <p14:tracePt t="2067" x="2314575" y="4625975"/>
          <p14:tracePt t="2075" x="2257425" y="4602163"/>
          <p14:tracePt t="2083" x="2185988" y="4594225"/>
          <p14:tracePt t="2092" x="2047875" y="4552950"/>
          <p14:tracePt t="2100" x="1878013" y="4529138"/>
          <p14:tracePt t="2108" x="1693863" y="4521200"/>
          <p14:tracePt t="2117" x="1354138" y="4505325"/>
          <p14:tracePt t="2125" x="1233488" y="4505325"/>
          <p14:tracePt t="2133" x="1031875" y="4529138"/>
          <p14:tracePt t="2142" x="677863" y="4641850"/>
          <p14:tracePt t="2150" x="573088" y="4699000"/>
          <p14:tracePt t="2158" x="387350" y="4811713"/>
          <p14:tracePt t="2166" x="193675" y="4940300"/>
          <p14:tracePt t="2175" x="39688" y="5084763"/>
          <p14:tracePt t="2409" x="620713" y="6737350"/>
          <p14:tracePt t="2417" x="741363" y="6616700"/>
          <p14:tracePt t="2425" x="822325" y="6496050"/>
          <p14:tracePt t="2433" x="935038" y="6350000"/>
          <p14:tracePt t="2442" x="1016000" y="6189663"/>
          <p14:tracePt t="2450" x="1089025" y="6019800"/>
          <p14:tracePt t="2459" x="1152525" y="5849938"/>
          <p14:tracePt t="2467" x="1209675" y="5657850"/>
          <p14:tracePt t="2475" x="1306513" y="5310188"/>
          <p14:tracePt t="2483" x="1346200" y="5084763"/>
          <p14:tracePt t="2492" x="1395413" y="4819650"/>
          <p14:tracePt t="2500" x="1443038" y="4552950"/>
          <p14:tracePt t="2508" x="1466850" y="4279900"/>
          <p14:tracePt t="2517" x="1500188" y="3997325"/>
          <p14:tracePt t="2525" x="1524000" y="3852863"/>
          <p14:tracePt t="2533" x="1547813" y="3609975"/>
          <p14:tracePt t="2542" x="1571625" y="3376613"/>
          <p14:tracePt t="2550" x="1589088" y="3295650"/>
          <p14:tracePt t="2558" x="1612900" y="3135313"/>
          <p14:tracePt t="2567" x="1636713" y="3005138"/>
          <p14:tracePt t="2575" x="1660525" y="2892425"/>
          <p14:tracePt t="2583" x="1668463" y="2797175"/>
          <p14:tracePt t="2822" x="1693863" y="2771775"/>
          <p14:tracePt t="2830" x="1741488" y="2740025"/>
          <p14:tracePt t="2838" x="1790700" y="2716213"/>
          <p14:tracePt t="2847" x="1838325" y="2674938"/>
          <p14:tracePt t="2855" x="1903413" y="2651125"/>
          <p14:tracePt t="2863" x="1951038" y="2619375"/>
          <p14:tracePt t="2871" x="2008188" y="2578100"/>
          <p14:tracePt t="2880" x="2071688" y="2554288"/>
          <p14:tracePt t="2888" x="2120900" y="2530475"/>
          <p14:tracePt t="2896" x="2168525" y="2498725"/>
          <p14:tracePt t="2904" x="2193925" y="2482850"/>
          <p14:tracePt t="2913" x="2233613" y="2457450"/>
          <p14:tracePt t="2921" x="2265363" y="2433638"/>
          <p14:tracePt t="2929" x="2290763" y="2425700"/>
          <p14:tracePt t="2937" x="2306638" y="2401888"/>
          <p14:tracePt t="2946" x="2330450" y="2378075"/>
          <p14:tracePt t="2954" x="2338388" y="2360613"/>
          <p14:tracePt t="2963" x="2338388" y="2352675"/>
          <p14:tracePt t="2971" x="2354263" y="2352675"/>
          <p14:tracePt t="2979" x="2354263" y="2336800"/>
          <p14:tracePt t="3034" x="2338388" y="2336800"/>
          <p14:tracePt t="3042" x="2330450" y="2336800"/>
          <p14:tracePt t="3050" x="2306638" y="2360613"/>
          <p14:tracePt t="4071" x="2814638" y="1200150"/>
          <p14:tracePt t="4085" x="2814638" y="1184275"/>
          <p14:tracePt t="4093" x="2814638" y="1176338"/>
          <p14:tracePt t="4109" x="2814638" y="1160463"/>
          <p14:tracePt t="4125" x="2814638" y="1152525"/>
          <p14:tracePt t="4134" x="2814638" y="1136650"/>
          <p14:tracePt t="4142" x="2814638" y="1128713"/>
          <p14:tracePt t="4150" x="2814638" y="1112838"/>
          <p14:tracePt t="4158" x="2814638" y="1103313"/>
          <p14:tracePt t="4167" x="2814638" y="1079500"/>
          <p14:tracePt t="4175" x="2814638" y="1055688"/>
          <p14:tracePt t="4183" x="2814638" y="1031875"/>
          <p14:tracePt t="4192" x="2814638" y="990600"/>
          <p14:tracePt t="4200" x="2814638" y="982663"/>
          <p14:tracePt t="4208" x="2814638" y="935038"/>
          <p14:tracePt t="4217" x="2814638" y="911225"/>
          <p14:tracePt t="4225" x="2814638" y="885825"/>
          <p14:tracePt t="4233" x="2814638" y="862013"/>
          <p14:tracePt t="4242" x="2814638" y="838200"/>
          <p14:tracePt t="4250" x="2814638" y="814388"/>
          <p14:tracePt t="4258" x="2814638" y="798513"/>
          <p14:tracePt t="4267" x="2814638" y="788988"/>
          <p14:tracePt t="4275" x="2814638" y="773113"/>
          <p14:tracePt t="4300" x="2814638" y="765175"/>
          <p14:tracePt t="4352" x="2814638" y="773113"/>
          <p14:tracePt t="4360" x="2798763" y="788988"/>
          <p14:tracePt t="4369" x="2798763" y="814388"/>
          <p14:tracePt t="4377" x="2789238" y="822325"/>
          <p14:tracePt t="4391" x="2773363" y="862013"/>
          <p14:tracePt t="4400" x="2773363" y="885825"/>
          <p14:tracePt t="4408" x="2773363" y="911225"/>
          <p14:tracePt t="4417" x="2765425" y="935038"/>
          <p14:tracePt t="4425" x="2749550" y="966788"/>
          <p14:tracePt t="4434" x="2749550" y="990600"/>
          <p14:tracePt t="4442" x="2749550" y="1008063"/>
          <p14:tracePt t="4450" x="2741613" y="1039813"/>
          <p14:tracePt t="4458" x="2741613" y="1055688"/>
          <p14:tracePt t="4467" x="2741613" y="1063625"/>
          <p14:tracePt t="4491" x="2741613" y="1079500"/>
          <p14:tracePt t="4515" x="2725738" y="1087438"/>
          <p14:tracePt t="4531" x="2717800" y="1103313"/>
          <p14:tracePt t="4539" x="2717800" y="1112838"/>
          <p14:tracePt t="4554" x="2701925" y="1128713"/>
          <p14:tracePt t="4563" x="2701925" y="1136650"/>
          <p14:tracePt t="4571" x="2693988" y="1136650"/>
          <p14:tracePt t="4579" x="2693988" y="1152525"/>
          <p14:tracePt t="4596" x="2676525" y="1160463"/>
          <p14:tracePt t="4604" x="2668588" y="1160463"/>
          <p14:tracePt t="4621" x="2652713" y="1176338"/>
          <p14:tracePt t="4638" x="2644775" y="1176338"/>
          <p14:tracePt t="4646" x="2628900" y="1176338"/>
          <p14:tracePt t="4653" x="2620963" y="1184275"/>
          <p14:tracePt t="4661" x="2605088" y="1184275"/>
          <p14:tracePt t="4677" x="2597150" y="1184275"/>
          <p14:tracePt t="4686" x="2579688" y="1184275"/>
          <p14:tracePt t="4694" x="2571750" y="1184275"/>
          <p14:tracePt t="4708" x="2555875" y="1184275"/>
          <p14:tracePt t="4725" x="2547938" y="1184275"/>
          <p14:tracePt t="4733" x="2532063" y="1184275"/>
          <p14:tracePt t="4737" x="2532063" y="1200150"/>
          <p14:tracePt t="4746" x="2524125" y="1200150"/>
          <p14:tracePt t="4762" x="2508250" y="1200150"/>
          <p14:tracePt t="4787" x="2500313" y="1208088"/>
          <p14:tracePt t="4825" x="2500313" y="1225550"/>
          <p14:tracePt t="4842" x="2500313" y="1233488"/>
          <p14:tracePt t="4857" x="2500313" y="1249363"/>
          <p14:tracePt t="4865" x="2500313" y="1257300"/>
          <p14:tracePt t="4873" x="2482850" y="1281113"/>
          <p14:tracePt t="4881" x="2482850" y="1304925"/>
          <p14:tracePt t="4889" x="2482850" y="1322388"/>
          <p14:tracePt t="4897" x="2482850" y="1346200"/>
          <p14:tracePt t="4905" x="2482850" y="1370013"/>
          <p14:tracePt t="4914" x="2482850" y="1393825"/>
          <p14:tracePt t="4929" x="2482850" y="1401763"/>
          <p14:tracePt t="4938" x="2474913" y="1443038"/>
          <p14:tracePt t="4946" x="2474913" y="1450975"/>
          <p14:tracePt t="4954" x="2474913" y="1474788"/>
          <p14:tracePt t="4963" x="2474913" y="1498600"/>
          <p14:tracePt t="4971" x="2459038" y="1539875"/>
          <p14:tracePt t="4979" x="2459038" y="1547813"/>
          <p14:tracePt t="4987" x="2451100" y="1571625"/>
          <p14:tracePt t="4996" x="2451100" y="1595438"/>
          <p14:tracePt t="5004" x="2451100" y="1619250"/>
          <p14:tracePt t="5013" x="2435225" y="1644650"/>
          <p14:tracePt t="5021" x="2427288" y="1668463"/>
          <p14:tracePt t="5029" x="2427288" y="1692275"/>
          <p14:tracePt t="5038" x="2427288" y="1708150"/>
          <p14:tracePt t="5046" x="2411413" y="1749425"/>
          <p14:tracePt t="5054" x="2411413" y="1781175"/>
          <p14:tracePt t="5062" x="2403475" y="1797050"/>
          <p14:tracePt t="5071" x="2403475" y="1820863"/>
          <p14:tracePt t="5079" x="2386013" y="1870075"/>
          <p14:tracePt t="5088" x="2386013" y="1893888"/>
          <p14:tracePt t="6109" x="2814638" y="3198813"/>
          <p14:tracePt t="6284" x="2814638" y="3175000"/>
          <p14:tracePt t="6291" x="2814638" y="3135313"/>
          <p14:tracePt t="6297" x="2814638" y="3127375"/>
          <p14:tracePt t="6305" x="2814638" y="3086100"/>
          <p14:tracePt t="6313" x="2814638" y="3062288"/>
          <p14:tracePt t="6321" x="2814638" y="3014663"/>
          <p14:tracePt t="6330" x="2814638" y="3005138"/>
          <p14:tracePt t="6338" x="2798763" y="2965450"/>
          <p14:tracePt t="6346" x="2798763" y="2941638"/>
          <p14:tracePt t="6354" x="2789238" y="2892425"/>
          <p14:tracePt t="6362" x="2789238" y="2884488"/>
          <p14:tracePt t="6371" x="2773363" y="2860675"/>
          <p14:tracePt t="6379" x="2765425" y="2836863"/>
          <p14:tracePt t="6387" x="2749550" y="2813050"/>
          <p14:tracePt t="6396" x="2741613" y="2787650"/>
          <p14:tracePt t="6404" x="2725738" y="2763838"/>
          <p14:tracePt t="6412" x="2725738" y="2747963"/>
          <p14:tracePt t="6421" x="2701925" y="2740025"/>
          <p14:tracePt t="6429" x="2693988" y="2716213"/>
          <p14:tracePt t="6437" x="2693988" y="2700338"/>
          <p14:tracePt t="6446" x="2676525" y="2692400"/>
          <p14:tracePt t="6454" x="2668588" y="2674938"/>
          <p14:tracePt t="6462" x="2652713" y="2667000"/>
          <p14:tracePt t="6471" x="2644775" y="2651125"/>
          <p14:tracePt t="6487" x="2644775" y="2643188"/>
          <p14:tracePt t="6496" x="2628900" y="2627313"/>
          <p14:tracePt t="6512" x="2620963" y="2627313"/>
          <p14:tracePt t="6537" x="2620963" y="2619375"/>
          <p14:tracePt t="6554" x="2605088" y="2619375"/>
          <p14:tracePt t="6796" x="2605088" y="2595563"/>
          <p14:tracePt t="6804" x="2605088" y="2578100"/>
          <p14:tracePt t="6813" x="2605088" y="2546350"/>
          <p14:tracePt t="6821" x="2605088" y="2522538"/>
          <p14:tracePt t="6829" x="2605088" y="2482850"/>
          <p14:tracePt t="6837" x="2605088" y="2425700"/>
          <p14:tracePt t="6846" x="2605088" y="2360613"/>
          <p14:tracePt t="6854" x="2605088" y="2305050"/>
          <p14:tracePt t="6863" x="2605088" y="2232025"/>
          <p14:tracePt t="6871" x="2605088" y="2184400"/>
          <p14:tracePt t="6879" x="2597150" y="2135188"/>
          <p14:tracePt t="6888" x="2597150" y="2111375"/>
          <p14:tracePt t="6896" x="2597150" y="2071688"/>
          <p14:tracePt t="6904" x="2597150" y="2038350"/>
          <p14:tracePt t="6912" x="2597150" y="2014538"/>
          <p14:tracePt t="6921" x="2579688" y="1990725"/>
          <p14:tracePt t="6929" x="2579688" y="1974850"/>
          <p14:tracePt t="6938" x="2579688" y="1966913"/>
          <p14:tracePt t="6946" x="2579688" y="1949450"/>
          <p14:tracePt t="6954" x="2579688" y="1941513"/>
          <p14:tracePt t="6962" x="2579688" y="1925638"/>
          <p14:tracePt t="6971" x="2579688" y="1917700"/>
          <p14:tracePt t="6979" x="2579688" y="1901825"/>
          <p14:tracePt t="6988" x="2571750" y="1893888"/>
          <p14:tracePt t="7004" x="2571750" y="1878013"/>
          <p14:tracePt t="7012" x="2571750" y="1870075"/>
          <p14:tracePt t="7021" x="2571750" y="1854200"/>
          <p14:tracePt t="7029" x="2555875" y="1854200"/>
          <p14:tracePt t="7038" x="2555875" y="1828800"/>
          <p14:tracePt t="7046" x="2555875" y="1820863"/>
          <p14:tracePt t="7054" x="2547938" y="1804988"/>
          <p14:tracePt t="7071" x="2547938" y="1797050"/>
          <p14:tracePt t="7079" x="2547938" y="1773238"/>
          <p14:tracePt t="7087" x="2547938" y="1757363"/>
          <p14:tracePt t="7096" x="2547938" y="1749425"/>
          <p14:tracePt t="7104" x="2547938" y="1731963"/>
          <p14:tracePt t="7113" x="2547938" y="1724025"/>
          <p14:tracePt t="7121" x="2547938" y="1692275"/>
          <p14:tracePt t="8143" x="2482850" y="935038"/>
          <p14:tracePt t="8155" x="2482850" y="919163"/>
          <p14:tracePt t="8175" x="2482850" y="911225"/>
          <p14:tracePt t="8208" x="2482850" y="893763"/>
          <p14:tracePt t="8234" x="2482850" y="885825"/>
          <p14:tracePt t="8262" x="2482850" y="869950"/>
          <p14:tracePt t="8292" x="2482850" y="862013"/>
          <p14:tracePt t="8521" x="2482850" y="869950"/>
          <p14:tracePt t="8537" x="2482850" y="885825"/>
          <p14:tracePt t="8546" x="2482850" y="893763"/>
          <p14:tracePt t="8554" x="2482850" y="911225"/>
          <p14:tracePt t="8571" x="2474913" y="919163"/>
          <p14:tracePt t="8579" x="2474913" y="935038"/>
          <p14:tracePt t="8587" x="2459038" y="958850"/>
          <p14:tracePt t="8596" x="2459038" y="966788"/>
          <p14:tracePt t="8604" x="2451100" y="982663"/>
          <p14:tracePt t="8613" x="2435225" y="1008063"/>
          <p14:tracePt t="8621" x="2427288" y="1039813"/>
          <p14:tracePt t="8629" x="2411413" y="1063625"/>
          <p14:tracePt t="8637" x="2386013" y="1087438"/>
          <p14:tracePt t="8646" x="2362200" y="1128713"/>
          <p14:tracePt t="8654" x="2338388" y="1152525"/>
          <p14:tracePt t="8663" x="2306638" y="1176338"/>
          <p14:tracePt t="8671" x="2281238" y="1200150"/>
          <p14:tracePt t="8679" x="2241550" y="1225550"/>
          <p14:tracePt t="8688" x="2217738" y="1233488"/>
          <p14:tracePt t="8696" x="2185988" y="1257300"/>
          <p14:tracePt t="8704" x="2144713" y="1281113"/>
          <p14:tracePt t="8712" x="2120900" y="1296988"/>
          <p14:tracePt t="8721" x="2097088" y="1304925"/>
          <p14:tracePt t="8729" x="2071688" y="1322388"/>
          <p14:tracePt t="8737" x="2063750" y="1322388"/>
          <p14:tracePt t="8746" x="2047875" y="1330325"/>
          <p14:tracePt t="8754" x="2039938" y="1330325"/>
          <p14:tracePt t="8771" x="2024063" y="1346200"/>
          <p14:tracePt t="8779" x="2008188" y="1370013"/>
          <p14:tracePt t="8788" x="2008188" y="1377950"/>
          <p14:tracePt t="8796" x="2008188" y="1401763"/>
          <p14:tracePt t="8804" x="2008188" y="1427163"/>
          <p14:tracePt t="8812" x="2008188" y="1450975"/>
          <p14:tracePt t="8821" x="2008188" y="1490663"/>
          <p14:tracePt t="8829" x="2008188" y="1522413"/>
          <p14:tracePt t="8837" x="2039938" y="1571625"/>
          <p14:tracePt t="8846" x="2063750" y="1611313"/>
          <p14:tracePt t="8854" x="2089150" y="1644650"/>
          <p14:tracePt t="8862" x="2112963" y="1660525"/>
          <p14:tracePt t="8871" x="2136775" y="1684338"/>
          <p14:tracePt t="8879" x="2168525" y="1708150"/>
          <p14:tracePt t="8888" x="2185988" y="1724025"/>
          <p14:tracePt t="8896" x="2209800" y="1724025"/>
          <p14:tracePt t="8904" x="2241550" y="1731963"/>
          <p14:tracePt t="8912" x="2265363" y="1731963"/>
          <p14:tracePt t="8921" x="2290763" y="1731963"/>
          <p14:tracePt t="8929" x="2314575" y="1724025"/>
          <p14:tracePt t="8937" x="2330450" y="1692275"/>
          <p14:tracePt t="8946" x="2354263" y="1668463"/>
          <p14:tracePt t="8954" x="2362200" y="1636713"/>
          <p14:tracePt t="8962" x="2378075" y="1595438"/>
          <p14:tracePt t="8971" x="2386013" y="1563688"/>
          <p14:tracePt t="8979" x="2403475" y="1522413"/>
          <p14:tracePt t="8987" x="2403475" y="1514475"/>
          <p14:tracePt t="8996" x="2403475" y="1474788"/>
          <p14:tracePt t="9004" x="2403475" y="1443038"/>
          <p14:tracePt t="9012" x="2403475" y="1417638"/>
          <p14:tracePt t="9021" x="2403475" y="1401763"/>
          <p14:tracePt t="9029" x="2403475" y="1377950"/>
          <p14:tracePt t="9038" x="2403475" y="1370013"/>
          <p14:tracePt t="9046" x="2403475" y="1354138"/>
          <p14:tracePt t="9062" x="2403475" y="1346200"/>
          <p14:tracePt t="9071" x="2386013" y="1346200"/>
          <p14:tracePt t="9227" x="2386013" y="1330325"/>
          <p14:tracePt t="9235" x="2403475" y="1330325"/>
          <p14:tracePt t="9251" x="2411413" y="1330325"/>
          <p14:tracePt t="9259" x="2427288" y="1322388"/>
          <p14:tracePt t="9267" x="2435225" y="1322388"/>
          <p14:tracePt t="10288" x="2532063" y="1128713"/>
          <p14:tracePt t="10416" x="2532063" y="1112838"/>
          <p14:tracePt t="10455" x="2532063" y="1103313"/>
          <p14:tracePt t="10488" x="2532063" y="1087438"/>
          <p14:tracePt t="10626" x="2532063" y="1103313"/>
          <p14:tracePt t="10666" x="2532063" y="1112838"/>
          <p14:tracePt t="10675" x="2524125" y="1128713"/>
          <p14:tracePt t="10688" x="2508250" y="1136650"/>
          <p14:tracePt t="10704" x="2508250" y="1152525"/>
          <p14:tracePt t="10712" x="2500313" y="1152525"/>
          <p14:tracePt t="10721" x="2500313" y="1160463"/>
          <p14:tracePt t="10737" x="2500313" y="1176338"/>
          <p14:tracePt t="10746" x="2482850" y="1176338"/>
          <p14:tracePt t="10773" x="2482850" y="1184275"/>
          <p14:tracePt t="10992" x="2482850" y="1200150"/>
          <p14:tracePt t="11025" x="2482850" y="1208088"/>
          <p14:tracePt t="11041" x="2482850" y="1225550"/>
          <p14:tracePt t="11050" x="2474913" y="1225550"/>
          <p14:tracePt t="11058" x="2474913" y="1233488"/>
          <p14:tracePt t="11075" x="2474913" y="1249363"/>
          <p14:tracePt t="11083" x="2474913" y="1257300"/>
          <p14:tracePt t="11091" x="2474913" y="1273175"/>
          <p14:tracePt t="11100" x="2459038" y="1281113"/>
          <p14:tracePt t="11117" x="2459038" y="1296988"/>
          <p14:tracePt t="11125" x="2459038" y="1304925"/>
          <p14:tracePt t="11133" x="2451100" y="1322388"/>
          <p14:tracePt t="11150" x="2451100" y="1330325"/>
          <p14:tracePt t="11158" x="2451100" y="1346200"/>
          <p14:tracePt t="11166" x="2435225" y="1354138"/>
          <p14:tracePt t="11183" x="2435225" y="1377950"/>
          <p14:tracePt t="11191" x="2435225" y="1393825"/>
          <p14:tracePt t="11200" x="2435225" y="1401763"/>
          <p14:tracePt t="11208" x="2427288" y="1427163"/>
          <p14:tracePt t="11225" x="2427288" y="1450975"/>
          <p14:tracePt t="11233" x="2411413" y="1466850"/>
          <p14:tracePt t="11242" x="2411413" y="1474788"/>
          <p14:tracePt t="11250" x="2411413" y="1490663"/>
          <p14:tracePt t="11258" x="2411413" y="1498600"/>
          <p14:tracePt t="11267" x="2403475" y="1514475"/>
          <p14:tracePt t="11275" x="2403475" y="1539875"/>
          <p14:tracePt t="11283" x="2403475" y="1547813"/>
          <p14:tracePt t="11291" x="2403475" y="1563688"/>
          <p14:tracePt t="11300" x="2386013" y="1587500"/>
          <p14:tracePt t="12317" x="2306638" y="2433638"/>
          <p14:tracePt t="12653" x="2306638" y="2449513"/>
          <p14:tracePt t="12661" x="2306638" y="2457450"/>
          <p14:tracePt t="12669" x="2306638" y="2473325"/>
          <p14:tracePt t="12683" x="2306638" y="2482850"/>
          <p14:tracePt t="12691" x="2306638" y="2498725"/>
          <p14:tracePt t="12700" x="2306638" y="2522538"/>
          <p14:tracePt t="12708" x="2306638" y="2530475"/>
          <p14:tracePt t="12717" x="2290763" y="2546350"/>
          <p14:tracePt t="12725" x="2290763" y="2570163"/>
          <p14:tracePt t="12733" x="2290763" y="2578100"/>
          <p14:tracePt t="12741" x="2290763" y="2603500"/>
          <p14:tracePt t="12750" x="2290763" y="2627313"/>
          <p14:tracePt t="12759" x="2281238" y="2643188"/>
          <p14:tracePt t="12767" x="2281238" y="2651125"/>
          <p14:tracePt t="12775" x="2281238" y="2700338"/>
          <p14:tracePt t="12783" x="2281238" y="2716213"/>
          <p14:tracePt t="12791" x="2281238" y="2740025"/>
          <p14:tracePt t="12800" x="2281238" y="2747963"/>
          <p14:tracePt t="12808" x="2281238" y="2771775"/>
          <p14:tracePt t="12817" x="2281238" y="2797175"/>
          <p14:tracePt t="13108" x="2290763" y="2797175"/>
          <p14:tracePt t="13117" x="2314575" y="2797175"/>
          <p14:tracePt t="13125" x="2338388" y="2787650"/>
          <p14:tracePt t="13133" x="2362200" y="2787650"/>
          <p14:tracePt t="13142" x="2378075" y="2771775"/>
          <p14:tracePt t="13150" x="2403475" y="2763838"/>
          <p14:tracePt t="13158" x="2427288" y="2747963"/>
          <p14:tracePt t="13167" x="2435225" y="2740025"/>
          <p14:tracePt t="13175" x="2451100" y="2724150"/>
          <p14:tracePt t="13183" x="2459038" y="2700338"/>
          <p14:tracePt t="13191" x="2482850" y="2667000"/>
          <p14:tracePt t="13200" x="2500313" y="2643188"/>
          <p14:tracePt t="13208" x="2500313" y="2619375"/>
          <p14:tracePt t="13217" x="2508250" y="2578100"/>
          <p14:tracePt t="13225" x="2508250" y="2546350"/>
          <p14:tracePt t="13233" x="2524125" y="2498725"/>
          <p14:tracePt t="13242" x="2524125" y="2449513"/>
          <p14:tracePt t="13250" x="2524125" y="2401888"/>
          <p14:tracePt t="13258" x="2524125" y="2352675"/>
          <p14:tracePt t="13267" x="2524125" y="2336800"/>
          <p14:tracePt t="13275" x="2524125" y="2263775"/>
          <p14:tracePt t="13283" x="2524125" y="2232025"/>
          <p14:tracePt t="13292" x="2524125" y="2208213"/>
          <p14:tracePt t="13300" x="2508250" y="2168525"/>
          <p14:tracePt t="13308" x="2500313" y="2143125"/>
          <p14:tracePt t="13316" x="2482850" y="2119313"/>
          <p14:tracePt t="13325" x="2474913" y="2087563"/>
          <p14:tracePt t="13333" x="2474913" y="2063750"/>
          <p14:tracePt t="14359" x="2000250" y="911225"/>
          <p14:tracePt t="14368" x="2000250" y="893763"/>
          <p14:tracePt t="14372" x="1984375" y="893763"/>
          <p14:tracePt t="14388" x="1984375" y="885825"/>
          <p14:tracePt t="14404" x="1974850" y="885825"/>
          <p14:tracePt t="14737" x="1974850" y="893763"/>
          <p14:tracePt t="14746" x="1974850" y="919163"/>
          <p14:tracePt t="14753" x="1974850" y="958850"/>
          <p14:tracePt t="14760" x="1974850" y="990600"/>
          <p14:tracePt t="14769" x="1958975" y="1031875"/>
          <p14:tracePt t="14777" x="1958975" y="1063625"/>
          <p14:tracePt t="14785" x="1958975" y="1112838"/>
          <p14:tracePt t="14793" x="1951038" y="1152525"/>
          <p14:tracePt t="14801" x="1935163" y="1233488"/>
          <p14:tracePt t="14809" x="1927225" y="1330325"/>
          <p14:tracePt t="14817" x="1911350" y="1401763"/>
          <p14:tracePt t="14825" x="1903413" y="1498600"/>
          <p14:tracePt t="14834" x="1887538" y="1595438"/>
          <p14:tracePt t="14842" x="1887538" y="1684338"/>
          <p14:tracePt t="14850" x="1887538" y="1773238"/>
          <p14:tracePt t="14858" x="1887538" y="1844675"/>
          <p14:tracePt t="14867" x="1887538" y="1917700"/>
          <p14:tracePt t="14875" x="1887538" y="1974850"/>
          <p14:tracePt t="14883" x="1887538" y="1998663"/>
          <p14:tracePt t="14891" x="1903413" y="2046288"/>
          <p14:tracePt t="14900" x="1911350" y="2087563"/>
          <p14:tracePt t="14908" x="1927225" y="2111375"/>
          <p14:tracePt t="14916" x="1951038" y="2135188"/>
          <p14:tracePt t="14925" x="1974850" y="2159000"/>
          <p14:tracePt t="14933" x="2000250" y="2168525"/>
          <p14:tracePt t="14941" x="2024063" y="2184400"/>
          <p14:tracePt t="14950" x="2063750" y="2192338"/>
          <p14:tracePt t="14958" x="2097088" y="2192338"/>
          <p14:tracePt t="14966" x="2136775" y="2208213"/>
          <p14:tracePt t="14975" x="2168525" y="2208213"/>
          <p14:tracePt t="14983" x="2209800" y="2208213"/>
          <p14:tracePt t="14991" x="2233613" y="2208213"/>
          <p14:tracePt t="15000" x="2265363" y="2208213"/>
          <p14:tracePt t="15008" x="2290763" y="2208213"/>
          <p14:tracePt t="15016" x="2330450" y="2208213"/>
          <p14:tracePt t="15025" x="2354263" y="2208213"/>
          <p14:tracePt t="15033" x="2362200" y="2208213"/>
          <p14:tracePt t="15041" x="2386013" y="2192338"/>
          <p14:tracePt t="15050" x="2403475" y="2192338"/>
          <p14:tracePt t="15058" x="2411413" y="2184400"/>
          <p14:tracePt t="15075" x="2427288" y="2184400"/>
          <p14:tracePt t="15083" x="2427288" y="2168525"/>
          <p14:tracePt t="15100" x="2435225" y="2159000"/>
          <p14:tracePt t="15117" x="2435225" y="2143125"/>
          <p14:tracePt t="15133" x="2451100" y="2135188"/>
          <p14:tracePt t="15150" x="2451100" y="2119313"/>
          <p14:tracePt t="15167" x="2451100" y="2111375"/>
          <p14:tracePt t="15183" x="2451100" y="2095500"/>
          <p14:tracePt t="15583" x="2459038" y="2095500"/>
          <p14:tracePt t="15592" x="2482850" y="2095500"/>
          <p14:tracePt t="15600" x="2500313" y="2095500"/>
          <p14:tracePt t="15608" x="2524125" y="2111375"/>
          <p14:tracePt t="16629" x="2701925" y="2595563"/>
          <p14:tracePt t="16876" x="2701925" y="2619375"/>
          <p14:tracePt t="16884" x="2693988" y="2627313"/>
          <p14:tracePt t="16893" x="2693988" y="2643188"/>
          <p14:tracePt t="16901" x="2693988" y="2651125"/>
          <p14:tracePt t="16909" x="2693988" y="2667000"/>
          <p14:tracePt t="16917" x="2676525" y="2667000"/>
          <p14:tracePt t="16925" x="2676525" y="2674938"/>
          <p14:tracePt t="16950" x="2676525" y="2692400"/>
          <p14:tracePt t="17031" x="2676525" y="2674938"/>
          <p14:tracePt t="17055" x="2676525" y="2651125"/>
          <p14:tracePt t="17071" x="2693988" y="2627313"/>
          <p14:tracePt t="17080" x="2717800" y="2619375"/>
          <p14:tracePt t="17088" x="2725738" y="2595563"/>
          <p14:tracePt t="17096" x="2749550" y="2578100"/>
          <p14:tracePt t="17104" x="2773363" y="2554288"/>
          <p14:tracePt t="17113" x="2789238" y="2546350"/>
          <p14:tracePt t="17121" x="2838450" y="2522538"/>
          <p14:tracePt t="17129" x="2862263" y="2506663"/>
          <p14:tracePt t="17137" x="2886075" y="2498725"/>
          <p14:tracePt t="17146" x="2911475" y="2498725"/>
          <p14:tracePt t="17154" x="2959100" y="2482850"/>
          <p14:tracePt t="17162" x="2982913" y="2482850"/>
          <p14:tracePt t="17171" x="3008313" y="2473325"/>
          <p14:tracePt t="17179" x="3032125" y="2473325"/>
          <p14:tracePt t="17187" x="3055938" y="2473325"/>
          <p14:tracePt t="17196" x="3079750" y="2473325"/>
          <p14:tracePt t="17204" x="3105150" y="2473325"/>
          <p14:tracePt t="17212" x="3113088" y="2473325"/>
          <p14:tracePt t="17221" x="3128963" y="2473325"/>
          <p14:tracePt t="17229" x="3136900" y="2473325"/>
          <p14:tracePt t="17237" x="3160713" y="2473325"/>
          <p14:tracePt t="17254" x="3176588" y="2473325"/>
          <p14:tracePt t="17262" x="3184525" y="2473325"/>
          <p14:tracePt t="17271" x="3201988" y="2482850"/>
          <p14:tracePt t="17279" x="3209925" y="2482850"/>
          <p14:tracePt t="17287" x="3225800" y="2498725"/>
          <p14:tracePt t="17296" x="3233738" y="2498725"/>
          <p14:tracePt t="17304" x="3249613" y="2506663"/>
          <p14:tracePt t="17312" x="3257550" y="2522538"/>
          <p14:tracePt t="17321" x="3273425" y="2522538"/>
          <p14:tracePt t="17329" x="3281363" y="2530475"/>
          <p14:tracePt t="17337" x="3297238" y="2546350"/>
          <p14:tracePt t="17346" x="3306763" y="2546350"/>
          <p14:tracePt t="17354" x="3322638" y="2554288"/>
          <p14:tracePt t="17363" x="3330575" y="2554288"/>
          <p14:tracePt t="17371" x="3354388" y="2570163"/>
          <p14:tracePt t="17379" x="3370263" y="2570163"/>
          <p14:tracePt t="17387" x="3394075" y="2570163"/>
          <p14:tracePt t="17396" x="3419475" y="2578100"/>
          <p14:tracePt t="17404" x="3443288" y="2578100"/>
          <p14:tracePt t="17412" x="3467100" y="2595563"/>
          <p14:tracePt t="17421" x="3490913" y="2595563"/>
          <p14:tracePt t="17429" x="3516313" y="2595563"/>
          <p14:tracePt t="17438" x="3540125" y="2603500"/>
          <p14:tracePt t="17446" x="3563938" y="2603500"/>
          <p14:tracePt t="17454" x="3595688" y="2603500"/>
          <p14:tracePt t="17462" x="3613150" y="2603500"/>
          <p14:tracePt t="17471" x="3621088" y="2603500"/>
          <p14:tracePt t="17722" x="3636963" y="2603500"/>
          <p14:tracePt t="17731" x="3660775" y="2603500"/>
          <p14:tracePt t="17739" x="3684588" y="2603500"/>
          <p14:tracePt t="17747" x="3692525" y="2603500"/>
          <p14:tracePt t="17755" x="3717925" y="2603500"/>
          <p14:tracePt t="18776" x="4483100" y="1820863"/>
          <p14:tracePt t="18790" x="4459288" y="1820863"/>
          <p14:tracePt t="18793" x="4435475" y="1820863"/>
          <p14:tracePt t="18800" x="4427538" y="1820863"/>
          <p14:tracePt t="18809" x="4402138" y="1804988"/>
          <p14:tracePt t="18817" x="4378325" y="1804988"/>
          <p14:tracePt t="18826" x="4362450" y="1804988"/>
          <p14:tracePt t="18834" x="4338638" y="1804988"/>
          <p14:tracePt t="18842" x="4330700" y="1804988"/>
          <p14:tracePt t="18851" x="4313238" y="1804988"/>
          <p14:tracePt t="18859" x="4289425" y="1804988"/>
          <p14:tracePt t="20621" x="4257675" y="1828800"/>
          <p14:tracePt t="20629" x="4217988" y="1870075"/>
          <p14:tracePt t="20636" x="4168775" y="1893888"/>
          <p14:tracePt t="20644" x="4121150" y="1925638"/>
          <p14:tracePt t="21664" x="3451225" y="2473325"/>
          <p14:tracePt t="22541" x="3427413" y="2498725"/>
          <p14:tracePt t="22550" x="3402013" y="2522538"/>
          <p14:tracePt t="22559" x="3378200" y="2546350"/>
          <p14:tracePt t="22567" x="3354388" y="2554288"/>
          <p14:tracePt t="22575" x="3330575" y="2578100"/>
          <p14:tracePt t="22583" x="3306763" y="2603500"/>
          <p14:tracePt t="22592" x="3281363" y="2627313"/>
          <p14:tracePt t="22600" x="3257550" y="2643188"/>
          <p14:tracePt t="22608" x="3233738" y="2667000"/>
          <p14:tracePt t="22617" x="3209925" y="2674938"/>
          <p14:tracePt t="22625" x="3184525" y="2692400"/>
          <p14:tracePt t="22633" x="3160713" y="2700338"/>
          <p14:tracePt t="22642" x="3152775" y="2716213"/>
          <p14:tracePt t="22650" x="3136900" y="2724150"/>
          <p14:tracePt t="22658" x="3128963" y="2740025"/>
          <p14:tracePt t="22667" x="3113088" y="2740025"/>
          <p14:tracePt t="22675" x="3113088" y="2747963"/>
          <p14:tracePt t="22692" x="3105150" y="2747963"/>
          <p14:tracePt t="23714" x="2217738" y="2530475"/>
          <p14:tracePt t="23723" x="2209800" y="2530475"/>
          <p14:tracePt t="23730" x="2185988" y="2522538"/>
          <p14:tracePt t="23739" x="2112963" y="2482850"/>
          <p14:tracePt t="23745" x="2071688" y="2457450"/>
          <p14:tracePt t="23753" x="2039938" y="2449513"/>
          <p14:tracePt t="23761" x="2000250" y="2425700"/>
          <p14:tracePt t="23769" x="1958975" y="2401888"/>
          <p14:tracePt t="23777" x="1927225" y="2378075"/>
          <p14:tracePt t="23785" x="1903413" y="2360613"/>
          <p14:tracePt t="23793" x="1878013" y="2336800"/>
          <p14:tracePt t="23801" x="1854200" y="2328863"/>
          <p14:tracePt t="23809" x="1830388" y="2305050"/>
          <p14:tracePt t="23817" x="1814513" y="2289175"/>
          <p14:tracePt t="23826" x="1790700" y="2281238"/>
          <p14:tracePt t="23835" x="1782763" y="2263775"/>
          <p14:tracePt t="23842" x="1765300" y="2255838"/>
          <p14:tracePt t="23851" x="1757363" y="2255838"/>
          <p14:tracePt t="23859" x="1741488" y="2239963"/>
          <p14:tracePt t="23867" x="1733550" y="2232025"/>
          <p14:tracePt t="23876" x="1717675" y="2232025"/>
          <p14:tracePt t="23884" x="1717675" y="2216150"/>
          <p14:tracePt t="23892" x="1709738" y="2216150"/>
          <p14:tracePt t="23900" x="1693863" y="2208213"/>
          <p14:tracePt t="23916" x="1685925" y="2208213"/>
          <p14:tracePt t="23925" x="1668463" y="2192338"/>
          <p14:tracePt t="23942" x="1668463" y="2184400"/>
          <p14:tracePt t="23949" x="1660525" y="2184400"/>
          <p14:tracePt t="24762" x="1660525" y="2192338"/>
          <p14:tracePt t="24788" x="1668463" y="2192338"/>
          <p14:tracePt t="24810" x="1668463" y="2208213"/>
          <p14:tracePt t="24826" x="1685925" y="2208213"/>
          <p14:tracePt t="25847" x="2097088" y="2674938"/>
          <p14:tracePt t="25860" x="2097088" y="2716213"/>
          <p14:tracePt t="25868" x="2097088" y="2724150"/>
          <p14:tracePt t="25876" x="2097088" y="2747963"/>
          <p14:tracePt t="25884" x="2097088" y="2763838"/>
          <p14:tracePt t="25893" x="2097088" y="2771775"/>
          <p14:tracePt t="25901" x="2097088" y="2797175"/>
          <p14:tracePt t="25909" x="2097088" y="2813050"/>
          <p14:tracePt t="25918" x="2097088" y="2820988"/>
          <p14:tracePt t="25926" x="2097088" y="2844800"/>
          <p14:tracePt t="25934" x="2097088" y="2860675"/>
          <p14:tracePt t="25943" x="2097088" y="2884488"/>
          <p14:tracePt t="25958" x="2097088" y="2909888"/>
          <p14:tracePt t="25966" x="2097088" y="2917825"/>
          <p14:tracePt t="25983" x="2097088" y="2933700"/>
          <p14:tracePt t="25992" x="2097088" y="2941638"/>
          <p14:tracePt t="26008" x="2097088" y="2957513"/>
          <p14:tracePt t="26025" x="2097088" y="2965450"/>
          <p14:tracePt t="26033" x="2112963" y="2965450"/>
          <p14:tracePt t="26047" x="2120900" y="2981325"/>
          <p14:tracePt t="26071" x="2136775" y="2981325"/>
          <p14:tracePt t="26079" x="2144713" y="2981325"/>
          <p14:tracePt t="26087" x="2160588" y="2981325"/>
          <p14:tracePt t="26096" x="2168525" y="2981325"/>
          <p14:tracePt t="26104" x="2209800" y="2981325"/>
          <p14:tracePt t="26113" x="2217738" y="2981325"/>
          <p14:tracePt t="26121" x="2241550" y="2981325"/>
          <p14:tracePt t="26129" x="2257425" y="2965450"/>
          <p14:tracePt t="26137" x="2265363" y="2965450"/>
          <p14:tracePt t="26146" x="2290763" y="2957513"/>
          <p14:tracePt t="26154" x="2306638" y="2941638"/>
          <p14:tracePt t="26162" x="2330450" y="2941638"/>
          <p14:tracePt t="26171" x="2338388" y="2941638"/>
          <p14:tracePt t="26179" x="2362200" y="2933700"/>
          <p14:tracePt t="26187" x="2403475" y="2933700"/>
          <p14:tracePt t="26196" x="2411413" y="2933700"/>
          <p14:tracePt t="26204" x="2435225" y="2917825"/>
          <p14:tracePt t="26212" x="2459038" y="2917825"/>
          <p14:tracePt t="26221" x="2500313" y="2909888"/>
          <p14:tracePt t="26229" x="2524125" y="2909888"/>
          <p14:tracePt t="26237" x="2571750" y="2909888"/>
          <p14:tracePt t="26246" x="2579688" y="2909888"/>
          <p14:tracePt t="26254" x="2605088" y="2909888"/>
          <p14:tracePt t="26262" x="2644775" y="2892425"/>
          <p14:tracePt t="26271" x="2668588" y="2892425"/>
          <p14:tracePt t="26279" x="2693988" y="2884488"/>
          <p14:tracePt t="26287" x="2717800" y="2884488"/>
          <p14:tracePt t="26296" x="2749550" y="2884488"/>
          <p14:tracePt t="26304" x="2773363" y="2884488"/>
          <p14:tracePt t="26312" x="2798763" y="2868613"/>
          <p14:tracePt t="26321" x="2822575" y="2868613"/>
          <p14:tracePt t="26329" x="2838450" y="2868613"/>
          <p14:tracePt t="26337" x="2862263" y="2860675"/>
          <p14:tracePt t="26346" x="2870200" y="2860675"/>
          <p14:tracePt t="26354" x="2894013" y="2844800"/>
          <p14:tracePt t="26362" x="2911475" y="2844800"/>
          <p14:tracePt t="26371" x="2919413" y="2844800"/>
          <p14:tracePt t="26388" x="2935288" y="2836863"/>
          <p14:tracePt t="26404" x="2943225" y="2836863"/>
          <p14:tracePt t="26412" x="2943225" y="2820988"/>
          <p14:tracePt t="26731" x="2943225" y="2813050"/>
          <p14:tracePt t="26739" x="2935288" y="2797175"/>
          <p14:tracePt t="26747" x="2935288" y="2771775"/>
          <p14:tracePt t="26755" x="2919413" y="2763838"/>
          <p14:tracePt t="26763" x="2919413" y="2747963"/>
          <p14:tracePt t="26771" x="2911475" y="2740025"/>
          <p14:tracePt t="26779" x="2911475" y="2724150"/>
          <p14:tracePt t="26788" x="2911475" y="2716213"/>
          <p14:tracePt t="26796" x="2894013" y="2716213"/>
          <p14:tracePt t="26804" x="2894013" y="2700338"/>
          <p14:tracePt t="26812" x="2886075" y="2700338"/>
          <p14:tracePt t="26821" x="2886075" y="2692400"/>
          <p14:tracePt t="26838" x="2886075" y="2674938"/>
          <p14:tracePt t="26846" x="2870200" y="2667000"/>
          <p14:tracePt t="26862" x="2862263" y="2667000"/>
          <p14:tracePt t="26871" x="2862263" y="2651125"/>
          <p14:tracePt t="27902" x="2935288" y="2449513"/>
          <p14:tracePt t="28269" x="2919413" y="2449513"/>
          <p14:tracePt t="28277" x="2911475" y="2433638"/>
          <p14:tracePt t="28285" x="2886075" y="2425700"/>
          <p14:tracePt t="28293" x="2862263" y="2409825"/>
          <p14:tracePt t="28301" x="2838450" y="2401888"/>
          <p14:tracePt t="28309" x="2798763" y="2378075"/>
          <p14:tracePt t="28317" x="2773363" y="2352675"/>
          <p14:tracePt t="28326" x="2765425" y="2336800"/>
          <p14:tracePt t="28334" x="2741613" y="2328863"/>
          <p14:tracePt t="28342" x="2717800" y="2305050"/>
          <p14:tracePt t="28350" x="2693988" y="2289175"/>
          <p14:tracePt t="28358" x="2676525" y="2263775"/>
          <p14:tracePt t="28367" x="2668588" y="2255838"/>
          <p14:tracePt t="28375" x="2652713" y="2239963"/>
          <p14:tracePt t="28392" x="2644775" y="2232025"/>
          <p14:tracePt t="28400" x="2644775" y="2216150"/>
          <p14:tracePt t="28408" x="2628900" y="2216150"/>
          <p14:tracePt t="28433" x="2628900" y="2208213"/>
          <p14:tracePt t="28521" x="2628900" y="2232025"/>
          <p14:tracePt t="28529" x="2628900" y="2255838"/>
          <p14:tracePt t="28537" x="2628900" y="2281238"/>
          <p14:tracePt t="28546" x="2628900" y="2305050"/>
          <p14:tracePt t="28554" x="2628900" y="2336800"/>
          <p14:tracePt t="28562" x="2628900" y="2360613"/>
          <p14:tracePt t="28571" x="2628900" y="2401888"/>
          <p14:tracePt t="28579" x="2628900" y="2425700"/>
          <p14:tracePt t="28587" x="2628900" y="2457450"/>
          <p14:tracePt t="28596" x="2628900" y="2482850"/>
          <p14:tracePt t="28604" x="2628900" y="2506663"/>
          <p14:tracePt t="28612" x="2628900" y="2522538"/>
          <p14:tracePt t="28621" x="2628900" y="2530475"/>
          <p14:tracePt t="28629" x="2628900" y="2546350"/>
          <p14:tracePt t="28646" x="2628900" y="2554288"/>
          <p14:tracePt t="28662" x="2628900" y="2570163"/>
          <p14:tracePt t="28724" x="2620963" y="2570163"/>
          <p14:tracePt t="28733" x="2620963" y="2554288"/>
          <p14:tracePt t="28740" x="2620963" y="2522538"/>
          <p14:tracePt t="28749" x="2620963" y="2482850"/>
          <p14:tracePt t="28757" x="2620963" y="2449513"/>
          <p14:tracePt t="28765" x="2620963" y="2409825"/>
          <p14:tracePt t="28773" x="2620963" y="2386013"/>
          <p14:tracePt t="28781" x="2620963" y="2352675"/>
          <p14:tracePt t="28789" x="2620963" y="2312988"/>
          <p14:tracePt t="28797" x="2620963" y="2289175"/>
          <p14:tracePt t="28806" x="2620963" y="2281238"/>
          <p14:tracePt t="28814" x="2620963" y="2255838"/>
          <p14:tracePt t="28830" x="2620963" y="2239963"/>
          <p14:tracePt t="28870" x="2620963" y="2255838"/>
          <p14:tracePt t="28879" x="2620963" y="2263775"/>
          <p14:tracePt t="28887" x="2620963" y="2312988"/>
          <p14:tracePt t="28896" x="2620963" y="2360613"/>
          <p14:tracePt t="28904" x="2620963" y="2409825"/>
          <p14:tracePt t="29934" x="2579688" y="2917825"/>
          <p14:tracePt t="30864" x="2579688" y="2909888"/>
          <p14:tracePt t="30872" x="2605088" y="2884488"/>
          <p14:tracePt t="30881" x="2620963" y="2868613"/>
          <p14:tracePt t="30889" x="2644775" y="2844800"/>
          <p14:tracePt t="30897" x="2652713" y="2836863"/>
          <p14:tracePt t="30905" x="2693988" y="2813050"/>
          <p14:tracePt t="30913" x="2701925" y="2813050"/>
          <p14:tracePt t="30921" x="2725738" y="2797175"/>
          <p14:tracePt t="30929" x="2773363" y="2787650"/>
          <p14:tracePt t="30938" x="2789238" y="2787650"/>
          <p14:tracePt t="31968" x="2435225" y="3400425"/>
          <p14:tracePt t="31990" x="2459038" y="3392488"/>
          <p14:tracePt t="31998" x="2474913" y="3376613"/>
          <p14:tracePt t="32007" x="2500313" y="3352800"/>
          <p14:tracePt t="32014" x="2532063" y="3328988"/>
          <p14:tracePt t="32022" x="2555875" y="3303588"/>
          <p14:tracePt t="32030" x="2597150" y="3279775"/>
          <p14:tracePt t="32038" x="2644775" y="3248025"/>
          <p14:tracePt t="32046" x="2676525" y="3224213"/>
          <p14:tracePt t="32055" x="2701925" y="3198813"/>
          <p14:tracePt t="32063" x="2741613" y="3175000"/>
          <p14:tracePt t="32071" x="2773363" y="3151188"/>
          <p14:tracePt t="32080" x="2798763" y="3135313"/>
          <p14:tracePt t="32088" x="2822575" y="3109913"/>
          <p14:tracePt t="32096" x="2846388" y="3101975"/>
          <p14:tracePt t="32105" x="2862263" y="3086100"/>
          <p14:tracePt t="32121" x="2870200" y="3086100"/>
          <p14:tracePt t="32129" x="2870200" y="3078163"/>
          <p14:tracePt t="32137" x="2886075" y="3078163"/>
          <p14:tracePt t="32223" x="2870200" y="3078163"/>
          <p14:tracePt t="32232" x="2862263" y="3078163"/>
          <p14:tracePt t="32240" x="2846388" y="3078163"/>
          <p14:tracePt t="32562" x="2846388" y="3054350"/>
          <p14:tracePt t="32571" x="2846388" y="3030538"/>
          <p14:tracePt t="32579" x="2846388" y="2989263"/>
          <p14:tracePt t="32587" x="2846388" y="2957513"/>
          <p14:tracePt t="32596" x="2846388" y="2917825"/>
          <p14:tracePt t="32604" x="2846388" y="2884488"/>
          <p14:tracePt t="32612" x="2838450" y="2797175"/>
          <p14:tracePt t="32621" x="2822575" y="2724150"/>
          <p14:tracePt t="32629" x="2798763" y="2643188"/>
          <p14:tracePt t="32637" x="2789238" y="2570163"/>
          <p14:tracePt t="32646" x="2773363" y="2498725"/>
          <p14:tracePt t="32654" x="2773363" y="2457450"/>
          <p14:tracePt t="32663" x="2765425" y="2401888"/>
          <p14:tracePt t="32671" x="2749550" y="2360613"/>
          <p14:tracePt t="32679" x="2741613" y="2328863"/>
          <p14:tracePt t="32688" x="2725738" y="2289175"/>
          <p14:tracePt t="32696" x="2725738" y="2281238"/>
          <p14:tracePt t="32704" x="2725738" y="2263775"/>
          <p14:tracePt t="32785" x="2725738" y="2289175"/>
          <p14:tracePt t="32793" x="2725738" y="2312988"/>
          <p14:tracePt t="32801" x="2725738" y="2352675"/>
          <p14:tracePt t="32809" x="2725738" y="2386013"/>
          <p14:tracePt t="32817" x="2725738" y="2425700"/>
          <p14:tracePt t="32825" x="2725738" y="2449513"/>
          <p14:tracePt t="32834" x="2725738" y="2482850"/>
          <p14:tracePt t="32842" x="2725738" y="2522538"/>
          <p14:tracePt t="32850" x="2725738" y="2554288"/>
          <p14:tracePt t="32858" x="2725738" y="2570163"/>
          <p14:tracePt t="32867" x="2725738" y="2603500"/>
          <p14:tracePt t="32875" x="2725738" y="2627313"/>
          <p14:tracePt t="32883" x="2725738" y="2643188"/>
          <p14:tracePt t="32891" x="2725738" y="2651125"/>
          <p14:tracePt t="32900" x="2725738" y="2667000"/>
          <p14:tracePt t="32917" x="2725738" y="2674938"/>
          <p14:tracePt t="32933" x="2725738" y="2692400"/>
          <p14:tracePt t="33037" x="2725738" y="2674938"/>
          <p14:tracePt t="33046" x="2725738" y="2667000"/>
          <p14:tracePt t="33054" x="2741613" y="2643188"/>
          <p14:tracePt t="33062" x="2741613" y="2619375"/>
          <p14:tracePt t="34088" x="3330575" y="2360613"/>
          <p14:tracePt t="34958" x="3346450" y="2360613"/>
          <p14:tracePt t="34966" x="3354388" y="2360613"/>
          <p14:tracePt t="34975" x="3370263" y="2352675"/>
          <p14:tracePt t="34983" x="3394075" y="2336800"/>
          <p14:tracePt t="34991" x="3419475" y="2328863"/>
          <p14:tracePt t="35000" x="3427413" y="2312988"/>
          <p14:tracePt t="35008" x="3443288" y="2312988"/>
          <p14:tracePt t="35016" x="3467100" y="2305050"/>
          <p14:tracePt t="35025" x="3475038" y="2289175"/>
          <p14:tracePt t="35033" x="3490913" y="2289175"/>
          <p14:tracePt t="35041" x="3498850" y="2281238"/>
          <p14:tracePt t="35050" x="3524250" y="2281238"/>
          <p14:tracePt t="35058" x="3540125" y="2263775"/>
          <p14:tracePt t="35067" x="3548063" y="2263775"/>
          <p14:tracePt t="35075" x="3563938" y="2263775"/>
          <p14:tracePt t="35083" x="3571875" y="2255838"/>
          <p14:tracePt t="35092" x="3595688" y="2255838"/>
          <p14:tracePt t="35100" x="3613150" y="2255838"/>
          <p14:tracePt t="36121" x="4506913" y="2360613"/>
          <p14:tracePt t="36254" x="4524375" y="2360613"/>
          <p14:tracePt t="36262" x="4548188" y="2360613"/>
          <p14:tracePt t="36269" x="4556125" y="2360613"/>
          <p14:tracePt t="36276" x="4579938" y="2360613"/>
          <p14:tracePt t="36284" x="4595813" y="2360613"/>
          <p14:tracePt t="36292" x="4619625" y="2360613"/>
          <p14:tracePt t="36301" x="4645025" y="2360613"/>
          <p14:tracePt t="36308" x="4652963" y="2360613"/>
          <p14:tracePt t="36316" x="4676775" y="2360613"/>
          <p14:tracePt t="36325" x="4700588" y="2360613"/>
          <p14:tracePt t="36333" x="4716463" y="2360613"/>
          <p14:tracePt t="36341" x="4741863" y="2360613"/>
          <p14:tracePt t="36350" x="4749800" y="2360613"/>
          <p14:tracePt t="36358" x="4765675" y="2360613"/>
          <p14:tracePt t="36366" x="4773613" y="2360613"/>
          <p14:tracePt t="36375" x="4789488" y="2360613"/>
          <p14:tracePt t="36391" x="4797425" y="2360613"/>
          <p14:tracePt t="37098" x="4813300" y="2360613"/>
          <p14:tracePt t="37112" x="4821238" y="2360613"/>
          <p14:tracePt t="37121" x="4838700" y="2360613"/>
          <p14:tracePt t="37129" x="4862513" y="2360613"/>
          <p14:tracePt t="37137" x="4870450" y="2352675"/>
          <p14:tracePt t="38171" x="5370513" y="2046288"/>
          <p14:tracePt t="38200" x="5378450" y="2038350"/>
          <p14:tracePt t="38233" x="5378450" y="2022475"/>
          <p14:tracePt t="38250" x="5378450" y="2014538"/>
          <p14:tracePt t="38258" x="5394325" y="2014538"/>
          <p14:tracePt t="38267" x="5394325" y="1998663"/>
          <p14:tracePt t="38283" x="5394325" y="1990725"/>
          <p14:tracePt t="38292" x="5394325" y="1974850"/>
          <p14:tracePt t="38300" x="5394325" y="1966913"/>
          <p14:tracePt t="38316" x="5394325" y="1949450"/>
          <p14:tracePt t="38325" x="5394325" y="1941513"/>
          <p14:tracePt t="38333" x="5394325" y="1925638"/>
          <p14:tracePt t="38342" x="5394325" y="1917700"/>
          <p14:tracePt t="38358" x="5394325" y="1901825"/>
          <p14:tracePt t="38367" x="5394325" y="1893888"/>
          <p14:tracePt t="38392" x="5394325" y="1878013"/>
          <p14:tracePt t="38400" x="5394325" y="1870075"/>
          <p14:tracePt t="38450" x="5394325" y="1854200"/>
          <p14:tracePt t="38475" x="5378450" y="1854200"/>
          <p14:tracePt t="38492" x="5378450" y="1844675"/>
          <p14:tracePt t="38516" x="5370513" y="1844675"/>
          <p14:tracePt t="38525" x="5370513" y="1828800"/>
          <p14:tracePt t="38538" x="5354638" y="1828800"/>
          <p14:tracePt t="38562" x="5346700" y="1820863"/>
          <p14:tracePt t="38571" x="5346700" y="1804988"/>
          <p14:tracePt t="38579" x="5329238" y="1804988"/>
          <p14:tracePt t="38587" x="5329238" y="1797050"/>
          <p14:tracePt t="38604" x="5321300" y="1781175"/>
          <p14:tracePt t="38629" x="5305425" y="1773238"/>
          <p14:tracePt t="38637" x="5305425" y="1757363"/>
          <p14:tracePt t="38644" x="5297488" y="1757363"/>
          <p14:tracePt t="38660" x="5297488" y="1749425"/>
          <p14:tracePt t="38668" x="5281613" y="1731963"/>
          <p14:tracePt t="38691" x="5273675" y="1731963"/>
          <p14:tracePt t="38700" x="5273675" y="1724025"/>
          <p14:tracePt t="38708" x="5273675" y="1708150"/>
          <p14:tracePt t="38945" x="5273675" y="1692275"/>
          <p14:tracePt t="38953" x="5249863" y="1668463"/>
          <p14:tracePt t="38961" x="5233988" y="1660525"/>
          <p14:tracePt t="38969" x="5208588" y="1636713"/>
          <p14:tracePt t="38977" x="5200650" y="1611313"/>
          <p14:tracePt t="38985" x="5184775" y="1595438"/>
          <p14:tracePt t="38994" x="5153025" y="1571625"/>
          <p14:tracePt t="39002" x="5111750" y="1547813"/>
          <p14:tracePt t="39010" x="5080000" y="1522413"/>
          <p14:tracePt t="39018" x="5040313" y="1498600"/>
          <p14:tracePt t="39026" x="4991100" y="1490663"/>
          <p14:tracePt t="39034" x="4959350" y="1466850"/>
          <p14:tracePt t="39042" x="4935538" y="1466850"/>
          <p14:tracePt t="39058" x="4886325" y="1443038"/>
          <p14:tracePt t="39066" x="4846638" y="1443038"/>
          <p14:tracePt t="39075" x="4821238" y="1443038"/>
          <p14:tracePt t="39083" x="4741863" y="1427163"/>
          <p14:tracePt t="39092" x="4700588" y="1427163"/>
          <p14:tracePt t="39100" x="4668838" y="1427163"/>
          <p14:tracePt t="39108" x="4629150" y="1427163"/>
          <p14:tracePt t="39117" x="4603750" y="1427163"/>
          <p14:tracePt t="39125" x="4572000" y="1427163"/>
          <p14:tracePt t="39133" x="4532313" y="1427163"/>
          <p14:tracePt t="39141" x="4498975" y="1427163"/>
          <p14:tracePt t="39150" x="4475163" y="1427163"/>
          <p14:tracePt t="39158" x="4451350" y="1427163"/>
          <p14:tracePt t="39167" x="4427538" y="1427163"/>
          <p14:tracePt t="39175" x="4402138" y="1427163"/>
          <p14:tracePt t="40193" x="2314575" y="1781175"/>
          <p14:tracePt t="40217" x="2330450" y="1781175"/>
          <p14:tracePt t="40550" x="2338388" y="1804988"/>
          <p14:tracePt t="40556" x="2354263" y="1828800"/>
          <p14:tracePt t="40564" x="2378075" y="1870075"/>
          <p14:tracePt t="40572" x="2403475" y="1901825"/>
          <p14:tracePt t="40580" x="2427288" y="1941513"/>
          <p14:tracePt t="40589" x="2451100" y="1966913"/>
          <p14:tracePt t="40597" x="2482850" y="1998663"/>
          <p14:tracePt t="40605" x="2508250" y="2014538"/>
          <p14:tracePt t="40613" x="2555875" y="2063750"/>
          <p14:tracePt t="40621" x="2597150" y="2071688"/>
          <p14:tracePt t="40629" x="2628900" y="2095500"/>
          <p14:tracePt t="40637" x="2676525" y="2111375"/>
          <p14:tracePt t="40646" x="2725738" y="2119313"/>
          <p14:tracePt t="40654" x="2789238" y="2135188"/>
          <p14:tracePt t="40662" x="2838450" y="2135188"/>
          <p14:tracePt t="40670" x="2894013" y="2143125"/>
          <p14:tracePt t="40679" x="2943225" y="2143125"/>
          <p14:tracePt t="40687" x="3008313" y="2159000"/>
          <p14:tracePt t="40695" x="3055938" y="2159000"/>
          <p14:tracePt t="40704" x="3105150" y="2168525"/>
          <p14:tracePt t="40712" x="3152775" y="2168525"/>
          <p14:tracePt t="40721" x="3201988" y="2168525"/>
          <p14:tracePt t="40729" x="3249613" y="2168525"/>
          <p14:tracePt t="40737" x="3297238" y="2168525"/>
          <p14:tracePt t="40746" x="3330575" y="2168525"/>
          <p14:tracePt t="40754" x="3370263" y="2168525"/>
          <p14:tracePt t="40762" x="3419475" y="2168525"/>
          <p14:tracePt t="40770" x="3451225" y="2168525"/>
          <p14:tracePt t="40779" x="3475038" y="2168525"/>
          <p14:tracePt t="40787" x="3540125" y="2168525"/>
          <p14:tracePt t="40796" x="3548063" y="2168525"/>
          <p14:tracePt t="40804" x="3587750" y="2168525"/>
          <p14:tracePt t="40812" x="3621088" y="2168525"/>
          <p14:tracePt t="40821" x="3644900" y="2168525"/>
          <p14:tracePt t="40829" x="3684588" y="2168525"/>
          <p14:tracePt t="40837" x="3692525" y="2168525"/>
          <p14:tracePt t="40845" x="3717925" y="2168525"/>
          <p14:tracePt t="40854" x="3741738" y="2168525"/>
          <p14:tracePt t="40862" x="3781425" y="2184400"/>
          <p14:tracePt t="40871" x="3789363" y="2184400"/>
          <p14:tracePt t="40879" x="3830638" y="2192338"/>
          <p14:tracePt t="40887" x="3862388" y="2208213"/>
          <p14:tracePt t="40896" x="3902075" y="2216150"/>
          <p14:tracePt t="40904" x="3935413" y="2232025"/>
          <p14:tracePt t="40912" x="3951288" y="2232025"/>
          <p14:tracePt t="40921" x="3983038" y="2239963"/>
          <p14:tracePt t="40929" x="4024313" y="2255838"/>
          <p14:tracePt t="40937" x="4056063" y="2255838"/>
          <p14:tracePt t="40946" x="4087813" y="2255838"/>
          <p14:tracePt t="40954" x="4111625" y="2263775"/>
          <p14:tracePt t="40962" x="4137025" y="2263775"/>
          <p14:tracePt t="40971" x="4168775" y="2281238"/>
          <p14:tracePt t="40979" x="4208463" y="2281238"/>
          <p14:tracePt t="40987" x="4233863" y="2281238"/>
          <p14:tracePt t="40996" x="4305300" y="2281238"/>
          <p14:tracePt t="41004" x="4354513" y="2281238"/>
          <p14:tracePt t="41012" x="4402138" y="2281238"/>
          <p14:tracePt t="41020" x="4427538" y="2289175"/>
          <p14:tracePt t="41029" x="4483100" y="2289175"/>
          <p14:tracePt t="41037" x="4524375" y="2289175"/>
          <p14:tracePt t="41045" x="4548188" y="2289175"/>
          <p14:tracePt t="41054" x="4603750" y="2289175"/>
          <p14:tracePt t="41062" x="4619625" y="2289175"/>
          <p14:tracePt t="41070" x="4676775" y="2289175"/>
          <p14:tracePt t="41079" x="4692650" y="2281238"/>
          <p14:tracePt t="41087" x="4716463" y="2263775"/>
          <p14:tracePt t="41096" x="4741863" y="2255838"/>
          <p14:tracePt t="41104" x="4765675" y="2239963"/>
          <p14:tracePt t="41112" x="4789488" y="2232025"/>
          <p14:tracePt t="41120" x="4797425" y="2208213"/>
          <p14:tracePt t="41129" x="4813300" y="2192338"/>
          <p14:tracePt t="41137" x="4813300" y="2168525"/>
          <p14:tracePt t="41145" x="4821238" y="2143125"/>
          <p14:tracePt t="41154" x="4821238" y="2111375"/>
          <p14:tracePt t="41162" x="4821238" y="2087563"/>
          <p14:tracePt t="41170" x="4821238" y="2046288"/>
          <p14:tracePt t="41179" x="4821238" y="2014538"/>
          <p14:tracePt t="41187" x="4813300" y="1974850"/>
          <p14:tracePt t="41195" x="4789488" y="1941513"/>
          <p14:tracePt t="41204" x="4765675" y="1893888"/>
          <p14:tracePt t="41212" x="4725988" y="1844675"/>
          <p14:tracePt t="42243" x="1685925" y="26924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A3C4083-52A2-B4D3-FA71-EB19B18AF3A1}"/>
                  </a:ext>
                </a:extLst>
              </p:cNvPr>
              <p:cNvSpPr txBox="1"/>
              <p:nvPr/>
            </p:nvSpPr>
            <p:spPr>
              <a:xfrm>
                <a:off x="1048872" y="906335"/>
                <a:ext cx="5665693" cy="2877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/>
                  <a:t>Magnetic Field Generated by a Toroid</a:t>
                </a:r>
                <a:r>
                  <a:rPr lang="it-IT" dirty="0"/>
                  <a:t>. </a:t>
                </a:r>
              </a:p>
              <a:p>
                <a:endParaRPr lang="it-IT" dirty="0"/>
              </a:p>
              <a:p>
                <a:r>
                  <a:rPr lang="it-IT"/>
                  <a:t>At a point inside a toroid, the magnitude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of the magnetic field is</a:t>
                </a:r>
                <a:r>
                  <a:rPr lang="it-IT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sz="2000" b="0" dirty="0">
                  <a:ea typeface="Cambria Math" panose="02040503050406030204" pitchFamily="18" charset="0"/>
                </a:endParaRPr>
              </a:p>
              <a:p>
                <a:endParaRPr lang="it-IT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/>
                  <a:t>is the distance from the center of the toroid to the point</a:t>
                </a:r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A3C4083-52A2-B4D3-FA71-EB19B18AF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872" y="906335"/>
                <a:ext cx="5665693" cy="2877967"/>
              </a:xfrm>
              <a:prstGeom prst="rect">
                <a:avLst/>
              </a:prstGeom>
              <a:blipFill>
                <a:blip r:embed="rId5"/>
                <a:stretch>
                  <a:fillRect l="-895" t="-877" r="-15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8A4D3A-B7CF-B18A-64E2-82E4D45F9E31}"/>
              </a:ext>
            </a:extLst>
          </p:cNvPr>
          <p:cNvSpPr txBox="1"/>
          <p:nvPr/>
        </p:nvSpPr>
        <p:spPr>
          <a:xfrm>
            <a:off x="3469341" y="5436930"/>
            <a:ext cx="4248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/>
              <a:t>Toroid</a:t>
            </a:r>
            <a:r>
              <a:rPr lang="it-IT" sz="1600" dirty="0"/>
              <a:t>: a </a:t>
            </a:r>
            <a:r>
              <a:rPr lang="it-IT" sz="1600"/>
              <a:t>solenoid bent until its ends meet</a:t>
            </a:r>
            <a:r>
              <a:rPr lang="it-IT" sz="1600" dirty="0"/>
              <a:t>, </a:t>
            </a:r>
            <a:r>
              <a:rPr lang="it-IT" sz="1600"/>
              <a:t>forming a hollow 'bracelet' in the center</a:t>
            </a:r>
            <a:endParaRPr lang="it-IT" sz="1600" dirty="0"/>
          </a:p>
          <a:p>
            <a:pPr algn="r"/>
            <a:endParaRPr lang="it-IT" sz="1600" dirty="0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ECFB9832-1E2F-DDD8-E2F7-69A3B2EC7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85"/>
          <a:stretch/>
        </p:blipFill>
        <p:spPr bwMode="auto">
          <a:xfrm>
            <a:off x="8041342" y="755256"/>
            <a:ext cx="3722658" cy="552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29E3D8D7-9554-25F0-B698-5B5393DED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5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04"/>
    </mc:Choice>
    <mc:Fallback xmlns="">
      <p:transition spd="slow" advTm="123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397" x="4967288" y="6664325"/>
          <p14:tracePt t="27407" x="4935538" y="6454775"/>
          <p14:tracePt t="27408" x="4870450" y="6229350"/>
          <p14:tracePt t="27418" x="4838700" y="5964238"/>
          <p14:tracePt t="28441" x="5127625" y="1233488"/>
          <p14:tracePt t="28446" x="5127625" y="1184275"/>
          <p14:tracePt t="28459" x="5127625" y="1136650"/>
          <p14:tracePt t="28463" x="5127625" y="1087438"/>
          <p14:tracePt t="28471" x="5127625" y="1039813"/>
          <p14:tracePt t="28479" x="5127625" y="990600"/>
          <p14:tracePt t="28487" x="5111750" y="919163"/>
          <p14:tracePt t="28496" x="5087938" y="862013"/>
          <p14:tracePt t="28504" x="5040313" y="741363"/>
          <p14:tracePt t="28512" x="4991100" y="668338"/>
          <p14:tracePt t="28520" x="4935538" y="579438"/>
          <p14:tracePt t="28529" x="4862513" y="500063"/>
          <p14:tracePt t="28537" x="4773613" y="411163"/>
          <p14:tracePt t="28545" x="4676775" y="314325"/>
          <p14:tracePt t="28554" x="4579938" y="241300"/>
          <p14:tracePt t="28562" x="4475163" y="161925"/>
          <p14:tracePt t="28570" x="4362450" y="96838"/>
          <p14:tracePt t="28579" x="4313238" y="73025"/>
          <p14:tracePt t="28587" x="4217988" y="23813"/>
          <p14:tracePt t="28653" x="3717925" y="73025"/>
          <p14:tracePt t="28662" x="3636963" y="161925"/>
          <p14:tracePt t="28670" x="3587750" y="241300"/>
          <p14:tracePt t="28678" x="3548063" y="354013"/>
          <p14:tracePt t="28686" x="3498850" y="458788"/>
          <p14:tracePt t="28695" x="3467100" y="555625"/>
          <p14:tracePt t="28703" x="3443288" y="620713"/>
          <p14:tracePt t="28711" x="3402013" y="741363"/>
          <p14:tracePt t="28720" x="3394075" y="846138"/>
          <p14:tracePt t="28728" x="3378200" y="958850"/>
          <p14:tracePt t="28736" x="3370263" y="1136650"/>
          <p14:tracePt t="28745" x="3370263" y="1200150"/>
          <p14:tracePt t="28753" x="3370263" y="1370013"/>
          <p14:tracePt t="28761" x="3394075" y="1490663"/>
          <p14:tracePt t="28770" x="3443288" y="1611313"/>
          <p14:tracePt t="28778" x="3498850" y="1757363"/>
          <p14:tracePt t="28786" x="3571875" y="1917700"/>
          <p14:tracePt t="28795" x="3668713" y="2071688"/>
          <p14:tracePt t="28803" x="3757613" y="2232025"/>
          <p14:tracePt t="28811" x="3862388" y="2401888"/>
          <p14:tracePt t="28820" x="3975100" y="2530475"/>
          <p14:tracePt t="28829" x="4192588" y="2797175"/>
          <p14:tracePt t="28837" x="4241800" y="2844800"/>
          <p14:tracePt t="28845" x="4338638" y="2933700"/>
          <p14:tracePt t="28853" x="4410075" y="3005138"/>
          <p14:tracePt t="28861" x="4475163" y="3062288"/>
          <p14:tracePt t="30000" x="4475163" y="3101975"/>
          <p14:tracePt t="30008" x="4475163" y="3151188"/>
          <p14:tracePt t="30016" x="4459288" y="3224213"/>
          <p14:tracePt t="31048" x="4595813" y="4568825"/>
          <p14:tracePt t="39345" x="4579938" y="4552950"/>
          <p14:tracePt t="39353" x="4556125" y="4521200"/>
          <p14:tracePt t="39361" x="4532313" y="4479925"/>
          <p14:tracePt t="40398" x="3692525" y="1870075"/>
          <p14:tracePt t="40408" x="3660775" y="1828800"/>
          <p14:tracePt t="40415" x="3621088" y="1820863"/>
          <p14:tracePt t="40421" x="3587750" y="1820863"/>
          <p14:tracePt t="40429" x="3540125" y="1820863"/>
          <p14:tracePt t="40437" x="3490913" y="1820863"/>
          <p14:tracePt t="40445" x="3451225" y="1820863"/>
          <p14:tracePt t="40453" x="3419475" y="1844675"/>
          <p14:tracePt t="40461" x="3378200" y="1878013"/>
          <p14:tracePt t="40470" x="3346450" y="1925638"/>
          <p14:tracePt t="40478" x="3306763" y="1998663"/>
          <p14:tracePt t="40486" x="3273425" y="2071688"/>
          <p14:tracePt t="40495" x="3233738" y="2192338"/>
          <p14:tracePt t="40503" x="3209925" y="2289175"/>
          <p14:tracePt t="40511" x="3209925" y="2401888"/>
          <p14:tracePt t="40520" x="3201988" y="2530475"/>
          <p14:tracePt t="40528" x="3201988" y="2643188"/>
          <p14:tracePt t="40536" x="3201988" y="2771775"/>
          <p14:tracePt t="40545" x="3201988" y="2909888"/>
          <p14:tracePt t="40553" x="3225800" y="3054350"/>
          <p14:tracePt t="40561" x="3257550" y="3182938"/>
          <p14:tracePt t="40570" x="3306763" y="3303588"/>
          <p14:tracePt t="40578" x="3330575" y="3368675"/>
          <p14:tracePt t="40587" x="3394075" y="3465513"/>
          <p14:tracePt t="40595" x="3427413" y="3554413"/>
          <p14:tracePt t="40604" x="3490913" y="3633788"/>
          <p14:tracePt t="40612" x="3540125" y="3683000"/>
          <p14:tracePt t="40620" x="3571875" y="3722688"/>
          <p14:tracePt t="40629" x="3621088" y="3756025"/>
          <p14:tracePt t="40637" x="3668713" y="3779838"/>
          <p14:tracePt t="40646" x="3717925" y="3795713"/>
          <p14:tracePt t="40654" x="3765550" y="3795713"/>
          <p14:tracePt t="40662" x="3830638" y="3795713"/>
          <p14:tracePt t="40671" x="3886200" y="3795713"/>
          <p14:tracePt t="40679" x="3935413" y="3795713"/>
          <p14:tracePt t="40687" x="4032250" y="3756025"/>
          <p14:tracePt t="40696" x="4071938" y="3722688"/>
          <p14:tracePt t="40704" x="4111625" y="3698875"/>
          <p14:tracePt t="40712" x="4137025" y="3675063"/>
          <p14:tracePt t="40728" x="4160838" y="3586163"/>
          <p14:tracePt t="40736" x="4168775" y="3538538"/>
          <p14:tracePt t="40745" x="4168775" y="3505200"/>
          <p14:tracePt t="40753" x="4168775" y="3457575"/>
          <p14:tracePt t="40761" x="4168775" y="3376613"/>
          <p14:tracePt t="40770" x="4168775" y="3328988"/>
          <p14:tracePt t="40778" x="4160838" y="3271838"/>
          <p14:tracePt t="40786" x="4144963" y="3206750"/>
          <p14:tracePt t="40795" x="4121150" y="3151188"/>
          <p14:tracePt t="40803" x="4095750" y="3101975"/>
          <p14:tracePt t="40811" x="4071938" y="3038475"/>
          <p14:tracePt t="40820" x="4048125" y="3005138"/>
          <p14:tracePt t="40828" x="4032250" y="2957513"/>
          <p14:tracePt t="40836" x="4006850" y="2933700"/>
          <p14:tracePt t="40845" x="3998913" y="2909888"/>
          <p14:tracePt t="40853" x="3975100" y="2884488"/>
          <p14:tracePt t="40861" x="3959225" y="2860675"/>
          <p14:tracePt t="40870" x="3935413" y="2844800"/>
          <p14:tracePt t="40878" x="3927475" y="2844800"/>
          <p14:tracePt t="40886" x="3902075" y="2844800"/>
          <p14:tracePt t="40903" x="3878263" y="2844800"/>
          <p14:tracePt t="40920" x="3862388" y="2860675"/>
          <p14:tracePt t="40928" x="3862388" y="2892425"/>
          <p14:tracePt t="40936" x="3862388" y="2933700"/>
          <p14:tracePt t="40945" x="3862388" y="2981325"/>
          <p14:tracePt t="40953" x="3878263" y="3030538"/>
          <p14:tracePt t="40961" x="3910013" y="3086100"/>
          <p14:tracePt t="40970" x="3951288" y="3151188"/>
          <p14:tracePt t="40978" x="3998913" y="3206750"/>
          <p14:tracePt t="40986" x="4056063" y="3271838"/>
          <p14:tracePt t="40995" x="4121150" y="3319463"/>
          <p14:tracePt t="41003" x="4192588" y="3352800"/>
          <p14:tracePt t="41011" x="4257675" y="3400425"/>
          <p14:tracePt t="41020" x="4330700" y="3433763"/>
          <p14:tracePt t="41028" x="4402138" y="3441700"/>
          <p14:tracePt t="41036" x="4459288" y="3457575"/>
          <p14:tracePt t="41045" x="4524375" y="3457575"/>
          <p14:tracePt t="41053" x="4572000" y="3457575"/>
          <p14:tracePt t="41061" x="4629150" y="3457575"/>
          <p14:tracePt t="41070" x="4668838" y="3457575"/>
          <p14:tracePt t="41078" x="4725988" y="3400425"/>
          <p14:tracePt t="41086" x="4765675" y="3352800"/>
          <p14:tracePt t="41095" x="4773613" y="3319463"/>
          <p14:tracePt t="41103" x="4789488" y="3279775"/>
          <p14:tracePt t="41111" x="4797425" y="3232150"/>
          <p14:tracePt t="41120" x="4797425" y="3175000"/>
          <p14:tracePt t="41128" x="4797425" y="3127375"/>
          <p14:tracePt t="41136" x="4797425" y="3078163"/>
          <p14:tracePt t="41145" x="4797425" y="3030538"/>
          <p14:tracePt t="41153" x="4797425" y="3005138"/>
          <p14:tracePt t="41161" x="4765675" y="2941638"/>
          <p14:tracePt t="41170" x="4749800" y="2917825"/>
          <p14:tracePt t="41178" x="4725988" y="2892425"/>
          <p14:tracePt t="41186" x="4716463" y="2868613"/>
          <p14:tracePt t="41195" x="4692650" y="2844800"/>
          <p14:tracePt t="41203" x="4668838" y="2836863"/>
          <p14:tracePt t="41211" x="4645025" y="2836863"/>
          <p14:tracePt t="41220" x="4629150" y="2820988"/>
          <p14:tracePt t="41228" x="4603750" y="2813050"/>
          <p14:tracePt t="41236" x="4579938" y="2813050"/>
          <p14:tracePt t="41245" x="4572000" y="2813050"/>
          <p14:tracePt t="41253" x="4548188" y="2813050"/>
          <p14:tracePt t="41261" x="4524375" y="2813050"/>
          <p14:tracePt t="41270" x="4506913" y="2813050"/>
          <p14:tracePt t="41278" x="4498975" y="2813050"/>
          <p14:tracePt t="41286" x="4483100" y="2813050"/>
          <p14:tracePt t="41312" x="4475163" y="2813050"/>
          <p14:tracePt t="41445" x="4498975" y="2797175"/>
          <p14:tracePt t="41454" x="4506913" y="2771775"/>
          <p14:tracePt t="41462" x="4506913" y="2747963"/>
          <p14:tracePt t="41470" x="4532313" y="2716213"/>
          <p14:tracePt t="42503" x="4700588" y="3014663"/>
          <p14:tracePt t="42506" x="4749800" y="3109913"/>
          <p14:tracePt t="42516" x="4765675" y="3151188"/>
          <p14:tracePt t="42523" x="4773613" y="3182938"/>
          <p14:tracePt t="42528" x="4789488" y="3206750"/>
          <p14:tracePt t="42537" x="4797425" y="3232150"/>
          <p14:tracePt t="42545" x="4813300" y="3255963"/>
          <p14:tracePt t="42553" x="4821238" y="3279775"/>
          <p14:tracePt t="42561" x="4821238" y="3295650"/>
          <p14:tracePt t="42570" x="4838700" y="3303588"/>
          <p14:tracePt t="42578" x="4838700" y="3319463"/>
          <p14:tracePt t="42595" x="4846638" y="3328988"/>
          <p14:tracePt t="42665" x="4846638" y="3319463"/>
          <p14:tracePt t="42673" x="4846638" y="3295650"/>
          <p14:tracePt t="42681" x="4846638" y="3279775"/>
          <p14:tracePt t="42689" x="4846638" y="3255963"/>
          <p14:tracePt t="42697" x="4846638" y="3224213"/>
          <p14:tracePt t="42705" x="4846638" y="3182938"/>
          <p14:tracePt t="42714" x="4838700" y="3151188"/>
          <p14:tracePt t="42722" x="4821238" y="3109913"/>
          <p14:tracePt t="42730" x="4821238" y="3101975"/>
          <p14:tracePt t="42739" x="4821238" y="3062288"/>
          <p14:tracePt t="42747" x="4813300" y="3038475"/>
          <p14:tracePt t="42755" x="4813300" y="3014663"/>
          <p14:tracePt t="42763" x="4813300" y="2989263"/>
          <p14:tracePt t="42778" x="4797425" y="2965450"/>
          <p14:tracePt t="42787" x="4797425" y="2941638"/>
          <p14:tracePt t="42795" x="4789488" y="2933700"/>
          <p14:tracePt t="42803" x="4789488" y="2917825"/>
          <p14:tracePt t="42812" x="4789488" y="2892425"/>
          <p14:tracePt t="42820" x="4773613" y="2892425"/>
          <p14:tracePt t="42828" x="4773613" y="2884488"/>
          <p14:tracePt t="42836" x="4765675" y="2868613"/>
          <p14:tracePt t="42862" x="4749800" y="2868613"/>
          <p14:tracePt t="42877" x="4741863" y="2860675"/>
          <p14:tracePt t="42925" x="4725988" y="2860675"/>
          <p14:tracePt t="43194" x="4725988" y="2836863"/>
          <p14:tracePt t="43202" x="4725988" y="2813050"/>
          <p14:tracePt t="43210" x="4725988" y="2771775"/>
          <p14:tracePt t="43218" x="4725988" y="2747963"/>
          <p14:tracePt t="43226" x="4716463" y="2716213"/>
          <p14:tracePt t="43235" x="4700588" y="2651125"/>
          <p14:tracePt t="43243" x="4676775" y="2595563"/>
          <p14:tracePt t="43251" x="4652963" y="2522538"/>
          <p14:tracePt t="43259" x="4629150" y="2457450"/>
          <p14:tracePt t="43267" x="4619625" y="2433638"/>
          <p14:tracePt t="43275" x="4595813" y="2386013"/>
          <p14:tracePt t="43283" x="4579938" y="2352675"/>
          <p14:tracePt t="43292" x="4556125" y="2328863"/>
          <p14:tracePt t="43307" x="4548188" y="2305050"/>
          <p14:tracePt t="43316" x="4532313" y="2289175"/>
          <p14:tracePt t="43324" x="4532313" y="2281238"/>
          <p14:tracePt t="43332" x="4524375" y="2281238"/>
          <p14:tracePt t="43341" x="4506913" y="2281238"/>
          <p14:tracePt t="43357" x="4498975" y="2281238"/>
          <p14:tracePt t="43374" x="4498975" y="2289175"/>
          <p14:tracePt t="43382" x="4498975" y="2312988"/>
          <p14:tracePt t="43389" x="4498975" y="2336800"/>
          <p14:tracePt t="43397" x="4498975" y="2360613"/>
          <p14:tracePt t="43405" x="4498975" y="2401888"/>
          <p14:tracePt t="43420" x="4498975" y="2433638"/>
          <p14:tracePt t="43428" x="4498975" y="2473325"/>
          <p14:tracePt t="43436" x="4506913" y="2498725"/>
          <p14:tracePt t="43444" x="4532313" y="2530475"/>
          <p14:tracePt t="43453" x="4556125" y="2570163"/>
          <p14:tracePt t="43461" x="4572000" y="2578100"/>
          <p14:tracePt t="43469" x="4579938" y="2595563"/>
          <p14:tracePt t="43478" x="4595813" y="2619375"/>
          <p14:tracePt t="43486" x="4619625" y="2627313"/>
          <p14:tracePt t="43495" x="4629150" y="2643188"/>
          <p14:tracePt t="43503" x="4645025" y="2643188"/>
          <p14:tracePt t="43511" x="4652963" y="2651125"/>
          <p14:tracePt t="44546" x="4548188" y="3038475"/>
          <p14:tracePt t="45367" x="4556125" y="3038475"/>
          <p14:tracePt t="45375" x="4579938" y="3038475"/>
          <p14:tracePt t="45383" x="4603750" y="3038475"/>
          <p14:tracePt t="45391" x="4645025" y="3038475"/>
          <p14:tracePt t="45400" x="4668838" y="3038475"/>
          <p14:tracePt t="45408" x="4716463" y="3062288"/>
          <p14:tracePt t="45416" x="4773613" y="3086100"/>
          <p14:tracePt t="45424" x="4838700" y="3109913"/>
          <p14:tracePt t="45433" x="4910138" y="3151188"/>
          <p14:tracePt t="45442" x="5014913" y="3206750"/>
          <p14:tracePt t="45449" x="5064125" y="3232150"/>
          <p14:tracePt t="45457" x="5208588" y="3319463"/>
          <p14:tracePt t="45465" x="5297488" y="3376613"/>
          <p14:tracePt t="45474" x="5394325" y="3457575"/>
          <p14:tracePt t="45482" x="5499100" y="3538538"/>
          <p14:tracePt t="45491" x="5595938" y="3602038"/>
          <p14:tracePt t="45499" x="5692775" y="3683000"/>
          <p14:tracePt t="45507" x="5732463" y="3722688"/>
          <p14:tracePt t="45515" x="5829300" y="3795713"/>
          <p14:tracePt t="45524" x="5902325" y="3852863"/>
          <p14:tracePt t="45532" x="5959475" y="3916363"/>
          <p14:tracePt t="45541" x="6022975" y="3965575"/>
          <p14:tracePt t="45549" x="6056313" y="4013200"/>
          <p14:tracePt t="46564" x="9209088" y="4714875"/>
          <p14:tracePt t="46579" x="9209088" y="4786313"/>
          <p14:tracePt t="46591" x="9224963" y="4987925"/>
          <p14:tracePt t="46601" x="9224963" y="5053013"/>
          <p14:tracePt t="46610" x="9224963" y="5060950"/>
          <p14:tracePt t="46617" x="9209088" y="5108575"/>
          <p14:tracePt t="46625" x="9201150" y="5133975"/>
          <p14:tracePt t="46633" x="9183688" y="5165725"/>
          <p14:tracePt t="46642" x="9175750" y="5173663"/>
          <p14:tracePt t="46650" x="9159875" y="5189538"/>
          <p14:tracePt t="46658" x="9159875" y="5197475"/>
          <p14:tracePt t="46666" x="9151938" y="5197475"/>
          <p14:tracePt t="46675" x="9151938" y="5213350"/>
          <p14:tracePt t="46683" x="9136063" y="5213350"/>
          <p14:tracePt t="46691" x="9128125" y="5213350"/>
          <p14:tracePt t="46699" x="9112250" y="5197475"/>
          <p14:tracePt t="46708" x="9104313" y="5173663"/>
          <p14:tracePt t="46716" x="9086850" y="5149850"/>
          <p14:tracePt t="46725" x="9055100" y="5100638"/>
          <p14:tracePt t="46733" x="9015413" y="5003800"/>
          <p14:tracePt t="46741" x="8982075" y="4956175"/>
          <p14:tracePt t="46921" x="8982075" y="4940300"/>
          <p14:tracePt t="46929" x="8982075" y="4932363"/>
          <p14:tracePt t="46937" x="9007475" y="4908550"/>
          <p14:tracePt t="46945" x="9015413" y="4883150"/>
          <p14:tracePt t="46954" x="9039225" y="4843463"/>
          <p14:tracePt t="46962" x="9086850" y="4786313"/>
          <p14:tracePt t="46970" x="9151938" y="4714875"/>
          <p14:tracePt t="46978" x="9209088" y="4625975"/>
          <p14:tracePt t="46987" x="9272588" y="4545013"/>
          <p14:tracePt t="46995" x="9297988" y="4497388"/>
          <p14:tracePt t="47003" x="9402763" y="4335463"/>
          <p14:tracePt t="47012" x="9450388" y="4238625"/>
          <p14:tracePt t="47020" x="9490075" y="4183063"/>
          <p14:tracePt t="47028" x="9523413" y="4086225"/>
          <p14:tracePt t="47037" x="9571038" y="3989388"/>
          <p14:tracePt t="47045" x="9612313" y="3900488"/>
          <p14:tracePt t="47053" x="9636125" y="3819525"/>
          <p14:tracePt t="47062" x="9659938" y="3730625"/>
          <p14:tracePt t="47070" x="9667875" y="3675063"/>
          <p14:tracePt t="47078" x="9683750" y="3609975"/>
          <p14:tracePt t="47086" x="9691688" y="3586163"/>
          <p14:tracePt t="47095" x="9691688" y="3505200"/>
          <p14:tracePt t="47103" x="9691688" y="3489325"/>
          <p14:tracePt t="47111" x="9691688" y="3457575"/>
          <p14:tracePt t="47120" x="9691688" y="3416300"/>
          <p14:tracePt t="47128" x="9691688" y="3392488"/>
          <p14:tracePt t="47137" x="9683750" y="3368675"/>
          <p14:tracePt t="47145" x="9667875" y="3344863"/>
          <p14:tracePt t="47153" x="9644063" y="3328988"/>
          <p14:tracePt t="47162" x="9636125" y="3303588"/>
          <p14:tracePt t="47170" x="9620250" y="3303588"/>
          <p14:tracePt t="47178" x="9612313" y="3295650"/>
          <p14:tracePt t="47186" x="9594850" y="3279775"/>
          <p14:tracePt t="47203" x="9586913" y="3271838"/>
          <p14:tracePt t="47262" x="9586913" y="3255963"/>
          <p14:tracePt t="47547" x="9594850" y="3255963"/>
          <p14:tracePt t="47555" x="9612313" y="3255963"/>
          <p14:tracePt t="47564" x="9636125" y="3255963"/>
          <p14:tracePt t="47572" x="9659938" y="3248025"/>
          <p14:tracePt t="47580" x="9683750" y="3232150"/>
          <p14:tracePt t="47588" x="9732963" y="3206750"/>
          <p14:tracePt t="48606" x="10555288" y="2651125"/>
          <p14:tracePt t="48615" x="10571163" y="2651125"/>
          <p14:tracePt t="48629" x="10579100" y="2651125"/>
          <p14:tracePt t="48637" x="10579100" y="2667000"/>
          <p14:tracePt t="48662" x="10594975" y="2674938"/>
          <p14:tracePt t="48670" x="10594975" y="2700338"/>
          <p14:tracePt t="48678" x="10602913" y="2716213"/>
          <p14:tracePt t="48687" x="10602913" y="2740025"/>
          <p14:tracePt t="48695" x="10620375" y="2771775"/>
          <p14:tracePt t="48703" x="10644188" y="2836863"/>
          <p14:tracePt t="48712" x="10644188" y="2884488"/>
          <p14:tracePt t="48720" x="10652125" y="2917825"/>
          <p14:tracePt t="48728" x="10668000" y="2965450"/>
          <p14:tracePt t="48737" x="10668000" y="3014663"/>
          <p14:tracePt t="48745" x="10675938" y="3062288"/>
          <p14:tracePt t="48753" x="10691813" y="3109913"/>
          <p14:tracePt t="48762" x="10699750" y="3151188"/>
          <p14:tracePt t="48770" x="10715625" y="3206750"/>
          <p14:tracePt t="48778" x="10715625" y="3224213"/>
          <p14:tracePt t="48786" x="10725150" y="3255963"/>
          <p14:tracePt t="48795" x="10741025" y="3295650"/>
          <p14:tracePt t="48803" x="10748963" y="3319463"/>
          <p14:tracePt t="48812" x="10764838" y="3344863"/>
          <p14:tracePt t="48820" x="10772775" y="3344863"/>
          <p14:tracePt t="48828" x="10772775" y="3352800"/>
          <p14:tracePt t="48837" x="10788650" y="3368675"/>
          <p14:tracePt t="48845" x="10796588" y="3368675"/>
          <p14:tracePt t="48853" x="10796588" y="3376613"/>
          <p14:tracePt t="48870" x="10812463" y="3376613"/>
          <p14:tracePt t="48886" x="10821988" y="3376613"/>
          <p14:tracePt t="48903" x="10837863" y="3376613"/>
          <p14:tracePt t="48924" x="10845800" y="3376613"/>
          <p14:tracePt t="48955" x="10861675" y="3376613"/>
          <p14:tracePt t="48996" x="10869613" y="3376613"/>
          <p14:tracePt t="49037" x="10869613" y="3368675"/>
          <p14:tracePt t="49053" x="10869613" y="3352800"/>
          <p14:tracePt t="49078" x="10885488" y="3344863"/>
          <p14:tracePt t="49086" x="10885488" y="3328988"/>
          <p14:tracePt t="49102" x="10885488" y="3319463"/>
          <p14:tracePt t="49115" x="10885488" y="3303588"/>
          <p14:tracePt t="49124" x="10885488" y="3295650"/>
          <p14:tracePt t="49132" x="10885488" y="3279775"/>
          <p14:tracePt t="49141" x="10869613" y="3255963"/>
          <p14:tracePt t="49149" x="10861675" y="3248025"/>
          <p14:tracePt t="49157" x="10845800" y="3224213"/>
          <p14:tracePt t="49166" x="10837863" y="3206750"/>
          <p14:tracePt t="49174" x="10821988" y="3198813"/>
          <p14:tracePt t="49182" x="10812463" y="3175000"/>
          <p14:tracePt t="49191" x="10796588" y="3159125"/>
          <p14:tracePt t="49199" x="10788650" y="3151188"/>
          <p14:tracePt t="49208" x="10772775" y="3127375"/>
          <p14:tracePt t="49216" x="10764838" y="3109913"/>
          <p14:tracePt t="49224" x="10741025" y="3101975"/>
          <p14:tracePt t="49232" x="10699750" y="3078163"/>
          <p14:tracePt t="49241" x="10691813" y="3062288"/>
          <p14:tracePt t="49249" x="10668000" y="3054350"/>
          <p14:tracePt t="49257" x="10652125" y="3038475"/>
          <p14:tracePt t="49266" x="10644188" y="3038475"/>
          <p14:tracePt t="49274" x="10628313" y="3030538"/>
          <p14:tracePt t="49282" x="10620375" y="3030538"/>
          <p14:tracePt t="49299" x="10602913" y="3014663"/>
          <p14:tracePt t="49316" x="10594975" y="3014663"/>
          <p14:tracePt t="49324" x="10579100" y="3005138"/>
          <p14:tracePt t="49338" x="10571163" y="2989263"/>
          <p14:tracePt t="49346" x="10555288" y="2989263"/>
          <p14:tracePt t="49354" x="10555288" y="2981325"/>
          <p14:tracePt t="49370" x="10547350" y="2981325"/>
          <p14:tracePt t="49387" x="10547350" y="2965450"/>
          <p14:tracePt t="49428" x="10531475" y="2965450"/>
          <p14:tracePt t="49436" x="10531475" y="2957513"/>
          <p14:tracePt t="49474" x="10523538" y="2941638"/>
          <p14:tracePt t="49494" x="10506075" y="2933700"/>
          <p14:tracePt t="49512" x="10506075" y="2917825"/>
          <p14:tracePt t="49520" x="10498138" y="2917825"/>
          <p14:tracePt t="49533" x="10482263" y="2909888"/>
          <p14:tracePt t="49549" x="10474325" y="2892425"/>
          <p14:tracePt t="49566" x="10458450" y="2884488"/>
          <p14:tracePt t="49586" x="10450513" y="2868613"/>
          <p14:tracePt t="49607" x="10434638" y="2860675"/>
          <p14:tracePt t="49616" x="10426700" y="2860675"/>
          <p14:tracePt t="49641" x="10409238" y="2844800"/>
          <p14:tracePt t="49649" x="10401300" y="2844800"/>
          <p14:tracePt t="50675" x="9829800" y="2771775"/>
          <p14:tracePt t="50689" x="9813925" y="2771775"/>
          <p14:tracePt t="50690" x="9805988" y="2771775"/>
          <p14:tracePt t="50705" x="9788525" y="2771775"/>
          <p14:tracePt t="51162" x="9764713" y="2771775"/>
          <p14:tracePt t="51170" x="9756775" y="2771775"/>
          <p14:tracePt t="51177" x="9740900" y="2771775"/>
          <p14:tracePt t="51191" x="9717088" y="2787650"/>
          <p14:tracePt t="51199" x="9691688" y="2797175"/>
          <p14:tracePt t="51207" x="9667875" y="2797175"/>
          <p14:tracePt t="51216" x="9644063" y="2797175"/>
          <p14:tracePt t="51224" x="9620250" y="2813050"/>
          <p14:tracePt t="51232" x="9586913" y="2820988"/>
          <p14:tracePt t="51241" x="9563100" y="2820988"/>
          <p14:tracePt t="51249" x="9539288" y="2836863"/>
          <p14:tracePt t="51257" x="9515475" y="2836863"/>
          <p14:tracePt t="51266" x="9498013" y="2844800"/>
          <p14:tracePt t="51274" x="9490075" y="2844800"/>
          <p14:tracePt t="51283" x="9466263" y="2860675"/>
          <p14:tracePt t="51291" x="9450388" y="2860675"/>
          <p14:tracePt t="51299" x="9442450" y="2860675"/>
          <p14:tracePt t="51307" x="9442450" y="2868613"/>
          <p14:tracePt t="51316" x="9426575" y="2868613"/>
          <p14:tracePt t="51332" x="9418638" y="2868613"/>
          <p14:tracePt t="51341" x="9418638" y="2884488"/>
          <p14:tracePt t="51357" x="9402763" y="2884488"/>
          <p14:tracePt t="51388" x="9402763" y="2892425"/>
          <p14:tracePt t="51397" x="9393238" y="2892425"/>
          <p14:tracePt t="51437" x="9377363" y="2892425"/>
          <p14:tracePt t="51478" x="9369425" y="2892425"/>
          <p14:tracePt t="51545" x="9353550" y="2892425"/>
          <p14:tracePt t="51578" x="9353550" y="2884488"/>
          <p14:tracePt t="51616" x="9345613" y="2884488"/>
          <p14:tracePt t="51673" x="9329738" y="2868613"/>
          <p14:tracePt t="51691" x="9321800" y="2868613"/>
          <p14:tracePt t="51707" x="9305925" y="2868613"/>
          <p14:tracePt t="51716" x="9297988" y="2868613"/>
          <p14:tracePt t="52740" x="9078913" y="2941638"/>
          <p14:tracePt t="52813" x="9063038" y="2941638"/>
          <p14:tracePt t="52821" x="9055100" y="2941638"/>
          <p14:tracePt t="52829" x="9039225" y="2941638"/>
          <p14:tracePt t="52837" x="9031288" y="2941638"/>
          <p14:tracePt t="52845" x="9007475" y="2941638"/>
          <p14:tracePt t="52857" x="8990013" y="2941638"/>
          <p14:tracePt t="52865" x="8982075" y="2957513"/>
          <p14:tracePt t="52874" x="8966200" y="2957513"/>
          <p14:tracePt t="52882" x="8942388" y="2957513"/>
          <p14:tracePt t="52890" x="8934450" y="2965450"/>
          <p14:tracePt t="52907" x="8918575" y="2965450"/>
          <p14:tracePt t="52916" x="8918575" y="2981325"/>
          <p14:tracePt t="52924" x="8910638" y="2981325"/>
          <p14:tracePt t="52941" x="8894763" y="2981325"/>
          <p14:tracePt t="52974" x="8885238" y="2989263"/>
          <p14:tracePt t="53008" x="8869363" y="3005138"/>
          <p14:tracePt t="53032" x="8861425" y="3014663"/>
          <p14:tracePt t="53057" x="8861425" y="3030538"/>
          <p14:tracePt t="53065" x="8845550" y="3038475"/>
          <p14:tracePt t="53087" x="8837613" y="3054350"/>
          <p14:tracePt t="53103" x="8837613" y="3062288"/>
          <p14:tracePt t="53111" x="8821738" y="3062288"/>
          <p14:tracePt t="53116" x="8821738" y="3078163"/>
          <p14:tracePt t="53124" x="8813800" y="3078163"/>
          <p14:tracePt t="53132" x="8813800" y="3086100"/>
          <p14:tracePt t="53149" x="8797925" y="3101975"/>
          <p14:tracePt t="53157" x="8789988" y="3109913"/>
          <p14:tracePt t="53166" x="8789988" y="3127375"/>
          <p14:tracePt t="53174" x="8772525" y="3127375"/>
          <p14:tracePt t="53182" x="8764588" y="3135313"/>
          <p14:tracePt t="53190" x="8764588" y="3151188"/>
          <p14:tracePt t="53199" x="8748713" y="3151188"/>
          <p14:tracePt t="53207" x="8748713" y="3159125"/>
          <p14:tracePt t="53216" x="8740775" y="3175000"/>
          <p14:tracePt t="53232" x="8724900" y="3182938"/>
          <p14:tracePt t="53241" x="8716963" y="3198813"/>
          <p14:tracePt t="53249" x="8701088" y="3198813"/>
          <p14:tracePt t="53257" x="8693150" y="3206750"/>
          <p14:tracePt t="53266" x="8675688" y="3206750"/>
          <p14:tracePt t="53274" x="8675688" y="3224213"/>
          <p14:tracePt t="53282" x="8667750" y="3232150"/>
          <p14:tracePt t="53290" x="8651875" y="3248025"/>
          <p14:tracePt t="53299" x="8643938" y="3255963"/>
          <p14:tracePt t="53307" x="8628063" y="3271838"/>
          <p14:tracePt t="53316" x="8620125" y="3279775"/>
          <p14:tracePt t="53324" x="8604250" y="3295650"/>
          <p14:tracePt t="53332" x="8596313" y="3303588"/>
          <p14:tracePt t="53340" x="8578850" y="3319463"/>
          <p14:tracePt t="53349" x="8570913" y="3319463"/>
          <p14:tracePt t="53358" x="8547100" y="3352800"/>
          <p14:tracePt t="53366" x="8531225" y="3368675"/>
          <p14:tracePt t="53374" x="8523288" y="3376613"/>
          <p14:tracePt t="53382" x="8507413" y="3392488"/>
          <p14:tracePt t="53390" x="8499475" y="3400425"/>
          <p14:tracePt t="53399" x="8482013" y="3433763"/>
          <p14:tracePt t="53407" x="8474075" y="3441700"/>
          <p14:tracePt t="53416" x="8458200" y="3457575"/>
          <p14:tracePt t="53424" x="8450263" y="3481388"/>
          <p14:tracePt t="53432" x="8434388" y="3489325"/>
          <p14:tracePt t="53441" x="8410575" y="3513138"/>
          <p14:tracePt t="53449" x="8402638" y="3529013"/>
          <p14:tracePt t="53457" x="8386763" y="3554413"/>
          <p14:tracePt t="53466" x="8377238" y="3562350"/>
          <p14:tracePt t="53474" x="8361363" y="3586163"/>
          <p14:tracePt t="53482" x="8353425" y="3602038"/>
          <p14:tracePt t="53491" x="8337550" y="3625850"/>
          <p14:tracePt t="53499" x="8337550" y="3651250"/>
          <p14:tracePt t="53507" x="8329613" y="3659188"/>
          <p14:tracePt t="53516" x="8313738" y="3683000"/>
          <p14:tracePt t="53524" x="8313738" y="3706813"/>
          <p14:tracePt t="53532" x="8305800" y="3730625"/>
          <p14:tracePt t="53540" x="8305800" y="3756025"/>
          <p14:tracePt t="53549" x="8289925" y="3779838"/>
          <p14:tracePt t="53557" x="8289925" y="3827463"/>
          <p14:tracePt t="53566" x="8281988" y="3852863"/>
          <p14:tracePt t="53574" x="8281988" y="3876675"/>
          <p14:tracePt t="53582" x="8264525" y="3916363"/>
          <p14:tracePt t="53591" x="8264525" y="3948113"/>
          <p14:tracePt t="53599" x="8256588" y="3973513"/>
          <p14:tracePt t="53607" x="8256588" y="3997325"/>
          <p14:tracePt t="53616" x="8240713" y="4037013"/>
          <p14:tracePt t="53624" x="8240713" y="4070350"/>
          <p14:tracePt t="53632" x="8240713" y="4094163"/>
          <p14:tracePt t="53641" x="8232775" y="4157663"/>
          <p14:tracePt t="53649" x="8232775" y="4165600"/>
          <p14:tracePt t="53657" x="8216900" y="4214813"/>
          <p14:tracePt t="53666" x="8216900" y="4254500"/>
          <p14:tracePt t="53674" x="8216900" y="4287838"/>
          <p14:tracePt t="53682" x="8208963" y="4327525"/>
          <p14:tracePt t="53691" x="8208963" y="4375150"/>
          <p14:tracePt t="53699" x="8208963" y="4408488"/>
          <p14:tracePt t="53707" x="8208963" y="4448175"/>
          <p14:tracePt t="53716" x="8208963" y="4479925"/>
          <p14:tracePt t="53724" x="8208963" y="4568825"/>
          <p14:tracePt t="53732" x="8208963" y="4594225"/>
          <p14:tracePt t="53741" x="8208963" y="4649788"/>
          <p14:tracePt t="53749" x="8208963" y="4673600"/>
          <p14:tracePt t="53757" x="8208963" y="4714875"/>
          <p14:tracePt t="54784" x="8861425" y="5849938"/>
          <p14:tracePt t="55010" x="8869363" y="5849938"/>
          <p14:tracePt t="55018" x="8894763" y="5849938"/>
          <p14:tracePt t="55026" x="8934450" y="5867400"/>
          <p14:tracePt t="55034" x="8958263" y="5867400"/>
          <p14:tracePt t="55042" x="8982075" y="5867400"/>
          <p14:tracePt t="55050" x="9015413" y="5875338"/>
          <p14:tracePt t="55059" x="9078913" y="5891213"/>
          <p14:tracePt t="55067" x="9136063" y="5891213"/>
          <p14:tracePt t="55075" x="9201150" y="5899150"/>
          <p14:tracePt t="55083" x="9256713" y="5915025"/>
          <p14:tracePt t="55091" x="9329738" y="5915025"/>
          <p14:tracePt t="55099" x="9393238" y="5922963"/>
          <p14:tracePt t="55108" x="9442450" y="5922963"/>
          <p14:tracePt t="55116" x="9466263" y="5938838"/>
          <p14:tracePt t="55124" x="9523413" y="5938838"/>
          <p14:tracePt t="55132" x="9563100" y="5946775"/>
          <p14:tracePt t="55141" x="9594850" y="5946775"/>
          <p14:tracePt t="55149" x="9612313" y="5946775"/>
          <p14:tracePt t="55157" x="9636125" y="5946775"/>
          <p14:tracePt t="55166" x="9659938" y="5946775"/>
          <p14:tracePt t="55174" x="9667875" y="5946775"/>
          <p14:tracePt t="55183" x="9691688" y="5946775"/>
          <p14:tracePt t="55191" x="9709150" y="5946775"/>
          <p14:tracePt t="55199" x="9717088" y="5946775"/>
          <p14:tracePt t="55207" x="9740900" y="5964238"/>
          <p14:tracePt t="55215" x="9756775" y="5964238"/>
          <p14:tracePt t="55224" x="9780588" y="5964238"/>
          <p14:tracePt t="55232" x="9788525" y="5964238"/>
          <p14:tracePt t="55240" x="9813925" y="5972175"/>
          <p14:tracePt t="55249" x="9829800" y="5972175"/>
          <p14:tracePt t="55257" x="9837738" y="5972175"/>
          <p14:tracePt t="55266" x="9853613" y="5972175"/>
          <p14:tracePt t="55299" x="9861550" y="5972175"/>
          <p14:tracePt t="58381" x="9861550" y="6019800"/>
          <p14:tracePt t="58389" x="9877425" y="6069013"/>
          <p14:tracePt t="58399" x="9885363" y="6116638"/>
          <p14:tracePt t="59431" x="10482263" y="6527800"/>
          <p14:tracePt t="62841" x="10474325" y="6527800"/>
          <p14:tracePt t="62849" x="10458450" y="6527800"/>
          <p14:tracePt t="62857" x="10434638" y="6551613"/>
          <p14:tracePt t="63883" x="10620375" y="4602163"/>
          <p14:tracePt t="63889" x="10644188" y="4602163"/>
          <p14:tracePt t="63893" x="10668000" y="4602163"/>
          <p14:tracePt t="63900" x="10699750" y="4594225"/>
          <p14:tracePt t="63908" x="10748963" y="4568825"/>
          <p14:tracePt t="63917" x="10796588" y="4545013"/>
          <p14:tracePt t="63924" x="10861675" y="4505325"/>
          <p14:tracePt t="63933" x="10917238" y="4471988"/>
          <p14:tracePt t="63941" x="10982325" y="4448175"/>
          <p14:tracePt t="63950" x="11039475" y="4408488"/>
          <p14:tracePt t="63958" x="11102975" y="4375150"/>
          <p14:tracePt t="63966" x="11152188" y="4335463"/>
          <p14:tracePt t="63975" x="11176000" y="4327525"/>
          <p14:tracePt t="63983" x="11223625" y="4303713"/>
          <p14:tracePt t="63991" x="11249025" y="4287838"/>
          <p14:tracePt t="64000" x="11272838" y="4262438"/>
          <p14:tracePt t="64008" x="11296650" y="4254500"/>
          <p14:tracePt t="64016" x="11304588" y="4230688"/>
          <p14:tracePt t="64032" x="11320463" y="4206875"/>
          <p14:tracePt t="64040" x="11320463" y="4191000"/>
          <p14:tracePt t="64049" x="11320463" y="4157663"/>
          <p14:tracePt t="64057" x="11320463" y="4141788"/>
          <p14:tracePt t="64065" x="11296650" y="4117975"/>
          <p14:tracePt t="64074" x="11272838" y="4094163"/>
          <p14:tracePt t="64082" x="11249025" y="4044950"/>
          <p14:tracePt t="64091" x="11207750" y="4013200"/>
          <p14:tracePt t="64099" x="11160125" y="3973513"/>
          <p14:tracePt t="64107" x="11128375" y="3940175"/>
          <p14:tracePt t="64115" x="11079163" y="3900488"/>
          <p14:tracePt t="64124" x="11014075" y="3876675"/>
          <p14:tracePt t="64132" x="10982325" y="3852863"/>
          <p14:tracePt t="64140" x="10934700" y="3827463"/>
          <p14:tracePt t="64149" x="10885488" y="3819525"/>
          <p14:tracePt t="64157" x="10837863" y="3819525"/>
          <p14:tracePt t="64165" x="10788650" y="3819525"/>
          <p14:tracePt t="64174" x="10725150" y="3819525"/>
          <p14:tracePt t="64182" x="10675938" y="3819525"/>
          <p14:tracePt t="64190" x="10628313" y="3819525"/>
          <p14:tracePt t="64199" x="10571163" y="3819525"/>
          <p14:tracePt t="64207" x="10506075" y="3819525"/>
          <p14:tracePt t="64216" x="10458450" y="3819525"/>
          <p14:tracePt t="64224" x="10409238" y="3819525"/>
          <p14:tracePt t="64232" x="10313988" y="3795713"/>
          <p14:tracePt t="64241" x="10304463" y="3779838"/>
          <p14:tracePt t="64249" x="10256838" y="3748088"/>
          <p14:tracePt t="64257" x="10240963" y="3730625"/>
          <p14:tracePt t="64265" x="10217150" y="3706813"/>
          <p14:tracePt t="64274" x="10183813" y="3675063"/>
          <p14:tracePt t="64282" x="10167938" y="3651250"/>
          <p14:tracePt t="64290" x="10152063" y="3625850"/>
          <p14:tracePt t="64299" x="10152063" y="3586163"/>
          <p14:tracePt t="64307" x="10152063" y="3554413"/>
          <p14:tracePt t="64315" x="10152063" y="3505200"/>
          <p14:tracePt t="64324" x="10152063" y="3465513"/>
          <p14:tracePt t="64332" x="10152063" y="3457575"/>
          <p14:tracePt t="64340" x="10152063" y="3416300"/>
          <p14:tracePt t="64349" x="10152063" y="3376613"/>
          <p14:tracePt t="64357" x="10152063" y="3352800"/>
          <p14:tracePt t="64365" x="10152063" y="3328988"/>
          <p14:tracePt t="64374" x="10152063" y="3303588"/>
          <p14:tracePt t="64382" x="10152063" y="3295650"/>
          <p14:tracePt t="64390" x="10152063" y="3279775"/>
          <p14:tracePt t="64399" x="10144125" y="3255963"/>
          <p14:tracePt t="64407" x="10128250" y="3255963"/>
          <p14:tracePt t="64415" x="10102850" y="3248025"/>
          <p14:tracePt t="64424" x="10079038" y="3232150"/>
          <p14:tracePt t="64432" x="10023475" y="3232150"/>
          <p14:tracePt t="64440" x="9974263" y="3232150"/>
          <p14:tracePt t="64449" x="9853613" y="3232150"/>
          <p14:tracePt t="64457" x="9780588" y="3232150"/>
          <p14:tracePt t="64465" x="9667875" y="3232150"/>
          <p14:tracePt t="64474" x="9620250" y="3232150"/>
          <p14:tracePt t="64482" x="9515475" y="3232150"/>
          <p14:tracePt t="64491" x="9426575" y="3255963"/>
          <p14:tracePt t="64499" x="9329738" y="3295650"/>
          <p14:tracePt t="64507" x="9256713" y="3328988"/>
          <p14:tracePt t="64515" x="9201150" y="3368675"/>
          <p14:tracePt t="64524" x="9136063" y="3400425"/>
          <p14:tracePt t="64532" x="9078913" y="3457575"/>
          <p14:tracePt t="64541" x="9039225" y="3505200"/>
          <p14:tracePt t="64550" x="8990013" y="3554413"/>
          <p14:tracePt t="64558" x="8918575" y="3633788"/>
          <p14:tracePt t="64566" x="8894763" y="3683000"/>
          <p14:tracePt t="64575" x="8869363" y="3698875"/>
          <p14:tracePt t="64583" x="8861425" y="3730625"/>
          <p14:tracePt t="64592" x="8837613" y="3779838"/>
          <p14:tracePt t="64600" x="8821738" y="3803650"/>
          <p14:tracePt t="64608" x="8797925" y="3852863"/>
          <p14:tracePt t="64616" x="8789988" y="3876675"/>
          <p14:tracePt t="64625" x="8789988" y="3900488"/>
          <p14:tracePt t="64633" x="8772525" y="3924300"/>
          <p14:tracePt t="64641" x="8772525" y="3989388"/>
          <p14:tracePt t="64649" x="8764588" y="4013200"/>
          <p14:tracePt t="64658" x="8764588" y="4044950"/>
          <p14:tracePt t="64666" x="8764588" y="4094163"/>
          <p14:tracePt t="64674" x="8764588" y="4133850"/>
          <p14:tracePt t="64683" x="8764588" y="4183063"/>
          <p14:tracePt t="64691" x="8764588" y="4230688"/>
          <p14:tracePt t="64700" x="8764588" y="4279900"/>
          <p14:tracePt t="64708" x="8764588" y="4327525"/>
          <p14:tracePt t="64716" x="8764588" y="4375150"/>
          <p14:tracePt t="64725" x="8764588" y="4432300"/>
          <p14:tracePt t="64733" x="8764588" y="4479925"/>
          <p14:tracePt t="64741" x="8764588" y="4529138"/>
          <p14:tracePt t="64749" x="8764588" y="4594225"/>
          <p14:tracePt t="64758" x="8772525" y="4625975"/>
          <p14:tracePt t="64766" x="8772525" y="4689475"/>
          <p14:tracePt t="64775" x="8789988" y="4722813"/>
          <p14:tracePt t="64783" x="8789988" y="4786313"/>
          <p14:tracePt t="64791" x="8797925" y="4819650"/>
          <p14:tracePt t="64799" x="8813800" y="4867275"/>
          <p14:tracePt t="64808" x="8821738" y="4908550"/>
          <p14:tracePt t="64816" x="8837613" y="4932363"/>
          <p14:tracePt t="64825" x="8845550" y="4964113"/>
          <p14:tracePt t="64833" x="8861425" y="5003800"/>
          <p14:tracePt t="64841" x="8869363" y="5029200"/>
          <p14:tracePt t="64850" x="8894763" y="5053013"/>
          <p14:tracePt t="64858" x="8910638" y="5076825"/>
          <p14:tracePt t="64867" x="8934450" y="5108575"/>
          <p14:tracePt t="64875" x="8958263" y="5133975"/>
          <p14:tracePt t="64883" x="8982075" y="5165725"/>
          <p14:tracePt t="65907" x="10531475" y="5343525"/>
          <p14:tracePt t="66040" x="10547350" y="5343525"/>
          <p14:tracePt t="66049" x="10571163" y="5343525"/>
          <p14:tracePt t="66057" x="10594975" y="5335588"/>
          <p14:tracePt t="66066" x="10602913" y="5335588"/>
          <p14:tracePt t="66074" x="10620375" y="5318125"/>
          <p14:tracePt t="66082" x="10644188" y="5318125"/>
          <p14:tracePt t="66091" x="10652125" y="5318125"/>
          <p14:tracePt t="66107" x="10668000" y="5310188"/>
          <p14:tracePt t="66141" x="10675938" y="5310188"/>
          <p14:tracePt t="66307" x="10675938" y="5294313"/>
          <p14:tracePt t="66316" x="10675938" y="5270500"/>
          <p14:tracePt t="66324" x="10675938" y="5238750"/>
          <p14:tracePt t="66332" x="10691813" y="5197475"/>
          <p14:tracePt t="66340" x="10691813" y="5149850"/>
          <p14:tracePt t="66349" x="10699750" y="5108575"/>
          <p14:tracePt t="66357" x="10699750" y="5037138"/>
          <p14:tracePt t="66365" x="10699750" y="4979988"/>
          <p14:tracePt t="66374" x="10699750" y="4908550"/>
          <p14:tracePt t="66382" x="10699750" y="4786313"/>
          <p14:tracePt t="66391" x="10699750" y="4738688"/>
          <p14:tracePt t="66399" x="10699750" y="4649788"/>
          <p14:tracePt t="66407" x="10691813" y="4568825"/>
          <p14:tracePt t="66415" x="10668000" y="4479925"/>
          <p14:tracePt t="66424" x="10652125" y="4400550"/>
          <p14:tracePt t="66432" x="10628313" y="4327525"/>
          <p14:tracePt t="66440" x="10620375" y="4303713"/>
          <p14:tracePt t="66449" x="10602913" y="4254500"/>
          <p14:tracePt t="66457" x="10594975" y="4206875"/>
          <p14:tracePt t="66466" x="10579100" y="4183063"/>
          <p14:tracePt t="66474" x="10579100" y="4157663"/>
          <p14:tracePt t="66482" x="10571163" y="4141788"/>
          <p14:tracePt t="66491" x="10571163" y="4117975"/>
          <p14:tracePt t="66499" x="10555288" y="4117975"/>
          <p14:tracePt t="66507" x="10547350" y="4110038"/>
          <p14:tracePt t="66516" x="10547350" y="4094163"/>
          <p14:tracePt t="66524" x="10531475" y="4086225"/>
          <p14:tracePt t="66532" x="10523538" y="4086225"/>
          <p14:tracePt t="66540" x="10523538" y="4070350"/>
          <p14:tracePt t="66549" x="10506075" y="4070350"/>
          <p14:tracePt t="66557" x="10506075" y="4060825"/>
          <p14:tracePt t="66565" x="10498138" y="4060825"/>
          <p14:tracePt t="66878" x="10498138" y="4044950"/>
          <p14:tracePt t="66886" x="10482263" y="3997325"/>
          <p14:tracePt t="66893" x="10474325" y="3940175"/>
          <p14:tracePt t="66902" x="10450513" y="3852863"/>
          <p14:tracePt t="66910" x="10409238" y="3771900"/>
          <p14:tracePt t="66918" x="10377488" y="3675063"/>
          <p14:tracePt t="66926" x="10337800" y="3625850"/>
          <p14:tracePt t="67952" x="9426575" y="3489325"/>
          <p14:tracePt t="67959" x="9393238" y="3481388"/>
          <p14:tracePt t="67970" x="9353550" y="3465513"/>
          <p14:tracePt t="67979" x="9345613" y="3457575"/>
          <p14:tracePt t="67995" x="9329738" y="3457575"/>
          <p14:tracePt t="69619" x="9321800" y="3465513"/>
          <p14:tracePt t="69628" x="9305925" y="3489325"/>
          <p14:tracePt t="69637" x="9297988" y="3513138"/>
          <p14:tracePt t="69645" x="9280525" y="3554413"/>
          <p14:tracePt t="70674" x="9232900" y="3706813"/>
          <p14:tracePt t="76119" x="9209088" y="3706813"/>
          <p14:tracePt t="76128" x="9183688" y="3706813"/>
          <p14:tracePt t="76136" x="9159875" y="3706813"/>
          <p14:tracePt t="77159" x="8861425" y="4287838"/>
          <p14:tracePt t="77172" x="8861425" y="4303713"/>
          <p14:tracePt t="77176" x="8845550" y="4303713"/>
          <p14:tracePt t="77184" x="8845550" y="4311650"/>
          <p14:tracePt t="77192" x="8837613" y="4311650"/>
          <p14:tracePt t="77200" x="8821738" y="4311650"/>
          <p14:tracePt t="77208" x="8813800" y="4327525"/>
          <p14:tracePt t="77224" x="8797925" y="4327525"/>
          <p14:tracePt t="77232" x="8789988" y="4327525"/>
          <p14:tracePt t="77249" x="8772525" y="4327525"/>
          <p14:tracePt t="77257" x="8764588" y="4327525"/>
          <p14:tracePt t="77274" x="8748713" y="4327525"/>
          <p14:tracePt t="77282" x="8740775" y="4327525"/>
          <p14:tracePt t="77290" x="8724900" y="4327525"/>
          <p14:tracePt t="77299" x="8716963" y="4327525"/>
          <p14:tracePt t="77307" x="8701088" y="4327525"/>
          <p14:tracePt t="77324" x="8693150" y="4327525"/>
          <p14:tracePt t="77332" x="8675688" y="4311650"/>
          <p14:tracePt t="77349" x="8667750" y="4303713"/>
          <p14:tracePt t="77357" x="8651875" y="4303713"/>
          <p14:tracePt t="77374" x="8643938" y="4287838"/>
          <p14:tracePt t="77391" x="8628063" y="4279900"/>
          <p14:tracePt t="77411" x="8628063" y="4262438"/>
          <p14:tracePt t="77736" x="8628063" y="4230688"/>
          <p14:tracePt t="77745" x="8628063" y="4206875"/>
          <p14:tracePt t="77753" x="8620125" y="4165600"/>
          <p14:tracePt t="77761" x="8604250" y="4141788"/>
          <p14:tracePt t="77770" x="8604250" y="4117975"/>
          <p14:tracePt t="77778" x="8596313" y="4094163"/>
          <p14:tracePt t="77786" x="8596313" y="4060825"/>
          <p14:tracePt t="77795" x="8578850" y="4037013"/>
          <p14:tracePt t="77803" x="8578850" y="4013200"/>
          <p14:tracePt t="77811" x="8578850" y="3989388"/>
          <p14:tracePt t="77820" x="8570913" y="3948113"/>
          <p14:tracePt t="77828" x="8570913" y="3940175"/>
          <p14:tracePt t="77837" x="8570913" y="3916363"/>
          <p14:tracePt t="77845" x="8570913" y="3892550"/>
          <p14:tracePt t="77853" x="8570913" y="3868738"/>
          <p14:tracePt t="77861" x="8570913" y="3843338"/>
          <p14:tracePt t="77870" x="8578850" y="3827463"/>
          <p14:tracePt t="77878" x="8596313" y="3803650"/>
          <p14:tracePt t="77886" x="8604250" y="3795713"/>
          <p14:tracePt t="77895" x="8620125" y="3779838"/>
          <p14:tracePt t="77903" x="8628063" y="3756025"/>
          <p14:tracePt t="77911" x="8643938" y="3748088"/>
          <p14:tracePt t="77920" x="8667750" y="3730625"/>
          <p14:tracePt t="77928" x="8693150" y="3706813"/>
          <p14:tracePt t="77936" x="8724900" y="3698875"/>
          <p14:tracePt t="77945" x="8748713" y="3698875"/>
          <p14:tracePt t="77953" x="8764588" y="3683000"/>
          <p14:tracePt t="77961" x="8813800" y="3683000"/>
          <p14:tracePt t="77970" x="8821738" y="3683000"/>
          <p14:tracePt t="77978" x="8861425" y="3683000"/>
          <p14:tracePt t="77987" x="8885238" y="3683000"/>
          <p14:tracePt t="77995" x="8918575" y="3683000"/>
          <p14:tracePt t="78003" x="8942388" y="3683000"/>
          <p14:tracePt t="78011" x="8958263" y="3683000"/>
          <p14:tracePt t="78020" x="8982075" y="3706813"/>
          <p14:tracePt t="78028" x="8990013" y="3722688"/>
          <p14:tracePt t="78036" x="9007475" y="3730625"/>
          <p14:tracePt t="78045" x="9007475" y="3756025"/>
          <p14:tracePt t="78053" x="9015413" y="3771900"/>
          <p14:tracePt t="78061" x="9015413" y="3779838"/>
          <p14:tracePt t="78070" x="9031288" y="3795713"/>
          <p14:tracePt t="78078" x="9031288" y="3803650"/>
          <p14:tracePt t="78086" x="9031288" y="3819525"/>
          <p14:tracePt t="78095" x="9031288" y="3843338"/>
          <p14:tracePt t="78111" x="9031288" y="3852863"/>
          <p14:tracePt t="78120" x="9031288" y="3868738"/>
          <p14:tracePt t="78128" x="9015413" y="3876675"/>
          <p14:tracePt t="78145" x="9007475" y="3892550"/>
          <p14:tracePt t="78153" x="9007475" y="3900488"/>
          <p14:tracePt t="78161" x="9007475" y="3924300"/>
          <p14:tracePt t="78170" x="8990013" y="3940175"/>
          <p14:tracePt t="79205" x="8450263" y="4738688"/>
          <p14:tracePt t="79208" x="8208963" y="4568825"/>
          <p14:tracePt t="79220" x="8143875" y="4521200"/>
          <p14:tracePt t="79221" x="8096250" y="4471988"/>
          <p14:tracePt t="79228" x="8070850" y="4432300"/>
          <p14:tracePt t="79236" x="8031163" y="4384675"/>
          <p14:tracePt t="79245" x="8023225" y="4375150"/>
          <p14:tracePt t="79253" x="8007350" y="4335463"/>
          <p14:tracePt t="79261" x="7999413" y="4303713"/>
          <p14:tracePt t="79270" x="7983538" y="4262438"/>
          <p14:tracePt t="79278" x="7983538" y="4238625"/>
          <p14:tracePt t="79286" x="7974013" y="4206875"/>
          <p14:tracePt t="79295" x="7974013" y="4191000"/>
          <p14:tracePt t="79303" x="7974013" y="4165600"/>
          <p14:tracePt t="79311" x="7958138" y="4157663"/>
          <p14:tracePt t="79320" x="7958138" y="4141788"/>
          <p14:tracePt t="79328" x="7958138" y="4133850"/>
          <p14:tracePt t="79336" x="7958138" y="4117975"/>
          <p14:tracePt t="79361" x="7958138" y="4110038"/>
          <p14:tracePt t="79616" x="7958138" y="4094163"/>
          <p14:tracePt t="79625" x="7958138" y="4086225"/>
          <p14:tracePt t="79633" x="7958138" y="4070350"/>
          <p14:tracePt t="79641" x="7958138" y="4060825"/>
          <p14:tracePt t="79649" x="7958138" y="4044950"/>
          <p14:tracePt t="79657" x="7958138" y="4021138"/>
          <p14:tracePt t="79665" x="7974013" y="3997325"/>
          <p14:tracePt t="79673" x="7974013" y="3989388"/>
          <p14:tracePt t="79681" x="7974013" y="3965575"/>
          <p14:tracePt t="79689" x="7983538" y="3940175"/>
          <p14:tracePt t="79698" x="7983538" y="3916363"/>
          <p14:tracePt t="79706" x="7999413" y="3892550"/>
          <p14:tracePt t="79720" x="7999413" y="3876675"/>
          <p14:tracePt t="79728" x="7999413" y="3868738"/>
          <p14:tracePt t="79736" x="8007350" y="3843338"/>
          <p14:tracePt t="79753" x="8007350" y="3827463"/>
          <p14:tracePt t="79761" x="8007350" y="3819525"/>
          <p14:tracePt t="79770" x="8007350" y="3803650"/>
          <p14:tracePt t="79778" x="8023225" y="3795713"/>
          <p14:tracePt t="79787" x="8023225" y="3771900"/>
          <p14:tracePt t="79795" x="8031163" y="3756025"/>
          <p14:tracePt t="79803" x="8047038" y="3730625"/>
          <p14:tracePt t="79812" x="8047038" y="3722688"/>
          <p14:tracePt t="79820" x="8080375" y="3659188"/>
          <p14:tracePt t="79828" x="8096250" y="3651250"/>
          <p14:tracePt t="79836" x="8120063" y="3609975"/>
          <p14:tracePt t="79845" x="8143875" y="3586163"/>
          <p14:tracePt t="79853" x="8167688" y="3562350"/>
          <p14:tracePt t="79861" x="8193088" y="3538538"/>
          <p14:tracePt t="79870" x="8216900" y="3505200"/>
          <p14:tracePt t="79878" x="8240713" y="3481388"/>
          <p14:tracePt t="79886" x="8264525" y="3441700"/>
          <p14:tracePt t="79895" x="8289925" y="3416300"/>
          <p14:tracePt t="79903" x="8329613" y="3376613"/>
          <p14:tracePt t="79911" x="8337550" y="3368675"/>
          <p14:tracePt t="79920" x="8361363" y="3344863"/>
          <p14:tracePt t="79928" x="8402638" y="3303588"/>
          <p14:tracePt t="79936" x="8410575" y="3295650"/>
          <p14:tracePt t="79945" x="8434388" y="3271838"/>
          <p14:tracePt t="79953" x="8458200" y="3255963"/>
          <p14:tracePt t="79961" x="8482013" y="3232150"/>
          <p14:tracePt t="79970" x="8499475" y="3224213"/>
          <p14:tracePt t="79978" x="8523288" y="3206750"/>
          <p14:tracePt t="79986" x="8547100" y="3182938"/>
          <p14:tracePt t="79995" x="8570913" y="3175000"/>
          <p14:tracePt t="80003" x="8578850" y="3159125"/>
          <p14:tracePt t="80011" x="8604250" y="3151188"/>
          <p14:tracePt t="80020" x="8628063" y="3135313"/>
          <p14:tracePt t="80028" x="8667750" y="3109913"/>
          <p14:tracePt t="80037" x="8675688" y="3109913"/>
          <p14:tracePt t="80045" x="8701088" y="3101975"/>
          <p14:tracePt t="80053" x="8740775" y="3086100"/>
          <p14:tracePt t="80061" x="8764588" y="3062288"/>
          <p14:tracePt t="80070" x="8797925" y="3062288"/>
          <p14:tracePt t="80078" x="8813800" y="3054350"/>
          <p14:tracePt t="80087" x="8861425" y="3038475"/>
          <p14:tracePt t="80095" x="8885238" y="3038475"/>
          <p14:tracePt t="80103" x="8910638" y="3030538"/>
          <p14:tracePt t="80112" x="8934450" y="3014663"/>
          <p14:tracePt t="80120" x="8990013" y="3014663"/>
          <p14:tracePt t="80128" x="9031288" y="3005138"/>
          <p14:tracePt t="80136" x="9063038" y="3005138"/>
          <p14:tracePt t="80145" x="9078913" y="3005138"/>
          <p14:tracePt t="80153" x="9128125" y="2989263"/>
          <p14:tracePt t="80162" x="9151938" y="2989263"/>
          <p14:tracePt t="80170" x="9209088" y="2989263"/>
          <p14:tracePt t="80178" x="9232900" y="2989263"/>
          <p14:tracePt t="80187" x="9272588" y="2989263"/>
          <p14:tracePt t="80195" x="9297988" y="2989263"/>
          <p14:tracePt t="80203" x="9329738" y="2989263"/>
          <p14:tracePt t="81231" x="8313738" y="4183063"/>
          <p14:tracePt t="81232" x="8361363" y="4110038"/>
          <p14:tracePt t="81240" x="8402638" y="4086225"/>
          <p14:tracePt t="81245" x="8410575" y="4070350"/>
          <p14:tracePt t="81253" x="8474075" y="4021138"/>
          <p14:tracePt t="81261" x="8482013" y="4013200"/>
          <p14:tracePt t="81270" x="8523288" y="3997325"/>
          <p14:tracePt t="81278" x="8547100" y="3989388"/>
          <p14:tracePt t="81286" x="8570913" y="3973513"/>
          <p14:tracePt t="81295" x="8604250" y="3965575"/>
          <p14:tracePt t="81303" x="8628063" y="3965575"/>
          <p14:tracePt t="81311" x="8651875" y="3965575"/>
          <p14:tracePt t="81319" x="8667750" y="3948113"/>
          <p14:tracePt t="81328" x="8693150" y="3948113"/>
          <p14:tracePt t="81336" x="8716963" y="3948113"/>
          <p14:tracePt t="81345" x="8724900" y="3948113"/>
          <p14:tracePt t="81362" x="8740775" y="3948113"/>
          <p14:tracePt t="81369" x="8748713" y="3948113"/>
          <p14:tracePt t="81378" x="8764588" y="3948113"/>
          <p14:tracePt t="81395" x="8772525" y="3948113"/>
          <p14:tracePt t="81403" x="8789988" y="3948113"/>
          <p14:tracePt t="81411" x="8797925" y="3965575"/>
          <p14:tracePt t="81419" x="8821738" y="3965575"/>
          <p14:tracePt t="81428" x="8837613" y="3973513"/>
          <p14:tracePt t="81436" x="8845550" y="3989388"/>
          <p14:tracePt t="81444" x="8869363" y="3989388"/>
          <p14:tracePt t="81453" x="8894763" y="3997325"/>
          <p14:tracePt t="81461" x="8910638" y="4013200"/>
          <p14:tracePt t="81469" x="8918575" y="4013200"/>
          <p14:tracePt t="81478" x="8942388" y="4021138"/>
          <p14:tracePt t="81486" x="8958263" y="4021138"/>
          <p14:tracePt t="81495" x="8966200" y="4037013"/>
          <p14:tracePt t="81503" x="8982075" y="4037013"/>
          <p14:tracePt t="81511" x="8990013" y="4044950"/>
          <p14:tracePt t="81520" x="9007475" y="4044950"/>
          <p14:tracePt t="81528" x="9015413" y="4060825"/>
          <p14:tracePt t="81536" x="9031288" y="4060825"/>
          <p14:tracePt t="81545" x="9039225" y="4070350"/>
          <p14:tracePt t="81553" x="9055100" y="4086225"/>
          <p14:tracePt t="81561" x="9063038" y="4086225"/>
          <p14:tracePt t="81569" x="9078913" y="4094163"/>
          <p14:tracePt t="81586" x="9086850" y="4110038"/>
          <p14:tracePt t="81620" x="9086850" y="4117975"/>
          <p14:tracePt t="81943" x="9086850" y="4110038"/>
          <p14:tracePt t="81959" x="9104313" y="4110038"/>
          <p14:tracePt t="82350" x="9104313" y="4094163"/>
          <p14:tracePt t="82358" x="9104313" y="4070350"/>
          <p14:tracePt t="82366" x="9086850" y="4060825"/>
          <p14:tracePt t="82375" x="9078913" y="4013200"/>
          <p14:tracePt t="82383" x="9055100" y="3965575"/>
          <p14:tracePt t="83417" x="9256713" y="2595563"/>
          <p14:tracePt t="83466" x="9256713" y="2603500"/>
          <p14:tracePt t="83474" x="9272588" y="2627313"/>
          <p14:tracePt t="83482" x="9272588" y="2667000"/>
          <p14:tracePt t="83491" x="9272588" y="2674938"/>
          <p14:tracePt t="83499" x="9272588" y="2716213"/>
          <p14:tracePt t="83507" x="9272588" y="2747963"/>
          <p14:tracePt t="83515" x="9256713" y="2771775"/>
          <p14:tracePt t="83524" x="9232900" y="2813050"/>
          <p14:tracePt t="83532" x="9209088" y="2844800"/>
          <p14:tracePt t="83541" x="9183688" y="2868613"/>
          <p14:tracePt t="83549" x="9159875" y="2892425"/>
          <p14:tracePt t="83557" x="9136063" y="2917825"/>
          <p14:tracePt t="83566" x="9104313" y="2941638"/>
          <p14:tracePt t="83574" x="9086850" y="2957513"/>
          <p14:tracePt t="83582" x="9063038" y="2965450"/>
          <p14:tracePt t="83590" x="9039225" y="2981325"/>
          <p14:tracePt t="83599" x="9031288" y="2981325"/>
          <p14:tracePt t="83607" x="9015413" y="2989263"/>
          <p14:tracePt t="83616" x="9007475" y="2989263"/>
          <p14:tracePt t="83624" x="8990013" y="2989263"/>
          <p14:tracePt t="83632" x="8990013" y="3005138"/>
          <p14:tracePt t="83641" x="8982075" y="3005138"/>
          <p14:tracePt t="83649" x="8966200" y="3005138"/>
          <p14:tracePt t="83657" x="8958263" y="3005138"/>
          <p14:tracePt t="83674" x="8942388" y="3005138"/>
          <p14:tracePt t="83691" x="8934450" y="3005138"/>
          <p14:tracePt t="83741" x="8934450" y="3014663"/>
          <p14:tracePt t="83750" x="8934450" y="3038475"/>
          <p14:tracePt t="83758" x="8934450" y="3078163"/>
          <p14:tracePt t="83766" x="8934450" y="3127375"/>
          <p14:tracePt t="83774" x="8934450" y="3159125"/>
          <p14:tracePt t="83782" x="8934450" y="3224213"/>
          <p14:tracePt t="83791" x="8934450" y="3255963"/>
          <p14:tracePt t="83799" x="8934450" y="3295650"/>
          <p14:tracePt t="83807" x="8934450" y="3328988"/>
          <p14:tracePt t="83816" x="8934450" y="3368675"/>
          <p14:tracePt t="83824" x="8934450" y="3400425"/>
          <p14:tracePt t="83832" x="8934450" y="3433763"/>
          <p14:tracePt t="83841" x="8934450" y="3457575"/>
          <p14:tracePt t="83849" x="8918575" y="3465513"/>
          <p14:tracePt t="83857" x="8918575" y="3489325"/>
          <p14:tracePt t="83866" x="8910638" y="3489325"/>
          <p14:tracePt t="83874" x="8910638" y="3505200"/>
          <p14:tracePt t="83882" x="8894763" y="3513138"/>
          <p14:tracePt t="83891" x="8885238" y="3529013"/>
          <p14:tracePt t="83907" x="8869363" y="3529013"/>
          <p14:tracePt t="83916" x="8869363" y="3538538"/>
          <p14:tracePt t="83924" x="8861425" y="3538538"/>
          <p14:tracePt t="83941" x="8845550" y="3554413"/>
          <p14:tracePt t="83965" x="8845550" y="3562350"/>
          <p14:tracePt t="83974" x="8837613" y="3562350"/>
          <p14:tracePt t="83991" x="8837613" y="3578225"/>
          <p14:tracePt t="83999" x="8821738" y="3578225"/>
          <p14:tracePt t="84007" x="8821738" y="3586163"/>
          <p14:tracePt t="84016" x="8813800" y="3602038"/>
          <p14:tracePt t="84032" x="8813800" y="3609975"/>
          <p14:tracePt t="84040" x="8797925" y="3625850"/>
          <p14:tracePt t="84049" x="8797925" y="3633788"/>
          <p14:tracePt t="84057" x="8789988" y="3651250"/>
          <p14:tracePt t="84065" x="8789988" y="3659188"/>
          <p14:tracePt t="84074" x="8789988" y="3675063"/>
          <p14:tracePt t="84082" x="8772525" y="3683000"/>
          <p14:tracePt t="84091" x="8772525" y="3698875"/>
          <p14:tracePt t="84099" x="8772525" y="3706813"/>
          <p14:tracePt t="84107" x="8764588" y="3706813"/>
          <p14:tracePt t="84124" x="8748713" y="3722688"/>
          <p14:tracePt t="84141" x="8748713" y="3730625"/>
          <p14:tracePt t="84149" x="8740775" y="3730625"/>
          <p14:tracePt t="84178" x="8740775" y="3748088"/>
          <p14:tracePt t="84319" x="8740775" y="3730625"/>
          <p14:tracePt t="84336" x="8740775" y="3722688"/>
          <p14:tracePt t="84344" x="8748713" y="3706813"/>
          <p14:tracePt t="84352" x="8748713" y="3698875"/>
          <p14:tracePt t="84360" x="8748713" y="3683000"/>
          <p14:tracePt t="84368" x="8764588" y="3683000"/>
          <p14:tracePt t="84376" x="8764588" y="3675063"/>
          <p14:tracePt t="84385" x="8772525" y="3659188"/>
          <p14:tracePt t="84401" x="8789988" y="3651250"/>
          <p14:tracePt t="84417" x="8797925" y="3633788"/>
          <p14:tracePt t="84445" x="8797925" y="3625850"/>
          <p14:tracePt t="84453" x="8813800" y="3625850"/>
          <p14:tracePt t="85487" x="10240963" y="2820988"/>
          <p14:tracePt t="85637" x="10256838" y="2813050"/>
          <p14:tracePt t="85646" x="10280650" y="2797175"/>
          <p14:tracePt t="85654" x="10304463" y="2787650"/>
          <p14:tracePt t="85662" x="10329863" y="2763838"/>
          <p14:tracePt t="85670" x="10377488" y="2740025"/>
          <p14:tracePt t="85678" x="10426700" y="2724150"/>
          <p14:tracePt t="85687" x="10474325" y="2700338"/>
          <p14:tracePt t="85695" x="10523538" y="2692400"/>
          <p14:tracePt t="85703" x="10571163" y="2674938"/>
          <p14:tracePt t="85711" x="10620375" y="2667000"/>
          <p14:tracePt t="85721" x="10668000" y="2667000"/>
          <p14:tracePt t="85728" x="10691813" y="2667000"/>
          <p14:tracePt t="85736" x="10725150" y="2667000"/>
          <p14:tracePt t="85744" x="10748963" y="2667000"/>
          <p14:tracePt t="85753" x="10772775" y="2667000"/>
          <p14:tracePt t="85761" x="10812463" y="2674938"/>
          <p14:tracePt t="85770" x="10837863" y="2700338"/>
          <p14:tracePt t="85778" x="10845800" y="2716213"/>
          <p14:tracePt t="85786" x="10885488" y="2740025"/>
          <p14:tracePt t="85795" x="10909300" y="2763838"/>
          <p14:tracePt t="85803" x="10917238" y="2771775"/>
          <p14:tracePt t="85811" x="10934700" y="2797175"/>
          <p14:tracePt t="85819" x="10942638" y="2820988"/>
          <p14:tracePt t="85828" x="10966450" y="2844800"/>
          <p14:tracePt t="85836" x="10990263" y="2868613"/>
          <p14:tracePt t="85845" x="11006138" y="2892425"/>
          <p14:tracePt t="85853" x="11031538" y="2917825"/>
          <p14:tracePt t="85861" x="11039475" y="2941638"/>
          <p14:tracePt t="85870" x="11055350" y="2965450"/>
          <p14:tracePt t="85878" x="11087100" y="3005138"/>
          <p14:tracePt t="85886" x="11102975" y="3030538"/>
          <p14:tracePt t="85895" x="11128375" y="3062288"/>
          <p14:tracePt t="85903" x="11152188" y="3086100"/>
          <p14:tracePt t="85911" x="11176000" y="3127375"/>
          <p14:tracePt t="85920" x="11199813" y="3159125"/>
          <p14:tracePt t="85928" x="11223625" y="3182938"/>
          <p14:tracePt t="85936" x="11249025" y="3232150"/>
          <p14:tracePt t="85945" x="11272838" y="3255963"/>
          <p14:tracePt t="85953" x="11296650" y="3295650"/>
          <p14:tracePt t="85961" x="11320463" y="3328988"/>
          <p14:tracePt t="85969" x="11345863" y="3376613"/>
          <p14:tracePt t="85978" x="11369675" y="3416300"/>
          <p14:tracePt t="85986" x="11401425" y="3465513"/>
          <p14:tracePt t="85994" x="11425238" y="3513138"/>
          <p14:tracePt t="86003" x="11450638" y="3554413"/>
          <p14:tracePt t="86011" x="11474450" y="3602038"/>
          <p14:tracePt t="86020" x="11490325" y="3625850"/>
          <p14:tracePt t="86028" x="11514138" y="3683000"/>
          <p14:tracePt t="86036" x="11547475" y="3771900"/>
          <p14:tracePt t="86045" x="11563350" y="3819525"/>
          <p14:tracePt t="86053" x="11563350" y="3852863"/>
          <p14:tracePt t="86061" x="11571288" y="3892550"/>
          <p14:tracePt t="86069" x="11571288" y="3940175"/>
          <p14:tracePt t="86078" x="11571288" y="3989388"/>
          <p14:tracePt t="86086" x="11571288" y="4037013"/>
          <p14:tracePt t="86095" x="11571288" y="4094163"/>
          <p14:tracePt t="86103" x="11571288" y="4206875"/>
          <p14:tracePt t="86112" x="11563350" y="4238625"/>
          <p14:tracePt t="86120" x="11547475" y="4311650"/>
          <p14:tracePt t="86129" x="11522075" y="4384675"/>
          <p14:tracePt t="86137" x="11498263" y="4448175"/>
          <p14:tracePt t="86145" x="11474450" y="4479925"/>
          <p14:tracePt t="86153" x="11466513" y="4521200"/>
          <p14:tracePt t="86162" x="11425238" y="4552950"/>
          <p14:tracePt t="86170" x="11401425" y="4594225"/>
          <p14:tracePt t="86178" x="11393488" y="4618038"/>
          <p14:tracePt t="86187" x="11369675" y="4625975"/>
          <p14:tracePt t="86195" x="11345863" y="4649788"/>
          <p14:tracePt t="86203" x="11320463" y="4649788"/>
          <p14:tracePt t="86212" x="11304588" y="4665663"/>
          <p14:tracePt t="86220" x="11280775" y="4673600"/>
          <p14:tracePt t="86228" x="11256963" y="4673600"/>
          <p14:tracePt t="86237" x="11233150" y="4689475"/>
          <p14:tracePt t="86245" x="11223625" y="4689475"/>
          <p14:tracePt t="86253" x="11199813" y="4689475"/>
          <p14:tracePt t="86262" x="11183938" y="4689475"/>
          <p14:tracePt t="86270" x="11176000" y="4689475"/>
          <p14:tracePt t="86279" x="11160125" y="4689475"/>
          <p14:tracePt t="86287" x="11152188" y="4689475"/>
          <p14:tracePt t="86295" x="11136313" y="4689475"/>
          <p14:tracePt t="86311" x="11128375" y="4689475"/>
          <p14:tracePt t="86320" x="11110913" y="4689475"/>
          <p14:tracePt t="86328" x="11102975" y="4689475"/>
          <p14:tracePt t="86573" x="11102975" y="4699000"/>
          <p14:tracePt t="86582" x="11102975" y="4762500"/>
          <p14:tracePt t="86590" x="11102975" y="4811713"/>
          <p14:tracePt t="86603" x="11102975" y="4867275"/>
          <p14:tracePt t="86611" x="11102975" y="4932363"/>
          <p14:tracePt t="87640" x="8918575" y="3441700"/>
          <p14:tracePt t="91837" x="8869363" y="3441700"/>
          <p14:tracePt t="91845" x="8797925" y="3441700"/>
          <p14:tracePt t="91853" x="8740775" y="3433763"/>
          <p14:tracePt t="92881" x="4338638" y="3706813"/>
          <p14:tracePt t="92892" x="4265613" y="3706813"/>
          <p14:tracePt t="92898" x="4257675" y="3706813"/>
          <p14:tracePt t="93196" x="4241800" y="3706813"/>
          <p14:tracePt t="93204" x="4217988" y="3706813"/>
          <p14:tracePt t="93212" x="4184650" y="3706813"/>
          <p14:tracePt t="93220" x="4144963" y="3706813"/>
          <p14:tracePt t="93228" x="4095750" y="3706813"/>
          <p14:tracePt t="93237" x="4024313" y="3706813"/>
          <p14:tracePt t="93245" x="3951288" y="3706813"/>
          <p14:tracePt t="93253" x="3878263" y="3706813"/>
          <p14:tracePt t="93261" x="3789363" y="3706813"/>
          <p14:tracePt t="93270" x="3757613" y="3706813"/>
          <p14:tracePt t="93278" x="3692525" y="3706813"/>
          <p14:tracePt t="93286" x="3644900" y="3706813"/>
          <p14:tracePt t="93295" x="3613150" y="3722688"/>
          <p14:tracePt t="93303" x="3587750" y="3722688"/>
          <p14:tracePt t="93311" x="3563938" y="3730625"/>
          <p14:tracePt t="93320" x="3548063" y="3730625"/>
          <p14:tracePt t="93328" x="3540125" y="3730625"/>
          <p14:tracePt t="93678" x="3540125" y="3722688"/>
          <p14:tracePt t="94336" x="3548063" y="3722688"/>
          <p14:tracePt t="94369" x="3563938" y="3722688"/>
          <p14:tracePt t="94386" x="3571875" y="3722688"/>
          <p14:tracePt t="94411" x="3587750" y="3722688"/>
          <p14:tracePt t="95439" x="4870450" y="2892425"/>
          <p14:tracePt t="95458" x="4870450" y="2884488"/>
          <p14:tracePt t="95466" x="4870450" y="2868613"/>
          <p14:tracePt t="95686" x="4886325" y="2868613"/>
          <p14:tracePt t="95694" x="4894263" y="2860675"/>
          <p14:tracePt t="95703" x="4935538" y="2844800"/>
          <p14:tracePt t="95711" x="4959350" y="2820988"/>
          <p14:tracePt t="95720" x="4991100" y="2813050"/>
          <p14:tracePt t="95728" x="5014913" y="2787650"/>
          <p14:tracePt t="95737" x="5087938" y="2747963"/>
          <p14:tracePt t="95745" x="5184775" y="2674938"/>
          <p14:tracePt t="95753" x="5273675" y="2627313"/>
          <p14:tracePt t="95761" x="5370513" y="2595563"/>
          <p14:tracePt t="95770" x="5467350" y="2546350"/>
          <p14:tracePt t="95778" x="5588000" y="2506663"/>
          <p14:tracePt t="95786" x="5645150" y="2482850"/>
          <p14:tracePt t="95795" x="5757863" y="2449513"/>
          <p14:tracePt t="95803" x="5854700" y="2425700"/>
          <p14:tracePt t="95811" x="5934075" y="2401888"/>
          <p14:tracePt t="95820" x="6007100" y="2378075"/>
          <p14:tracePt t="95828" x="6048375" y="2360613"/>
          <p14:tracePt t="95836" x="6135688" y="2328863"/>
          <p14:tracePt t="95845" x="6169025" y="2305050"/>
          <p14:tracePt t="95853" x="6208713" y="2263775"/>
          <p14:tracePt t="95861" x="6216650" y="2239963"/>
          <p14:tracePt t="95869" x="6232525" y="2208213"/>
          <p14:tracePt t="95878" x="6240463" y="2184400"/>
          <p14:tracePt t="95886" x="6240463" y="2135188"/>
          <p14:tracePt t="95894" x="6240463" y="2111375"/>
          <p14:tracePt t="95903" x="6240463" y="2071688"/>
          <p14:tracePt t="95911" x="6240463" y="2038350"/>
          <p14:tracePt t="95920" x="6232525" y="1998663"/>
          <p14:tracePt t="95928" x="6208713" y="1966913"/>
          <p14:tracePt t="95936" x="6184900" y="1941513"/>
          <p14:tracePt t="95945" x="6143625" y="1901825"/>
          <p14:tracePt t="95953" x="6096000" y="1870075"/>
          <p14:tracePt t="95961" x="6048375" y="1828800"/>
          <p14:tracePt t="95970" x="5999163" y="1797050"/>
          <p14:tracePt t="95978" x="5926138" y="1757363"/>
          <p14:tracePt t="95986" x="5805488" y="1692275"/>
          <p14:tracePt t="95995" x="5757863" y="1668463"/>
          <p14:tracePt t="96003" x="5619750" y="1619250"/>
          <p14:tracePt t="96011" x="5394325" y="1563688"/>
          <p14:tracePt t="96020" x="5281613" y="1539875"/>
          <p14:tracePt t="96028" x="5153025" y="1522413"/>
          <p14:tracePt t="96036" x="5032375" y="1514475"/>
          <p14:tracePt t="96044" x="4959350" y="1514475"/>
          <p14:tracePt t="96053" x="4838700" y="1514475"/>
          <p14:tracePt t="96061" x="4741863" y="1514475"/>
          <p14:tracePt t="96069" x="4629150" y="1514475"/>
          <p14:tracePt t="96078" x="4524375" y="1514475"/>
          <p14:tracePt t="96086" x="4435475" y="1522413"/>
          <p14:tracePt t="96095" x="4354513" y="1563688"/>
          <p14:tracePt t="96104" x="4281488" y="1587500"/>
          <p14:tracePt t="96112" x="4208463" y="1611313"/>
          <p14:tracePt t="96120" x="4144963" y="1636713"/>
          <p14:tracePt t="96128" x="4095750" y="1660525"/>
          <p14:tracePt t="96137" x="4056063" y="1684338"/>
          <p14:tracePt t="96145" x="3998913" y="1724025"/>
          <p14:tracePt t="96153" x="3975100" y="1757363"/>
          <p14:tracePt t="96162" x="3935413" y="1804988"/>
          <p14:tracePt t="96170" x="3902075" y="1854200"/>
          <p14:tracePt t="96178" x="3878263" y="1901825"/>
          <p14:tracePt t="96187" x="3862388" y="1966913"/>
          <p14:tracePt t="96195" x="3838575" y="2022475"/>
          <p14:tracePt t="96203" x="3838575" y="2087563"/>
          <p14:tracePt t="96212" x="3830638" y="2143125"/>
          <p14:tracePt t="96220" x="3830638" y="2208213"/>
          <p14:tracePt t="96228" x="3830638" y="2232025"/>
          <p14:tracePt t="96237" x="3830638" y="2305050"/>
          <p14:tracePt t="96245" x="3830638" y="2328863"/>
          <p14:tracePt t="96254" x="3830638" y="2386013"/>
          <p14:tracePt t="96262" x="3838575" y="2425700"/>
          <p14:tracePt t="96270" x="3862388" y="2457450"/>
          <p14:tracePt t="96278" x="3886200" y="2482850"/>
          <p14:tracePt t="96287" x="3910013" y="2522538"/>
          <p14:tracePt t="96295" x="3951288" y="2546350"/>
          <p14:tracePt t="96304" x="3983038" y="2570163"/>
          <p14:tracePt t="96312" x="4024313" y="2595563"/>
          <p14:tracePt t="96320" x="4071938" y="2619375"/>
          <p14:tracePt t="96329" x="4160838" y="2651125"/>
          <p14:tracePt t="96337" x="4217988" y="2667000"/>
          <p14:tracePt t="96345" x="4281488" y="2674938"/>
          <p14:tracePt t="96354" x="4338638" y="2674938"/>
          <p14:tracePt t="96362" x="4402138" y="2674938"/>
          <p14:tracePt t="96370" x="4459288" y="2674938"/>
          <p14:tracePt t="96379" x="4506913" y="2674938"/>
          <p14:tracePt t="96387" x="4572000" y="2651125"/>
          <p14:tracePt t="96395" x="4619625" y="2627313"/>
          <p14:tracePt t="96403" x="4668838" y="2619375"/>
          <p14:tracePt t="96412" x="4716463" y="2578100"/>
          <p14:tracePt t="96420" x="4725988" y="2570163"/>
          <p14:tracePt t="96429" x="4765675" y="2546350"/>
          <p14:tracePt t="96437" x="4789488" y="2506663"/>
          <p14:tracePt t="96445" x="4797425" y="2482850"/>
          <p14:tracePt t="96454" x="4813300" y="2473325"/>
          <p14:tracePt t="97468" x="4241800" y="1773238"/>
          <p14:tracePt t="97482" x="4265613" y="1749425"/>
          <p14:tracePt t="97484" x="4289425" y="1708150"/>
          <p14:tracePt t="97493" x="4313238" y="1644650"/>
          <p14:tracePt t="97501" x="4330700" y="1611313"/>
          <p14:tracePt t="97509" x="4330700" y="1563688"/>
          <p14:tracePt t="97517" x="4338638" y="1522413"/>
          <p14:tracePt t="97525" x="4338638" y="1490663"/>
          <p14:tracePt t="97533" x="4338638" y="1443038"/>
          <p14:tracePt t="97541" x="4338638" y="1393825"/>
          <p14:tracePt t="97549" x="4330700" y="1354138"/>
          <p14:tracePt t="97557" x="4313238" y="1322388"/>
          <p14:tracePt t="97566" x="4305300" y="1281113"/>
          <p14:tracePt t="97574" x="4281488" y="1249363"/>
          <p14:tracePt t="97582" x="4257675" y="1225550"/>
          <p14:tracePt t="97590" x="4233863" y="1184275"/>
          <p14:tracePt t="97604" x="4192588" y="1152525"/>
          <p14:tracePt t="97612" x="4160838" y="1136650"/>
          <p14:tracePt t="97620" x="4121150" y="1112838"/>
          <p14:tracePt t="97629" x="4071938" y="1103313"/>
          <p14:tracePt t="97637" x="4032250" y="1103313"/>
          <p14:tracePt t="97645" x="3983038" y="1087438"/>
          <p14:tracePt t="97654" x="3959225" y="1087438"/>
          <p14:tracePt t="97662" x="3927475" y="1087438"/>
          <p14:tracePt t="97670" x="3886200" y="1087438"/>
          <p14:tracePt t="97679" x="3862388" y="1087438"/>
          <p14:tracePt t="97687" x="3838575" y="1087438"/>
          <p14:tracePt t="97695" x="3814763" y="1112838"/>
          <p14:tracePt t="97704" x="3805238" y="1128713"/>
          <p14:tracePt t="97712" x="3781425" y="1136650"/>
          <p14:tracePt t="97720" x="3765550" y="1176338"/>
          <p14:tracePt t="97729" x="3757613" y="1200150"/>
          <p14:tracePt t="97737" x="3757613" y="1225550"/>
          <p14:tracePt t="97745" x="3741738" y="1249363"/>
          <p14:tracePt t="97754" x="3741738" y="1273175"/>
          <p14:tracePt t="97762" x="3741738" y="1304925"/>
          <p14:tracePt t="97770" x="3741738" y="1346200"/>
          <p14:tracePt t="97778" x="3741738" y="1377950"/>
          <p14:tracePt t="97787" x="3741738" y="1417638"/>
          <p14:tracePt t="97795" x="3741738" y="1474788"/>
          <p14:tracePt t="97804" x="3765550" y="1539875"/>
          <p14:tracePt t="97812" x="3789363" y="1595438"/>
          <p14:tracePt t="97820" x="3830638" y="1668463"/>
          <p14:tracePt t="97828" x="3854450" y="1749425"/>
          <p14:tracePt t="97837" x="3902075" y="1820863"/>
          <p14:tracePt t="97845" x="3935413" y="1901825"/>
          <p14:tracePt t="97853" x="3983038" y="1974850"/>
          <p14:tracePt t="97862" x="4048125" y="2046288"/>
          <p14:tracePt t="97870" x="4095750" y="2111375"/>
          <p14:tracePt t="97878" x="4137025" y="2159000"/>
          <p14:tracePt t="97887" x="4184650" y="2192338"/>
          <p14:tracePt t="97895" x="4192588" y="2216150"/>
          <p14:tracePt t="97903" x="4233863" y="2239963"/>
          <p14:tracePt t="97912" x="4265613" y="2263775"/>
          <p14:tracePt t="97920" x="4289425" y="2281238"/>
          <p14:tracePt t="97928" x="4305300" y="2289175"/>
          <p14:tracePt t="97937" x="4330700" y="2305050"/>
          <p14:tracePt t="97945" x="4354513" y="2305050"/>
          <p14:tracePt t="97953" x="4378325" y="2305050"/>
          <p14:tracePt t="97962" x="4402138" y="2305050"/>
          <p14:tracePt t="97970" x="4427538" y="2305050"/>
          <p14:tracePt t="97978" x="4451350" y="2305050"/>
          <p14:tracePt t="97987" x="4459288" y="2281238"/>
          <p14:tracePt t="97995" x="4498975" y="2263775"/>
          <p14:tracePt t="98003" x="4506913" y="2255838"/>
          <p14:tracePt t="98012" x="4532313" y="2239963"/>
          <p14:tracePt t="98020" x="4556125" y="2216150"/>
          <p14:tracePt t="98029" x="4572000" y="2208213"/>
          <p14:tracePt t="98037" x="4595813" y="2192338"/>
          <p14:tracePt t="98045" x="4603750" y="2168525"/>
          <p14:tracePt t="98054" x="4629150" y="2135188"/>
          <p14:tracePt t="98062" x="4629150" y="2095500"/>
          <p14:tracePt t="98070" x="4645025" y="2071688"/>
          <p14:tracePt t="98079" x="4652963" y="2046288"/>
          <p14:tracePt t="98087" x="4652963" y="2022475"/>
          <p14:tracePt t="98095" x="4652963" y="1974850"/>
          <p14:tracePt t="98104" x="4652963" y="1949450"/>
          <p14:tracePt t="98112" x="4652963" y="1925638"/>
          <p14:tracePt t="98120" x="4652963" y="1893888"/>
          <p14:tracePt t="98129" x="4645025" y="1854200"/>
          <p14:tracePt t="98137" x="4619625" y="1828800"/>
          <p14:tracePt t="98145" x="4595813" y="1797050"/>
          <p14:tracePt t="98153" x="4556125" y="1773238"/>
          <p14:tracePt t="98162" x="4524375" y="1749425"/>
          <p14:tracePt t="98170" x="4498975" y="1724025"/>
          <p14:tracePt t="98178" x="4451350" y="1708150"/>
          <p14:tracePt t="98187" x="4427538" y="1708150"/>
          <p14:tracePt t="98195" x="4378325" y="1684338"/>
          <p14:tracePt t="98203" x="4330700" y="1684338"/>
          <p14:tracePt t="98212" x="4289425" y="1684338"/>
          <p14:tracePt t="98220" x="4257675" y="1684338"/>
          <p14:tracePt t="98228" x="4233863" y="1684338"/>
          <p14:tracePt t="98237" x="4184650" y="1684338"/>
          <p14:tracePt t="98245" x="4160838" y="1684338"/>
          <p14:tracePt t="98254" x="4121150" y="1692275"/>
          <p14:tracePt t="98262" x="4111625" y="1708150"/>
          <p14:tracePt t="98270" x="4056063" y="1731963"/>
          <p14:tracePt t="98278" x="4032250" y="1757363"/>
          <p14:tracePt t="98287" x="4006850" y="1781175"/>
          <p14:tracePt t="98295" x="3983038" y="1820863"/>
          <p14:tracePt t="98303" x="3975100" y="1844675"/>
          <p14:tracePt t="98312" x="3959225" y="1878013"/>
          <p14:tracePt t="98320" x="3951288" y="1893888"/>
          <p14:tracePt t="98328" x="3935413" y="1925638"/>
          <p14:tracePt t="98337" x="3935413" y="1974850"/>
          <p14:tracePt t="98345" x="3927475" y="1990725"/>
          <p14:tracePt t="98354" x="3927475" y="2022475"/>
          <p14:tracePt t="98362" x="3910013" y="2071688"/>
          <p14:tracePt t="98370" x="3910013" y="2111375"/>
          <p14:tracePt t="98378" x="3910013" y="2143125"/>
          <p14:tracePt t="98387" x="3910013" y="2168525"/>
          <p14:tracePt t="98395" x="3910013" y="2239963"/>
          <p14:tracePt t="98404" x="3927475" y="2263775"/>
          <p14:tracePt t="98412" x="3935413" y="2305050"/>
          <p14:tracePt t="98421" x="3951288" y="2328863"/>
          <p14:tracePt t="98429" x="3975100" y="2378075"/>
          <p14:tracePt t="98437" x="3998913" y="2401888"/>
          <p14:tracePt t="98445" x="4024313" y="2425700"/>
          <p14:tracePt t="98454" x="4056063" y="2449513"/>
          <p14:tracePt t="98462" x="4087813" y="2473325"/>
          <p14:tracePt t="98470" x="4137025" y="2482850"/>
          <p14:tracePt t="98478" x="4168775" y="2506663"/>
          <p14:tracePt t="98487" x="4217988" y="2522538"/>
          <p14:tracePt t="99516" x="4725988" y="1820863"/>
          <p14:tracePt t="100503" x="4725988" y="1828800"/>
          <p14:tracePt t="100536" x="4725988" y="1844675"/>
          <p14:tracePt t="100553" x="4725988" y="1854200"/>
          <p14:tracePt t="100561" x="4725988" y="1878013"/>
          <p14:tracePt t="100570" x="4716463" y="1893888"/>
          <p14:tracePt t="101586" x="4459288" y="3554413"/>
          <p14:tracePt t="101600" x="4362450" y="3706813"/>
          <p14:tracePt t="101610" x="4313238" y="3795713"/>
          <p14:tracePt t="101612" x="4281488" y="3868738"/>
          <p14:tracePt t="101620" x="4265613" y="3924300"/>
          <p14:tracePt t="101628" x="4257675" y="3989388"/>
          <p14:tracePt t="101636" x="4257675" y="4021138"/>
          <p14:tracePt t="101645" x="4257675" y="4060825"/>
          <p14:tracePt t="101653" x="4281488" y="4094163"/>
          <p14:tracePt t="101661" x="4305300" y="4117975"/>
          <p14:tracePt t="101669" x="4338638" y="4141788"/>
          <p14:tracePt t="101678" x="4386263" y="4183063"/>
          <p14:tracePt t="101686" x="4427538" y="4206875"/>
          <p14:tracePt t="101695" x="4483100" y="4230688"/>
          <p14:tracePt t="101703" x="4532313" y="4238625"/>
          <p14:tracePt t="101711" x="4595813" y="4262438"/>
          <p14:tracePt t="101719" x="4668838" y="4279900"/>
          <p14:tracePt t="101728" x="4725988" y="4279900"/>
          <p14:tracePt t="101736" x="4797425" y="4287838"/>
          <p14:tracePt t="101744" x="4870450" y="4287838"/>
          <p14:tracePt t="101753" x="4943475" y="4287838"/>
          <p14:tracePt t="101761" x="5006975" y="4287838"/>
          <p14:tracePt t="101769" x="5056188" y="4287838"/>
          <p14:tracePt t="101778" x="5103813" y="4287838"/>
          <p14:tracePt t="101786" x="5127625" y="4279900"/>
          <p14:tracePt t="101794" x="5160963" y="4262438"/>
          <p14:tracePt t="101803" x="5200650" y="4254500"/>
          <p14:tracePt t="101811" x="5224463" y="4230688"/>
          <p14:tracePt t="101819" x="5233988" y="4214813"/>
          <p14:tracePt t="101828" x="5257800" y="4183063"/>
          <p14:tracePt t="101836" x="5273675" y="4157663"/>
          <p14:tracePt t="101844" x="5273675" y="4133850"/>
          <p14:tracePt t="101853" x="5273675" y="4086225"/>
          <p14:tracePt t="101861" x="5273675" y="4037013"/>
          <p14:tracePt t="101869" x="5273675" y="3997325"/>
          <p14:tracePt t="101878" x="5249863" y="3940175"/>
          <p14:tracePt t="101886" x="5208588" y="3876675"/>
          <p14:tracePt t="101895" x="5137150" y="3748088"/>
          <p14:tracePt t="101903" x="5080000" y="3633788"/>
          <p14:tracePt t="101911" x="5056188" y="3586163"/>
          <p14:tracePt t="101919" x="4991100" y="3505200"/>
          <p14:tracePt t="101928" x="4943475" y="3433763"/>
          <p14:tracePt t="101936" x="4894263" y="3352800"/>
          <p14:tracePt t="101944" x="4838700" y="3279775"/>
          <p14:tracePt t="101953" x="4789488" y="3206750"/>
          <p14:tracePt t="101961" x="4741863" y="3135313"/>
          <p14:tracePt t="101969" x="4692650" y="3086100"/>
          <p14:tracePt t="101978" x="4652963" y="3038475"/>
          <p14:tracePt t="101986" x="4619625" y="2981325"/>
          <p14:tracePt t="101994" x="4595813" y="2957513"/>
          <p14:tracePt t="102003" x="4572000" y="2933700"/>
          <p14:tracePt t="102011" x="4532313" y="2892425"/>
          <p14:tracePt t="102019" x="4506913" y="2868613"/>
          <p14:tracePt t="102028" x="4498975" y="2860675"/>
          <p14:tracePt t="102036" x="4475163" y="2836863"/>
          <p14:tracePt t="102044" x="4451350" y="2820988"/>
          <p14:tracePt t="102053" x="4435475" y="2820988"/>
          <p14:tracePt t="102061" x="4427538" y="2813050"/>
          <p14:tracePt t="102078" x="4410075" y="2813050"/>
          <p14:tracePt t="102086" x="4402138" y="2813050"/>
          <p14:tracePt t="102111" x="4386263" y="2813050"/>
          <p14:tracePt t="102236" x="4386263" y="2797175"/>
          <p14:tracePt t="102286" x="4386263" y="2787650"/>
          <p14:tracePt t="102295" x="4402138" y="2787650"/>
          <p14:tracePt t="102303" x="4410075" y="2771775"/>
          <p14:tracePt t="102311" x="4427538" y="2763838"/>
          <p14:tracePt t="102320" x="4451350" y="2763838"/>
          <p14:tracePt t="102328" x="4459288" y="2747963"/>
          <p14:tracePt t="102336" x="4483100" y="2747963"/>
          <p14:tracePt t="102345" x="4506913" y="2740025"/>
          <p14:tracePt t="102353" x="4524375" y="2724150"/>
          <p14:tracePt t="102361" x="4532313" y="2724150"/>
          <p14:tracePt t="102370" x="4548188" y="2724150"/>
          <p14:tracePt t="102378" x="4556125" y="2724150"/>
          <p14:tracePt t="102386" x="4572000" y="2724150"/>
          <p14:tracePt t="102403" x="4579938" y="2724150"/>
          <p14:tracePt t="102420" x="4595813" y="2724150"/>
          <p14:tracePt t="102895" x="4579938" y="2724150"/>
          <p14:tracePt t="102904" x="4548188" y="2724150"/>
          <p14:tracePt t="102912" x="4506913" y="2724150"/>
          <p14:tracePt t="102920" x="4459288" y="2740025"/>
          <p14:tracePt t="102928" x="4410075" y="2763838"/>
          <p14:tracePt t="103958" x="4821238" y="4183063"/>
          <p14:tracePt t="103971" x="4838700" y="4183063"/>
          <p14:tracePt t="103972" x="4846638" y="4165600"/>
          <p14:tracePt t="103979" x="4862513" y="4157663"/>
          <p14:tracePt t="103987" x="4870450" y="4141788"/>
          <p14:tracePt t="103995" x="4886325" y="4133850"/>
          <p14:tracePt t="104003" x="4894263" y="4110038"/>
          <p14:tracePt t="104011" x="4894263" y="4094163"/>
          <p14:tracePt t="104020" x="4910138" y="4070350"/>
          <p14:tracePt t="104028" x="4918075" y="4044950"/>
          <p14:tracePt t="104036" x="4918075" y="4037013"/>
          <p14:tracePt t="104044" x="4918075" y="4013200"/>
          <p14:tracePt t="104053" x="4935538" y="3989388"/>
          <p14:tracePt t="104061" x="4935538" y="3965575"/>
          <p14:tracePt t="104069" x="4935538" y="3940175"/>
          <p14:tracePt t="104078" x="4935538" y="3924300"/>
          <p14:tracePt t="104086" x="4935538" y="3900488"/>
          <p14:tracePt t="104094" x="4935538" y="3892550"/>
          <p14:tracePt t="104103" x="4935538" y="3876675"/>
          <p14:tracePt t="104111" x="4935538" y="3852863"/>
          <p14:tracePt t="104119" x="4935538" y="3843338"/>
          <p14:tracePt t="104128" x="4918075" y="3827463"/>
          <p14:tracePt t="104145" x="4910138" y="3819525"/>
          <p14:tracePt t="104153" x="4894263" y="3803650"/>
          <p14:tracePt t="104161" x="4894263" y="3795713"/>
          <p14:tracePt t="104169" x="4886325" y="3795713"/>
          <p14:tracePt t="104178" x="4862513" y="3779838"/>
          <p14:tracePt t="104186" x="4846638" y="3771900"/>
          <p14:tracePt t="104194" x="4813300" y="3771900"/>
          <p14:tracePt t="104203" x="4789488" y="3756025"/>
          <p14:tracePt t="104211" x="4749800" y="3756025"/>
          <p14:tracePt t="104219" x="4716463" y="3756025"/>
          <p14:tracePt t="104228" x="4668838" y="3748088"/>
          <p14:tracePt t="104236" x="4629150" y="3748088"/>
          <p14:tracePt t="104244" x="4579938" y="3748088"/>
          <p14:tracePt t="104253" x="4548188" y="3748088"/>
          <p14:tracePt t="104261" x="4498975" y="3748088"/>
          <p14:tracePt t="104269" x="4451350" y="3748088"/>
          <p14:tracePt t="104278" x="4410075" y="3748088"/>
          <p14:tracePt t="104286" x="4402138" y="3756025"/>
          <p14:tracePt t="104294" x="4338638" y="3771900"/>
          <p14:tracePt t="104303" x="4313238" y="3779838"/>
          <p14:tracePt t="104311" x="4281488" y="3803650"/>
          <p14:tracePt t="104319" x="4241800" y="3827463"/>
          <p14:tracePt t="104328" x="4184650" y="3876675"/>
          <p14:tracePt t="104336" x="4160838" y="3900488"/>
          <p14:tracePt t="104344" x="4144963" y="3916363"/>
          <p14:tracePt t="104353" x="4121150" y="3948113"/>
          <p14:tracePt t="104361" x="4095750" y="3965575"/>
          <p14:tracePt t="104369" x="4071938" y="3989388"/>
          <p14:tracePt t="104378" x="4056063" y="4013200"/>
          <p14:tracePt t="104386" x="4056063" y="4021138"/>
          <p14:tracePt t="104394" x="4048125" y="4037013"/>
          <p14:tracePt t="104411" x="4048125" y="4044950"/>
          <p14:tracePt t="104419" x="4048125" y="4060825"/>
          <p14:tracePt t="104428" x="4048125" y="4070350"/>
          <p14:tracePt t="104436" x="4048125" y="4094163"/>
          <p14:tracePt t="104444" x="4048125" y="4110038"/>
          <p14:tracePt t="104453" x="4071938" y="4117975"/>
          <p14:tracePt t="104461" x="4095750" y="4141788"/>
          <p14:tracePt t="104469" x="4137025" y="4157663"/>
          <p14:tracePt t="104478" x="4168775" y="4183063"/>
          <p14:tracePt t="104486" x="4208463" y="4191000"/>
          <p14:tracePt t="104494" x="4265613" y="4214813"/>
          <p14:tracePt t="104503" x="4330700" y="4230688"/>
          <p14:tracePt t="104511" x="4402138" y="4238625"/>
          <p14:tracePt t="104519" x="4475163" y="4254500"/>
          <p14:tracePt t="104528" x="4548188" y="4254500"/>
          <p14:tracePt t="104536" x="4603750" y="4254500"/>
          <p14:tracePt t="104544" x="4676775" y="4254500"/>
          <p14:tracePt t="104553" x="4741863" y="4238625"/>
          <p14:tracePt t="104561" x="4813300" y="4206875"/>
          <p14:tracePt t="104569" x="4846638" y="4191000"/>
          <p14:tracePt t="104578" x="4894263" y="4157663"/>
          <p14:tracePt t="104586" x="4910138" y="4133850"/>
          <p14:tracePt t="104595" x="4935538" y="4110038"/>
          <p14:tracePt t="104603" x="4959350" y="4070350"/>
          <p14:tracePt t="104611" x="4967288" y="4060825"/>
          <p14:tracePt t="104619" x="4983163" y="4021138"/>
          <p14:tracePt t="104628" x="4991100" y="3997325"/>
          <p14:tracePt t="104636" x="4991100" y="3989388"/>
          <p14:tracePt t="104645" x="4991100" y="3973513"/>
          <p14:tracePt t="104653" x="5006975" y="3965575"/>
          <p14:tracePt t="104661" x="5006975" y="3940175"/>
          <p14:tracePt t="104669" x="5006975" y="3924300"/>
          <p14:tracePt t="104686" x="5006975" y="3916363"/>
          <p14:tracePt t="104694" x="5006975" y="3900488"/>
          <p14:tracePt t="104703" x="5006975" y="3892550"/>
          <p14:tracePt t="104711" x="4991100" y="3876675"/>
          <p14:tracePt t="104719" x="4991100" y="3868738"/>
          <p14:tracePt t="104728" x="4983163" y="3852863"/>
          <p14:tracePt t="104736" x="4967288" y="3843338"/>
          <p14:tracePt t="104744" x="4959350" y="3827463"/>
          <p14:tracePt t="104753" x="4943475" y="3819525"/>
          <p14:tracePt t="104761" x="4935538" y="3803650"/>
          <p14:tracePt t="104769" x="4918075" y="3795713"/>
          <p14:tracePt t="104778" x="4910138" y="3795713"/>
          <p14:tracePt t="104786" x="4894263" y="3779838"/>
          <p14:tracePt t="104794" x="4886325" y="3779838"/>
          <p14:tracePt t="104803" x="4870450" y="3779838"/>
          <p14:tracePt t="104811" x="4862513" y="3771900"/>
          <p14:tracePt t="104819" x="4846638" y="3771900"/>
          <p14:tracePt t="104828" x="4821238" y="3771900"/>
          <p14:tracePt t="104836" x="4813300" y="3771900"/>
          <p14:tracePt t="104844" x="4789488" y="3771900"/>
          <p14:tracePt t="104853" x="4773613" y="3771900"/>
          <p14:tracePt t="104861" x="4749800" y="3771900"/>
          <p14:tracePt t="104869" x="4725988" y="3771900"/>
          <p14:tracePt t="104878" x="4700588" y="3771900"/>
          <p14:tracePt t="104886" x="4692650" y="3771900"/>
          <p14:tracePt t="104894" x="4668838" y="3779838"/>
          <p14:tracePt t="104903" x="4652963" y="3779838"/>
          <p14:tracePt t="104911" x="4645025" y="3779838"/>
          <p14:tracePt t="104919" x="4629150" y="3795713"/>
          <p14:tracePt t="104928" x="4619625" y="3803650"/>
          <p14:tracePt t="104945" x="4603750" y="3819525"/>
          <p14:tracePt t="104953" x="4595813" y="3819525"/>
          <p14:tracePt t="104961" x="4595813" y="3827463"/>
          <p14:tracePt t="104969" x="4579938" y="3843338"/>
          <p14:tracePt t="106001" x="10288588" y="5013325"/>
          <p14:tracePt t="106061" x="10280650" y="5013325"/>
          <p14:tracePt t="106128" x="10264775" y="5003800"/>
          <p14:tracePt t="106378" x="10264775" y="4987925"/>
          <p14:tracePt t="106387" x="10264775" y="4940300"/>
          <p14:tracePt t="106395" x="10256838" y="4891088"/>
          <p14:tracePt t="106403" x="10240963" y="4835525"/>
          <p14:tracePt t="106411" x="10217150" y="4762500"/>
          <p14:tracePt t="106420" x="10191750" y="4689475"/>
          <p14:tracePt t="106428" x="10167938" y="4625975"/>
          <p14:tracePt t="106436" x="10144125" y="4568825"/>
          <p14:tracePt t="106445" x="10128250" y="4545013"/>
          <p14:tracePt t="106453" x="10120313" y="4497388"/>
          <p14:tracePt t="106461" x="10094913" y="4456113"/>
          <p14:tracePt t="106470" x="10071100" y="4432300"/>
          <p14:tracePt t="106478" x="10055225" y="4408488"/>
          <p14:tracePt t="106487" x="10047288" y="4400550"/>
          <p14:tracePt t="106495" x="10031413" y="4400550"/>
          <p14:tracePt t="106503" x="10031413" y="4384675"/>
          <p14:tracePt t="106511" x="10023475" y="4384675"/>
          <p14:tracePt t="106520" x="10023475" y="4375150"/>
          <p14:tracePt t="106704" x="10023475" y="4384675"/>
          <p14:tracePt t="106712" x="10031413" y="4400550"/>
          <p14:tracePt t="106720" x="10031413" y="4408488"/>
          <p14:tracePt t="106728" x="10055225" y="4432300"/>
          <p14:tracePt t="106737" x="10071100" y="4456113"/>
          <p14:tracePt t="106745" x="10094913" y="4479925"/>
          <p14:tracePt t="106753" x="10120313" y="4505325"/>
          <p14:tracePt t="106761" x="10144125" y="4545013"/>
          <p14:tracePt t="106769" x="10167938" y="4594225"/>
          <p14:tracePt t="106778" x="10207625" y="4641850"/>
          <p14:tracePt t="106786" x="10240963" y="4689475"/>
          <p14:tracePt t="106795" x="10288588" y="4738688"/>
          <p14:tracePt t="106803" x="10329863" y="4786313"/>
          <p14:tracePt t="106811" x="10377488" y="4843463"/>
          <p14:tracePt t="106820" x="10409238" y="4916488"/>
          <p14:tracePt t="106828" x="10450513" y="4979988"/>
          <p14:tracePt t="106836" x="10482263" y="5037138"/>
          <p14:tracePt t="106845" x="10523538" y="5108575"/>
          <p14:tracePt t="106853" x="10555288" y="5173663"/>
          <p14:tracePt t="106861" x="10579100" y="5238750"/>
          <p14:tracePt t="106870" x="10602913" y="5294313"/>
          <p14:tracePt t="106878" x="10620375" y="5335588"/>
          <p14:tracePt t="106886" x="10668000" y="5414963"/>
          <p14:tracePt t="106895" x="10668000" y="5430838"/>
          <p14:tracePt t="106903" x="10675938" y="5464175"/>
          <p14:tracePt t="106911" x="10699750" y="5503863"/>
          <p14:tracePt t="106920" x="10699750" y="5527675"/>
          <p14:tracePt t="106928" x="10725150" y="5553075"/>
          <p14:tracePt t="106936" x="10725150" y="5561013"/>
          <p14:tracePt t="106945" x="10725150" y="5576888"/>
          <p14:tracePt t="106953" x="10741025" y="5584825"/>
          <p14:tracePt t="106961" x="10748963" y="5584825"/>
          <p14:tracePt t="106970" x="10748963" y="5600700"/>
          <p14:tracePt t="106978" x="10764838" y="5600700"/>
          <p14:tracePt t="106986" x="10772775" y="5600700"/>
          <p14:tracePt t="106995" x="10788650" y="5608638"/>
          <p14:tracePt t="107003" x="10796588" y="5608638"/>
          <p14:tracePt t="107011" x="10812463" y="5608638"/>
          <p14:tracePt t="108044" x="10942638" y="5721350"/>
          <p14:tracePt t="108047" x="10942638" y="5681663"/>
          <p14:tracePt t="108058" x="10942638" y="5624513"/>
          <p14:tracePt t="108065" x="10942638" y="5608638"/>
          <p14:tracePt t="108072" x="10958513" y="5584825"/>
          <p14:tracePt t="108079" x="10966450" y="5561013"/>
          <p14:tracePt t="108087" x="10982325" y="5553075"/>
          <p14:tracePt t="108095" x="10982325" y="5527675"/>
          <p14:tracePt t="108103" x="10990263" y="5511800"/>
          <p14:tracePt t="108112" x="10990263" y="5503863"/>
          <p14:tracePt t="108120" x="11006138" y="5503863"/>
          <p14:tracePt t="108128" x="11006138" y="5487988"/>
          <p14:tracePt t="108145" x="11006138" y="5464175"/>
          <p14:tracePt t="108153" x="11006138" y="5456238"/>
          <p14:tracePt t="108161" x="10990263" y="5440363"/>
          <p14:tracePt t="108169" x="10966450" y="5430838"/>
          <p14:tracePt t="108178" x="10942638" y="5414963"/>
          <p14:tracePt t="108186" x="10909300" y="5391150"/>
          <p14:tracePt t="108194" x="10861675" y="5367338"/>
          <p14:tracePt t="108203" x="10821988" y="5359400"/>
          <p14:tracePt t="108211" x="10772775" y="5343525"/>
          <p14:tracePt t="108219" x="10748963" y="5335588"/>
          <p14:tracePt t="108228" x="10715625" y="5318125"/>
          <p14:tracePt t="108236" x="10675938" y="5310188"/>
          <p14:tracePt t="108244" x="10652125" y="5310188"/>
          <p14:tracePt t="108253" x="10644188" y="5294313"/>
          <p14:tracePt t="108261" x="10628313" y="5294313"/>
          <p14:tracePt t="108278" x="10620375" y="5294313"/>
          <p14:tracePt t="108286" x="10620375" y="5286375"/>
          <p14:tracePt t="108323" x="10628313" y="5286375"/>
          <p14:tracePt t="108331" x="10644188" y="5286375"/>
          <p14:tracePt t="108340" x="10668000" y="5286375"/>
          <p14:tracePt t="108348" x="10691813" y="5294313"/>
          <p14:tracePt t="108356" x="10741025" y="5310188"/>
          <p14:tracePt t="108364" x="10772775" y="5335588"/>
          <p14:tracePt t="108378" x="10845800" y="5367338"/>
          <p14:tracePt t="108386" x="10893425" y="5391150"/>
          <p14:tracePt t="108395" x="10942638" y="5414963"/>
          <p14:tracePt t="108403" x="10966450" y="5430838"/>
          <p14:tracePt t="108411" x="11006138" y="5440363"/>
          <p14:tracePt t="108420" x="11031538" y="5464175"/>
          <p14:tracePt t="108428" x="11055350" y="5480050"/>
          <p14:tracePt t="108436" x="11063288" y="5480050"/>
          <p14:tracePt t="108444" x="11079163" y="5480050"/>
          <p14:tracePt t="108453" x="11079163" y="5487988"/>
          <p14:tracePt t="108461" x="11087100" y="5487988"/>
          <p14:tracePt t="108503" x="11079163" y="5487988"/>
          <p14:tracePt t="108511" x="11055350" y="5480050"/>
          <p14:tracePt t="108520" x="11039475" y="5464175"/>
          <p14:tracePt t="108528" x="11031538" y="5456238"/>
          <p14:tracePt t="108536" x="11014075" y="5440363"/>
          <p14:tracePt t="108545" x="11006138" y="5430838"/>
          <p14:tracePt t="108553" x="10982325" y="5414963"/>
          <p14:tracePt t="108561" x="10982325" y="5407025"/>
          <p14:tracePt t="108569" x="10966450" y="5391150"/>
          <p14:tracePt t="108586" x="10958513" y="5391150"/>
          <p14:tracePt t="108594" x="10958513" y="5383213"/>
          <p14:tracePt t="108611" x="10942638" y="5383213"/>
          <p14:tracePt t="108620" x="10917238" y="5383213"/>
          <p14:tracePt t="108628" x="10909300" y="5383213"/>
          <p14:tracePt t="108636" x="10893425" y="5383213"/>
          <p14:tracePt t="108645" x="10861675" y="5391150"/>
          <p14:tracePt t="108653" x="10837863" y="5414963"/>
          <p14:tracePt t="108661" x="10796588" y="5440363"/>
          <p14:tracePt t="108670" x="10764838" y="5464175"/>
          <p14:tracePt t="108678" x="10715625" y="5503863"/>
          <p14:tracePt t="109674" x="10699750" y="5503863"/>
          <p14:tracePt t="109682" x="10675938" y="5503863"/>
          <p14:tracePt t="109691" x="10644188" y="5503863"/>
          <p14:tracePt t="109699" x="10594975" y="5503863"/>
          <p14:tracePt t="110732" x="9128125" y="5189538"/>
          <p14:tracePt t="120739" x="9151938" y="5149850"/>
          <p14:tracePt t="120747" x="9183688" y="5126038"/>
          <p14:tracePt t="120755" x="9209088" y="5084763"/>
          <p14:tracePt t="121778" x="8555038" y="2570163"/>
          <p14:tracePt t="121791" x="8458200" y="2700338"/>
          <p14:tracePt t="121797" x="8410575" y="2787650"/>
          <p14:tracePt t="121805" x="8353425" y="2868613"/>
          <p14:tracePt t="121813" x="8305800" y="2941638"/>
          <p14:tracePt t="121821" x="8264525" y="3030538"/>
          <p14:tracePt t="121830" x="8232775" y="3109913"/>
          <p14:tracePt t="121838" x="8216900" y="3182938"/>
          <p14:tracePt t="121846" x="8185150" y="3319463"/>
          <p14:tracePt t="121854" x="8167688" y="3416300"/>
          <p14:tracePt t="121862" x="8167688" y="3513138"/>
          <p14:tracePt t="121871" x="8167688" y="3625850"/>
          <p14:tracePt t="121879" x="8167688" y="3748088"/>
          <p14:tracePt t="121887" x="8167688" y="3868738"/>
          <p14:tracePt t="121895" x="8193088" y="3997325"/>
          <p14:tracePt t="121904" x="8232775" y="4117975"/>
          <p14:tracePt t="121912" x="8281988" y="4254500"/>
          <p14:tracePt t="121920" x="8329613" y="4384675"/>
          <p14:tracePt t="121928" x="8386763" y="4529138"/>
          <p14:tracePt t="121937" x="8434388" y="4649788"/>
          <p14:tracePt t="121945" x="8523288" y="4762500"/>
          <p14:tracePt t="121953" x="8578850" y="4867275"/>
          <p14:tracePt t="121962" x="8667750" y="4979988"/>
          <p14:tracePt t="121970" x="8748713" y="5053013"/>
          <p14:tracePt t="121979" x="8845550" y="5126038"/>
          <p14:tracePt t="121987" x="8942388" y="5189538"/>
          <p14:tracePt t="121995" x="9039225" y="5246688"/>
          <p14:tracePt t="122003" x="9159875" y="5286375"/>
          <p14:tracePt t="122012" x="9280525" y="5318125"/>
          <p14:tracePt t="122020" x="9402763" y="5343525"/>
          <p14:tracePt t="122028" x="9539288" y="5367338"/>
          <p14:tracePt t="122037" x="9667875" y="5391150"/>
          <p14:tracePt t="122045" x="9805988" y="5407025"/>
          <p14:tracePt t="122054" x="9950450" y="5414963"/>
          <p14:tracePt t="122062" x="10006013" y="5430838"/>
          <p14:tracePt t="122070" x="10128250" y="5430838"/>
          <p14:tracePt t="122079" x="10240963" y="5430838"/>
          <p14:tracePt t="122087" x="10337800" y="5430838"/>
          <p14:tracePt t="122095" x="10434638" y="5430838"/>
          <p14:tracePt t="122104" x="10523538" y="5414963"/>
          <p14:tracePt t="122112" x="10579100" y="5407025"/>
          <p14:tracePt t="122120" x="10628313" y="5383213"/>
          <p14:tracePt t="122129" x="10644188" y="5367338"/>
          <p14:tracePt t="122137" x="10691813" y="5343525"/>
          <p14:tracePt t="122145" x="10715625" y="5318125"/>
          <p14:tracePt t="122154" x="10748963" y="5286375"/>
          <p14:tracePt t="122162" x="10764838" y="5262563"/>
          <p14:tracePt t="122170" x="10772775" y="5246688"/>
          <p14:tracePt t="122179" x="10788650" y="5197475"/>
          <p14:tracePt t="122187" x="10788650" y="5165725"/>
          <p14:tracePt t="122195" x="10796588" y="5149850"/>
          <p14:tracePt t="122204" x="10796588" y="5084763"/>
          <p14:tracePt t="122212" x="10796588" y="5013325"/>
          <p14:tracePt t="122220" x="10796588" y="4979988"/>
          <p14:tracePt t="122229" x="10796588" y="4932363"/>
          <p14:tracePt t="122237" x="10796588" y="4891088"/>
          <p14:tracePt t="122245" x="10796588" y="4859338"/>
          <p14:tracePt t="122254" x="10772775" y="4811713"/>
          <p14:tracePt t="122262" x="10764838" y="4762500"/>
          <p14:tracePt t="122270" x="10748963" y="4699000"/>
          <p14:tracePt t="122279" x="10725150" y="4641850"/>
          <p14:tracePt t="122287" x="10675938" y="4545013"/>
          <p14:tracePt t="122295" x="10652125" y="4505325"/>
          <p14:tracePt t="122303" x="10602913" y="4432300"/>
          <p14:tracePt t="122312" x="10547350" y="4351338"/>
          <p14:tracePt t="122321" x="10498138" y="4287838"/>
          <p14:tracePt t="122329" x="10434638" y="4214813"/>
          <p14:tracePt t="122337" x="10377488" y="4157663"/>
          <p14:tracePt t="122345" x="10329863" y="4110038"/>
          <p14:tracePt t="122354" x="10280650" y="4044950"/>
          <p14:tracePt t="122362" x="10233025" y="4013200"/>
          <p14:tracePt t="122370" x="10207625" y="3997325"/>
          <p14:tracePt t="122379" x="10167938" y="3973513"/>
          <p14:tracePt t="122387" x="10144125" y="3948113"/>
          <p14:tracePt t="122395" x="10120313" y="3940175"/>
          <p14:tracePt t="122404" x="10094913" y="3924300"/>
          <p14:tracePt t="122412" x="10079038" y="3916363"/>
          <p14:tracePt t="122429" x="10071100" y="3900488"/>
          <p14:tracePt t="122445" x="10055225" y="3900488"/>
          <p14:tracePt t="122554" x="10047288" y="3900488"/>
          <p14:tracePt t="122562" x="10047288" y="3876675"/>
          <p14:tracePt t="122570" x="10031413" y="38195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BF2ECF6B-28D5-01D1-76AB-26E0AA54321E}"/>
                  </a:ext>
                </a:extLst>
              </p:cNvPr>
              <p:cNvSpPr txBox="1"/>
              <p:nvPr/>
            </p:nvSpPr>
            <p:spPr>
              <a:xfrm>
                <a:off x="421342" y="475129"/>
                <a:ext cx="672352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/>
                  <a:t>The Magnetic Field Flux</a:t>
                </a:r>
                <a:r>
                  <a:rPr lang="it-IT" dirty="0"/>
                  <a:t>. </a:t>
                </a:r>
              </a:p>
              <a:p>
                <a:endParaRPr lang="it-IT" dirty="0"/>
              </a:p>
              <a:p>
                <a:r>
                  <a:rPr lang="it-IT"/>
                  <a:t>If the magnetic field is uniform</a:t>
                </a:r>
                <a:r>
                  <a:rPr lang="it-IT" dirty="0"/>
                  <a:t>, </a:t>
                </a:r>
                <a:r>
                  <a:rPr lang="it-IT"/>
                  <a:t>the flux of </a:t>
                </a:r>
                <a:r>
                  <a:rPr lang="it-IT" b="1" dirty="0"/>
                  <a:t>𝐵</a:t>
                </a:r>
                <a:r>
                  <a:rPr lang="it-IT" dirty="0"/>
                  <a:t> </a:t>
                </a:r>
                <a:r>
                  <a:rPr lang="it-IT"/>
                  <a:t>through the surface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is defined as the quantity</a:t>
                </a:r>
                <a:r>
                  <a:rPr lang="it-IT" dirty="0"/>
                  <a:t>:</a:t>
                </a:r>
              </a:p>
              <a:p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BF2ECF6B-28D5-01D1-76AB-26E0AA543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42" y="475129"/>
                <a:ext cx="6723529" cy="1754326"/>
              </a:xfrm>
              <a:prstGeom prst="rect">
                <a:avLst/>
              </a:prstGeom>
              <a:blipFill>
                <a:blip r:embed="rId5"/>
                <a:stretch>
                  <a:fillRect l="-755" t="-14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9203DEC4-4477-2AB8-7EF4-49E06C430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0141" y="1842085"/>
            <a:ext cx="2514729" cy="38737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61ECAE2-DAB4-23A0-3E65-3A2174ACB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0593" y="592907"/>
            <a:ext cx="3257717" cy="274969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B62E334-F9A0-2243-8CDA-86D35B4969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8652" y="3726447"/>
            <a:ext cx="2940201" cy="268618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EA1472B-48F3-FDA8-6DB2-B65439F8A2BF}"/>
              </a:ext>
            </a:extLst>
          </p:cNvPr>
          <p:cNvSpPr txBox="1"/>
          <p:nvPr/>
        </p:nvSpPr>
        <p:spPr>
          <a:xfrm>
            <a:off x="421342" y="3429000"/>
            <a:ext cx="67235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The Magnetic Field Flux Through a Gaussian Surface</a:t>
            </a:r>
            <a:r>
              <a:rPr lang="it-IT" b="1" dirty="0"/>
              <a:t>.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/>
              <a:t>If we can divide the Gaussian surface into regions small enough to be considered flat</a:t>
            </a:r>
            <a:endParaRPr lang="it-IT" dirty="0"/>
          </a:p>
          <a:p>
            <a:r>
              <a:rPr lang="it-IT"/>
              <a:t>If the magnetic field on each region is uniform</a:t>
            </a:r>
            <a:r>
              <a:rPr lang="it-IT" dirty="0"/>
              <a:t>: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9B76A40-74BF-B927-EC08-88596138F4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5254" y="5429985"/>
            <a:ext cx="3924502" cy="444523"/>
          </a:xfrm>
          <a:prstGeom prst="rect">
            <a:avLst/>
          </a:prstGeom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96837C8B-8FD7-1C25-2AFA-1015B174F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4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61"/>
    </mc:Choice>
    <mc:Fallback xmlns="">
      <p:transition spd="slow" advTm="103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1" x="10031413" y="3819525"/>
          <p14:tracePt t="739" x="10006013" y="3819525"/>
          <p14:tracePt t="748" x="9982200" y="3819525"/>
          <p14:tracePt t="1767" x="9151938" y="112713"/>
          <p14:tracePt t="1782" x="9015413" y="73025"/>
          <p14:tracePt t="1783" x="9007475" y="73025"/>
          <p14:tracePt t="1794" x="8966200" y="73025"/>
          <p14:tracePt t="1802" x="8934450" y="65088"/>
          <p14:tracePt t="1810" x="8910638" y="65088"/>
          <p14:tracePt t="1819" x="8894763" y="65088"/>
          <p14:tracePt t="1827" x="8869363" y="47625"/>
          <p14:tracePt t="1835" x="8861425" y="47625"/>
          <p14:tracePt t="1844" x="8845550" y="47625"/>
          <p14:tracePt t="1852" x="8837613" y="47625"/>
          <p14:tracePt t="1877" x="8821738" y="39688"/>
          <p14:tracePt t="1902" x="8813800" y="23813"/>
          <p14:tracePt t="2131" x="8772525" y="47625"/>
          <p14:tracePt t="2139" x="8693150" y="96838"/>
          <p14:tracePt t="2147" x="8596313" y="161925"/>
          <p14:tracePt t="2155" x="8377238" y="306388"/>
          <p14:tracePt t="2163" x="8193088" y="411163"/>
          <p14:tracePt t="2171" x="7974013" y="547688"/>
          <p14:tracePt t="2180" x="7861300" y="604838"/>
          <p14:tracePt t="2188" x="7659688" y="765175"/>
          <p14:tracePt t="2196" x="7450138" y="893763"/>
          <p14:tracePt t="2204" x="7281863" y="1039813"/>
          <p14:tracePt t="2212" x="7127875" y="1184275"/>
          <p14:tracePt t="2220" x="7007225" y="1322388"/>
          <p14:tracePt t="2228" x="6894513" y="1450975"/>
          <p14:tracePt t="2237" x="6862763" y="1514475"/>
          <p14:tracePt t="2245" x="6797675" y="1619250"/>
          <p14:tracePt t="2253" x="6740525" y="1708150"/>
          <p14:tracePt t="2261" x="6740525" y="1749425"/>
          <p14:tracePt t="2269" x="6700838" y="1820863"/>
          <p14:tracePt t="2285" x="6677025" y="1878013"/>
          <p14:tracePt t="2294" x="6669088" y="1949450"/>
          <p14:tracePt t="2302" x="6669088" y="1966913"/>
          <p14:tracePt t="2311" x="6669088" y="1990725"/>
          <p14:tracePt t="2319" x="6669088" y="1998663"/>
          <p14:tracePt t="2336" x="6669088" y="2014538"/>
          <p14:tracePt t="10128" x="6651625" y="2014538"/>
          <p14:tracePt t="10134" x="6627813" y="2022475"/>
          <p14:tracePt t="10143" x="6596063" y="2038350"/>
          <p14:tracePt t="10151" x="6546850" y="2046288"/>
          <p14:tracePt t="10159" x="6499225" y="2071688"/>
          <p14:tracePt t="10167" x="6450013" y="2095500"/>
          <p14:tracePt t="10176" x="6386513" y="2119313"/>
          <p14:tracePt t="10184" x="6265863" y="2168525"/>
          <p14:tracePt t="10193" x="6119813" y="2232025"/>
          <p14:tracePt t="10201" x="5983288" y="2289175"/>
          <p14:tracePt t="10209" x="5854700" y="2360613"/>
          <p14:tracePt t="10218" x="5781675" y="2401888"/>
          <p14:tracePt t="10226" x="5572125" y="2506663"/>
          <p14:tracePt t="10234" x="5522913" y="2546350"/>
          <p14:tracePt t="10243" x="5443538" y="2603500"/>
          <p14:tracePt t="10251" x="5370513" y="2651125"/>
          <p14:tracePt t="10260" x="5297488" y="2716213"/>
          <p14:tracePt t="10268" x="5257800" y="2747963"/>
          <p14:tracePt t="10276" x="5233988" y="2763838"/>
          <p14:tracePt t="10285" x="5224463" y="2771775"/>
          <p14:tracePt t="10293" x="5208588" y="2787650"/>
          <p14:tracePt t="10308" x="5208588" y="2797175"/>
          <p14:tracePt t="10316" x="5200650" y="2797175"/>
          <p14:tracePt t="10788" x="5176838" y="2797175"/>
          <p14:tracePt t="10796" x="5153025" y="2787650"/>
          <p14:tracePt t="10804" x="5111750" y="2771775"/>
          <p14:tracePt t="10812" x="5087938" y="2763838"/>
          <p14:tracePt t="10820" x="5040313" y="2740025"/>
          <p14:tracePt t="10828" x="4983163" y="2716213"/>
          <p14:tracePt t="10837" x="4935538" y="2692400"/>
          <p14:tracePt t="10845" x="4886325" y="2667000"/>
          <p14:tracePt t="10853" x="4870450" y="2667000"/>
          <p14:tracePt t="10861" x="4821238" y="2651125"/>
          <p14:tracePt t="10869" x="4797425" y="2643188"/>
          <p14:tracePt t="10877" x="4765675" y="2627313"/>
          <p14:tracePt t="10894" x="4725988" y="2619375"/>
          <p14:tracePt t="10902" x="4700588" y="2619375"/>
          <p14:tracePt t="10910" x="4692650" y="2619375"/>
          <p14:tracePt t="10927" x="4676775" y="2619375"/>
          <p14:tracePt t="10960" x="4668838" y="2619375"/>
          <p14:tracePt t="11015" x="4668838" y="2627313"/>
          <p14:tracePt t="11024" x="4676775" y="2627313"/>
          <p14:tracePt t="12044" x="2990850" y="1684338"/>
          <p14:tracePt t="12058" x="2982913" y="1668463"/>
          <p14:tracePt t="12074" x="2967038" y="1668463"/>
          <p14:tracePt t="12090" x="2959100" y="1668463"/>
          <p14:tracePt t="12106" x="2943225" y="1668463"/>
          <p14:tracePt t="12131" x="2935288" y="1668463"/>
          <p14:tracePt t="12148" x="2919413" y="1684338"/>
          <p14:tracePt t="12179" x="2919413" y="1692275"/>
          <p14:tracePt t="12187" x="2911475" y="1692275"/>
          <p14:tracePt t="12244" x="2911475" y="1708150"/>
          <p14:tracePt t="12286" x="2911475" y="1724025"/>
          <p14:tracePt t="12294" x="2919413" y="1724025"/>
          <p14:tracePt t="12302" x="2935288" y="1724025"/>
          <p14:tracePt t="12310" x="2943225" y="1731963"/>
          <p14:tracePt t="12319" x="2959100" y="1731963"/>
          <p14:tracePt t="12327" x="2982913" y="1731963"/>
          <p14:tracePt t="12336" x="3008313" y="1749425"/>
          <p14:tracePt t="12344" x="3016250" y="1749425"/>
          <p14:tracePt t="12352" x="3040063" y="1757363"/>
          <p14:tracePt t="12361" x="3063875" y="1757363"/>
          <p14:tracePt t="12369" x="3087688" y="1773238"/>
          <p14:tracePt t="12377" x="3105150" y="1781175"/>
          <p14:tracePt t="12386" x="3128963" y="1797050"/>
          <p14:tracePt t="12394" x="3160713" y="1820863"/>
          <p14:tracePt t="12402" x="3176588" y="1828800"/>
          <p14:tracePt t="12411" x="3201988" y="1870075"/>
          <p14:tracePt t="12419" x="3209925" y="1878013"/>
          <p14:tracePt t="12427" x="3233738" y="1901825"/>
          <p14:tracePt t="12435" x="3249613" y="1917700"/>
          <p14:tracePt t="12444" x="3249613" y="1941513"/>
          <p14:tracePt t="12452" x="3257550" y="1966913"/>
          <p14:tracePt t="12460" x="3257550" y="1990725"/>
          <p14:tracePt t="12469" x="3273425" y="1998663"/>
          <p14:tracePt t="12477" x="3273425" y="2014538"/>
          <p14:tracePt t="12485" x="3273425" y="2038350"/>
          <p14:tracePt t="12494" x="3273425" y="2046288"/>
          <p14:tracePt t="12502" x="3273425" y="2063750"/>
          <p14:tracePt t="12510" x="3273425" y="2087563"/>
          <p14:tracePt t="12519" x="3273425" y="2095500"/>
          <p14:tracePt t="12527" x="3273425" y="2111375"/>
          <p14:tracePt t="12535" x="3273425" y="2119313"/>
          <p14:tracePt t="12544" x="3273425" y="2135188"/>
          <p14:tracePt t="12552" x="3273425" y="2143125"/>
          <p14:tracePt t="12569" x="3273425" y="2159000"/>
          <p14:tracePt t="12577" x="3273425" y="2168525"/>
          <p14:tracePt t="12594" x="3273425" y="2184400"/>
          <p14:tracePt t="12602" x="3273425" y="2192338"/>
          <p14:tracePt t="12611" x="3273425" y="2208213"/>
          <p14:tracePt t="12619" x="3273425" y="2216150"/>
          <p14:tracePt t="12627" x="3297238" y="2239963"/>
          <p14:tracePt t="12636" x="3330575" y="2263775"/>
          <p14:tracePt t="12644" x="3346450" y="2263775"/>
          <p14:tracePt t="12652" x="3378200" y="2281238"/>
          <p14:tracePt t="12661" x="3419475" y="2289175"/>
          <p14:tracePt t="12669" x="3443288" y="2289175"/>
          <p14:tracePt t="12677" x="3475038" y="2289175"/>
          <p14:tracePt t="12685" x="3516313" y="2289175"/>
          <p14:tracePt t="12694" x="3548063" y="2289175"/>
          <p14:tracePt t="12702" x="3571875" y="2289175"/>
          <p14:tracePt t="12710" x="3613150" y="2263775"/>
          <p14:tracePt t="12719" x="3644900" y="2239963"/>
          <p14:tracePt t="12727" x="3684588" y="2216150"/>
          <p14:tracePt t="12736" x="3709988" y="2184400"/>
          <p14:tracePt t="12744" x="3717925" y="2168525"/>
          <p14:tracePt t="12752" x="3733800" y="2143125"/>
          <p14:tracePt t="12760" x="3757613" y="2119313"/>
          <p14:tracePt t="12769" x="3765550" y="2095500"/>
          <p14:tracePt t="12777" x="3765550" y="2071688"/>
          <p14:tracePt t="12786" x="3781425" y="2046288"/>
          <p14:tracePt t="12794" x="3781425" y="2022475"/>
          <p14:tracePt t="12802" x="3781425" y="2014538"/>
          <p14:tracePt t="12811" x="3781425" y="1998663"/>
          <p14:tracePt t="12819" x="3781425" y="1990725"/>
          <p14:tracePt t="12827" x="3765550" y="1974850"/>
          <p14:tracePt t="12835" x="3741738" y="1966913"/>
          <p14:tracePt t="12844" x="3733800" y="1949450"/>
          <p14:tracePt t="12852" x="3717925" y="1949450"/>
          <p14:tracePt t="12861" x="3692525" y="1941513"/>
          <p14:tracePt t="12869" x="3684588" y="1941513"/>
          <p14:tracePt t="12877" x="3668713" y="1941513"/>
          <p14:tracePt t="12886" x="3660775" y="1941513"/>
          <p14:tracePt t="12894" x="3644900" y="1941513"/>
          <p14:tracePt t="12902" x="3636963" y="1941513"/>
          <p14:tracePt t="12952" x="3644900" y="1949450"/>
          <p14:tracePt t="12961" x="3660775" y="1966913"/>
          <p14:tracePt t="12969" x="3684588" y="1990725"/>
          <p14:tracePt t="12977" x="3717925" y="2014538"/>
          <p14:tracePt t="12985" x="3741738" y="2038350"/>
          <p14:tracePt t="12994" x="3781425" y="2063750"/>
          <p14:tracePt t="13002" x="3805238" y="2071688"/>
          <p14:tracePt t="13011" x="3830638" y="2111375"/>
          <p14:tracePt t="13019" x="3862388" y="2119313"/>
          <p14:tracePt t="13027" x="3878263" y="2143125"/>
          <p14:tracePt t="13035" x="3902075" y="2159000"/>
          <p14:tracePt t="13044" x="3910013" y="2168525"/>
          <p14:tracePt t="13052" x="3927475" y="2184400"/>
          <p14:tracePt t="13060" x="3935413" y="2192338"/>
          <p14:tracePt t="14087" x="4137025" y="2530475"/>
          <p14:tracePt t="14125" x="4137025" y="2546350"/>
          <p14:tracePt t="14662" x="4137025" y="2554288"/>
          <p14:tracePt t="14702" x="4144963" y="2554288"/>
          <p14:tracePt t="15011" x="4160838" y="2554288"/>
          <p14:tracePt t="15020" x="4160838" y="2570163"/>
          <p14:tracePt t="15028" x="4168775" y="2570163"/>
          <p14:tracePt t="15036" x="4184650" y="2570163"/>
          <p14:tracePt t="15044" x="4208463" y="2578100"/>
          <p14:tracePt t="15052" x="4217988" y="2578100"/>
          <p14:tracePt t="15061" x="4241800" y="2595563"/>
          <p14:tracePt t="15069" x="4257675" y="2603500"/>
          <p14:tracePt t="15077" x="4281488" y="2603500"/>
          <p14:tracePt t="15086" x="4313238" y="2619375"/>
          <p14:tracePt t="15094" x="4354513" y="2627313"/>
          <p14:tracePt t="16117" x="4700588" y="2263775"/>
          <p14:tracePt t="16128" x="4700588" y="2255838"/>
          <p14:tracePt t="16152" x="4700588" y="2239963"/>
          <p14:tracePt t="16169" x="4692650" y="2239963"/>
          <p14:tracePt t="16306" x="4700588" y="2239963"/>
          <p14:tracePt t="16331" x="4716463" y="2239963"/>
          <p14:tracePt t="16452" x="4700588" y="2239963"/>
          <p14:tracePt t="16461" x="4692650" y="2239963"/>
          <p14:tracePt t="16469" x="4676775" y="2232025"/>
          <p14:tracePt t="16477" x="4668838" y="2232025"/>
          <p14:tracePt t="16485" x="4645025" y="2216150"/>
          <p14:tracePt t="16494" x="4629150" y="2216150"/>
          <p14:tracePt t="16502" x="4619625" y="2208213"/>
          <p14:tracePt t="16510" x="4603750" y="2208213"/>
          <p14:tracePt t="16519" x="4595813" y="2192338"/>
          <p14:tracePt t="16544" x="4579938" y="2184400"/>
          <p14:tracePt t="16566" x="4579938" y="2168525"/>
          <p14:tracePt t="16582" x="4579938" y="2159000"/>
          <p14:tracePt t="16598" x="4579938" y="2135188"/>
          <p14:tracePt t="16607" x="4603750" y="2119313"/>
          <p14:tracePt t="16615" x="4629150" y="2111375"/>
          <p14:tracePt t="16623" x="4652963" y="2087563"/>
          <p14:tracePt t="16631" x="4692650" y="2071688"/>
          <p14:tracePt t="16639" x="4716463" y="2046288"/>
          <p14:tracePt t="16648" x="4765675" y="2022475"/>
          <p14:tracePt t="16656" x="4773613" y="2014538"/>
          <p14:tracePt t="16665" x="4797425" y="1998663"/>
          <p14:tracePt t="16673" x="4821238" y="1974850"/>
          <p14:tracePt t="16681" x="4838700" y="1966913"/>
          <p14:tracePt t="16689" x="4862513" y="1949450"/>
          <p14:tracePt t="16698" x="4870450" y="1941513"/>
          <p14:tracePt t="16706" x="4870450" y="1925638"/>
          <p14:tracePt t="16715" x="4886325" y="1917700"/>
          <p14:tracePt t="16731" x="4886325" y="1901825"/>
          <p14:tracePt t="16748" x="4886325" y="1893888"/>
          <p14:tracePt t="16769" x="4886325" y="1878013"/>
          <p14:tracePt t="16777" x="4886325" y="1870075"/>
          <p14:tracePt t="16785" x="4870450" y="1870075"/>
          <p14:tracePt t="16790" x="4862513" y="1854200"/>
          <p14:tracePt t="16798" x="4821238" y="1828800"/>
          <p14:tracePt t="16806" x="4797425" y="1820863"/>
          <p14:tracePt t="16814" x="4773613" y="1804988"/>
          <p14:tracePt t="16823" x="4741863" y="1781175"/>
          <p14:tracePt t="16831" x="4700588" y="1781175"/>
          <p14:tracePt t="16840" x="4692650" y="1773238"/>
          <p14:tracePt t="16848" x="4652963" y="1757363"/>
          <p14:tracePt t="16856" x="4629150" y="1757363"/>
          <p14:tracePt t="16864" x="4595813" y="1749425"/>
          <p14:tracePt t="16873" x="4572000" y="1749425"/>
          <p14:tracePt t="16881" x="4548188" y="1749425"/>
          <p14:tracePt t="16889" x="4524375" y="1749425"/>
          <p14:tracePt t="16898" x="4506913" y="1749425"/>
          <p14:tracePt t="16906" x="4498975" y="1749425"/>
          <p14:tracePt t="16914" x="4483100" y="1749425"/>
          <p14:tracePt t="16923" x="4475163" y="1749425"/>
          <p14:tracePt t="16931" x="4459288" y="1749425"/>
          <p14:tracePt t="16957" x="4451350" y="1757363"/>
          <p14:tracePt t="16981" x="4451350" y="1773238"/>
          <p14:tracePt t="16998" x="4451350" y="1781175"/>
          <p14:tracePt t="17006" x="4451350" y="1797050"/>
          <p14:tracePt t="17015" x="4451350" y="1820863"/>
          <p14:tracePt t="17023" x="4451350" y="1828800"/>
          <p14:tracePt t="17031" x="4451350" y="1854200"/>
          <p14:tracePt t="17040" x="4451350" y="1878013"/>
          <p14:tracePt t="17048" x="4451350" y="1893888"/>
          <p14:tracePt t="17056" x="4451350" y="1917700"/>
          <p14:tracePt t="17064" x="4451350" y="1941513"/>
          <p14:tracePt t="17073" x="4451350" y="1949450"/>
          <p14:tracePt t="17081" x="4451350" y="1974850"/>
          <p14:tracePt t="17090" x="4451350" y="1990725"/>
          <p14:tracePt t="17098" x="4451350" y="2014538"/>
          <p14:tracePt t="17106" x="4451350" y="2022475"/>
          <p14:tracePt t="17115" x="4451350" y="2046288"/>
          <p14:tracePt t="17123" x="4451350" y="2063750"/>
          <p14:tracePt t="17131" x="4451350" y="2087563"/>
          <p14:tracePt t="18157" x="4556125" y="1393825"/>
          <p14:tracePt t="18178" x="4548188" y="1393825"/>
          <p14:tracePt t="18187" x="4548188" y="1401763"/>
          <p14:tracePt t="18227" x="4548188" y="1417638"/>
          <p14:tracePt t="18235" x="4532313" y="1417638"/>
          <p14:tracePt t="18258" x="4532313" y="1427163"/>
          <p14:tracePt t="18289" x="4524375" y="1427163"/>
          <p14:tracePt t="18298" x="4524375" y="1443038"/>
          <p14:tracePt t="18462" x="4524375" y="1450975"/>
          <p14:tracePt t="18470" x="4524375" y="1466850"/>
          <p14:tracePt t="18478" x="4524375" y="1474788"/>
          <p14:tracePt t="18494" x="4506913" y="1498600"/>
          <p14:tracePt t="18502" x="4498975" y="1522413"/>
          <p14:tracePt t="18511" x="4483100" y="1547813"/>
          <p14:tracePt t="18519" x="4475163" y="1587500"/>
          <p14:tracePt t="18527" x="4451350" y="1619250"/>
          <p14:tracePt t="18535" x="4410075" y="1668463"/>
          <p14:tracePt t="18544" x="4386263" y="1724025"/>
          <p14:tracePt t="18552" x="4378325" y="1731963"/>
          <p14:tracePt t="18561" x="4354513" y="1773238"/>
          <p14:tracePt t="18569" x="4330700" y="1797050"/>
          <p14:tracePt t="18577" x="4313238" y="1820863"/>
          <p14:tracePt t="18586" x="4289425" y="1844675"/>
          <p14:tracePt t="18594" x="4281488" y="1854200"/>
          <p14:tracePt t="18602" x="4265613" y="1878013"/>
          <p14:tracePt t="18611" x="4257675" y="1901825"/>
          <p14:tracePt t="18619" x="4257675" y="1917700"/>
          <p14:tracePt t="18627" x="4241800" y="1925638"/>
          <p14:tracePt t="18636" x="4241800" y="1941513"/>
          <p14:tracePt t="18644" x="4241800" y="1966913"/>
          <p14:tracePt t="18652" x="4241800" y="1974850"/>
          <p14:tracePt t="18660" x="4241800" y="1990725"/>
          <p14:tracePt t="18669" x="4241800" y="2014538"/>
          <p14:tracePt t="18677" x="4241800" y="2022475"/>
          <p14:tracePt t="18685" x="4241800" y="2038350"/>
          <p14:tracePt t="18694" x="4241800" y="2046288"/>
          <p14:tracePt t="18702" x="4257675" y="2063750"/>
          <p14:tracePt t="18711" x="4257675" y="2071688"/>
          <p14:tracePt t="18719" x="4257675" y="2087563"/>
          <p14:tracePt t="18727" x="4265613" y="2095500"/>
          <p14:tracePt t="18736" x="4281488" y="2111375"/>
          <p14:tracePt t="18744" x="4281488" y="2119313"/>
          <p14:tracePt t="18752" x="4289425" y="2135188"/>
          <p14:tracePt t="18761" x="4313238" y="2143125"/>
          <p14:tracePt t="18769" x="4330700" y="2159000"/>
          <p14:tracePt t="18777" x="4330700" y="2168525"/>
          <p14:tracePt t="18785" x="4338638" y="2184400"/>
          <p14:tracePt t="18794" x="4354513" y="2184400"/>
          <p14:tracePt t="18802" x="4362450" y="2192338"/>
          <p14:tracePt t="18827" x="4362450" y="2208213"/>
          <p14:tracePt t="18836" x="4378325" y="2208213"/>
          <p14:tracePt t="19007" x="4386263" y="2208213"/>
          <p14:tracePt t="19015" x="4410075" y="2192338"/>
          <p14:tracePt t="19023" x="4435475" y="2184400"/>
          <p14:tracePt t="19032" x="4451350" y="2168525"/>
          <p14:tracePt t="19040" x="4475163" y="2159000"/>
          <p14:tracePt t="19048" x="4506913" y="2135188"/>
          <p14:tracePt t="19056" x="4524375" y="2135188"/>
          <p14:tracePt t="19064" x="4556125" y="2119313"/>
          <p14:tracePt t="19072" x="4572000" y="2111375"/>
          <p14:tracePt t="19081" x="4595813" y="2095500"/>
          <p14:tracePt t="19089" x="4603750" y="2087563"/>
          <p14:tracePt t="19097" x="4619625" y="2087563"/>
          <p14:tracePt t="19110" x="4629150" y="2071688"/>
          <p14:tracePt t="19127" x="4629150" y="2063750"/>
          <p14:tracePt t="19135" x="4645025" y="2063750"/>
          <p14:tracePt t="19152" x="4645025" y="2046288"/>
          <p14:tracePt t="19169" x="4652963" y="2038350"/>
          <p14:tracePt t="19177" x="4652963" y="2022475"/>
          <p14:tracePt t="19194" x="4668838" y="2014538"/>
          <p14:tracePt t="20228" x="4192588" y="2063750"/>
          <p14:tracePt t="25983" x="4208463" y="2071688"/>
          <p14:tracePt t="25993" x="4241800" y="2135188"/>
          <p14:tracePt t="26000" x="4265613" y="2192338"/>
          <p14:tracePt t="26008" x="4354513" y="2328863"/>
          <p14:tracePt t="26017" x="4427538" y="2473325"/>
          <p14:tracePt t="26027" x="4629150" y="2797175"/>
          <p14:tracePt t="26034" x="4725988" y="2941638"/>
          <p14:tracePt t="26042" x="4821238" y="3101975"/>
          <p14:tracePt t="26050" x="4870450" y="3151188"/>
          <p14:tracePt t="26058" x="4959350" y="3248025"/>
          <p14:tracePt t="26066" x="5040313" y="3319463"/>
          <p14:tracePt t="26075" x="5111750" y="3368675"/>
          <p14:tracePt t="26083" x="5176838" y="3416300"/>
          <p14:tracePt t="26091" x="5249863" y="3441700"/>
          <p14:tracePt t="26100" x="5297488" y="3465513"/>
          <p14:tracePt t="26108" x="5346700" y="3481388"/>
          <p14:tracePt t="26116" x="5402263" y="3481388"/>
          <p14:tracePt t="26124" x="5443538" y="3481388"/>
          <p14:tracePt t="26132" x="5491163" y="3481388"/>
          <p14:tracePt t="26140" x="5522913" y="3481388"/>
          <p14:tracePt t="26149" x="5540375" y="3481388"/>
          <p14:tracePt t="26157" x="5564188" y="3457575"/>
          <p14:tracePt t="26165" x="5595938" y="3416300"/>
          <p14:tracePt t="26174" x="5611813" y="3392488"/>
          <p14:tracePt t="26182" x="5619750" y="3344863"/>
          <p14:tracePt t="26190" x="5619750" y="3271838"/>
          <p14:tracePt t="26199" x="5619750" y="3198813"/>
          <p14:tracePt t="26207" x="5588000" y="3101975"/>
          <p14:tracePt t="26216" x="5522913" y="2981325"/>
          <p14:tracePt t="26224" x="5443538" y="2860675"/>
          <p14:tracePt t="26232" x="5370513" y="2724150"/>
          <p14:tracePt t="26240" x="5329238" y="2674938"/>
          <p14:tracePt t="26249" x="5273675" y="2570163"/>
          <p14:tracePt t="26257" x="5249863" y="2530475"/>
          <p14:tracePt t="26265" x="5208588" y="2473325"/>
          <p14:tracePt t="26274" x="5176838" y="2433638"/>
          <p14:tracePt t="26282" x="5160963" y="2401888"/>
          <p14:tracePt t="26290" x="5137150" y="2386013"/>
          <p14:tracePt t="26299" x="5127625" y="2360613"/>
          <p14:tracePt t="26307" x="5111750" y="2352675"/>
          <p14:tracePt t="26317" x="5103813" y="2336800"/>
          <p14:tracePt t="26324" x="5080000" y="2336800"/>
          <p14:tracePt t="26332" x="5056188" y="2336800"/>
          <p14:tracePt t="26342" x="5032375" y="2336800"/>
          <p14:tracePt t="26349" x="4991100" y="2336800"/>
          <p14:tracePt t="26357" x="4967288" y="2336800"/>
          <p14:tracePt t="26365" x="4959350" y="2336800"/>
          <p14:tracePt t="26374" x="4918075" y="2336800"/>
          <p14:tracePt t="26382" x="4894263" y="2336800"/>
          <p14:tracePt t="26390" x="4886325" y="2336800"/>
          <p14:tracePt t="26399" x="4870450" y="2336800"/>
          <p14:tracePt t="26407" x="4862513" y="2336800"/>
          <p14:tracePt t="26415" x="4846638" y="2336800"/>
          <p14:tracePt t="26424" x="4846638" y="2352675"/>
          <p14:tracePt t="26432" x="4838700" y="2352675"/>
          <p14:tracePt t="26440" x="4838700" y="2360613"/>
          <p14:tracePt t="26498" x="4838700" y="2378075"/>
          <p14:tracePt t="26548" x="4846638" y="2378075"/>
          <p14:tracePt t="26564" x="4862513" y="2378075"/>
          <p14:tracePt t="26573" x="4870450" y="2378075"/>
          <p14:tracePt t="26579" x="4886325" y="2378075"/>
          <p14:tracePt t="26587" x="4910138" y="2378075"/>
          <p14:tracePt t="26595" x="4935538" y="2378075"/>
          <p14:tracePt t="26603" x="4959350" y="2360613"/>
          <p14:tracePt t="26611" x="4983163" y="2360613"/>
          <p14:tracePt t="26619" x="5014913" y="2336800"/>
          <p14:tracePt t="26627" x="5040313" y="2328863"/>
          <p14:tracePt t="26636" x="5064125" y="2312988"/>
          <p14:tracePt t="26644" x="5087938" y="2305050"/>
          <p14:tracePt t="26652" x="5127625" y="2289175"/>
          <p14:tracePt t="26660" x="5137150" y="2281238"/>
          <p14:tracePt t="26669" x="5160963" y="2281238"/>
          <p14:tracePt t="26677" x="5176838" y="2263775"/>
          <p14:tracePt t="26685" x="5184775" y="2255838"/>
          <p14:tracePt t="26694" x="5200650" y="2255838"/>
          <p14:tracePt t="26719" x="5208588" y="2239963"/>
          <p14:tracePt t="26953" x="5224463" y="2239963"/>
          <p14:tracePt t="26961" x="5249863" y="2239963"/>
          <p14:tracePt t="26969" x="5257800" y="2255838"/>
          <p14:tracePt t="26977" x="5281613" y="2263775"/>
          <p14:tracePt t="28006" x="4071938" y="1901825"/>
          <p14:tracePt t="28020" x="4056063" y="1925638"/>
          <p14:tracePt t="28028" x="4048125" y="1949450"/>
          <p14:tracePt t="28036" x="4024313" y="2022475"/>
          <p14:tracePt t="28044" x="4006850" y="2046288"/>
          <p14:tracePt t="28052" x="4006850" y="2095500"/>
          <p14:tracePt t="28060" x="4006850" y="2135188"/>
          <p14:tracePt t="28069" x="4006850" y="2192338"/>
          <p14:tracePt t="28077" x="4006850" y="2239963"/>
          <p14:tracePt t="28085" x="4006850" y="2289175"/>
          <p14:tracePt t="28094" x="4024313" y="2336800"/>
          <p14:tracePt t="28102" x="4032250" y="2386013"/>
          <p14:tracePt t="28110" x="4056063" y="2433638"/>
          <p14:tracePt t="28119" x="4087813" y="2473325"/>
          <p14:tracePt t="28127" x="4111625" y="2522538"/>
          <p14:tracePt t="28135" x="4137025" y="2554288"/>
          <p14:tracePt t="28144" x="4168775" y="2595563"/>
          <p14:tracePt t="28152" x="4208463" y="2619375"/>
          <p14:tracePt t="28160" x="4257675" y="2651125"/>
          <p14:tracePt t="28169" x="4289425" y="2674938"/>
          <p14:tracePt t="28177" x="4338638" y="2700338"/>
          <p14:tracePt t="28185" x="4378325" y="2716213"/>
          <p14:tracePt t="28194" x="4427538" y="2724150"/>
          <p14:tracePt t="28202" x="4483100" y="2740025"/>
          <p14:tracePt t="28210" x="4532313" y="2740025"/>
          <p14:tracePt t="28219" x="4579938" y="2740025"/>
          <p14:tracePt t="28227" x="4629150" y="2740025"/>
          <p14:tracePt t="28235" x="4676775" y="2740025"/>
          <p14:tracePt t="28243" x="4700588" y="2740025"/>
          <p14:tracePt t="28252" x="4765675" y="2716213"/>
          <p14:tracePt t="28260" x="4789488" y="2700338"/>
          <p14:tracePt t="28269" x="4813300" y="2692400"/>
          <p14:tracePt t="28277" x="4846638" y="2674938"/>
          <p14:tracePt t="28285" x="4870450" y="2651125"/>
          <p14:tracePt t="28294" x="4886325" y="2643188"/>
          <p14:tracePt t="28302" x="4894263" y="2627313"/>
          <p14:tracePt t="28310" x="4910138" y="2619375"/>
          <p14:tracePt t="28335" x="4918075" y="2603500"/>
          <p14:tracePt t="28573" x="4935538" y="2603500"/>
          <p14:tracePt t="28581" x="4959350" y="2603500"/>
          <p14:tracePt t="28590" x="4967288" y="2595563"/>
          <p14:tracePt t="28598" x="5006975" y="2578100"/>
          <p14:tracePt t="28606" x="5040313" y="2570163"/>
          <p14:tracePt t="28615" x="5087938" y="2554288"/>
          <p14:tracePt t="28623" x="5137150" y="2530475"/>
          <p14:tracePt t="28631" x="5200650" y="2522538"/>
          <p14:tracePt t="28640" x="5273675" y="2498725"/>
          <p14:tracePt t="28648" x="5329238" y="2473325"/>
          <p14:tracePt t="28656" x="5354638" y="2457450"/>
          <p14:tracePt t="28664" x="5402263" y="2449513"/>
          <p14:tracePt t="28673" x="5443538" y="2433638"/>
          <p14:tracePt t="28681" x="5467350" y="2425700"/>
          <p14:tracePt t="28690" x="5491163" y="2401888"/>
          <p14:tracePt t="28698" x="5499100" y="2386013"/>
          <p14:tracePt t="28706" x="5514975" y="2386013"/>
          <p14:tracePt t="28715" x="5522913" y="2378075"/>
          <p14:tracePt t="28723" x="5522913" y="2360613"/>
          <p14:tracePt t="28731" x="5522913" y="2352675"/>
          <p14:tracePt t="28740" x="5540375" y="2336800"/>
          <p14:tracePt t="28756" x="5540375" y="2328863"/>
          <p14:tracePt t="28781" x="5540375" y="2312988"/>
          <p14:tracePt t="28798" x="5540375" y="2305050"/>
          <p14:tracePt t="28802" x="5540375" y="2289175"/>
          <p14:tracePt t="28810" x="5540375" y="2281238"/>
          <p14:tracePt t="28819" x="5522913" y="2255838"/>
          <p14:tracePt t="28827" x="5522913" y="2232025"/>
          <p14:tracePt t="28835" x="5514975" y="2192338"/>
          <p14:tracePt t="28844" x="5499100" y="2184400"/>
          <p14:tracePt t="28852" x="5491163" y="2159000"/>
          <p14:tracePt t="28860" x="5491163" y="2135188"/>
          <p14:tracePt t="28869" x="5475288" y="2111375"/>
          <p14:tracePt t="28877" x="5475288" y="2095500"/>
          <p14:tracePt t="28885" x="5475288" y="2087563"/>
          <p14:tracePt t="28894" x="5467350" y="2071688"/>
          <p14:tracePt t="28902" x="5467350" y="2063750"/>
          <p14:tracePt t="28910" x="5467350" y="2046288"/>
          <p14:tracePt t="28918" x="5467350" y="2038350"/>
          <p14:tracePt t="28927" x="5467350" y="2022475"/>
          <p14:tracePt t="28935" x="5451475" y="2014538"/>
          <p14:tracePt t="28944" x="5451475" y="1998663"/>
          <p14:tracePt t="28952" x="5451475" y="1990725"/>
          <p14:tracePt t="28960" x="5451475" y="1966913"/>
          <p14:tracePt t="28969" x="5443538" y="1941513"/>
          <p14:tracePt t="28977" x="5443538" y="1925638"/>
          <p14:tracePt t="28985" x="5443538" y="1901825"/>
          <p14:tracePt t="28994" x="5443538" y="1878013"/>
          <p14:tracePt t="29002" x="5426075" y="1854200"/>
          <p14:tracePt t="29010" x="5426075" y="1828800"/>
          <p14:tracePt t="30026" x="4032250" y="3030538"/>
          <p14:tracePt t="30051" x="4032250" y="3224213"/>
          <p14:tracePt t="30053" x="4032250" y="3319463"/>
          <p14:tracePt t="30063" x="4032250" y="3376613"/>
          <p14:tracePt t="30071" x="4032250" y="3457575"/>
          <p14:tracePt t="30078" x="4032250" y="3513138"/>
          <p14:tracePt t="30086" x="4056063" y="3586163"/>
          <p14:tracePt t="30095" x="4071938" y="3625850"/>
          <p14:tracePt t="30103" x="4087813" y="3651250"/>
          <p14:tracePt t="30111" x="4095750" y="3683000"/>
          <p14:tracePt t="30120" x="4121150" y="3698875"/>
          <p14:tracePt t="30128" x="4137025" y="3722688"/>
          <p14:tracePt t="30136" x="4160838" y="3730625"/>
          <p14:tracePt t="30145" x="4168775" y="3748088"/>
          <p14:tracePt t="30153" x="4184650" y="3756025"/>
          <p14:tracePt t="30161" x="4192588" y="3756025"/>
          <p14:tracePt t="30169" x="4208463" y="3771900"/>
          <p14:tracePt t="30178" x="4217988" y="3771900"/>
          <p14:tracePt t="30194" x="4233863" y="3779838"/>
          <p14:tracePt t="30202" x="4241800" y="3779838"/>
          <p14:tracePt t="30219" x="4257675" y="3779838"/>
          <p14:tracePt t="30227" x="4265613" y="3779838"/>
          <p14:tracePt t="30244" x="4281488" y="3771900"/>
          <p14:tracePt t="30252" x="4281488" y="3756025"/>
          <p14:tracePt t="30260" x="4289425" y="3756025"/>
          <p14:tracePt t="30268" x="4289425" y="3748088"/>
          <p14:tracePt t="30277" x="4305300" y="3730625"/>
          <p14:tracePt t="30285" x="4313238" y="3706813"/>
          <p14:tracePt t="30293" x="4313238" y="3675063"/>
          <p14:tracePt t="30302" x="4313238" y="3651250"/>
          <p14:tracePt t="30310" x="4330700" y="3602038"/>
          <p14:tracePt t="30318" x="4330700" y="3554413"/>
          <p14:tracePt t="30327" x="4330700" y="3489325"/>
          <p14:tracePt t="30335" x="4330700" y="3416300"/>
          <p14:tracePt t="30343" x="4330700" y="3279775"/>
          <p14:tracePt t="30352" x="4338638" y="3198813"/>
          <p14:tracePt t="30360" x="4354513" y="3086100"/>
          <p14:tracePt t="30368" x="4354513" y="2981325"/>
          <p14:tracePt t="30377" x="4362450" y="2868613"/>
          <p14:tracePt t="30385" x="4378325" y="2820988"/>
          <p14:tracePt t="30393" x="4402138" y="2627313"/>
          <p14:tracePt t="30402" x="4427538" y="2530475"/>
          <p14:tracePt t="30410" x="4451350" y="2409825"/>
          <p14:tracePt t="30419" x="4475163" y="2289175"/>
          <p14:tracePt t="30427" x="4498975" y="2168525"/>
          <p14:tracePt t="30435" x="4524375" y="2063750"/>
          <p14:tracePt t="30443" x="4548188" y="1998663"/>
          <p14:tracePt t="30452" x="4572000" y="1893888"/>
          <p14:tracePt t="30460" x="4595813" y="1797050"/>
          <p14:tracePt t="30469" x="4619625" y="1708150"/>
          <p14:tracePt t="30477" x="4668838" y="1571625"/>
          <p14:tracePt t="30486" x="4676775" y="1547813"/>
          <p14:tracePt t="30493" x="4725988" y="1474788"/>
          <p14:tracePt t="30502" x="4749800" y="1443038"/>
          <p14:tracePt t="30510" x="4797425" y="1417638"/>
          <p14:tracePt t="30519" x="4846638" y="1401763"/>
          <p14:tracePt t="30527" x="4910138" y="1401763"/>
          <p14:tracePt t="30535" x="5006975" y="1401763"/>
          <p14:tracePt t="30544" x="5087938" y="1401763"/>
          <p14:tracePt t="30552" x="5137150" y="1417638"/>
          <p14:tracePt t="30560" x="5273675" y="1474788"/>
          <p14:tracePt t="30568" x="5370513" y="1547813"/>
          <p14:tracePt t="30577" x="5402263" y="1587500"/>
          <p14:tracePt t="30585" x="5475288" y="1660525"/>
          <p14:tracePt t="30593" x="5548313" y="1731963"/>
          <p14:tracePt t="30602" x="5595938" y="1804988"/>
          <p14:tracePt t="30610" x="5635625" y="1870075"/>
          <p14:tracePt t="30618" x="5661025" y="1941513"/>
          <p14:tracePt t="30627" x="5684838" y="1990725"/>
          <p14:tracePt t="30635" x="5684838" y="1998663"/>
          <p14:tracePt t="30643" x="5692775" y="2038350"/>
          <p14:tracePt t="30652" x="5708650" y="2071688"/>
          <p14:tracePt t="30660" x="5708650" y="2095500"/>
          <p14:tracePt t="30668" x="5708650" y="2119313"/>
          <p14:tracePt t="30685" x="5708650" y="2135188"/>
          <p14:tracePt t="30694" x="5708650" y="2143125"/>
          <p14:tracePt t="30932" x="5708650" y="2135188"/>
          <p14:tracePt t="30941" x="5708650" y="2119313"/>
          <p14:tracePt t="30949" x="5708650" y="2095500"/>
          <p14:tracePt t="30957" x="5708650" y="2087563"/>
          <p14:tracePt t="30965" x="5708650" y="2071688"/>
          <p14:tracePt t="30973" x="5708650" y="2046288"/>
          <p14:tracePt t="30982" x="5708650" y="2022475"/>
          <p14:tracePt t="30990" x="5708650" y="1998663"/>
          <p14:tracePt t="30998" x="5708650" y="1974850"/>
          <p14:tracePt t="31006" x="5708650" y="1949450"/>
          <p14:tracePt t="31014" x="5708650" y="1941513"/>
          <p14:tracePt t="31023" x="5708650" y="1917700"/>
          <p14:tracePt t="31031" x="5708650" y="1901825"/>
          <p14:tracePt t="31048" x="5708650" y="1893888"/>
          <p14:tracePt t="31073" x="5708650" y="1878013"/>
          <p14:tracePt t="36650" x="9305925" y="2747963"/>
          <p14:tracePt t="36664" x="9232900" y="2747963"/>
          <p14:tracePt t="36669" x="9201150" y="2747963"/>
          <p14:tracePt t="36675" x="9151938" y="2747963"/>
          <p14:tracePt t="36683" x="9104313" y="2747963"/>
          <p14:tracePt t="36691" x="9086850" y="2747963"/>
          <p14:tracePt t="36699" x="9055100" y="2747963"/>
          <p14:tracePt t="36707" x="9015413" y="2747963"/>
          <p14:tracePt t="36716" x="8966200" y="2716213"/>
          <p14:tracePt t="36724" x="8934450" y="2667000"/>
          <p14:tracePt t="36732" x="8910638" y="2619375"/>
          <p14:tracePt t="36741" x="8885238" y="2522538"/>
          <p14:tracePt t="36749" x="8861425" y="2328863"/>
          <p14:tracePt t="36757" x="8861425" y="2232025"/>
          <p14:tracePt t="36765" x="8861425" y="2038350"/>
          <p14:tracePt t="36773" x="8861425" y="1844675"/>
          <p14:tracePt t="36782" x="8861425" y="1636713"/>
          <p14:tracePt t="36790" x="8918575" y="1427163"/>
          <p14:tracePt t="36798" x="9007475" y="1225550"/>
          <p14:tracePt t="36807" x="9086850" y="1055688"/>
          <p14:tracePt t="36815" x="9201150" y="893763"/>
          <p14:tracePt t="36823" x="9321800" y="765175"/>
          <p14:tracePt t="36832" x="9442450" y="668338"/>
          <p14:tracePt t="36840" x="9586913" y="596900"/>
          <p14:tracePt t="36848" x="9717088" y="531813"/>
          <p14:tracePt t="36857" x="9861550" y="523875"/>
          <p14:tracePt t="36865" x="10023475" y="523875"/>
          <p14:tracePt t="36873" x="10183813" y="523875"/>
          <p14:tracePt t="36882" x="10353675" y="571500"/>
          <p14:tracePt t="36890" x="10506075" y="652463"/>
          <p14:tracePt t="36898" x="10652125" y="749300"/>
          <p14:tracePt t="36907" x="10772775" y="869950"/>
          <p14:tracePt t="36915" x="10821988" y="935038"/>
          <p14:tracePt t="36923" x="10909300" y="1016000"/>
          <p14:tracePt t="37228" x="10893425" y="1016000"/>
          <p14:tracePt t="37236" x="10845800" y="1016000"/>
          <p14:tracePt t="37244" x="10764838" y="1031875"/>
          <p14:tracePt t="37252" x="10571163" y="1079500"/>
          <p14:tracePt t="37261" x="10385425" y="1112838"/>
          <p14:tracePt t="37269" x="10144125" y="1160463"/>
          <p14:tracePt t="37277" x="9837738" y="1225550"/>
          <p14:tracePt t="37285" x="9515475" y="1281113"/>
          <p14:tracePt t="37294" x="9353550" y="1322388"/>
          <p14:tracePt t="37302" x="9055100" y="1393825"/>
          <p14:tracePt t="37310" x="8789988" y="1450975"/>
          <p14:tracePt t="37319" x="8693150" y="1490663"/>
          <p14:tracePt t="37327" x="8507413" y="1539875"/>
          <p14:tracePt t="37336" x="8361363" y="1571625"/>
          <p14:tracePt t="37344" x="8329613" y="1587500"/>
          <p14:tracePt t="37352" x="8240713" y="1619250"/>
          <p14:tracePt t="37360" x="8185150" y="1636713"/>
          <p14:tracePt t="37369" x="8143875" y="1644650"/>
          <p14:tracePt t="37377" x="8135938" y="1644650"/>
          <p14:tracePt t="37385" x="8104188" y="1660525"/>
          <p14:tracePt t="37394" x="8096250" y="1660525"/>
          <p14:tracePt t="37410" x="8080375" y="1660525"/>
          <p14:tracePt t="37610" x="8080375" y="1684338"/>
          <p14:tracePt t="37619" x="8120063" y="1757363"/>
          <p14:tracePt t="37627" x="8167688" y="1844675"/>
          <p14:tracePt t="37635" x="8232775" y="1949450"/>
          <p14:tracePt t="37644" x="8289925" y="2071688"/>
          <p14:tracePt t="37652" x="8434388" y="2289175"/>
          <p14:tracePt t="37661" x="8596313" y="2522538"/>
          <p14:tracePt t="37669" x="8675688" y="2627313"/>
          <p14:tracePt t="37677" x="8845550" y="2836863"/>
          <p14:tracePt t="38706" x="11280775" y="1990725"/>
          <p14:tracePt t="38718" x="11296650" y="1974850"/>
          <p14:tracePt t="38721" x="11304588" y="1974850"/>
          <p14:tracePt t="38728" x="11320463" y="1966913"/>
          <p14:tracePt t="38744" x="11329988" y="1966913"/>
          <p14:tracePt t="38752" x="11329988" y="1949450"/>
          <p14:tracePt t="38760" x="11345863" y="1949450"/>
          <p14:tracePt t="38769" x="11345863" y="1941513"/>
          <p14:tracePt t="38794" x="11345863" y="1925638"/>
          <p14:tracePt t="38802" x="11345863" y="1917700"/>
          <p14:tracePt t="38819" x="11345863" y="1901825"/>
          <p14:tracePt t="38827" x="11329988" y="1901825"/>
          <p14:tracePt t="38835" x="11320463" y="1893888"/>
          <p14:tracePt t="38844" x="11304588" y="1893888"/>
          <p14:tracePt t="38860" x="11296650" y="1878013"/>
          <p14:tracePt t="38869" x="11280775" y="1878013"/>
          <p14:tracePt t="38894" x="11272838" y="1878013"/>
          <p14:tracePt t="38902" x="11256963" y="1878013"/>
          <p14:tracePt t="38919" x="11233150" y="1878013"/>
          <p14:tracePt t="38927" x="11223625" y="1878013"/>
          <p14:tracePt t="38935" x="11199813" y="1893888"/>
          <p14:tracePt t="38944" x="11176000" y="1901825"/>
          <p14:tracePt t="38952" x="11136313" y="1917700"/>
          <p14:tracePt t="38960" x="11102975" y="1941513"/>
          <p14:tracePt t="38969" x="11055350" y="1966913"/>
          <p14:tracePt t="38977" x="11006138" y="1990725"/>
          <p14:tracePt t="38986" x="10958513" y="2022475"/>
          <p14:tracePt t="38994" x="10909300" y="2038350"/>
          <p14:tracePt t="39002" x="10869613" y="2063750"/>
          <p14:tracePt t="39010" x="10821988" y="2095500"/>
          <p14:tracePt t="39019" x="10764838" y="2119313"/>
          <p14:tracePt t="39027" x="10725150" y="2135188"/>
          <p14:tracePt t="39036" x="10699750" y="2159000"/>
          <p14:tracePt t="39044" x="10668000" y="2159000"/>
          <p14:tracePt t="39052" x="10644188" y="2168525"/>
          <p14:tracePt t="39060" x="10620375" y="2184400"/>
          <p14:tracePt t="39069" x="10594975" y="2184400"/>
          <p14:tracePt t="39077" x="10571163" y="2184400"/>
          <p14:tracePt t="39085" x="10555288" y="2184400"/>
          <p14:tracePt t="39094" x="10531475" y="2184400"/>
          <p14:tracePt t="39102" x="10506075" y="2184400"/>
          <p14:tracePt t="39110" x="10498138" y="2184400"/>
          <p14:tracePt t="39119" x="10474325" y="2184400"/>
          <p14:tracePt t="39127" x="10450513" y="2168525"/>
          <p14:tracePt t="39135" x="10434638" y="2168525"/>
          <p14:tracePt t="39144" x="10426700" y="2159000"/>
          <p14:tracePt t="39152" x="10409238" y="2159000"/>
          <p14:tracePt t="39161" x="10401300" y="2143125"/>
          <p14:tracePt t="39169" x="10385425" y="2143125"/>
          <p14:tracePt t="39177" x="10377488" y="2135188"/>
          <p14:tracePt t="39185" x="10353675" y="2119313"/>
          <p14:tracePt t="39202" x="10329863" y="2111375"/>
          <p14:tracePt t="39211" x="10313988" y="2095500"/>
          <p14:tracePt t="39219" x="10288588" y="2095500"/>
          <p14:tracePt t="39227" x="10280650" y="2087563"/>
          <p14:tracePt t="39236" x="10264775" y="2071688"/>
          <p14:tracePt t="39244" x="10256838" y="2071688"/>
          <p14:tracePt t="39252" x="10240963" y="2063750"/>
          <p14:tracePt t="39260" x="10233025" y="2063750"/>
          <p14:tracePt t="39277" x="10217150" y="2063750"/>
          <p14:tracePt t="39294" x="10217150" y="2046288"/>
          <p14:tracePt t="39564" x="10233025" y="2046288"/>
          <p14:tracePt t="39572" x="10256838" y="2046288"/>
          <p14:tracePt t="39580" x="10288588" y="2046288"/>
          <p14:tracePt t="39588" x="10329863" y="2046288"/>
          <p14:tracePt t="39596" x="10377488" y="2046288"/>
          <p14:tracePt t="39604" x="10426700" y="2046288"/>
          <p14:tracePt t="39612" x="10474325" y="2046288"/>
          <p14:tracePt t="39621" x="10506075" y="2046288"/>
          <p14:tracePt t="39629" x="10531475" y="2046288"/>
          <p14:tracePt t="39637" x="10571163" y="2038350"/>
          <p14:tracePt t="39645" x="10602913" y="2038350"/>
          <p14:tracePt t="39653" x="10620375" y="2038350"/>
          <p14:tracePt t="39661" x="10644188" y="2022475"/>
          <p14:tracePt t="39685" x="10652125" y="2022475"/>
          <p14:tracePt t="39694" x="10652125" y="2014538"/>
          <p14:tracePt t="39702" x="10668000" y="2014538"/>
          <p14:tracePt t="39808" x="10668000" y="2022475"/>
          <p14:tracePt t="39889" x="10652125" y="2022475"/>
          <p14:tracePt t="40916" x="7983538" y="2352675"/>
          <p14:tracePt t="40928" x="7958138" y="2457450"/>
          <p14:tracePt t="40935" x="7926388" y="2546350"/>
          <p14:tracePt t="40940" x="7910513" y="2643188"/>
          <p14:tracePt t="40948" x="7902575" y="2724150"/>
          <p14:tracePt t="40956" x="7902575" y="2797175"/>
          <p14:tracePt t="40964" x="7902575" y="2860675"/>
          <p14:tracePt t="40973" x="7902575" y="2909888"/>
          <p14:tracePt t="40981" x="7910513" y="2965450"/>
          <p14:tracePt t="40989" x="7934325" y="3005138"/>
          <p14:tracePt t="40998" x="7958138" y="3014663"/>
          <p14:tracePt t="41006" x="7999413" y="3062288"/>
          <p14:tracePt t="41014" x="8023225" y="3086100"/>
          <p14:tracePt t="41023" x="8054975" y="3109913"/>
          <p14:tracePt t="41031" x="8096250" y="3109913"/>
          <p14:tracePt t="41039" x="8135938" y="3127375"/>
          <p14:tracePt t="41048" x="8185150" y="3135313"/>
          <p14:tracePt t="41056" x="8281988" y="3135313"/>
          <p14:tracePt t="41064" x="8313738" y="3135313"/>
          <p14:tracePt t="41073" x="8434388" y="3127375"/>
          <p14:tracePt t="41081" x="8523288" y="3101975"/>
          <p14:tracePt t="41089" x="8570913" y="3078163"/>
          <p14:tracePt t="41098" x="8667750" y="3038475"/>
          <p14:tracePt t="41106" x="8813800" y="2965450"/>
          <p14:tracePt t="41114" x="8861425" y="2941638"/>
          <p14:tracePt t="41123" x="8934450" y="2892425"/>
          <p14:tracePt t="41131" x="9007475" y="2844800"/>
          <p14:tracePt t="41139" x="9063038" y="2797175"/>
          <p14:tracePt t="41148" x="9112250" y="2747963"/>
          <p14:tracePt t="41156" x="9151938" y="2700338"/>
          <p14:tracePt t="41164" x="9183688" y="2651125"/>
          <p14:tracePt t="41173" x="9201150" y="2603500"/>
          <p14:tracePt t="41181" x="9209088" y="2554288"/>
          <p14:tracePt t="41189" x="9224963" y="2498725"/>
          <p14:tracePt t="41198" x="9224963" y="2449513"/>
          <p14:tracePt t="41206" x="9224963" y="2401888"/>
          <p14:tracePt t="41214" x="9224963" y="2336800"/>
          <p14:tracePt t="41223" x="9224963" y="2281238"/>
          <p14:tracePt t="41231" x="9209088" y="2216150"/>
          <p14:tracePt t="41239" x="9201150" y="2143125"/>
          <p14:tracePt t="41248" x="9175750" y="2087563"/>
          <p14:tracePt t="41256" x="9151938" y="2022475"/>
          <p14:tracePt t="41265" x="9086850" y="1917700"/>
          <p14:tracePt t="41273" x="9063038" y="1878013"/>
          <p14:tracePt t="41281" x="9055100" y="1854200"/>
          <p14:tracePt t="41289" x="9031288" y="1820863"/>
          <p14:tracePt t="41298" x="9007475" y="1804988"/>
          <p14:tracePt t="41306" x="8990013" y="1781175"/>
          <p14:tracePt t="41314" x="8982075" y="1757363"/>
          <p14:tracePt t="41323" x="8966200" y="1757363"/>
          <p14:tracePt t="41331" x="8958263" y="1749425"/>
          <p14:tracePt t="41348" x="8942388" y="1749425"/>
          <p14:tracePt t="41387" x="8934450" y="1749425"/>
          <p14:tracePt t="42046" x="8918575" y="1749425"/>
          <p14:tracePt t="42054" x="8894763" y="1773238"/>
          <p14:tracePt t="42062" x="8845550" y="1797050"/>
          <p14:tracePt t="42070" x="8675688" y="1901825"/>
          <p14:tracePt t="43102" x="4257675" y="4529138"/>
          <p14:tracePt t="43169" x="4257675" y="4545013"/>
          <p14:tracePt t="43185" x="4257675" y="4552950"/>
          <p14:tracePt t="43194" x="4241800" y="4552950"/>
          <p14:tracePt t="43202" x="4241800" y="4568825"/>
          <p14:tracePt t="43210" x="4241800" y="4576763"/>
          <p14:tracePt t="43227" x="4233863" y="4576763"/>
          <p14:tracePt t="43235" x="4233863" y="4594225"/>
          <p14:tracePt t="43243" x="4217988" y="4594225"/>
          <p14:tracePt t="43260" x="4217988" y="4602163"/>
          <p14:tracePt t="43269" x="4208463" y="4602163"/>
          <p14:tracePt t="43294" x="4192588" y="4602163"/>
          <p14:tracePt t="43331" x="4184650" y="4602163"/>
          <p14:tracePt t="43356" x="4184650" y="4594225"/>
          <p14:tracePt t="43364" x="4184650" y="4576763"/>
          <p14:tracePt t="43373" x="4184650" y="4568825"/>
          <p14:tracePt t="43381" x="4184650" y="4545013"/>
          <p14:tracePt t="43389" x="4184650" y="4505325"/>
          <p14:tracePt t="43398" x="4208463" y="4471988"/>
          <p14:tracePt t="43406" x="4241800" y="4408488"/>
          <p14:tracePt t="43415" x="4305300" y="4359275"/>
          <p14:tracePt t="43423" x="4378325" y="4287838"/>
          <p14:tracePt t="43431" x="4459288" y="4238625"/>
          <p14:tracePt t="43440" x="4524375" y="4214813"/>
          <p14:tracePt t="43448" x="4668838" y="4157663"/>
          <p14:tracePt t="43456" x="4725988" y="4133850"/>
          <p14:tracePt t="43465" x="4821238" y="4110038"/>
          <p14:tracePt t="43473" x="4935538" y="4070350"/>
          <p14:tracePt t="43481" x="5006975" y="4060825"/>
          <p14:tracePt t="43490" x="5040313" y="4044950"/>
          <p14:tracePt t="43498" x="5103813" y="4037013"/>
          <p14:tracePt t="43506" x="5153025" y="4037013"/>
          <p14:tracePt t="43515" x="5200650" y="4021138"/>
          <p14:tracePt t="43523" x="5233988" y="4021138"/>
          <p14:tracePt t="43531" x="5257800" y="4013200"/>
          <p14:tracePt t="43540" x="5281613" y="4013200"/>
          <p14:tracePt t="43548" x="5305425" y="4013200"/>
          <p14:tracePt t="43556" x="5329238" y="4013200"/>
          <p14:tracePt t="43565" x="5346700" y="4013200"/>
          <p14:tracePt t="43573" x="5354638" y="3997325"/>
          <p14:tracePt t="43581" x="5394325" y="3989388"/>
          <p14:tracePt t="43589" x="5418138" y="3973513"/>
          <p14:tracePt t="43598" x="5443538" y="3948113"/>
          <p14:tracePt t="43606" x="5467350" y="3924300"/>
          <p14:tracePt t="43614" x="5491163" y="3900488"/>
          <p14:tracePt t="43623" x="5522913" y="3852863"/>
          <p14:tracePt t="43632" x="5588000" y="3771900"/>
          <p14:tracePt t="43640" x="5635625" y="3706813"/>
          <p14:tracePt t="43648" x="5684838" y="3609975"/>
          <p14:tracePt t="43656" x="5741988" y="3489325"/>
          <p14:tracePt t="43665" x="5789613" y="3368675"/>
          <p14:tracePt t="43673" x="5854700" y="3224213"/>
          <p14:tracePt t="43681" x="5951538" y="2909888"/>
          <p14:tracePt t="43690" x="6030913" y="2386013"/>
          <p14:tracePt t="43699" x="6048375" y="2087563"/>
          <p14:tracePt t="43706" x="6048375" y="1781175"/>
          <p14:tracePt t="43715" x="6048375" y="1474788"/>
          <p14:tracePt t="43723" x="6048375" y="1330325"/>
          <p14:tracePt t="43731" x="5999163" y="1039813"/>
          <p14:tracePt t="43740" x="5934075" y="788988"/>
          <p14:tracePt t="43748" x="5862638" y="555625"/>
          <p14:tracePt t="43756" x="5781675" y="361950"/>
          <p14:tracePt t="43764" x="5708650" y="193675"/>
          <p14:tracePt t="43773" x="5619750" y="47625"/>
          <p14:tracePt t="43898" x="4217988" y="39688"/>
          <p14:tracePt t="43906" x="4184650" y="65088"/>
          <p14:tracePt t="43914" x="4144963" y="88900"/>
          <p14:tracePt t="43923" x="4121150" y="112713"/>
          <p14:tracePt t="43931" x="4111625" y="120650"/>
          <p14:tracePt t="43939" x="4071938" y="161925"/>
          <p14:tracePt t="43948" x="4048125" y="185738"/>
          <p14:tracePt t="43956" x="4024313" y="209550"/>
          <p14:tracePt t="43964" x="4006850" y="233363"/>
          <p14:tracePt t="43973" x="3983038" y="266700"/>
          <p14:tracePt t="43981" x="3959225" y="306388"/>
          <p14:tracePt t="43989" x="3935413" y="338138"/>
          <p14:tracePt t="43998" x="3910013" y="387350"/>
          <p14:tracePt t="44006" x="3902075" y="427038"/>
          <p14:tracePt t="44014" x="3886200" y="484188"/>
          <p14:tracePt t="44023" x="3862388" y="531813"/>
          <p14:tracePt t="44031" x="3854450" y="596900"/>
          <p14:tracePt t="44039" x="3838575" y="652463"/>
          <p14:tracePt t="44048" x="3838575" y="717550"/>
          <p14:tracePt t="44056" x="3814763" y="911225"/>
          <p14:tracePt t="44065" x="3814763" y="1016000"/>
          <p14:tracePt t="44073" x="3814763" y="1112838"/>
          <p14:tracePt t="44081" x="3814763" y="1249363"/>
          <p14:tracePt t="44090" x="3814763" y="1370013"/>
          <p14:tracePt t="44098" x="3814763" y="1490663"/>
          <p14:tracePt t="44106" x="3814763" y="1547813"/>
          <p14:tracePt t="45137" x="6080125" y="2473325"/>
          <p14:tracePt t="45496" x="6111875" y="2473325"/>
          <p14:tracePt t="45505" x="6135688" y="2473325"/>
          <p14:tracePt t="45513" x="6184900" y="2473325"/>
          <p14:tracePt t="45521" x="6216650" y="2473325"/>
          <p14:tracePt t="45529" x="6265863" y="2457450"/>
          <p14:tracePt t="45537" x="6313488" y="2449513"/>
          <p14:tracePt t="45545" x="6459538" y="2409825"/>
          <p14:tracePt t="45553" x="6507163" y="2386013"/>
          <p14:tracePt t="45561" x="6596063" y="2360613"/>
          <p14:tracePt t="45570" x="6692900" y="2312988"/>
          <p14:tracePt t="45578" x="6773863" y="2281238"/>
          <p14:tracePt t="45586" x="6845300" y="2239963"/>
          <p14:tracePt t="45594" x="6894513" y="2208213"/>
          <p14:tracePt t="45603" x="6942138" y="2159000"/>
          <p14:tracePt t="45611" x="6967538" y="2143125"/>
          <p14:tracePt t="45619" x="7015163" y="2095500"/>
          <p14:tracePt t="45627" x="7038975" y="2046288"/>
          <p14:tracePt t="45635" x="7038975" y="2038350"/>
          <p14:tracePt t="45644" x="7064375" y="1990725"/>
          <p14:tracePt t="45652" x="7064375" y="1949450"/>
          <p14:tracePt t="45660" x="7064375" y="1901825"/>
          <p14:tracePt t="45669" x="7064375" y="1854200"/>
          <p14:tracePt t="45677" x="7054850" y="1820863"/>
          <p14:tracePt t="45685" x="7015163" y="1749425"/>
          <p14:tracePt t="45694" x="6983413" y="1684338"/>
          <p14:tracePt t="45702" x="6934200" y="1619250"/>
          <p14:tracePt t="45711" x="6886575" y="1547813"/>
          <p14:tracePt t="45719" x="6821488" y="1474788"/>
          <p14:tracePt t="45727" x="6700838" y="1354138"/>
          <p14:tracePt t="45735" x="6651625" y="1322388"/>
          <p14:tracePt t="45744" x="6580188" y="1257300"/>
          <p14:tracePt t="45752" x="6499225" y="1200150"/>
          <p14:tracePt t="45760" x="6410325" y="1152525"/>
          <p14:tracePt t="45769" x="6329363" y="1112838"/>
          <p14:tracePt t="45777" x="6240463" y="1079500"/>
          <p14:tracePt t="45785" x="6143625" y="1039813"/>
          <p14:tracePt t="45794" x="6056313" y="1031875"/>
          <p14:tracePt t="45802" x="5975350" y="1016000"/>
          <p14:tracePt t="45810" x="5886450" y="1016000"/>
          <p14:tracePt t="45819" x="5813425" y="1016000"/>
          <p14:tracePt t="45827" x="5741988" y="1016000"/>
          <p14:tracePt t="45835" x="5668963" y="1016000"/>
          <p14:tracePt t="45844" x="5619750" y="1039813"/>
          <p14:tracePt t="45852" x="5572125" y="1055688"/>
          <p14:tracePt t="45860" x="5522913" y="1079500"/>
          <p14:tracePt t="45869" x="5499100" y="1087438"/>
          <p14:tracePt t="45877" x="5467350" y="1112838"/>
          <p14:tracePt t="45885" x="5426075" y="1136650"/>
          <p14:tracePt t="45894" x="5418138" y="1152525"/>
          <p14:tracePt t="45902" x="5394325" y="1160463"/>
          <p14:tracePt t="45910" x="5378450" y="1176338"/>
          <p14:tracePt t="45919" x="5354638" y="1200150"/>
          <p14:tracePt t="45927" x="5346700" y="1208088"/>
          <p14:tracePt t="45936" x="5346700" y="1225550"/>
          <p14:tracePt t="45944" x="5329238" y="1233488"/>
          <p14:tracePt t="46204" x="5321300" y="1233488"/>
          <p14:tracePt t="46213" x="5297488" y="1233488"/>
          <p14:tracePt t="46221" x="5257800" y="1233488"/>
          <p14:tracePt t="46229" x="5208588" y="1249363"/>
          <p14:tracePt t="47260" x="5370513" y="2692400"/>
          <p14:tracePt t="48369" x="5378450" y="2674938"/>
          <p14:tracePt t="48378" x="5402263" y="2667000"/>
          <p14:tracePt t="48386" x="5443538" y="2643188"/>
          <p14:tracePt t="49407" x="6305550" y="1595438"/>
          <p14:tracePt t="53646" x="6305550" y="1611313"/>
          <p14:tracePt t="53655" x="6305550" y="1692275"/>
          <p14:tracePt t="53663" x="6313488" y="1749425"/>
          <p14:tracePt t="53672" x="6329363" y="1797050"/>
          <p14:tracePt t="53680" x="6329363" y="1854200"/>
          <p14:tracePt t="53688" x="6354763" y="1966913"/>
          <p14:tracePt t="53697" x="6354763" y="2022475"/>
          <p14:tracePt t="53705" x="6362700" y="2192338"/>
          <p14:tracePt t="53713" x="6362700" y="2255838"/>
          <p14:tracePt t="53722" x="6362700" y="2378075"/>
          <p14:tracePt t="53731" x="6362700" y="2482850"/>
          <p14:tracePt t="53737" x="6362700" y="2554288"/>
          <p14:tracePt t="53746" x="6362700" y="2643188"/>
          <p14:tracePt t="53754" x="6362700" y="2674938"/>
          <p14:tracePt t="53762" x="6362700" y="2716213"/>
          <p14:tracePt t="53771" x="6362700" y="2763838"/>
          <p14:tracePt t="53779" x="6354763" y="2787650"/>
          <p14:tracePt t="53787" x="6354763" y="2813050"/>
          <p14:tracePt t="53796" x="6354763" y="2820988"/>
          <p14:tracePt t="53804" x="6354763" y="2836863"/>
          <p14:tracePt t="53820" x="6337300" y="2836863"/>
          <p14:tracePt t="53828" x="6337300" y="2844800"/>
          <p14:tracePt t="53971" x="6337300" y="2836863"/>
          <p14:tracePt t="53987" x="6337300" y="2820988"/>
          <p14:tracePt t="54002" x="6354763" y="2813050"/>
          <p14:tracePt t="54010" x="6362700" y="2813050"/>
          <p14:tracePt t="54019" x="6362700" y="2797175"/>
          <p14:tracePt t="55052" x="6837363" y="2740025"/>
          <p14:tracePt t="59384" x="6837363" y="2700338"/>
          <p14:tracePt t="59392" x="6837363" y="2643188"/>
          <p14:tracePt t="59400" x="6837363" y="2578100"/>
          <p14:tracePt t="59408" x="6837363" y="2498725"/>
          <p14:tracePt t="59417" x="6821488" y="2328863"/>
          <p14:tracePt t="59425" x="6813550" y="2087563"/>
          <p14:tracePt t="59434" x="6789738" y="1804988"/>
          <p14:tracePt t="59441" x="6748463" y="1450975"/>
          <p14:tracePt t="59450" x="6700838" y="1063625"/>
          <p14:tracePt t="59458" x="6651625" y="676275"/>
          <p14:tracePt t="59467" x="6596063" y="241300"/>
          <p14:tracePt t="81503" x="6119813" y="282575"/>
          <p14:tracePt t="81513" x="6169025" y="379413"/>
          <p14:tracePt t="81520" x="6192838" y="484188"/>
          <p14:tracePt t="82549" x="2451100" y="6519863"/>
          <p14:tracePt t="82678" x="2435225" y="6519863"/>
          <p14:tracePt t="82687" x="2411413" y="6519863"/>
          <p14:tracePt t="82694" x="2378075" y="6519863"/>
          <p14:tracePt t="82702" x="2330450" y="6519863"/>
          <p14:tracePt t="82710" x="2233613" y="6527800"/>
          <p14:tracePt t="82718" x="2144713" y="6543675"/>
          <p14:tracePt t="82726" x="2024063" y="6567488"/>
          <p14:tracePt t="82734" x="1887538" y="6600825"/>
          <p14:tracePt t="82742" x="1757363" y="6624638"/>
          <p14:tracePt t="82750" x="1693863" y="6648450"/>
          <p14:tracePt t="82759" x="1571625" y="6688138"/>
          <p14:tracePt t="82767" x="1476375" y="6721475"/>
          <p14:tracePt t="82775" x="1395413" y="6761163"/>
          <p14:tracePt t="82783" x="1306513" y="6792913"/>
          <p14:tracePt t="82799" x="1249363" y="6834188"/>
          <p14:tracePt t="83261" x="1322388" y="6834188"/>
          <p14:tracePt t="83268" x="1346200" y="6834188"/>
          <p14:tracePt t="83275" x="1379538" y="6834188"/>
          <p14:tracePt t="83281" x="1427163" y="6818313"/>
          <p14:tracePt t="83288" x="1466850" y="6818313"/>
          <p14:tracePt t="83297" x="1500188" y="6818313"/>
          <p14:tracePt t="83305" x="1547813" y="6818313"/>
          <p14:tracePt t="83314" x="1589088" y="6818313"/>
          <p14:tracePt t="83321" x="1636713" y="6818313"/>
          <p14:tracePt t="83329" x="1668463" y="6834188"/>
          <p14:tracePt t="83557" x="1935163" y="6721475"/>
          <p14:tracePt t="83565" x="1951038" y="6616700"/>
          <p14:tracePt t="83574" x="1951038" y="6373813"/>
          <p14:tracePt t="83582" x="1958975" y="6164263"/>
          <p14:tracePt t="83590" x="1958975" y="6043613"/>
          <p14:tracePt t="84613" x="3443288" y="3876675"/>
          <p14:tracePt t="84615" x="3475038" y="3892550"/>
          <p14:tracePt t="84624" x="3498850" y="3916363"/>
          <p14:tracePt t="84631" x="3516313" y="3916363"/>
          <p14:tracePt t="84639" x="3524250" y="3916363"/>
          <p14:tracePt t="84647" x="3524250" y="3924300"/>
          <p14:tracePt t="84655" x="3540125" y="3924300"/>
          <p14:tracePt t="84663" x="3540125" y="3940175"/>
          <p14:tracePt t="84695" x="3548063" y="3940175"/>
          <p14:tracePt t="84883" x="3548063" y="3948113"/>
          <p14:tracePt t="84900" x="3548063" y="3965575"/>
          <p14:tracePt t="84916" x="3548063" y="3973513"/>
          <p14:tracePt t="84924" x="3548063" y="3989388"/>
          <p14:tracePt t="84933" x="3548063" y="3997325"/>
          <p14:tracePt t="84941" x="3540125" y="4013200"/>
          <p14:tracePt t="84949" x="3540125" y="4021138"/>
          <p14:tracePt t="84958" x="3540125" y="4037013"/>
          <p14:tracePt t="84966" x="3524250" y="4060825"/>
          <p14:tracePt t="84974" x="3516313" y="4070350"/>
          <p14:tracePt t="84983" x="3498850" y="4094163"/>
          <p14:tracePt t="84991" x="3490913" y="4110038"/>
          <p14:tracePt t="85000" x="3475038" y="4117975"/>
          <p14:tracePt t="85008" x="3467100" y="4141788"/>
          <p14:tracePt t="85016" x="3451225" y="4157663"/>
          <p14:tracePt t="85024" x="3443288" y="4165600"/>
          <p14:tracePt t="85033" x="3427413" y="4183063"/>
          <p14:tracePt t="85041" x="3419475" y="4191000"/>
          <p14:tracePt t="85049" x="3402013" y="4191000"/>
          <p14:tracePt t="85058" x="3394075" y="4206875"/>
          <p14:tracePt t="85074" x="3378200" y="4206875"/>
          <p14:tracePt t="85083" x="3378200" y="4214813"/>
          <p14:tracePt t="85091" x="3370263" y="4214813"/>
          <p14:tracePt t="85116" x="3370263" y="4230688"/>
          <p14:tracePt t="85124" x="3354388" y="4230688"/>
          <p14:tracePt t="85132" x="3354388" y="4238625"/>
          <p14:tracePt t="85141" x="3346450" y="4262438"/>
          <p14:tracePt t="85149" x="3330575" y="4303713"/>
          <p14:tracePt t="85158" x="3322638" y="4359275"/>
          <p14:tracePt t="85166" x="3322638" y="4448175"/>
          <p14:tracePt t="85174" x="3306763" y="4545013"/>
          <p14:tracePt t="85183" x="3306763" y="4649788"/>
          <p14:tracePt t="85191" x="3297238" y="4786313"/>
          <p14:tracePt t="85199" x="3281363" y="4932363"/>
          <p14:tracePt t="85208" x="3281363" y="5076825"/>
          <p14:tracePt t="85216" x="3273425" y="5213350"/>
          <p14:tracePt t="85225" x="3273425" y="5286375"/>
          <p14:tracePt t="85233" x="3257550" y="5414963"/>
          <p14:tracePt t="85241" x="3257550" y="5511800"/>
          <p14:tracePt t="85249" x="3257550" y="5608638"/>
          <p14:tracePt t="85258" x="3257550" y="5649913"/>
          <p14:tracePt t="85266" x="3257550" y="5770563"/>
          <p14:tracePt t="85274" x="3257550" y="5802313"/>
          <p14:tracePt t="85283" x="3257550" y="5842000"/>
          <p14:tracePt t="85291" x="3257550" y="5867400"/>
          <p14:tracePt t="85308" x="3257550" y="5875338"/>
          <p14:tracePt t="85324" x="3257550" y="5891213"/>
          <p14:tracePt t="85371" x="3273425" y="5891213"/>
          <p14:tracePt t="85396" x="3281363" y="5891213"/>
          <p14:tracePt t="85404" x="3297238" y="5891213"/>
          <p14:tracePt t="85420" x="3306763" y="5891213"/>
          <p14:tracePt t="85428" x="3322638" y="5891213"/>
          <p14:tracePt t="85441" x="3346450" y="5891213"/>
          <p14:tracePt t="85449" x="3370263" y="5891213"/>
          <p14:tracePt t="85457" x="3402013" y="5891213"/>
          <p14:tracePt t="85466" x="3427413" y="5891213"/>
          <p14:tracePt t="85474" x="3467100" y="5891213"/>
          <p14:tracePt t="85483" x="3490913" y="5891213"/>
          <p14:tracePt t="85491" x="3524250" y="5891213"/>
          <p14:tracePt t="85499" x="3563938" y="5891213"/>
          <p14:tracePt t="85507" x="3587750" y="5891213"/>
          <p14:tracePt t="85516" x="3613150" y="5891213"/>
          <p14:tracePt t="85524" x="3636963" y="5899150"/>
          <p14:tracePt t="85533" x="3660775" y="5899150"/>
          <p14:tracePt t="85541" x="3668713" y="5915025"/>
          <p14:tracePt t="85549" x="3684588" y="5915025"/>
          <p14:tracePt t="85558" x="3692525" y="5915025"/>
          <p14:tracePt t="85566" x="3692525" y="5922963"/>
          <p14:tracePt t="85574" x="3709988" y="5922963"/>
          <p14:tracePt t="85583" x="3717925" y="5922963"/>
          <p14:tracePt t="85591" x="3717925" y="5938838"/>
          <p14:tracePt t="85608" x="3733800" y="5938838"/>
          <p14:tracePt t="85892" x="3741738" y="5938838"/>
          <p14:tracePt t="85908" x="3757613" y="5938838"/>
          <p14:tracePt t="85925" x="3781425" y="5938838"/>
          <p14:tracePt t="86939" x="5975350" y="5632450"/>
          <p14:tracePt t="87650" x="5999163" y="5632450"/>
          <p14:tracePt t="87658" x="6048375" y="5608638"/>
          <p14:tracePt t="87666" x="6111875" y="5600700"/>
          <p14:tracePt t="87675" x="6216650" y="5561013"/>
          <p14:tracePt t="87683" x="6305550" y="5553075"/>
          <p14:tracePt t="87699" x="6530975" y="5535613"/>
          <p14:tracePt t="87708" x="6669088" y="5527675"/>
          <p14:tracePt t="87716" x="6797675" y="5527675"/>
          <p14:tracePt t="87724" x="6934200" y="5527675"/>
          <p14:tracePt t="87733" x="7080250" y="5527675"/>
          <p14:tracePt t="87741" x="7135813" y="5527675"/>
          <p14:tracePt t="87749" x="7273925" y="5527675"/>
          <p14:tracePt t="87758" x="7394575" y="5527675"/>
          <p14:tracePt t="87766" x="7499350" y="5527675"/>
          <p14:tracePt t="87774" x="7596188" y="5527675"/>
          <p14:tracePt t="87782" x="7693025" y="5527675"/>
          <p14:tracePt t="87791" x="7789863" y="5527675"/>
          <p14:tracePt t="87799" x="7861300" y="5527675"/>
          <p14:tracePt t="87808" x="7926388" y="5527675"/>
          <p14:tracePt t="87816" x="7983538" y="5527675"/>
          <p14:tracePt t="87824" x="8031163" y="5527675"/>
          <p14:tracePt t="87832" x="8054975" y="5527675"/>
          <p14:tracePt t="87841" x="8104188" y="5527675"/>
          <p14:tracePt t="87849" x="8135938" y="5527675"/>
          <p14:tracePt t="87857" x="8159750" y="5535613"/>
          <p14:tracePt t="87866" x="8185150" y="5535613"/>
          <p14:tracePt t="87874" x="8208963" y="5553075"/>
          <p14:tracePt t="87883" x="8232775" y="5561013"/>
          <p14:tracePt t="87891" x="8240713" y="5576888"/>
          <p14:tracePt t="87899" x="8264525" y="5584825"/>
          <p14:tracePt t="87908" x="8281988" y="5600700"/>
          <p14:tracePt t="87916" x="8289925" y="5600700"/>
          <p14:tracePt t="87924" x="8305800" y="5608638"/>
          <p14:tracePt t="87933" x="8313738" y="5624513"/>
          <p14:tracePt t="87941" x="8329613" y="5624513"/>
          <p14:tracePt t="87949" x="8329613" y="5632450"/>
          <p14:tracePt t="87966" x="8337550" y="5632450"/>
          <p14:tracePt t="88995" x="4918075" y="5584825"/>
          <p14:tracePt t="89131" x="4894263" y="5584825"/>
          <p14:tracePt t="89140" x="4821238" y="5584825"/>
          <p14:tracePt t="89148" x="4716463" y="5608638"/>
          <p14:tracePt t="89156" x="4579938" y="5649913"/>
          <p14:tracePt t="89164" x="4451350" y="5681663"/>
          <p14:tracePt t="89172" x="4160838" y="5778500"/>
          <p14:tracePt t="89180" x="3854450" y="5899150"/>
          <p14:tracePt t="89188" x="3524250" y="6035675"/>
          <p14:tracePt t="89197" x="3394075" y="6108700"/>
          <p14:tracePt t="89206" x="3136900" y="6229350"/>
          <p14:tracePt t="89213" x="2911475" y="6350000"/>
          <p14:tracePt t="89221" x="2822575" y="6399213"/>
          <p14:tracePt t="89229" x="2668588" y="6478588"/>
          <p14:tracePt t="89245" x="2628900" y="6519863"/>
          <p14:tracePt t="89254" x="2482850" y="6616700"/>
          <p14:tracePt t="89262" x="2451100" y="6640513"/>
          <p14:tracePt t="89270" x="2435225" y="6648450"/>
          <p14:tracePt t="89278" x="2427288" y="6664325"/>
          <p14:tracePt t="89287" x="2427288" y="6672263"/>
          <p14:tracePt t="89295" x="2427288" y="6688138"/>
          <p14:tracePt t="89320" x="2435225" y="6696075"/>
          <p14:tracePt t="89329" x="2459038" y="6696075"/>
          <p14:tracePt t="89335" x="2500313" y="6713538"/>
          <p14:tracePt t="89343" x="2532063" y="6713538"/>
          <p14:tracePt t="89358" x="2571750" y="6713538"/>
          <p14:tracePt t="89366" x="2628900" y="6713538"/>
          <p14:tracePt t="89374" x="2693988" y="6713538"/>
          <p14:tracePt t="89382" x="2749550" y="6713538"/>
          <p14:tracePt t="89391" x="2838450" y="6713538"/>
          <p14:tracePt t="89399" x="2911475" y="6696075"/>
          <p14:tracePt t="89408" x="2982913" y="6688138"/>
          <p14:tracePt t="89416" x="3055938" y="6672263"/>
          <p14:tracePt t="89424" x="3113088" y="6648450"/>
          <p14:tracePt t="89433" x="3176588" y="6624638"/>
          <p14:tracePt t="89441" x="3281363" y="6567488"/>
          <p14:tracePt t="89449" x="3330575" y="6527800"/>
          <p14:tracePt t="89458" x="3394075" y="6496050"/>
          <p14:tracePt t="89466" x="3443288" y="6430963"/>
          <p14:tracePt t="89474" x="3516313" y="6381750"/>
          <p14:tracePt t="89483" x="3571875" y="6326188"/>
          <p14:tracePt t="89491" x="3621088" y="6261100"/>
          <p14:tracePt t="89499" x="3684588" y="6205538"/>
          <p14:tracePt t="89508" x="3733800" y="6140450"/>
          <p14:tracePt t="89516" x="3765550" y="6092825"/>
          <p14:tracePt t="89524" x="3805238" y="6043613"/>
          <p14:tracePt t="89533" x="3830638" y="5995988"/>
          <p14:tracePt t="89541" x="3838575" y="5964238"/>
          <p14:tracePt t="89549" x="3854450" y="5915025"/>
          <p14:tracePt t="89558" x="3854450" y="5867400"/>
          <p14:tracePt t="89566" x="3854450" y="5818188"/>
          <p14:tracePt t="89574" x="3854450" y="5770563"/>
          <p14:tracePt t="89583" x="3854450" y="5705475"/>
          <p14:tracePt t="89591" x="3854450" y="5673725"/>
          <p14:tracePt t="89599" x="3854450" y="5649913"/>
          <p14:tracePt t="89608" x="3838575" y="5600700"/>
          <p14:tracePt t="89616" x="3830638" y="5561013"/>
          <p14:tracePt t="89624" x="3830638" y="5535613"/>
          <p14:tracePt t="89633" x="3814763" y="5527675"/>
          <p14:tracePt t="89641" x="3814763" y="5511800"/>
          <p14:tracePt t="89649" x="3814763" y="5503863"/>
          <p14:tracePt t="89658" x="3814763" y="5487988"/>
          <p14:tracePt t="89693" x="3814763" y="5503863"/>
          <p14:tracePt t="89704" x="3814763" y="5527675"/>
          <p14:tracePt t="89712" x="3814763" y="5561013"/>
          <p14:tracePt t="89720" x="3814763" y="5608638"/>
          <p14:tracePt t="89729" x="3814763" y="5657850"/>
          <p14:tracePt t="89737" x="3805238" y="5721350"/>
          <p14:tracePt t="89745" x="3805238" y="5754688"/>
          <p14:tracePt t="89753" x="3805238" y="5818188"/>
          <p14:tracePt t="89762" x="3789363" y="5826125"/>
          <p14:tracePt t="89770" x="3789363" y="5867400"/>
          <p14:tracePt t="89778" x="3781425" y="5899150"/>
          <p14:tracePt t="89787" x="3781425" y="5938838"/>
          <p14:tracePt t="89795" x="3781425" y="5972175"/>
          <p14:tracePt t="89803" x="3781425" y="5995988"/>
          <p14:tracePt t="89812" x="3781425" y="6019800"/>
          <p14:tracePt t="89820" x="3781425" y="6043613"/>
          <p14:tracePt t="89828" x="3781425" y="6059488"/>
          <p14:tracePt t="89837" x="3781425" y="6069013"/>
          <p14:tracePt t="89862" x="3781425" y="6084888"/>
          <p14:tracePt t="89880" x="3781425" y="6069013"/>
          <p14:tracePt t="89888" x="3781425" y="6043613"/>
          <p14:tracePt t="89896" x="3781425" y="6011863"/>
          <p14:tracePt t="89908" x="3789363" y="5964238"/>
          <p14:tracePt t="89916" x="3814763" y="5849938"/>
          <p14:tracePt t="89924" x="3814763" y="5802313"/>
          <p14:tracePt t="89933" x="3838575" y="5705475"/>
          <p14:tracePt t="89941" x="3854450" y="5608638"/>
          <p14:tracePt t="89949" x="3854450" y="5527675"/>
          <p14:tracePt t="89958" x="3854450" y="5430838"/>
          <p14:tracePt t="89966" x="3854450" y="5335588"/>
          <p14:tracePt t="89974" x="3854450" y="5246688"/>
          <p14:tracePt t="89983" x="3854450" y="5173663"/>
          <p14:tracePt t="89991" x="3830638" y="5108575"/>
          <p14:tracePt t="89999" x="3814763" y="5076825"/>
          <p14:tracePt t="91033" x="3878263" y="5464175"/>
          <p14:tracePt t="91036" x="3814763" y="5430838"/>
          <p14:tracePt t="91046" x="3805238" y="5430838"/>
          <p14:tracePt t="91053" x="3781425" y="5430838"/>
          <p14:tracePt t="91061" x="3765550" y="5430838"/>
          <p14:tracePt t="91068" x="3757613" y="5430838"/>
          <p14:tracePt t="91077" x="3733800" y="5430838"/>
          <p14:tracePt t="91085" x="3717925" y="5430838"/>
          <p14:tracePt t="91093" x="3692525" y="5456238"/>
          <p14:tracePt t="91101" x="3644900" y="5511800"/>
          <p14:tracePt t="91109" x="3613150" y="5584825"/>
          <p14:tracePt t="91117" x="3563938" y="5673725"/>
          <p14:tracePt t="91125" x="3524250" y="5778500"/>
          <p14:tracePt t="91133" x="3498850" y="5899150"/>
          <p14:tracePt t="91141" x="3490913" y="6019800"/>
          <p14:tracePt t="91158" x="3467100" y="6302375"/>
          <p14:tracePt t="91166" x="3467100" y="6430963"/>
          <p14:tracePt t="91174" x="3467100" y="6496050"/>
          <p14:tracePt t="91183" x="3467100" y="6616700"/>
          <p14:tracePt t="91191" x="3475038" y="6721475"/>
          <p14:tracePt t="91199" x="3490913" y="6792913"/>
          <p14:tracePt t="91375" x="3709988" y="6745288"/>
          <p14:tracePt t="91383" x="3717925" y="6664325"/>
          <p14:tracePt t="91391" x="3741738" y="6543675"/>
          <p14:tracePt t="91399" x="3741738" y="6478588"/>
          <p14:tracePt t="91408" x="3757613" y="6407150"/>
          <p14:tracePt t="91416" x="3757613" y="6310313"/>
          <p14:tracePt t="91424" x="3765550" y="6229350"/>
          <p14:tracePt t="91432" x="3781425" y="6156325"/>
          <p14:tracePt t="91441" x="3781425" y="6084888"/>
          <p14:tracePt t="91449" x="3781425" y="6011863"/>
          <p14:tracePt t="91457" x="3781425" y="5946775"/>
          <p14:tracePt t="91466" x="3781425" y="5899150"/>
          <p14:tracePt t="91474" x="3765550" y="5875338"/>
          <p14:tracePt t="91483" x="3757613" y="5842000"/>
          <p14:tracePt t="91491" x="3741738" y="5802313"/>
          <p14:tracePt t="91500" x="3741738" y="5778500"/>
          <p14:tracePt t="91508" x="3733800" y="5754688"/>
          <p14:tracePt t="91516" x="3733800" y="5745163"/>
          <p14:tracePt t="91524" x="3717925" y="5729288"/>
          <p14:tracePt t="91557" x="3709988" y="5729288"/>
          <p14:tracePt t="91622" x="3692525" y="5729288"/>
          <p14:tracePt t="91809" x="3692525" y="5721350"/>
          <p14:tracePt t="92175" x="3717925" y="5721350"/>
          <p14:tracePt t="92183" x="3733800" y="5705475"/>
          <p14:tracePt t="92191" x="3757613" y="5705475"/>
          <p14:tracePt t="92200" x="3781425" y="5697538"/>
          <p14:tracePt t="93234" x="4943475" y="6116638"/>
          <p14:tracePt t="93237" x="4959350" y="6132513"/>
          <p14:tracePt t="93349" x="4935538" y="6132513"/>
          <p14:tracePt t="93674" x="4935538" y="6116638"/>
          <p14:tracePt t="93682" x="4918075" y="6084888"/>
          <p14:tracePt t="93691" x="4894263" y="6059488"/>
          <p14:tracePt t="93700" x="4870450" y="6019800"/>
          <p14:tracePt t="93708" x="4846638" y="5988050"/>
          <p14:tracePt t="93716" x="4821238" y="5938838"/>
          <p14:tracePt t="93724" x="4773613" y="5849938"/>
          <p14:tracePt t="93733" x="4725988" y="5778500"/>
          <p14:tracePt t="93741" x="4652963" y="5673725"/>
          <p14:tracePt t="93749" x="4572000" y="5600700"/>
          <p14:tracePt t="93758" x="4532313" y="5553075"/>
          <p14:tracePt t="93766" x="4459288" y="5464175"/>
          <p14:tracePt t="93774" x="4378325" y="5391150"/>
          <p14:tracePt t="93783" x="4305300" y="5318125"/>
          <p14:tracePt t="93791" x="4217988" y="5262563"/>
          <p14:tracePt t="93799" x="4144963" y="5213350"/>
          <p14:tracePt t="93808" x="4071938" y="5173663"/>
          <p14:tracePt t="93816" x="4006850" y="5149850"/>
          <p14:tracePt t="93824" x="3951288" y="5133975"/>
          <p14:tracePt t="93833" x="3902075" y="5126038"/>
          <p14:tracePt t="93841" x="3838575" y="5108575"/>
          <p14:tracePt t="93849" x="3830638" y="5108575"/>
          <p14:tracePt t="93857" x="3757613" y="5108575"/>
          <p14:tracePt t="93866" x="3717925" y="5108575"/>
          <p14:tracePt t="93874" x="3692525" y="5126038"/>
          <p14:tracePt t="93883" x="3668713" y="5133975"/>
          <p14:tracePt t="93891" x="3636963" y="5173663"/>
          <p14:tracePt t="93899" x="3621088" y="5189538"/>
          <p14:tracePt t="93908" x="3613150" y="5221288"/>
          <p14:tracePt t="93916" x="3587750" y="5238750"/>
          <p14:tracePt t="93924" x="3571875" y="5262563"/>
          <p14:tracePt t="93933" x="3571875" y="5270500"/>
          <p14:tracePt t="93941" x="3563938" y="5310188"/>
          <p14:tracePt t="93950" x="3563938" y="5318125"/>
          <p14:tracePt t="93958" x="3548063" y="5318125"/>
          <p14:tracePt t="93966" x="3548063" y="5335588"/>
          <p14:tracePt t="93982" x="3548063" y="5343525"/>
          <p14:tracePt t="94000" x="3548063" y="5359400"/>
          <p14:tracePt t="94014" x="3563938" y="5359400"/>
          <p14:tracePt t="94022" x="3587750" y="5383213"/>
          <p14:tracePt t="94039" x="3621088" y="5391150"/>
          <p14:tracePt t="94047" x="3636963" y="5391150"/>
          <p14:tracePt t="94055" x="3668713" y="5407025"/>
          <p14:tracePt t="94063" x="3709988" y="5407025"/>
          <p14:tracePt t="94071" x="3741738" y="5414963"/>
          <p14:tracePt t="94079" x="3789363" y="5430838"/>
          <p14:tracePt t="94087" x="3838575" y="5440363"/>
          <p14:tracePt t="94096" x="3886200" y="5456238"/>
          <p14:tracePt t="94104" x="3935413" y="5456238"/>
          <p14:tracePt t="94112" x="3998913" y="5464175"/>
          <p14:tracePt t="94121" x="4048125" y="5480050"/>
          <p14:tracePt t="94128" x="4095750" y="5487988"/>
          <p14:tracePt t="94137" x="4160838" y="5511800"/>
          <p14:tracePt t="94145" x="4192588" y="5527675"/>
          <p14:tracePt t="94153" x="4257675" y="5535613"/>
          <p14:tracePt t="94162" x="4265613" y="5535613"/>
          <p14:tracePt t="94170" x="4305300" y="5553075"/>
          <p14:tracePt t="94178" x="4338638" y="5561013"/>
          <p14:tracePt t="94187" x="4378325" y="5576888"/>
          <p14:tracePt t="94195" x="4402138" y="5576888"/>
          <p14:tracePt t="94204" x="4427538" y="5584825"/>
          <p14:tracePt t="94212" x="4451350" y="5584825"/>
          <p14:tracePt t="94220" x="4459288" y="5600700"/>
          <p14:tracePt t="94229" x="4483100" y="5608638"/>
          <p14:tracePt t="94237" x="4498975" y="5624513"/>
          <p14:tracePt t="95256" x="6530975" y="4867275"/>
          <p14:tracePt t="95268" x="6450013" y="4738688"/>
          <p14:tracePt t="95276" x="6402388" y="4665663"/>
          <p14:tracePt t="95284" x="6337300" y="4568825"/>
          <p14:tracePt t="95292" x="6313488" y="4529138"/>
          <p14:tracePt t="95300" x="6289675" y="4497388"/>
          <p14:tracePt t="95308" x="6257925" y="4432300"/>
          <p14:tracePt t="95317" x="6216650" y="4384675"/>
          <p14:tracePt t="95325" x="6192838" y="4351338"/>
          <p14:tracePt t="95333" x="6169025" y="4327525"/>
          <p14:tracePt t="95341" x="6161088" y="4311650"/>
          <p14:tracePt t="95349" x="6161088" y="4303713"/>
          <p14:tracePt t="95357" x="6143625" y="4303713"/>
          <p14:tracePt t="95370" x="6135688" y="4287838"/>
          <p14:tracePt t="95378" x="6119813" y="4287838"/>
          <p14:tracePt t="95387" x="6096000" y="4287838"/>
          <p14:tracePt t="95395" x="6072188" y="4279900"/>
          <p14:tracePt t="95403" x="6030913" y="4279900"/>
          <p14:tracePt t="95412" x="5983288" y="4279900"/>
          <p14:tracePt t="95420" x="5926138" y="4279900"/>
          <p14:tracePt t="95428" x="5862638" y="4262438"/>
          <p14:tracePt t="95437" x="5789613" y="4262438"/>
          <p14:tracePt t="95445" x="5668963" y="4262438"/>
          <p14:tracePt t="95453" x="5611813" y="4262438"/>
          <p14:tracePt t="95461" x="5514975" y="4262438"/>
          <p14:tracePt t="95470" x="5426075" y="4262438"/>
          <p14:tracePt t="95478" x="5329238" y="4262438"/>
          <p14:tracePt t="95487" x="5224463" y="4262438"/>
          <p14:tracePt t="95495" x="5064125" y="4262438"/>
          <p14:tracePt t="95503" x="4943475" y="4262438"/>
          <p14:tracePt t="95512" x="4725988" y="4262438"/>
          <p14:tracePt t="95520" x="4668838" y="4262438"/>
          <p14:tracePt t="95528" x="4498975" y="4303713"/>
          <p14:tracePt t="95537" x="4435475" y="4327525"/>
          <p14:tracePt t="95545" x="4330700" y="4351338"/>
          <p14:tracePt t="95553" x="4241800" y="4384675"/>
          <p14:tracePt t="95562" x="4160838" y="4424363"/>
          <p14:tracePt t="95570" x="4071938" y="4471988"/>
          <p14:tracePt t="95578" x="3998913" y="4505325"/>
          <p14:tracePt t="95587" x="3935413" y="4552950"/>
          <p14:tracePt t="95595" x="3830638" y="4641850"/>
          <p14:tracePt t="95603" x="3757613" y="4714875"/>
          <p14:tracePt t="95612" x="3668713" y="4786313"/>
          <p14:tracePt t="95620" x="3613150" y="4867275"/>
          <p14:tracePt t="95628" x="3524250" y="4964113"/>
          <p14:tracePt t="95637" x="3490913" y="5013325"/>
          <p14:tracePt t="95645" x="3427413" y="5100638"/>
          <p14:tracePt t="95654" x="3370263" y="5173663"/>
          <p14:tracePt t="95662" x="3306763" y="5262563"/>
          <p14:tracePt t="95671" x="3257550" y="5318125"/>
          <p14:tracePt t="95679" x="3233738" y="5383213"/>
          <p14:tracePt t="95687" x="3201988" y="5430838"/>
          <p14:tracePt t="95696" x="3176588" y="5503863"/>
          <p14:tracePt t="95704" x="3152775" y="5561013"/>
          <p14:tracePt t="95712" x="3136900" y="5624513"/>
          <p14:tracePt t="95721" x="3113088" y="5697538"/>
          <p14:tracePt t="95729" x="3105150" y="5778500"/>
          <p14:tracePt t="95737" x="3105150" y="5867400"/>
          <p14:tracePt t="95746" x="3105150" y="5946775"/>
          <p14:tracePt t="95754" x="3105150" y="6019800"/>
          <p14:tracePt t="95762" x="3105150" y="6092825"/>
          <p14:tracePt t="95771" x="3105150" y="6156325"/>
          <p14:tracePt t="95779" x="3105150" y="6229350"/>
          <p14:tracePt t="95787" x="3128963" y="6286500"/>
          <p14:tracePt t="95796" x="3160713" y="6334125"/>
          <p14:tracePt t="95804" x="3201988" y="6381750"/>
          <p14:tracePt t="95812" x="3249613" y="6446838"/>
          <p14:tracePt t="95821" x="3306763" y="6503988"/>
          <p14:tracePt t="95829" x="3490913" y="6624638"/>
          <p14:tracePt t="95838" x="3540125" y="6648450"/>
          <p14:tracePt t="95846" x="3621088" y="6696075"/>
          <p14:tracePt t="95854" x="3717925" y="6745288"/>
          <p14:tracePt t="95863" x="3862388" y="6792913"/>
          <p14:tracePt t="95871" x="3983038" y="6818313"/>
          <p14:tracePt t="96029" x="6030913" y="6834188"/>
          <p14:tracePt t="96037" x="6080125" y="6810375"/>
          <p14:tracePt t="96045" x="6111875" y="6784975"/>
          <p14:tracePt t="96053" x="6135688" y="6769100"/>
          <p14:tracePt t="96061" x="6161088" y="6745288"/>
          <p14:tracePt t="96070" x="6184900" y="6737350"/>
          <p14:tracePt t="96078" x="6208713" y="6713538"/>
          <p14:tracePt t="96086" x="6216650" y="6688138"/>
          <p14:tracePt t="96095" x="6240463" y="6664325"/>
          <p14:tracePt t="96103" x="6257925" y="6648450"/>
          <p14:tracePt t="96111" x="6265863" y="6624638"/>
          <p14:tracePt t="96120" x="6281738" y="6600825"/>
          <p14:tracePt t="96128" x="6289675" y="6575425"/>
          <p14:tracePt t="96136" x="6305550" y="6551613"/>
          <p14:tracePt t="96145" x="6313488" y="6527800"/>
          <p14:tracePt t="96153" x="6313488" y="6503988"/>
          <p14:tracePt t="96162" x="6329363" y="6478588"/>
          <p14:tracePt t="96170" x="6329363" y="6430963"/>
          <p14:tracePt t="96178" x="6337300" y="6399213"/>
          <p14:tracePt t="96187" x="6337300" y="6373813"/>
          <p14:tracePt t="96195" x="6354763" y="6350000"/>
          <p14:tracePt t="96204" x="6354763" y="6310313"/>
          <p14:tracePt t="96212" x="6354763" y="6261100"/>
          <p14:tracePt t="96220" x="6354763" y="6189663"/>
          <p14:tracePt t="96229" x="6354763" y="6140450"/>
          <p14:tracePt t="96237" x="6354763" y="6084888"/>
          <p14:tracePt t="96245" x="6329363" y="6035675"/>
          <p14:tracePt t="96254" x="6289675" y="5972175"/>
          <p14:tracePt t="96262" x="6257925" y="5899150"/>
          <p14:tracePt t="96270" x="6216650" y="5849938"/>
          <p14:tracePt t="97303" x="3498850" y="48117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A32E3FC-7469-2E2E-1A4F-3595960A60D6}"/>
              </a:ext>
            </a:extLst>
          </p:cNvPr>
          <p:cNvSpPr txBox="1"/>
          <p:nvPr/>
        </p:nvSpPr>
        <p:spPr>
          <a:xfrm>
            <a:off x="573741" y="46124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/>
              <a:t>The Magnetic Field Flux Through a Gaussian Surface</a:t>
            </a:r>
            <a:r>
              <a:rPr lang="it-IT" b="1" dirty="0"/>
              <a:t> </a:t>
            </a:r>
            <a:r>
              <a:rPr lang="it-IT" b="1" dirty="0">
                <a:sym typeface="Wingdings" panose="05000000000000000000" pitchFamily="2" charset="2"/>
              </a:rPr>
              <a:t> IL TEOREMA DI GAUSS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8356CDD-4F5B-64C1-DCA0-1581308221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4882"/>
          <a:stretch>
            <a:fillRect/>
          </a:stretch>
        </p:blipFill>
        <p:spPr>
          <a:xfrm>
            <a:off x="1758727" y="2097740"/>
            <a:ext cx="8674546" cy="3701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F81A77-D522-BC21-DEFF-81954BE49347}"/>
              </a:ext>
            </a:extLst>
          </p:cNvPr>
          <p:cNvSpPr txBox="1"/>
          <p:nvPr/>
        </p:nvSpPr>
        <p:spPr>
          <a:xfrm>
            <a:off x="600635" y="3004582"/>
            <a:ext cx="109907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The electric field flux is given by the algebraic sum of the charges enclosed by the surface</a:t>
            </a:r>
            <a:r>
              <a:rPr lang="it-IT" dirty="0"/>
              <a:t>, </a:t>
            </a:r>
            <a:r>
              <a:rPr lang="it-IT"/>
              <a:t>therefore the net charge can be different from </a:t>
            </a:r>
            <a:r>
              <a:rPr lang="it-IT" dirty="0"/>
              <a:t>zero </a:t>
            </a:r>
          </a:p>
          <a:p>
            <a:endParaRPr lang="it-IT" dirty="0"/>
          </a:p>
          <a:p>
            <a:r>
              <a:rPr lang="it-IT"/>
              <a:t>The magnetic field flux is </a:t>
            </a:r>
            <a:r>
              <a:rPr lang="it-IT" b="1"/>
              <a:t>always zero</a:t>
            </a:r>
            <a:r>
              <a:rPr lang="it-IT" dirty="0"/>
              <a:t>. </a:t>
            </a:r>
            <a:r>
              <a:rPr lang="it-IT"/>
              <a:t>This difference is due to the fact that magnetic monopoles do not exist, and therefore a surface always encloses an equal number of 'north poles' and 'south poles'.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C952DD40-CAFE-19CC-CB8D-F86BEB51B6E2}"/>
                  </a:ext>
                </a:extLst>
              </p:cNvPr>
              <p:cNvSpPr txBox="1"/>
              <p:nvPr/>
            </p:nvSpPr>
            <p:spPr>
              <a:xfrm>
                <a:off x="1758728" y="1561093"/>
                <a:ext cx="8674545" cy="403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The </a:t>
                </a:r>
                <a:r>
                  <a:rPr lang="it-IT" dirty="0" err="1"/>
                  <a:t>magnetic</a:t>
                </a:r>
                <a:r>
                  <a:rPr lang="it-IT" dirty="0"/>
                  <a:t> </a:t>
                </a:r>
                <a:r>
                  <a:rPr lang="it-IT" dirty="0" err="1"/>
                  <a:t>flux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0" dirty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it-IT" i="1" dirty="0" err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it-IT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1" i="1" dirty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it-IT" b="1" i="1" dirty="0">
                        <a:latin typeface="Cambria Math" panose="02040503050406030204" pitchFamily="18" charset="0"/>
                      </a:rPr>
                      <m:t> ⃗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through</a:t>
                </a:r>
                <a:r>
                  <a:rPr lang="it-IT" dirty="0"/>
                  <a:t> </a:t>
                </a:r>
                <a:r>
                  <a:rPr lang="it-IT" dirty="0" err="1"/>
                  <a:t>any</a:t>
                </a:r>
                <a:r>
                  <a:rPr lang="it-IT" dirty="0"/>
                  <a:t> </a:t>
                </a:r>
                <a:r>
                  <a:rPr lang="it-IT" dirty="0" err="1"/>
                  <a:t>Gaussian</a:t>
                </a:r>
                <a:r>
                  <a:rPr lang="it-IT" dirty="0"/>
                  <a:t> </a:t>
                </a:r>
                <a:r>
                  <a:rPr lang="it-IT" dirty="0" err="1"/>
                  <a:t>surface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b="1" dirty="0"/>
                  <a:t>zero</a:t>
                </a:r>
                <a:r>
                  <a:rPr lang="it-IT" dirty="0"/>
                  <a:t>: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C952DD40-CAFE-19CC-CB8D-F86BEB51B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728" y="1561093"/>
                <a:ext cx="8674545" cy="403124"/>
              </a:xfrm>
              <a:prstGeom prst="rect">
                <a:avLst/>
              </a:prstGeom>
              <a:blipFill>
                <a:blip r:embed="rId6"/>
                <a:stretch>
                  <a:fillRect l="-585" t="-6061" b="-121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extLst>
              <a:ext uri="{FF2B5EF4-FFF2-40B4-BE49-F238E27FC236}">
                <a16:creationId xmlns:a16="http://schemas.microsoft.com/office/drawing/2014/main" id="{0C2BA697-C78E-A456-6BD5-F2022B12F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33"/>
    </mc:Choice>
    <mc:Fallback xmlns="">
      <p:transition spd="slow" advTm="126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4" x="3378200" y="4811713"/>
          <p14:tracePt t="1022" x="3249613" y="4794250"/>
          <p14:tracePt t="1030" x="3136900" y="4786313"/>
          <p14:tracePt t="1044" x="3032125" y="4738688"/>
          <p14:tracePt t="1053" x="2935288" y="46894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DC2FF-AD92-3EFA-26CF-283A92DA3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22E828E-6E53-26BC-2656-08E523970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53"/>
          <a:stretch>
            <a:fillRect/>
          </a:stretch>
        </p:blipFill>
        <p:spPr bwMode="auto">
          <a:xfrm>
            <a:off x="8091542" y="2281770"/>
            <a:ext cx="3810000" cy="290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D586FEA-4BD2-876D-4181-40F266E61792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7894E90-CF2A-1C2D-598E-222DF740BB4D}"/>
                  </a:ext>
                </a:extLst>
              </p:cNvPr>
              <p:cNvSpPr txBox="1"/>
              <p:nvPr/>
            </p:nvSpPr>
            <p:spPr>
              <a:xfrm>
                <a:off x="654356" y="868043"/>
                <a:ext cx="8829886" cy="4315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b="1" dirty="0" err="1"/>
                  <a:t>Ampère's</a:t>
                </a:r>
                <a:r>
                  <a:rPr lang="it-IT" b="1" dirty="0"/>
                  <a:t> Law</a:t>
                </a:r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To </a:t>
                </a:r>
                <a:r>
                  <a:rPr lang="it-IT" dirty="0" err="1"/>
                  <a:t>calculate</a:t>
                </a:r>
                <a:r>
                  <a:rPr lang="it-IT" dirty="0"/>
                  <a:t> the </a:t>
                </a:r>
                <a:r>
                  <a:rPr lang="it-IT" dirty="0" err="1"/>
                  <a:t>magnetic</a:t>
                </a:r>
                <a:r>
                  <a:rPr lang="it-IT" dirty="0"/>
                  <a:t> field </a:t>
                </a:r>
                <a:r>
                  <a:rPr lang="it-IT" dirty="0" err="1"/>
                  <a:t>generated</a:t>
                </a:r>
                <a:r>
                  <a:rPr lang="it-IT" dirty="0"/>
                  <a:t> by </a:t>
                </a:r>
                <a:r>
                  <a:rPr lang="it-IT" dirty="0" err="1"/>
                  <a:t>any</a:t>
                </a:r>
                <a:r>
                  <a:rPr lang="it-IT" dirty="0"/>
                  <a:t> </a:t>
                </a:r>
                <a:r>
                  <a:rPr lang="it-IT" dirty="0" err="1"/>
                  <a:t>current</a:t>
                </a:r>
                <a:r>
                  <a:rPr lang="it-IT" dirty="0"/>
                  <a:t> </a:t>
                </a:r>
                <a:r>
                  <a:rPr lang="it-IT" dirty="0" err="1"/>
                  <a:t>distribution</a:t>
                </a:r>
                <a:r>
                  <a:rPr lang="it-IT" dirty="0"/>
                  <a:t> </a:t>
                </a:r>
                <a:r>
                  <a:rPr lang="it-IT" dirty="0">
                    <a:sym typeface="Wingdings" panose="05000000000000000000" pitchFamily="2" charset="2"/>
                  </a:rPr>
                  <a:t> s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um</m:t>
                    </m:r>
                    <m:r>
                      <a:rPr lang="it-IT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the</m:t>
                    </m:r>
                    <m:r>
                      <a:rPr lang="it-IT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contrub</m:t>
                    </m:r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utions</m:t>
                    </m:r>
                    <m:r>
                      <a:rPr lang="it-IT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𝑑𝐵</m:t>
                    </m:r>
                  </m:oMath>
                </a14:m>
                <a:r>
                  <a:rPr lang="it-IT" b="0" dirty="0">
                    <a:ea typeface="Cambria Math" panose="02040503050406030204" pitchFamily="18" charset="0"/>
                  </a:rPr>
                  <a:t> due to </a:t>
                </a:r>
                <a:r>
                  <a:rPr lang="it-IT" b="0" dirty="0" err="1">
                    <a:ea typeface="Cambria Math" panose="02040503050406030204" pitchFamily="18" charset="0"/>
                  </a:rPr>
                  <a:t>all</a:t>
                </a:r>
                <a:r>
                  <a:rPr lang="it-IT" b="0" dirty="0">
                    <a:ea typeface="Cambria Math" panose="02040503050406030204" pitchFamily="18" charset="0"/>
                  </a:rPr>
                  <a:t> </a:t>
                </a:r>
                <a:r>
                  <a:rPr lang="it-IT" b="0" dirty="0" err="1">
                    <a:ea typeface="Cambria Math" panose="02040503050406030204" pitchFamily="18" charset="0"/>
                  </a:rPr>
                  <a:t>current</a:t>
                </a:r>
                <a:r>
                  <a:rPr lang="it-IT" b="0" dirty="0">
                    <a:ea typeface="Cambria Math" panose="02040503050406030204" pitchFamily="18" charset="0"/>
                  </a:rPr>
                  <a:t> </a:t>
                </a:r>
                <a:r>
                  <a:rPr lang="it-IT" b="0" dirty="0" err="1">
                    <a:ea typeface="Cambria Math" panose="02040503050406030204" pitchFamily="18" charset="0"/>
                  </a:rPr>
                  <a:t>elements</a:t>
                </a:r>
                <a:r>
                  <a:rPr lang="it-IT" b="0" dirty="0">
                    <a:ea typeface="Cambria Math" panose="02040503050406030204" pitchFamily="18" charset="0"/>
                  </a:rPr>
                  <a:t>.</a:t>
                </a:r>
              </a:p>
              <a:p>
                <a:r>
                  <a:rPr lang="it-IT" b="0" dirty="0">
                    <a:ea typeface="Cambria Math" panose="02040503050406030204" pitchFamily="18" charset="0"/>
                  </a:rPr>
                  <a:t>BUT</a:t>
                </a:r>
              </a:p>
              <a:p>
                <a:r>
                  <a:rPr lang="it-IT" dirty="0" err="1">
                    <a:ea typeface="Cambria Math" panose="02040503050406030204" pitchFamily="18" charset="0"/>
                  </a:rPr>
                  <a:t>If</a:t>
                </a:r>
                <a:r>
                  <a:rPr lang="it-IT" dirty="0">
                    <a:ea typeface="Cambria Math" panose="02040503050406030204" pitchFamily="18" charset="0"/>
                  </a:rPr>
                  <a:t> the </a:t>
                </a:r>
                <a:r>
                  <a:rPr lang="it-IT" dirty="0" err="1">
                    <a:ea typeface="Cambria Math" panose="02040503050406030204" pitchFamily="18" charset="0"/>
                  </a:rPr>
                  <a:t>distribution</a:t>
                </a:r>
                <a:r>
                  <a:rPr lang="it-IT" dirty="0">
                    <a:ea typeface="Cambria Math" panose="02040503050406030204" pitchFamily="18" charset="0"/>
                  </a:rPr>
                  <a:t> </a:t>
                </a:r>
                <a:r>
                  <a:rPr lang="it-IT" dirty="0" err="1">
                    <a:ea typeface="Cambria Math" panose="02040503050406030204" pitchFamily="18" charset="0"/>
                  </a:rPr>
                  <a:t>has</a:t>
                </a:r>
                <a:r>
                  <a:rPr lang="it-IT" dirty="0">
                    <a:ea typeface="Cambria Math" panose="02040503050406030204" pitchFamily="18" charset="0"/>
                  </a:rPr>
                  <a:t> some </a:t>
                </a:r>
                <a:r>
                  <a:rPr lang="it-IT" dirty="0" err="1">
                    <a:ea typeface="Cambria Math" panose="02040503050406030204" pitchFamily="18" charset="0"/>
                  </a:rPr>
                  <a:t>symmetry</a:t>
                </a:r>
                <a:r>
                  <a:rPr lang="it-IT" dirty="0">
                    <a:ea typeface="Cambria Math" panose="02040503050406030204" pitchFamily="18" charset="0"/>
                  </a:rPr>
                  <a:t>, </a:t>
                </a:r>
                <a:r>
                  <a:rPr lang="it-IT" dirty="0" err="1">
                    <a:ea typeface="Cambria Math" panose="02040503050406030204" pitchFamily="18" charset="0"/>
                  </a:rPr>
                  <a:t>Ampère's</a:t>
                </a:r>
                <a:r>
                  <a:rPr lang="it-IT" dirty="0">
                    <a:ea typeface="Cambria Math" panose="02040503050406030204" pitchFamily="18" charset="0"/>
                  </a:rPr>
                  <a:t> </a:t>
                </a:r>
                <a:r>
                  <a:rPr lang="it-IT" dirty="0" err="1">
                    <a:ea typeface="Cambria Math" panose="02040503050406030204" pitchFamily="18" charset="0"/>
                  </a:rPr>
                  <a:t>law</a:t>
                </a:r>
                <a:r>
                  <a:rPr lang="it-IT" dirty="0">
                    <a:ea typeface="Cambria Math" panose="02040503050406030204" pitchFamily="18" charset="0"/>
                  </a:rPr>
                  <a:t> can be </a:t>
                </a:r>
                <a:r>
                  <a:rPr lang="it-IT" dirty="0" err="1">
                    <a:ea typeface="Cambria Math" panose="02040503050406030204" pitchFamily="18" charset="0"/>
                  </a:rPr>
                  <a:t>applied</a:t>
                </a:r>
                <a:r>
                  <a:rPr lang="it-IT" dirty="0">
                    <a:ea typeface="Cambria Math" panose="02040503050406030204" pitchFamily="18" charset="0"/>
                  </a:rPr>
                  <a:t> </a:t>
                </a:r>
                <a:r>
                  <a:rPr lang="it-IT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</a:t>
                </a:r>
                <a:endParaRPr lang="it-IT" b="0" dirty="0">
                  <a:ea typeface="Cambria Math" panose="02040503050406030204" pitchFamily="18" charset="0"/>
                </a:endParaRPr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nary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nary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func>
                            <m:func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the </a:t>
                </a:r>
                <a:r>
                  <a:rPr lang="it-IT" dirty="0" err="1"/>
                  <a:t>total</a:t>
                </a:r>
                <a:r>
                  <a:rPr lang="it-IT" dirty="0"/>
                  <a:t> </a:t>
                </a:r>
                <a:r>
                  <a:rPr lang="it-IT" dirty="0" err="1"/>
                  <a:t>current</a:t>
                </a:r>
                <a:r>
                  <a:rPr lang="it-IT" dirty="0"/>
                  <a:t> </a:t>
                </a:r>
                <a:r>
                  <a:rPr lang="it-IT" dirty="0" err="1"/>
                  <a:t>enclosed</a:t>
                </a:r>
                <a:r>
                  <a:rPr lang="it-IT" dirty="0"/>
                  <a:t> </a:t>
                </a:r>
                <a:r>
                  <a:rPr lang="it-IT" dirty="0" err="1"/>
                  <a:t>within</a:t>
                </a:r>
                <a:r>
                  <a:rPr lang="it-IT" dirty="0"/>
                  <a:t> the </a:t>
                </a:r>
                <a:r>
                  <a:rPr lang="it-IT" dirty="0" err="1"/>
                  <a:t>closed</a:t>
                </a:r>
                <a:r>
                  <a:rPr lang="it-IT" dirty="0"/>
                  <a:t> line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7894E90-CF2A-1C2D-598E-222DF740B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56" y="868043"/>
                <a:ext cx="8829886" cy="4315412"/>
              </a:xfrm>
              <a:prstGeom prst="rect">
                <a:avLst/>
              </a:prstGeom>
              <a:blipFill>
                <a:blip r:embed="rId6"/>
                <a:stretch>
                  <a:fillRect l="-575" t="-587" b="-161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425FCE-D968-2F32-68EA-CE79345E96DD}"/>
              </a:ext>
            </a:extLst>
          </p:cNvPr>
          <p:cNvSpPr txBox="1"/>
          <p:nvPr/>
        </p:nvSpPr>
        <p:spPr>
          <a:xfrm>
            <a:off x="8091542" y="2502529"/>
            <a:ext cx="3580505" cy="523220"/>
          </a:xfrm>
          <a:prstGeom prst="rect">
            <a:avLst/>
          </a:prstGeom>
          <a:solidFill>
            <a:srgbClr val="FFFBDA"/>
          </a:solidFill>
        </p:spPr>
        <p:txBody>
          <a:bodyPr wrap="square">
            <a:spAutoFit/>
          </a:bodyPr>
          <a:lstStyle/>
          <a:p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currents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inside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loop are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Ampère's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udio 11">
            <a:extLst>
              <a:ext uri="{FF2B5EF4-FFF2-40B4-BE49-F238E27FC236}">
                <a16:creationId xmlns:a16="http://schemas.microsoft.com/office/drawing/2014/main" id="{5E3A8C30-6A7B-E707-B86F-0FC03A455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56"/>
    </mc:Choice>
    <mc:Fallback xmlns="">
      <p:transition spd="slow" advTm="141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355" x="5716588" y="6688138"/>
          <p14:tracePt t="37366" x="6546850" y="6140450"/>
          <p14:tracePt t="37381" x="7281863" y="5794375"/>
          <p14:tracePt t="37388" x="7764463" y="5624513"/>
          <p14:tracePt t="37397" x="8264525" y="5487988"/>
          <p14:tracePt t="37406" x="8724900" y="5391150"/>
          <p14:tracePt t="37414" x="9136063" y="5318125"/>
          <p14:tracePt t="37422" x="9321800" y="5294313"/>
          <p14:tracePt t="37431" x="9636125" y="5270500"/>
          <p14:tracePt t="37439" x="9901238" y="5262563"/>
          <p14:tracePt t="37447" x="9998075" y="5262563"/>
          <p14:tracePt t="37456" x="10207625" y="5246688"/>
          <p14:tracePt t="37464" x="10353675" y="5238750"/>
          <p14:tracePt t="37473" x="10474325" y="5238750"/>
          <p14:tracePt t="37481" x="10498138" y="5221288"/>
          <p14:tracePt t="37489" x="10579100" y="5213350"/>
          <p14:tracePt t="37497" x="10644188" y="5197475"/>
          <p14:tracePt t="37506" x="10675938" y="5189538"/>
          <p14:tracePt t="37514" x="10715625" y="5173663"/>
          <p14:tracePt t="37523" x="10741025" y="5149850"/>
          <p14:tracePt t="37531" x="10764838" y="5126038"/>
          <p14:tracePt t="37540" x="10772775" y="5100638"/>
          <p14:tracePt t="37548" x="10772775" y="5060950"/>
          <p14:tracePt t="37557" x="10772775" y="4987925"/>
          <p14:tracePt t="37565" x="10772775" y="4908550"/>
          <p14:tracePt t="37573" x="10741025" y="4794250"/>
          <p14:tracePt t="37582" x="10691813" y="4673600"/>
          <p14:tracePt t="37589" x="10620375" y="4529138"/>
          <p14:tracePt t="37597" x="10547350" y="4359275"/>
          <p14:tracePt t="37606" x="10474325" y="4183063"/>
          <p14:tracePt t="37614" x="10409238" y="3997325"/>
          <p14:tracePt t="37623" x="10337800" y="3756025"/>
          <p14:tracePt t="37631" x="10304463" y="3609975"/>
          <p14:tracePt t="37640" x="10288588" y="3481388"/>
          <p14:tracePt t="37648" x="10280650" y="3368675"/>
          <p14:tracePt t="37656" x="10280650" y="3328988"/>
          <p14:tracePt t="37664" x="10264775" y="3255963"/>
          <p14:tracePt t="37673" x="10256838" y="3224213"/>
          <p14:tracePt t="37681" x="10240963" y="3182938"/>
          <p14:tracePt t="37689" x="10217150" y="3151188"/>
          <p14:tracePt t="37698" x="10207625" y="3135313"/>
          <p14:tracePt t="37706" x="10183813" y="3127375"/>
          <p14:tracePt t="37714" x="10144125" y="3127375"/>
          <p14:tracePt t="37722" x="10094913" y="3127375"/>
          <p14:tracePt t="37731" x="10047288" y="3127375"/>
          <p14:tracePt t="37739" x="9982200" y="3135313"/>
          <p14:tracePt t="37748" x="9934575" y="3151188"/>
          <p14:tracePt t="37756" x="9910763" y="3159125"/>
          <p14:tracePt t="37764" x="9877425" y="3175000"/>
          <p14:tracePt t="37772" x="9853613" y="3182938"/>
          <p14:tracePt t="37781" x="9829800" y="3198813"/>
          <p14:tracePt t="37789" x="9829800" y="3206750"/>
          <p14:tracePt t="37797" x="9813925" y="3206750"/>
          <p14:tracePt t="37806" x="9805988" y="3206750"/>
          <p14:tracePt t="37814" x="9805988" y="3224213"/>
          <p14:tracePt t="37822" x="9805988" y="3232150"/>
          <p14:tracePt t="37831" x="9805988" y="3248025"/>
          <p14:tracePt t="37839" x="9805988" y="3255963"/>
          <p14:tracePt t="37848" x="9805988" y="3279775"/>
          <p14:tracePt t="37856" x="9805988" y="3303588"/>
          <p14:tracePt t="37864" x="9805988" y="3328988"/>
          <p14:tracePt t="37872" x="9805988" y="3368675"/>
          <p14:tracePt t="37881" x="9805988" y="3400425"/>
          <p14:tracePt t="37889" x="9805988" y="3457575"/>
          <p14:tracePt t="37897" x="9805988" y="3489325"/>
          <p14:tracePt t="37906" x="9805988" y="3538538"/>
          <p14:tracePt t="37914" x="9813925" y="3578225"/>
          <p14:tracePt t="37922" x="9829800" y="3625850"/>
          <p14:tracePt t="37931" x="9837738" y="3633788"/>
          <p14:tracePt t="37939" x="9877425" y="3698875"/>
          <p14:tracePt t="37947" x="9885363" y="3706813"/>
          <p14:tracePt t="37956" x="9910763" y="3730625"/>
          <p14:tracePt t="37964" x="9934575" y="3748088"/>
          <p14:tracePt t="37973" x="9998075" y="3771900"/>
          <p14:tracePt t="37981" x="10031413" y="3779838"/>
          <p14:tracePt t="37989" x="10071100" y="3779838"/>
          <p14:tracePt t="37998" x="10102850" y="3779838"/>
          <p14:tracePt t="38006" x="10128250" y="3771900"/>
          <p14:tracePt t="38014" x="10183813" y="3748088"/>
          <p14:tracePt t="38022" x="10207625" y="3722688"/>
          <p14:tracePt t="38031" x="10240963" y="3698875"/>
          <p14:tracePt t="38039" x="10256838" y="3675063"/>
          <p14:tracePt t="38047" x="10280650" y="3651250"/>
          <p14:tracePt t="38056" x="10288588" y="3625850"/>
          <p14:tracePt t="38064" x="10304463" y="3609975"/>
          <p14:tracePt t="38072" x="10304463" y="3602038"/>
          <p14:tracePt t="38081" x="10313988" y="3586163"/>
          <p14:tracePt t="38097" x="10329863" y="3578225"/>
          <p14:tracePt t="38241" x="10337800" y="3578225"/>
          <p14:tracePt t="38249" x="10353675" y="3578225"/>
          <p14:tracePt t="38259" x="10377488" y="3578225"/>
          <p14:tracePt t="38267" x="10401300" y="3586163"/>
          <p14:tracePt t="38276" x="10426700" y="3602038"/>
          <p14:tracePt t="38284" x="10450513" y="3602038"/>
          <p14:tracePt t="38292" x="10474325" y="3602038"/>
          <p14:tracePt t="38300" x="10498138" y="3609975"/>
          <p14:tracePt t="38309" x="10506075" y="3609975"/>
          <p14:tracePt t="38317" x="10523538" y="3609975"/>
          <p14:tracePt t="38325" x="10531475" y="3609975"/>
          <p14:tracePt t="38334" x="10547350" y="3609975"/>
          <p14:tracePt t="38380" x="10547350" y="3602038"/>
          <p14:tracePt t="38392" x="10547350" y="3586163"/>
          <p14:tracePt t="38401" x="10523538" y="3578225"/>
          <p14:tracePt t="38409" x="10506075" y="3562350"/>
          <p14:tracePt t="39430" x="9256713" y="3376613"/>
          <p14:tracePt t="39435" x="9248775" y="3400425"/>
          <p14:tracePt t="39450" x="9248775" y="3441700"/>
          <p14:tracePt t="39458" x="9232900" y="3465513"/>
          <p14:tracePt t="39465" x="9232900" y="3489325"/>
          <p14:tracePt t="39472" x="9224963" y="3513138"/>
          <p14:tracePt t="39481" x="9224963" y="3538538"/>
          <p14:tracePt t="39489" x="9224963" y="3562350"/>
          <p14:tracePt t="39497" x="9224963" y="3586163"/>
          <p14:tracePt t="39506" x="9209088" y="3625850"/>
          <p14:tracePt t="39514" x="9201150" y="3633788"/>
          <p14:tracePt t="39522" x="9201150" y="3659188"/>
          <p14:tracePt t="39530" x="9183688" y="3683000"/>
          <p14:tracePt t="39539" x="9175750" y="3706813"/>
          <p14:tracePt t="39547" x="9159875" y="3730625"/>
          <p14:tracePt t="39555" x="9151938" y="3756025"/>
          <p14:tracePt t="39564" x="9136063" y="3771900"/>
          <p14:tracePt t="39572" x="9112250" y="3795713"/>
          <p14:tracePt t="39580" x="9104313" y="3803650"/>
          <p14:tracePt t="39589" x="9104313" y="3827463"/>
          <p14:tracePt t="39597" x="9086850" y="3843338"/>
          <p14:tracePt t="39606" x="9078913" y="3852863"/>
          <p14:tracePt t="39614" x="9063038" y="3868738"/>
          <p14:tracePt t="39622" x="9055100" y="3876675"/>
          <p14:tracePt t="39630" x="9039225" y="3892550"/>
          <p14:tracePt t="39646" x="9031288" y="3900488"/>
          <p14:tracePt t="39654" x="9031288" y="3916363"/>
          <p14:tracePt t="39663" x="9015413" y="3916363"/>
          <p14:tracePt t="39679" x="9007475" y="3916363"/>
          <p14:tracePt t="39688" x="9007475" y="3924300"/>
          <p14:tracePt t="39731" x="8990013" y="3924300"/>
          <p14:tracePt t="39739" x="8990013" y="3940175"/>
          <p14:tracePt t="39755" x="8982075" y="3940175"/>
          <p14:tracePt t="39771" x="8958263" y="3965575"/>
          <p14:tracePt t="39780" x="8934450" y="3973513"/>
          <p14:tracePt t="39788" x="8918575" y="3989388"/>
          <p14:tracePt t="39796" x="8910638" y="3997325"/>
          <p14:tracePt t="39804" x="8885238" y="4013200"/>
          <p14:tracePt t="39812" x="8869363" y="4037013"/>
          <p14:tracePt t="39821" x="8845550" y="4044950"/>
          <p14:tracePt t="39829" x="8837613" y="4060825"/>
          <p14:tracePt t="39837" x="8821738" y="4070350"/>
          <p14:tracePt t="39845" x="8813800" y="4086225"/>
          <p14:tracePt t="39853" x="8797925" y="4094163"/>
          <p14:tracePt t="39867" x="8789988" y="4110038"/>
          <p14:tracePt t="39875" x="8772525" y="4117975"/>
          <p14:tracePt t="39884" x="8764588" y="4141788"/>
          <p14:tracePt t="39892" x="8748713" y="4157663"/>
          <p14:tracePt t="39900" x="8748713" y="4183063"/>
          <p14:tracePt t="39909" x="8740775" y="4214813"/>
          <p14:tracePt t="39917" x="8740775" y="4238625"/>
          <p14:tracePt t="39925" x="8724900" y="4287838"/>
          <p14:tracePt t="39933" x="8724900" y="4327525"/>
          <p14:tracePt t="39941" x="8724900" y="4359275"/>
          <p14:tracePt t="39950" x="8724900" y="4408488"/>
          <p14:tracePt t="39958" x="8724900" y="4456113"/>
          <p14:tracePt t="39967" x="8724900" y="4505325"/>
          <p14:tracePt t="39975" x="8724900" y="4545013"/>
          <p14:tracePt t="39983" x="8724900" y="4568825"/>
          <p14:tracePt t="39991" x="8748713" y="4625975"/>
          <p14:tracePt t="40000" x="8764588" y="4649788"/>
          <p14:tracePt t="40008" x="8772525" y="4673600"/>
          <p14:tracePt t="40016" x="8789988" y="4699000"/>
          <p14:tracePt t="40025" x="8797925" y="4722813"/>
          <p14:tracePt t="40033" x="8821738" y="4738688"/>
          <p14:tracePt t="40041" x="8837613" y="4762500"/>
          <p14:tracePt t="40050" x="8845550" y="4770438"/>
          <p14:tracePt t="40059" x="8861425" y="4786313"/>
          <p14:tracePt t="40067" x="8869363" y="4794250"/>
          <p14:tracePt t="40075" x="8885238" y="4811713"/>
          <p14:tracePt t="40084" x="8894763" y="4819650"/>
          <p14:tracePt t="40092" x="8910638" y="4835525"/>
          <p14:tracePt t="40101" x="8918575" y="4835525"/>
          <p14:tracePt t="40109" x="8918575" y="4843463"/>
          <p14:tracePt t="40117" x="8934450" y="4859338"/>
          <p14:tracePt t="40142" x="8942388" y="4859338"/>
          <p14:tracePt t="40150" x="8942388" y="4867275"/>
          <p14:tracePt t="40204" x="8958263" y="4867275"/>
          <p14:tracePt t="40268" x="8958263" y="4883150"/>
          <p14:tracePt t="40276" x="8966200" y="4883150"/>
          <p14:tracePt t="40309" x="8982075" y="4883150"/>
          <p14:tracePt t="40317" x="8990013" y="4891088"/>
          <p14:tracePt t="40325" x="9007475" y="4908550"/>
          <p14:tracePt t="40330" x="9015413" y="4908550"/>
          <p14:tracePt t="40338" x="9031288" y="4916488"/>
          <p14:tracePt t="40346" x="9055100" y="4916488"/>
          <p14:tracePt t="40354" x="9063038" y="4932363"/>
          <p14:tracePt t="40371" x="9078913" y="4940300"/>
          <p14:tracePt t="40380" x="9086850" y="4940300"/>
          <p14:tracePt t="40388" x="9104313" y="4940300"/>
          <p14:tracePt t="40396" x="9112250" y="4956175"/>
          <p14:tracePt t="40404" x="9136063" y="4956175"/>
          <p14:tracePt t="40413" x="9151938" y="4956175"/>
          <p14:tracePt t="40421" x="9151938" y="4964113"/>
          <p14:tracePt t="40430" x="9175750" y="4964113"/>
          <p14:tracePt t="40438" x="9183688" y="4964113"/>
          <p14:tracePt t="40446" x="9201150" y="4964113"/>
          <p14:tracePt t="41475" x="10280650" y="4916488"/>
          <p14:tracePt t="41498" x="10288588" y="4916488"/>
          <p14:tracePt t="41685" x="10313988" y="4916488"/>
          <p14:tracePt t="41693" x="10337800" y="4916488"/>
          <p14:tracePt t="41701" x="10377488" y="4908550"/>
          <p14:tracePt t="41709" x="10409238" y="4891088"/>
          <p14:tracePt t="41717" x="10458450" y="4883150"/>
          <p14:tracePt t="41725" x="10506075" y="4859338"/>
          <p14:tracePt t="41734" x="10571163" y="4835525"/>
          <p14:tracePt t="41742" x="10594975" y="4835525"/>
          <p14:tracePt t="41750" x="10644188" y="4811713"/>
          <p14:tracePt t="41758" x="10675938" y="4786313"/>
          <p14:tracePt t="41766" x="10699750" y="4770438"/>
          <p14:tracePt t="41774" x="10725150" y="4762500"/>
          <p14:tracePt t="41783" x="10748963" y="4746625"/>
          <p14:tracePt t="41796" x="10764838" y="4738688"/>
          <p14:tracePt t="41804" x="10772775" y="4722813"/>
          <p14:tracePt t="41813" x="10772775" y="4714875"/>
          <p14:tracePt t="41821" x="10788650" y="4699000"/>
          <p14:tracePt t="41830" x="10796588" y="4673600"/>
          <p14:tracePt t="41838" x="10812463" y="4649788"/>
          <p14:tracePt t="41846" x="10821988" y="4625975"/>
          <p14:tracePt t="41855" x="10821988" y="4594225"/>
          <p14:tracePt t="41863" x="10837863" y="4552950"/>
          <p14:tracePt t="41871" x="10861675" y="4521200"/>
          <p14:tracePt t="41880" x="10861675" y="4497388"/>
          <p14:tracePt t="41888" x="10869613" y="4448175"/>
          <p14:tracePt t="41896" x="10885488" y="4424363"/>
          <p14:tracePt t="41905" x="10893425" y="4384675"/>
          <p14:tracePt t="41913" x="10893425" y="4351338"/>
          <p14:tracePt t="41921" x="10917238" y="4287838"/>
          <p14:tracePt t="41930" x="10917238" y="4262438"/>
          <p14:tracePt t="41938" x="10917238" y="4238625"/>
          <p14:tracePt t="41946" x="10917238" y="4214813"/>
          <p14:tracePt t="41955" x="10917238" y="4206875"/>
          <p14:tracePt t="41963" x="10917238" y="4183063"/>
          <p14:tracePt t="41971" x="10917238" y="4157663"/>
          <p14:tracePt t="41980" x="10917238" y="4141788"/>
          <p14:tracePt t="41988" x="10917238" y="4133850"/>
          <p14:tracePt t="42197" x="10917238" y="4094163"/>
          <p14:tracePt t="42206" x="10917238" y="4044950"/>
          <p14:tracePt t="42214" x="10909300" y="3997325"/>
          <p14:tracePt t="42222" x="10909300" y="3940175"/>
          <p14:tracePt t="42230" x="10885488" y="3868738"/>
          <p14:tracePt t="42238" x="10861675" y="3756025"/>
          <p14:tracePt t="42246" x="10837863" y="3698875"/>
          <p14:tracePt t="42255" x="10796588" y="3586163"/>
          <p14:tracePt t="42263" x="10772775" y="3481388"/>
          <p14:tracePt t="42271" x="10741025" y="3392488"/>
          <p14:tracePt t="42279" x="10715625" y="3319463"/>
          <p14:tracePt t="42288" x="10675938" y="3248025"/>
          <p14:tracePt t="42296" x="10675938" y="3224213"/>
          <p14:tracePt t="42305" x="10652125" y="3175000"/>
          <p14:tracePt t="42313" x="10628313" y="3135313"/>
          <p14:tracePt t="42321" x="10620375" y="3101975"/>
          <p14:tracePt t="42330" x="10602913" y="3078163"/>
          <p14:tracePt t="42338" x="10594975" y="3062288"/>
          <p14:tracePt t="42346" x="10579100" y="3038475"/>
          <p14:tracePt t="42354" x="10555288" y="3038475"/>
          <p14:tracePt t="42363" x="10547350" y="3030538"/>
          <p14:tracePt t="42371" x="10523538" y="3014663"/>
          <p14:tracePt t="42380" x="10506075" y="3014663"/>
          <p14:tracePt t="42388" x="10498138" y="3005138"/>
          <p14:tracePt t="42396" x="10474325" y="3005138"/>
          <p14:tracePt t="42405" x="10450513" y="3005138"/>
          <p14:tracePt t="42413" x="10434638" y="3005138"/>
          <p14:tracePt t="42421" x="10426700" y="3005138"/>
          <p14:tracePt t="42430" x="10409238" y="3005138"/>
          <p14:tracePt t="42438" x="10401300" y="3005138"/>
          <p14:tracePt t="42446" x="10385425" y="3005138"/>
          <p14:tracePt t="42455" x="10377488" y="3005138"/>
          <p14:tracePt t="42463" x="10361613" y="3005138"/>
          <p14:tracePt t="42471" x="10353675" y="3005138"/>
          <p14:tracePt t="42479" x="10313988" y="3005138"/>
          <p14:tracePt t="42488" x="10288588" y="3005138"/>
          <p14:tracePt t="43518" x="8450263" y="5053013"/>
          <p14:tracePt t="43521" x="8434388" y="5053013"/>
          <p14:tracePt t="43534" x="8410575" y="5076825"/>
          <p14:tracePt t="43543" x="8402638" y="5076825"/>
          <p14:tracePt t="43552" x="8386763" y="5076825"/>
          <p14:tracePt t="43560" x="8377238" y="5084763"/>
          <p14:tracePt t="43568" x="8361363" y="5084763"/>
          <p14:tracePt t="43577" x="8337550" y="5084763"/>
          <p14:tracePt t="43585" x="8329613" y="5084763"/>
          <p14:tracePt t="43593" x="8313738" y="5084763"/>
          <p14:tracePt t="43601" x="8305800" y="5084763"/>
          <p14:tracePt t="43610" x="8289925" y="5084763"/>
          <p14:tracePt t="43618" x="8281988" y="5084763"/>
          <p14:tracePt t="43626" x="8264525" y="5084763"/>
          <p14:tracePt t="43635" x="8256588" y="5084763"/>
          <p14:tracePt t="43643" x="8240713" y="5084763"/>
          <p14:tracePt t="43659" x="8232775" y="5076825"/>
          <p14:tracePt t="43675" x="8216900" y="5076825"/>
          <p14:tracePt t="43700" x="8208963" y="5060950"/>
          <p14:tracePt t="43876" x="8216900" y="5060950"/>
          <p14:tracePt t="43884" x="8240713" y="5053013"/>
          <p14:tracePt t="43892" x="8264525" y="5053013"/>
          <p14:tracePt t="43900" x="8289925" y="5053013"/>
          <p14:tracePt t="43909" x="8329613" y="5053013"/>
          <p14:tracePt t="43917" x="8377238" y="5053013"/>
          <p14:tracePt t="43925" x="8410575" y="5053013"/>
          <p14:tracePt t="43934" x="8434388" y="5053013"/>
          <p14:tracePt t="43942" x="8474075" y="5053013"/>
          <p14:tracePt t="43950" x="8507413" y="5053013"/>
          <p14:tracePt t="43959" x="8547100" y="5053013"/>
          <p14:tracePt t="43967" x="8570913" y="5053013"/>
          <p14:tracePt t="43976" x="8578850" y="5053013"/>
          <p14:tracePt t="43984" x="8604250" y="5053013"/>
          <p14:tracePt t="43992" x="8628063" y="5053013"/>
          <p14:tracePt t="44000" x="8643938" y="5053013"/>
          <p14:tracePt t="44009" x="8651875" y="5053013"/>
          <p14:tracePt t="44017" x="8667750" y="5053013"/>
          <p14:tracePt t="44034" x="8675688" y="5053013"/>
          <p14:tracePt t="44042" x="8693150" y="5053013"/>
          <p14:tracePt t="44051" x="8701088" y="5053013"/>
          <p14:tracePt t="44059" x="8716963" y="5053013"/>
          <p14:tracePt t="44076" x="8724900" y="5053013"/>
          <p14:tracePt t="44084" x="8740775" y="5053013"/>
          <p14:tracePt t="44092" x="8748713" y="5053013"/>
          <p14:tracePt t="44109" x="8764588" y="5053013"/>
          <p14:tracePt t="44118" x="8772525" y="5060950"/>
          <p14:tracePt t="44142" x="8789988" y="5060950"/>
          <p14:tracePt t="44159" x="8797925" y="5060950"/>
          <p14:tracePt t="44176" x="8813800" y="5060950"/>
          <p14:tracePt t="44192" x="8821738" y="5060950"/>
          <p14:tracePt t="44201" x="8845550" y="5060950"/>
          <p14:tracePt t="44209" x="8861425" y="5060950"/>
          <p14:tracePt t="44217" x="8869363" y="5060950"/>
          <p14:tracePt t="44234" x="8885238" y="5060950"/>
          <p14:tracePt t="44242" x="8894763" y="5060950"/>
          <p14:tracePt t="44250" x="8910638" y="5060950"/>
          <p14:tracePt t="44267" x="8918575" y="5060950"/>
          <p14:tracePt t="44275" x="8934450" y="5060950"/>
          <p14:tracePt t="44501" x="8942388" y="5060950"/>
          <p14:tracePt t="44509" x="8966200" y="5053013"/>
          <p14:tracePt t="44517" x="8990013" y="5037138"/>
          <p14:tracePt t="44526" x="9031288" y="5013325"/>
          <p14:tracePt t="44534" x="9063038" y="5003800"/>
          <p14:tracePt t="45570" x="9958388" y="4335463"/>
          <p14:tracePt t="46260" x="9958388" y="4311650"/>
          <p14:tracePt t="46268" x="9974263" y="4287838"/>
          <p14:tracePt t="46276" x="10006013" y="4262438"/>
          <p14:tracePt t="46284" x="10031413" y="4238625"/>
          <p14:tracePt t="46292" x="10094913" y="4214813"/>
          <p14:tracePt t="46301" x="10183813" y="4165600"/>
          <p14:tracePt t="46309" x="10304463" y="4117975"/>
          <p14:tracePt t="46317" x="10547350" y="4070350"/>
          <p14:tracePt t="46325" x="10748963" y="4060825"/>
          <p14:tracePt t="46334" x="10861675" y="4060825"/>
          <p14:tracePt t="46342" x="11079163" y="4060825"/>
          <p14:tracePt t="46351" x="11272838" y="4070350"/>
          <p14:tracePt t="46359" x="11353800" y="4110038"/>
          <p14:tracePt t="46367" x="11514138" y="4165600"/>
          <p14:tracePt t="46377" x="11636375" y="4214813"/>
          <p14:tracePt t="46383" x="11715750" y="4279900"/>
          <p14:tracePt t="46392" x="11780838" y="4327525"/>
          <p14:tracePt t="46400" x="11788775" y="4335463"/>
          <p14:tracePt t="46409" x="11828463" y="4384675"/>
          <p14:tracePt t="46417" x="11828463" y="4408488"/>
          <p14:tracePt t="46425" x="11837988" y="4448175"/>
          <p14:tracePt t="46434" x="11837988" y="4456113"/>
          <p14:tracePt t="46442" x="11837988" y="4479925"/>
          <p14:tracePt t="46450" x="11837988" y="4497388"/>
          <p14:tracePt t="46459" x="11828463" y="4521200"/>
          <p14:tracePt t="46467" x="11804650" y="4521200"/>
          <p14:tracePt t="46475" x="11788775" y="4529138"/>
          <p14:tracePt t="46483" x="11764963" y="4545013"/>
          <p14:tracePt t="46492" x="11741150" y="4552950"/>
          <p14:tracePt t="46500" x="11715750" y="4552950"/>
          <p14:tracePt t="46508" x="11691938" y="4552950"/>
          <p14:tracePt t="46517" x="11668125" y="4568825"/>
          <p14:tracePt t="46525" x="11644313" y="4568825"/>
          <p14:tracePt t="46534" x="11618913" y="4568825"/>
          <p14:tracePt t="46542" x="11610975" y="4568825"/>
          <p14:tracePt t="46550" x="11587163" y="4568825"/>
          <p14:tracePt t="46559" x="11563350" y="4568825"/>
          <p14:tracePt t="46567" x="11539538" y="4568825"/>
          <p14:tracePt t="46575" x="11522075" y="4568825"/>
          <p14:tracePt t="47606" x="9732963" y="4545013"/>
          <p14:tracePt t="47609" x="9732963" y="4521200"/>
          <p14:tracePt t="47623" x="9732963" y="4497388"/>
          <p14:tracePt t="47633" x="9732963" y="4479925"/>
          <p14:tracePt t="47641" x="9732963" y="4471988"/>
          <p14:tracePt t="47649" x="9732963" y="4448175"/>
          <p14:tracePt t="47656" x="9740900" y="4432300"/>
          <p14:tracePt t="47664" x="9740900" y="4424363"/>
          <p14:tracePt t="47672" x="9756775" y="4424363"/>
          <p14:tracePt t="47681" x="9756775" y="4408488"/>
          <p14:tracePt t="47689" x="9764713" y="4400550"/>
          <p14:tracePt t="47697" x="9780588" y="4384675"/>
          <p14:tracePt t="47705" x="9788525" y="4375150"/>
          <p14:tracePt t="47714" x="9813925" y="4335463"/>
          <p14:tracePt t="47722" x="9829800" y="4327525"/>
          <p14:tracePt t="47731" x="9837738" y="4311650"/>
          <p14:tracePt t="47739" x="9861550" y="4303713"/>
          <p14:tracePt t="47747" x="9877425" y="4279900"/>
          <p14:tracePt t="47755" x="9885363" y="4262438"/>
          <p14:tracePt t="47764" x="9901238" y="4254500"/>
          <p14:tracePt t="47772" x="9910763" y="4254500"/>
          <p14:tracePt t="47781" x="9926638" y="4238625"/>
          <p14:tracePt t="47796" x="9934575" y="4238625"/>
          <p14:tracePt t="47805" x="9934575" y="4230688"/>
          <p14:tracePt t="47847" x="9950450" y="4230688"/>
          <p14:tracePt t="47855" x="9950450" y="4238625"/>
          <p14:tracePt t="47863" x="9950450" y="4262438"/>
          <p14:tracePt t="47872" x="9950450" y="4287838"/>
          <p14:tracePt t="47880" x="9958388" y="4327525"/>
          <p14:tracePt t="47888" x="9974263" y="4351338"/>
          <p14:tracePt t="47896" x="9974263" y="4359275"/>
          <p14:tracePt t="47905" x="9982200" y="4400550"/>
          <p14:tracePt t="47912" x="9998075" y="4424363"/>
          <p14:tracePt t="47921" x="10006013" y="4448175"/>
          <p14:tracePt t="47930" x="10031413" y="4471988"/>
          <p14:tracePt t="47938" x="10047288" y="4505325"/>
          <p14:tracePt t="47946" x="10079038" y="4545013"/>
          <p14:tracePt t="47955" x="10094913" y="4552950"/>
          <p14:tracePt t="47963" x="10120313" y="4568825"/>
          <p14:tracePt t="47971" x="10128250" y="4576763"/>
          <p14:tracePt t="47980" x="10152063" y="4594225"/>
          <p14:tracePt t="47988" x="10183813" y="4602163"/>
          <p14:tracePt t="47996" x="10191750" y="4618038"/>
          <p14:tracePt t="48005" x="10207625" y="4625975"/>
          <p14:tracePt t="48013" x="10217150" y="4625975"/>
          <p14:tracePt t="48021" x="10233025" y="4625975"/>
          <p14:tracePt t="48029" x="10240963" y="4641850"/>
          <p14:tracePt t="48038" x="10256838" y="4641850"/>
          <p14:tracePt t="48046" x="10264775" y="4641850"/>
          <p14:tracePt t="48054" x="10280650" y="4641850"/>
          <p14:tracePt t="48063" x="10288588" y="4625975"/>
          <p14:tracePt t="48071" x="10304463" y="4618038"/>
          <p14:tracePt t="48080" x="10329863" y="4602163"/>
          <p14:tracePt t="48088" x="10337800" y="4594225"/>
          <p14:tracePt t="48096" x="10353675" y="4576763"/>
          <p14:tracePt t="48105" x="10361613" y="4568825"/>
          <p14:tracePt t="48113" x="10377488" y="4568825"/>
          <p14:tracePt t="48121" x="10385425" y="4552950"/>
          <p14:tracePt t="48138" x="10385425" y="4545013"/>
          <p14:tracePt t="48146" x="10401300" y="4545013"/>
          <p14:tracePt t="48171" x="10409238" y="4545013"/>
          <p14:tracePt t="48179" x="10409238" y="4529138"/>
          <p14:tracePt t="48188" x="10426700" y="4529138"/>
          <p14:tracePt t="48205" x="10434638" y="4529138"/>
          <p14:tracePt t="48238" x="10450513" y="4529138"/>
          <p14:tracePt t="48271" x="10458450" y="4529138"/>
          <p14:tracePt t="48288" x="10474325" y="4529138"/>
          <p14:tracePt t="48296" x="10482263" y="4529138"/>
          <p14:tracePt t="48305" x="10498138" y="4529138"/>
          <p14:tracePt t="48313" x="10506075" y="4529138"/>
          <p14:tracePt t="48321" x="10523538" y="4529138"/>
          <p14:tracePt t="48346" x="10531475" y="4529138"/>
          <p14:tracePt t="48354" x="10531475" y="4545013"/>
          <p14:tracePt t="48360" x="10547350" y="4545013"/>
          <p14:tracePt t="48400" x="10555288" y="4552950"/>
          <p14:tracePt t="48579" x="10555288" y="4545013"/>
          <p14:tracePt t="48597" x="10555288" y="4529138"/>
          <p14:tracePt t="48605" x="10571163" y="4521200"/>
          <p14:tracePt t="48612" x="10571163" y="4505325"/>
          <p14:tracePt t="48628" x="10579100" y="4497388"/>
          <p14:tracePt t="49650" x="10594975" y="4375150"/>
          <p14:tracePt t="49665" x="10594975" y="4359275"/>
          <p14:tracePt t="49696" x="10594975" y="4351338"/>
          <p14:tracePt t="49743" x="10602913" y="4351338"/>
          <p14:tracePt t="49784" x="10602913" y="4335463"/>
          <p14:tracePt t="49825" x="10620375" y="4327525"/>
          <p14:tracePt t="49858" x="10620375" y="4311650"/>
          <p14:tracePt t="49874" x="10628313" y="4311650"/>
          <p14:tracePt t="50012" x="10628313" y="4327525"/>
          <p14:tracePt t="50038" x="10628313" y="4335463"/>
          <p14:tracePt t="50046" x="10620375" y="4335463"/>
          <p14:tracePt t="50053" x="10620375" y="4351338"/>
          <p14:tracePt t="50061" x="10602913" y="4359275"/>
          <p14:tracePt t="50069" x="10602913" y="4375150"/>
          <p14:tracePt t="50077" x="10594975" y="4375150"/>
          <p14:tracePt t="50093" x="10594975" y="4384675"/>
          <p14:tracePt t="50110" x="10579100" y="4384675"/>
          <p14:tracePt t="50118" x="10579100" y="4400550"/>
          <p14:tracePt t="50234" x="10579100" y="4408488"/>
          <p14:tracePt t="50241" x="10579100" y="4424363"/>
          <p14:tracePt t="50256" x="10579100" y="4432300"/>
          <p14:tracePt t="50265" x="10571163" y="4448175"/>
          <p14:tracePt t="50289" x="10571163" y="4456113"/>
          <p14:tracePt t="50305" x="10571163" y="4471988"/>
          <p14:tracePt t="50322" x="10555288" y="4471988"/>
          <p14:tracePt t="50435" x="10571163" y="4471988"/>
          <p14:tracePt t="50476" x="10579100" y="4456113"/>
          <p14:tracePt t="50484" x="10579100" y="4448175"/>
          <p14:tracePt t="50496" x="10594975" y="4432300"/>
          <p14:tracePt t="50513" x="10602913" y="4424363"/>
          <p14:tracePt t="50521" x="10602913" y="4408488"/>
          <p14:tracePt t="50530" x="10620375" y="4400550"/>
          <p14:tracePt t="50546" x="10620375" y="4384675"/>
          <p14:tracePt t="50563" x="10628313" y="4375150"/>
          <p14:tracePt t="50580" x="10628313" y="4359275"/>
          <p14:tracePt t="50647" x="10628313" y="4351338"/>
          <p14:tracePt t="50655" x="10644188" y="4351338"/>
          <p14:tracePt t="50684" x="10644188" y="4335463"/>
          <p14:tracePt t="50692" x="10644188" y="4327525"/>
          <p14:tracePt t="51721" x="10482263" y="4602163"/>
          <p14:tracePt t="51762" x="10474325" y="4602163"/>
          <p14:tracePt t="51795" x="10458450" y="4602163"/>
          <p14:tracePt t="51811" x="10450513" y="4602163"/>
          <p14:tracePt t="51827" x="10434638" y="4602163"/>
          <p14:tracePt t="51842" x="10426700" y="4602163"/>
          <p14:tracePt t="51850" x="10409238" y="4602163"/>
          <p14:tracePt t="51859" x="10401300" y="4602163"/>
          <p14:tracePt t="51867" x="10385425" y="4602163"/>
          <p14:tracePt t="51875" x="10377488" y="4602163"/>
          <p14:tracePt t="51884" x="10353675" y="4602163"/>
          <p14:tracePt t="51892" x="10337800" y="4602163"/>
          <p14:tracePt t="51909" x="10329863" y="4602163"/>
          <p14:tracePt t="51917" x="10313988" y="4594225"/>
          <p14:tracePt t="51925" x="10304463" y="4576763"/>
          <p14:tracePt t="51934" x="10304463" y="4568825"/>
          <p14:tracePt t="51942" x="10304463" y="4552950"/>
          <p14:tracePt t="51950" x="10304463" y="4545013"/>
          <p14:tracePt t="51975" x="10304463" y="4529138"/>
          <p14:tracePt t="51998" x="10304463" y="4521200"/>
          <p14:tracePt t="52006" x="10313988" y="4521200"/>
          <p14:tracePt t="52015" x="10329863" y="4521200"/>
          <p14:tracePt t="52023" x="10353675" y="4521200"/>
          <p14:tracePt t="52031" x="10361613" y="4521200"/>
          <p14:tracePt t="52039" x="10385425" y="4521200"/>
          <p14:tracePt t="52047" x="10426700" y="4521200"/>
          <p14:tracePt t="52063" x="10434638" y="4521200"/>
          <p14:tracePt t="52071" x="10458450" y="4521200"/>
          <p14:tracePt t="52080" x="10482263" y="4521200"/>
          <p14:tracePt t="52088" x="10506075" y="4521200"/>
          <p14:tracePt t="52096" x="10523538" y="4521200"/>
          <p14:tracePt t="52105" x="10531475" y="4521200"/>
          <p14:tracePt t="52113" x="10547350" y="4521200"/>
          <p14:tracePt t="52121" x="10555288" y="4521200"/>
          <p14:tracePt t="52130" x="10555288" y="4505325"/>
          <p14:tracePt t="52138" x="10571163" y="4497388"/>
          <p14:tracePt t="52155" x="10579100" y="4479925"/>
          <p14:tracePt t="52163" x="10579100" y="4471988"/>
          <p14:tracePt t="52171" x="10579100" y="4456113"/>
          <p14:tracePt t="52188" x="10594975" y="4448175"/>
          <p14:tracePt t="52196" x="10594975" y="4432300"/>
          <p14:tracePt t="52204" x="10594975" y="4424363"/>
          <p14:tracePt t="52213" x="10594975" y="4408488"/>
          <p14:tracePt t="52221" x="10594975" y="4400550"/>
          <p14:tracePt t="52229" x="10594975" y="4384675"/>
          <p14:tracePt t="52246" x="10594975" y="4375150"/>
          <p14:tracePt t="52263" x="10594975" y="4359275"/>
          <p14:tracePt t="52366" x="10579100" y="4359275"/>
          <p14:tracePt t="52381" x="10579100" y="4375150"/>
          <p14:tracePt t="52395" x="10579100" y="4400550"/>
          <p14:tracePt t="52405" x="10579100" y="4408488"/>
          <p14:tracePt t="52413" x="10571163" y="4424363"/>
          <p14:tracePt t="52421" x="10571163" y="4448175"/>
          <p14:tracePt t="52430" x="10547350" y="4479925"/>
          <p14:tracePt t="52438" x="10547350" y="4497388"/>
          <p14:tracePt t="52446" x="10547350" y="4505325"/>
          <p14:tracePt t="52455" x="10531475" y="4521200"/>
          <p14:tracePt t="52471" x="10531475" y="4529138"/>
          <p14:tracePt t="52479" x="10523538" y="4529138"/>
          <p14:tracePt t="52496" x="10523538" y="4545013"/>
          <p14:tracePt t="52706" x="10531475" y="4529138"/>
          <p14:tracePt t="52723" x="10547350" y="4521200"/>
          <p14:tracePt t="52739" x="10555288" y="4505325"/>
          <p14:tracePt t="52755" x="10555288" y="4497388"/>
          <p14:tracePt t="52763" x="10571163" y="4479925"/>
          <p14:tracePt t="53798" x="10571163" y="4424363"/>
          <p14:tracePt t="53801" x="10571163" y="4400550"/>
          <p14:tracePt t="53809" x="10579100" y="4384675"/>
          <p14:tracePt t="53816" x="10594975" y="4359275"/>
          <p14:tracePt t="53822" x="10620375" y="4335463"/>
          <p14:tracePt t="53830" x="10628313" y="4311650"/>
          <p14:tracePt t="53839" x="10644188" y="4287838"/>
          <p14:tracePt t="53847" x="10652125" y="4262438"/>
          <p14:tracePt t="53855" x="10668000" y="4238625"/>
          <p14:tracePt t="53863" x="10675938" y="4214813"/>
          <p14:tracePt t="53872" x="10691813" y="4206875"/>
          <p14:tracePt t="53879" x="10691813" y="4191000"/>
          <p14:tracePt t="53888" x="10691813" y="4183063"/>
          <p14:tracePt t="53905" x="10699750" y="4165600"/>
          <p14:tracePt t="53968" x="10699750" y="4157663"/>
          <p14:tracePt t="54101" x="10715625" y="4157663"/>
          <p14:tracePt t="54134" x="10725150" y="4165600"/>
          <p14:tracePt t="54147" x="10741025" y="4165600"/>
          <p14:tracePt t="54163" x="10748963" y="4165600"/>
          <p14:tracePt t="54172" x="10748963" y="4183063"/>
          <p14:tracePt t="54180" x="10764838" y="4183063"/>
          <p14:tracePt t="54197" x="10772775" y="4183063"/>
          <p14:tracePt t="54205" x="10788650" y="4183063"/>
          <p14:tracePt t="54213" x="10788650" y="4191000"/>
          <p14:tracePt t="54221" x="10796588" y="4191000"/>
          <p14:tracePt t="54230" x="10812463" y="4191000"/>
          <p14:tracePt t="54247" x="10821988" y="4191000"/>
          <p14:tracePt t="54255" x="10837863" y="4191000"/>
          <p14:tracePt t="54271" x="10845800" y="4191000"/>
          <p14:tracePt t="54288" x="10845800" y="4206875"/>
          <p14:tracePt t="54302" x="10861675" y="4206875"/>
          <p14:tracePt t="54367" x="10845800" y="4206875"/>
          <p14:tracePt t="54376" x="10837863" y="4206875"/>
          <p14:tracePt t="54391" x="10812463" y="4183063"/>
          <p14:tracePt t="54400" x="10796588" y="4165600"/>
          <p14:tracePt t="54409" x="10772775" y="4157663"/>
          <p14:tracePt t="54417" x="10764838" y="4141788"/>
          <p14:tracePt t="54425" x="10748963" y="4133850"/>
          <p14:tracePt t="54442" x="10741025" y="4117975"/>
          <p14:tracePt t="54459" x="10725150" y="4110038"/>
          <p14:tracePt t="54580" x="10741025" y="4110038"/>
          <p14:tracePt t="54587" x="10748963" y="4110038"/>
          <p14:tracePt t="54595" x="10764838" y="4110038"/>
          <p14:tracePt t="54603" x="10772775" y="4117975"/>
          <p14:tracePt t="54611" x="10788650" y="4133850"/>
          <p14:tracePt t="54619" x="10796588" y="4141788"/>
          <p14:tracePt t="54627" x="10812463" y="4157663"/>
          <p14:tracePt t="54636" x="10821988" y="4165600"/>
          <p14:tracePt t="54644" x="10837863" y="4165600"/>
          <p14:tracePt t="54652" x="10845800" y="4183063"/>
          <p14:tracePt t="54660" x="10861675" y="4191000"/>
          <p14:tracePt t="54668" x="10861675" y="4206875"/>
          <p14:tracePt t="54684" x="10869613" y="4206875"/>
          <p14:tracePt t="54692" x="10869613" y="4214813"/>
          <p14:tracePt t="54700" x="10885488" y="4230688"/>
          <p14:tracePt t="54717" x="10885488" y="4238625"/>
          <p14:tracePt t="54725" x="10885488" y="4254500"/>
          <p14:tracePt t="54733" x="10893425" y="4254500"/>
          <p14:tracePt t="54750" x="10893425" y="4262438"/>
          <p14:tracePt t="55246" x="10885488" y="4262438"/>
          <p14:tracePt t="55254" x="10869613" y="4262438"/>
          <p14:tracePt t="55262" x="10861675" y="4254500"/>
          <p14:tracePt t="55272" x="10837863" y="4238625"/>
          <p14:tracePt t="55279" x="10821988" y="4238625"/>
          <p14:tracePt t="56315" x="10715625" y="4505325"/>
          <p14:tracePt t="56332" x="10699750" y="4529138"/>
          <p14:tracePt t="56342" x="10699750" y="4545013"/>
          <p14:tracePt t="56354" x="10691813" y="4568825"/>
          <p14:tracePt t="56361" x="10691813" y="4576763"/>
          <p14:tracePt t="56368" x="10675938" y="4594225"/>
          <p14:tracePt t="56377" x="10668000" y="4618038"/>
          <p14:tracePt t="56385" x="10668000" y="4625975"/>
          <p14:tracePt t="56393" x="10652125" y="4625975"/>
          <p14:tracePt t="56401" x="10644188" y="4641850"/>
          <p14:tracePt t="56410" x="10628313" y="4649788"/>
          <p14:tracePt t="56418" x="10620375" y="4665663"/>
          <p14:tracePt t="56426" x="10602913" y="4673600"/>
          <p14:tracePt t="56442" x="10602913" y="4689475"/>
          <p14:tracePt t="56451" x="10594975" y="4689475"/>
          <p14:tracePt t="56467" x="10594975" y="4699000"/>
          <p14:tracePt t="56476" x="10579100" y="4699000"/>
          <p14:tracePt t="56597" x="10579100" y="4689475"/>
          <p14:tracePt t="56606" x="10579100" y="4673600"/>
          <p14:tracePt t="56614" x="10579100" y="4665663"/>
          <p14:tracePt t="56622" x="10594975" y="4641850"/>
          <p14:tracePt t="56630" x="10594975" y="4625975"/>
          <p14:tracePt t="56638" x="10602913" y="4602163"/>
          <p14:tracePt t="56647" x="10602913" y="4594225"/>
          <p14:tracePt t="56655" x="10602913" y="4568825"/>
          <p14:tracePt t="56663" x="10620375" y="4545013"/>
          <p14:tracePt t="56672" x="10620375" y="4529138"/>
          <p14:tracePt t="56680" x="10620375" y="4521200"/>
          <p14:tracePt t="56688" x="10620375" y="4505325"/>
          <p14:tracePt t="56696" x="10620375" y="4497388"/>
          <p14:tracePt t="56705" x="10620375" y="4479925"/>
          <p14:tracePt t="56721" x="10620375" y="4471988"/>
          <p14:tracePt t="56738" x="10628313" y="4456113"/>
          <p14:tracePt t="56752" x="10628313" y="4448175"/>
          <p14:tracePt t="56776" x="10628313" y="4432300"/>
          <p14:tracePt t="56809" x="10628313" y="4424363"/>
          <p14:tracePt t="56890" x="10620375" y="4424363"/>
          <p14:tracePt t="56947" x="10602913" y="4424363"/>
          <p14:tracePt t="57012" x="10594975" y="4424363"/>
          <p14:tracePt t="57087" x="10602913" y="4424363"/>
          <p14:tracePt t="57096" x="10620375" y="4424363"/>
          <p14:tracePt t="57104" x="10644188" y="4400550"/>
          <p14:tracePt t="57113" x="10675938" y="4384675"/>
          <p14:tracePt t="57121" x="10715625" y="4359275"/>
          <p14:tracePt t="57129" x="10764838" y="4351338"/>
          <p14:tracePt t="57138" x="10812463" y="4327525"/>
          <p14:tracePt t="57146" x="10869613" y="4303713"/>
          <p14:tracePt t="57155" x="10934700" y="4279900"/>
          <p14:tracePt t="57163" x="10958513" y="4279900"/>
          <p14:tracePt t="57171" x="10990263" y="4254500"/>
          <p14:tracePt t="57180" x="11031538" y="4238625"/>
          <p14:tracePt t="57188" x="11055350" y="4238625"/>
          <p14:tracePt t="57196" x="11079163" y="4230688"/>
          <p14:tracePt t="57205" x="11087100" y="4230688"/>
          <p14:tracePt t="57213" x="11102975" y="4230688"/>
          <p14:tracePt t="57221" x="11110913" y="4214813"/>
          <p14:tracePt t="57229" x="11128375" y="4214813"/>
          <p14:tracePt t="57238" x="11136313" y="4214813"/>
          <p14:tracePt t="57246" x="11136313" y="4206875"/>
          <p14:tracePt t="57254" x="11152188" y="4206875"/>
          <p14:tracePt t="57263" x="11160125" y="4191000"/>
          <p14:tracePt t="57271" x="11176000" y="4191000"/>
          <p14:tracePt t="57288" x="11183938" y="4191000"/>
          <p14:tracePt t="57304" x="11183938" y="4183063"/>
          <p14:tracePt t="57321" x="11199813" y="4183063"/>
          <p14:tracePt t="57346" x="11207750" y="4183063"/>
          <p14:tracePt t="57355" x="11207750" y="4165600"/>
          <p14:tracePt t="58385" x="10531475" y="4456113"/>
          <p14:tracePt t="58821" x="10555288" y="4448175"/>
          <p14:tracePt t="58830" x="10579100" y="4432300"/>
          <p14:tracePt t="58838" x="10602913" y="4408488"/>
          <p14:tracePt t="58846" x="10644188" y="4384675"/>
          <p14:tracePt t="58855" x="10668000" y="4359275"/>
          <p14:tracePt t="58863" x="10699750" y="4351338"/>
          <p14:tracePt t="58871" x="10748963" y="4311650"/>
          <p14:tracePt t="58880" x="10772775" y="4303713"/>
          <p14:tracePt t="58888" x="10821988" y="4262438"/>
          <p14:tracePt t="58896" x="10845800" y="4254500"/>
          <p14:tracePt t="58904" x="10885488" y="4238625"/>
          <p14:tracePt t="58913" x="10893425" y="4230688"/>
          <p14:tracePt t="58921" x="10917238" y="4230688"/>
          <p14:tracePt t="58938" x="10934700" y="4214813"/>
          <p14:tracePt t="58955" x="10942638" y="4214813"/>
          <p14:tracePt t="58984" x="10958513" y="4214813"/>
          <p14:tracePt t="59017" x="10966450" y="4206875"/>
          <p14:tracePt t="59025" x="10982325" y="4206875"/>
          <p14:tracePt t="59031" x="10990263" y="4191000"/>
          <p14:tracePt t="59046" x="11006138" y="4183063"/>
          <p14:tracePt t="59054" x="11031538" y="4165600"/>
          <p14:tracePt t="59063" x="11039475" y="4141788"/>
          <p14:tracePt t="59071" x="11063288" y="4133850"/>
          <p14:tracePt t="59080" x="11087100" y="4110038"/>
          <p14:tracePt t="59088" x="11128375" y="4094163"/>
          <p14:tracePt t="59096" x="11152188" y="4060825"/>
          <p14:tracePt t="59104" x="11183938" y="4044950"/>
          <p14:tracePt t="59113" x="11223625" y="4021138"/>
          <p14:tracePt t="59121" x="11304588" y="3973513"/>
          <p14:tracePt t="59130" x="11320463" y="3965575"/>
          <p14:tracePt t="59138" x="11353800" y="3948113"/>
          <p14:tracePt t="59146" x="11393488" y="3940175"/>
          <p14:tracePt t="59155" x="11417300" y="3924300"/>
          <p14:tracePt t="59163" x="11425238" y="3916363"/>
          <p14:tracePt t="59171" x="11450638" y="3900488"/>
          <p14:tracePt t="59180" x="11466513" y="3900488"/>
          <p14:tracePt t="59188" x="11466513" y="3892550"/>
          <p14:tracePt t="59196" x="11474450" y="3892550"/>
          <p14:tracePt t="59220" x="11490325" y="3892550"/>
          <p14:tracePt t="59358" x="11474450" y="3892550"/>
          <p14:tracePt t="59367" x="11466513" y="3892550"/>
          <p14:tracePt t="59376" x="11425238" y="3900488"/>
          <p14:tracePt t="59384" x="11377613" y="3924300"/>
          <p14:tracePt t="59392" x="11329988" y="3940175"/>
          <p14:tracePt t="60417" x="11055350" y="3924300"/>
          <p14:tracePt t="60456" x="11014075" y="3924300"/>
          <p14:tracePt t="60465" x="10990263" y="3924300"/>
          <p14:tracePt t="60472" x="10958513" y="3924300"/>
          <p14:tracePt t="60481" x="10909300" y="3924300"/>
          <p14:tracePt t="60489" x="10837863" y="3940175"/>
          <p14:tracePt t="60497" x="10772775" y="3940175"/>
          <p14:tracePt t="60505" x="10715625" y="3948113"/>
          <p14:tracePt t="60513" x="10652125" y="3965575"/>
          <p14:tracePt t="60521" x="10594975" y="3973513"/>
          <p14:tracePt t="60534" x="10571163" y="3989388"/>
          <p14:tracePt t="60542" x="10506075" y="3997325"/>
          <p14:tracePt t="60550" x="10474325" y="4013200"/>
          <p14:tracePt t="60559" x="10434638" y="4021138"/>
          <p14:tracePt t="60567" x="10409238" y="4037013"/>
          <p14:tracePt t="60575" x="10385425" y="4044950"/>
          <p14:tracePt t="60584" x="10361613" y="4060825"/>
          <p14:tracePt t="60592" x="10337800" y="4070350"/>
          <p14:tracePt t="60600" x="10329863" y="4086225"/>
          <p14:tracePt t="60608" x="10313988" y="4086225"/>
          <p14:tracePt t="60616" x="10304463" y="4094163"/>
          <p14:tracePt t="60650" x="10288588" y="4094163"/>
          <p14:tracePt t="60692" x="10288588" y="4110038"/>
          <p14:tracePt t="60725" x="10304463" y="4110038"/>
          <p14:tracePt t="60750" x="10313988" y="4110038"/>
          <p14:tracePt t="60759" x="10329863" y="4110038"/>
          <p14:tracePt t="60767" x="10337800" y="4110038"/>
          <p14:tracePt t="60784" x="10361613" y="4117975"/>
          <p14:tracePt t="60792" x="10385425" y="4117975"/>
          <p14:tracePt t="60800" x="10409238" y="4117975"/>
          <p14:tracePt t="60809" x="10434638" y="4133850"/>
          <p14:tracePt t="60817" x="10474325" y="4133850"/>
          <p14:tracePt t="60825" x="10482263" y="4141788"/>
          <p14:tracePt t="60834" x="10506075" y="4157663"/>
          <p14:tracePt t="60842" x="10531475" y="4165600"/>
          <p14:tracePt t="60850" x="10555288" y="4183063"/>
          <p14:tracePt t="60859" x="10594975" y="4191000"/>
          <p14:tracePt t="60867" x="10602913" y="4206875"/>
          <p14:tracePt t="60875" x="10628313" y="4214813"/>
          <p14:tracePt t="60884" x="10644188" y="4214813"/>
          <p14:tracePt t="60892" x="10652125" y="4230688"/>
          <p14:tracePt t="60900" x="10668000" y="4238625"/>
          <p14:tracePt t="60909" x="10675938" y="4238625"/>
          <p14:tracePt t="60917" x="10691813" y="4254500"/>
          <p14:tracePt t="60934" x="10699750" y="4254500"/>
          <p14:tracePt t="60942" x="10699750" y="4262438"/>
          <p14:tracePt t="61335" x="10691813" y="4262438"/>
          <p14:tracePt t="61343" x="10644188" y="4262438"/>
          <p14:tracePt t="61351" x="10498138" y="4230688"/>
          <p14:tracePt t="61359" x="10329863" y="4165600"/>
          <p14:tracePt t="61368" x="10071100" y="4094163"/>
          <p14:tracePt t="61376" x="9717088" y="4037013"/>
          <p14:tracePt t="61391" x="9329738" y="3965575"/>
          <p14:tracePt t="61401" x="8942388" y="3924300"/>
          <p14:tracePt t="61409" x="8377238" y="3916363"/>
          <p14:tracePt t="61417" x="8047038" y="3916363"/>
          <p14:tracePt t="61425" x="7950200" y="3916363"/>
          <p14:tracePt t="62456" x="8740775" y="4060825"/>
          <p14:tracePt t="62459" x="8845550" y="4060825"/>
          <p14:tracePt t="62478" x="8958263" y="4060825"/>
          <p14:tracePt t="62487" x="8990013" y="4060825"/>
          <p14:tracePt t="62494" x="9031288" y="4060825"/>
          <p14:tracePt t="62502" x="9063038" y="4060825"/>
          <p14:tracePt t="62510" x="9104313" y="4044950"/>
          <p14:tracePt t="62518" x="9136063" y="4037013"/>
          <p14:tracePt t="62526" x="9183688" y="4013200"/>
          <p14:tracePt t="62535" x="9224963" y="3973513"/>
          <p14:tracePt t="62543" x="9256713" y="3940175"/>
          <p14:tracePt t="62551" x="9297988" y="3892550"/>
          <p14:tracePt t="62560" x="9353550" y="3803650"/>
          <p14:tracePt t="62568" x="9393238" y="3706813"/>
          <p14:tracePt t="62576" x="9426575" y="3625850"/>
          <p14:tracePt t="62585" x="9442450" y="3505200"/>
          <p14:tracePt t="62593" x="9474200" y="3368675"/>
          <p14:tracePt t="62601" x="9474200" y="3224213"/>
          <p14:tracePt t="62610" x="9490075" y="3086100"/>
          <p14:tracePt t="62618" x="9490075" y="2965450"/>
          <p14:tracePt t="62626" x="9490075" y="2909888"/>
          <p14:tracePt t="62634" x="9474200" y="2787650"/>
          <p14:tracePt t="62643" x="9442450" y="2692400"/>
          <p14:tracePt t="62651" x="9377363" y="2603500"/>
          <p14:tracePt t="62660" x="9321800" y="2522538"/>
          <p14:tracePt t="62668" x="9209088" y="2425700"/>
          <p14:tracePt t="62676" x="9128125" y="2378075"/>
          <p14:tracePt t="62685" x="9063038" y="2360613"/>
          <p14:tracePt t="62693" x="8982075" y="2328863"/>
          <p14:tracePt t="62701" x="8885238" y="2312988"/>
          <p14:tracePt t="62710" x="8789988" y="2312988"/>
          <p14:tracePt t="62718" x="8628063" y="2312988"/>
          <p14:tracePt t="62726" x="8523288" y="2312988"/>
          <p14:tracePt t="62735" x="8329613" y="2352675"/>
          <p14:tracePt t="62743" x="8216900" y="2386013"/>
          <p14:tracePt t="62752" x="8120063" y="2449513"/>
          <p14:tracePt t="62760" x="8007350" y="2506663"/>
          <p14:tracePt t="62768" x="7886700" y="2570163"/>
          <p14:tracePt t="62777" x="7837488" y="2603500"/>
          <p14:tracePt t="62785" x="7756525" y="2667000"/>
          <p14:tracePt t="62794" x="7667625" y="2716213"/>
          <p14:tracePt t="87316" x="7659688" y="2716213"/>
          <p14:tracePt t="87325" x="7643813" y="2716213"/>
          <p14:tracePt t="87334" x="7620000" y="2716213"/>
          <p14:tracePt t="88349" x="2571750" y="3659188"/>
          <p14:tracePt t="88364" x="2555875" y="3706813"/>
          <p14:tracePt t="88370" x="2532063" y="3900488"/>
          <p14:tracePt t="88384" x="2532063" y="3948113"/>
          <p14:tracePt t="88385" x="2532063" y="4044950"/>
          <p14:tracePt t="88393" x="2532063" y="4133850"/>
          <p14:tracePt t="88402" x="2532063" y="4214813"/>
          <p14:tracePt t="88410" x="2555875" y="4303713"/>
          <p14:tracePt t="88418" x="2597150" y="4375150"/>
          <p14:tracePt t="88427" x="2620963" y="4448175"/>
          <p14:tracePt t="88435" x="2652713" y="4497388"/>
          <p14:tracePt t="88443" x="2693988" y="4529138"/>
          <p14:tracePt t="88451" x="2725738" y="4568825"/>
          <p14:tracePt t="88459" x="2773363" y="4594225"/>
          <p14:tracePt t="88468" x="2822575" y="4602163"/>
          <p14:tracePt t="88476" x="2862263" y="4602163"/>
          <p14:tracePt t="88484" x="2894013" y="4602163"/>
          <p14:tracePt t="88493" x="2935288" y="4602163"/>
          <p14:tracePt t="88501" x="2967038" y="4602163"/>
          <p14:tracePt t="88509" x="2990850" y="4576763"/>
          <p14:tracePt t="88518" x="3016250" y="4552950"/>
          <p14:tracePt t="88526" x="3055938" y="4521200"/>
          <p14:tracePt t="88535" x="3063875" y="4497388"/>
          <p14:tracePt t="88543" x="3079750" y="4456113"/>
          <p14:tracePt t="88551" x="3079750" y="4424363"/>
          <p14:tracePt t="88559" x="3087688" y="4384675"/>
          <p14:tracePt t="88568" x="3105150" y="4351338"/>
          <p14:tracePt t="88576" x="3113088" y="4311650"/>
          <p14:tracePt t="88585" x="3128963" y="4262438"/>
          <p14:tracePt t="88593" x="3128963" y="4230688"/>
          <p14:tracePt t="88601" x="3136900" y="4183063"/>
          <p14:tracePt t="88610" x="3160713" y="4133850"/>
          <p14:tracePt t="88618" x="3201988" y="3997325"/>
          <p14:tracePt t="88627" x="3209925" y="3948113"/>
          <p14:tracePt t="88635" x="3233738" y="3892550"/>
          <p14:tracePt t="88643" x="3249613" y="3843338"/>
          <p14:tracePt t="88651" x="3257550" y="3779838"/>
          <p14:tracePt t="88660" x="3281363" y="3730625"/>
          <p14:tracePt t="88669" x="3281363" y="3706813"/>
          <p14:tracePt t="88676" x="3297238" y="3675063"/>
          <p14:tracePt t="88685" x="3306763" y="3633788"/>
          <p14:tracePt t="88693" x="3322638" y="3578225"/>
          <p14:tracePt t="88701" x="3322638" y="3562350"/>
          <p14:tracePt t="88710" x="3330575" y="3529013"/>
          <p14:tracePt t="88718" x="3346450" y="3513138"/>
          <p14:tracePt t="88726" x="3370263" y="3465513"/>
          <p14:tracePt t="88735" x="3394075" y="3441700"/>
          <p14:tracePt t="88743" x="3419475" y="3416300"/>
          <p14:tracePt t="88751" x="3451225" y="3392488"/>
          <p14:tracePt t="88760" x="3498850" y="3368675"/>
          <p14:tracePt t="88768" x="3595688" y="3319463"/>
          <p14:tracePt t="88776" x="3684588" y="3295650"/>
          <p14:tracePt t="88784" x="3781425" y="3279775"/>
          <p14:tracePt t="88793" x="3878263" y="3271838"/>
          <p14:tracePt t="88801" x="3983038" y="3255963"/>
          <p14:tracePt t="88809" x="4048125" y="3255963"/>
          <p14:tracePt t="88818" x="4168775" y="3255963"/>
          <p14:tracePt t="88826" x="4257675" y="3255963"/>
          <p14:tracePt t="88835" x="4354513" y="3255963"/>
          <p14:tracePt t="88843" x="4427538" y="3255963"/>
          <p14:tracePt t="88851" x="4451350" y="3271838"/>
          <p14:tracePt t="88860" x="4506913" y="3271838"/>
          <p14:tracePt t="88868" x="4548188" y="3279775"/>
          <p14:tracePt t="88876" x="4579938" y="3279775"/>
          <p14:tracePt t="88884" x="4619625" y="3295650"/>
          <p14:tracePt t="88893" x="4645025" y="3295650"/>
          <p14:tracePt t="88902" x="4652963" y="3295650"/>
          <p14:tracePt t="88909" x="4676775" y="3295650"/>
          <p14:tracePt t="88918" x="4700588" y="3279775"/>
          <p14:tracePt t="88926" x="4716463" y="3255963"/>
          <p14:tracePt t="88935" x="4725988" y="3232150"/>
          <p14:tracePt t="88943" x="4741863" y="3198813"/>
          <p14:tracePt t="88951" x="4741863" y="3151188"/>
          <p14:tracePt t="88960" x="4749800" y="3038475"/>
          <p14:tracePt t="88968" x="4749800" y="2965450"/>
          <p14:tracePt t="88977" x="4749800" y="2892425"/>
          <p14:tracePt t="88985" x="4749800" y="2836863"/>
          <p14:tracePt t="88994" x="4725988" y="2787650"/>
          <p14:tracePt t="89002" x="4716463" y="2763838"/>
          <p14:tracePt t="89011" x="4692650" y="2724150"/>
          <p14:tracePt t="89019" x="4676775" y="2700338"/>
          <p14:tracePt t="89027" x="4652963" y="2674938"/>
          <p14:tracePt t="89035" x="4645025" y="2667000"/>
          <p14:tracePt t="89043" x="4629150" y="2667000"/>
          <p14:tracePt t="89052" x="4619625" y="2651125"/>
          <p14:tracePt t="89060" x="4603750" y="2651125"/>
          <p14:tracePt t="89076" x="4595813" y="2651125"/>
          <p14:tracePt t="89093" x="4579938" y="2651125"/>
          <p14:tracePt t="89110" x="4572000" y="2651125"/>
          <p14:tracePt t="89126" x="4572000" y="2667000"/>
          <p14:tracePt t="89135" x="4556125" y="2674938"/>
          <p14:tracePt t="89143" x="4556125" y="2700338"/>
          <p14:tracePt t="89151" x="4556125" y="2724150"/>
          <p14:tracePt t="89160" x="4556125" y="2763838"/>
          <p14:tracePt t="89168" x="4556125" y="2797175"/>
          <p14:tracePt t="89176" x="4556125" y="2844800"/>
          <p14:tracePt t="89185" x="4556125" y="2909888"/>
          <p14:tracePt t="89193" x="4556125" y="2957513"/>
          <p14:tracePt t="89202" x="4556125" y="3014663"/>
          <p14:tracePt t="89210" x="4556125" y="3062288"/>
          <p14:tracePt t="89218" x="4556125" y="3135313"/>
          <p14:tracePt t="89226" x="4556125" y="3182938"/>
          <p14:tracePt t="89235" x="4556125" y="3206750"/>
          <p14:tracePt t="89243" x="4556125" y="3248025"/>
          <p14:tracePt t="89251" x="4556125" y="3279775"/>
          <p14:tracePt t="89260" x="4556125" y="3344863"/>
          <p14:tracePt t="89268" x="4556125" y="3368675"/>
          <p14:tracePt t="89276" x="4548188" y="3400425"/>
          <p14:tracePt t="89285" x="4532313" y="3441700"/>
          <p14:tracePt t="89293" x="4532313" y="3457575"/>
          <p14:tracePt t="89301" x="4524375" y="3489325"/>
          <p14:tracePt t="89310" x="4498975" y="3529013"/>
          <p14:tracePt t="89318" x="4498975" y="3538538"/>
          <p14:tracePt t="89326" x="4475163" y="3602038"/>
          <p14:tracePt t="89335" x="4451350" y="3625850"/>
          <p14:tracePt t="89343" x="4435475" y="3651250"/>
          <p14:tracePt t="89352" x="4427538" y="3659188"/>
          <p14:tracePt t="89360" x="4410075" y="3675063"/>
          <p14:tracePt t="89368" x="4386263" y="3698875"/>
          <p14:tracePt t="90388" x="10764838" y="4479925"/>
          <p14:tracePt t="90402" x="10917238" y="4400550"/>
          <p14:tracePt t="90411" x="10958513" y="4359275"/>
          <p14:tracePt t="90418" x="10990263" y="4311650"/>
          <p14:tracePt t="90427" x="11031538" y="4279900"/>
          <p14:tracePt t="90435" x="11063288" y="4230688"/>
          <p14:tracePt t="90444" x="11087100" y="4183063"/>
          <p14:tracePt t="90452" x="11110913" y="4133850"/>
          <p14:tracePt t="90460" x="11128375" y="4086225"/>
          <p14:tracePt t="90468" x="11128375" y="4060825"/>
          <p14:tracePt t="90476" x="11128375" y="4021138"/>
          <p14:tracePt t="90484" x="11128375" y="3997325"/>
          <p14:tracePt t="90493" x="11128375" y="3973513"/>
          <p14:tracePt t="90501" x="11128375" y="3965575"/>
          <p14:tracePt t="90509" x="11128375" y="3948113"/>
          <p14:tracePt t="90518" x="11110913" y="3948113"/>
          <p14:tracePt t="90526" x="11087100" y="3948113"/>
          <p14:tracePt t="90534" x="11079163" y="3948113"/>
          <p14:tracePt t="90543" x="11063288" y="3948113"/>
          <p14:tracePt t="90551" x="11031538" y="3973513"/>
          <p14:tracePt t="90560" x="10982325" y="4044950"/>
          <p14:tracePt t="90568" x="10958513" y="4117975"/>
          <p14:tracePt t="90576" x="10917238" y="4206875"/>
          <p14:tracePt t="90584" x="10893425" y="4254500"/>
          <p14:tracePt t="90593" x="10845800" y="4327525"/>
          <p14:tracePt t="90601" x="10812463" y="4408488"/>
          <p14:tracePt t="90610" x="10748963" y="4497388"/>
          <p14:tracePt t="90618" x="10699750" y="4568825"/>
          <p14:tracePt t="90626" x="10644188" y="4641850"/>
          <p14:tracePt t="90634" x="10579100" y="4689475"/>
          <p14:tracePt t="90643" x="10458450" y="4770438"/>
          <p14:tracePt t="90651" x="10409238" y="4786313"/>
          <p14:tracePt t="90660" x="10329863" y="4835525"/>
          <p14:tracePt t="90668" x="10183813" y="4883150"/>
          <p14:tracePt t="90676" x="10071100" y="4908550"/>
          <p14:tracePt t="90685" x="9958388" y="4932363"/>
          <p14:tracePt t="90693" x="9837738" y="4956175"/>
          <p14:tracePt t="90701" x="9717088" y="4964113"/>
          <p14:tracePt t="90710" x="9594850" y="4979988"/>
          <p14:tracePt t="90718" x="9539288" y="4979988"/>
          <p14:tracePt t="90726" x="9418638" y="4987925"/>
          <p14:tracePt t="90735" x="9305925" y="4987925"/>
          <p14:tracePt t="90743" x="9112250" y="4987925"/>
          <p14:tracePt t="90751" x="9031288" y="4979988"/>
          <p14:tracePt t="90760" x="8958263" y="4956175"/>
          <p14:tracePt t="90768" x="8894763" y="4916488"/>
          <p14:tracePt t="90776" x="8845550" y="4867275"/>
          <p14:tracePt t="90785" x="8813800" y="4811713"/>
          <p14:tracePt t="90793" x="8772525" y="4762500"/>
          <p14:tracePt t="90801" x="8748713" y="4689475"/>
          <p14:tracePt t="90817" x="8716963" y="4456113"/>
          <p14:tracePt t="90825" x="8716963" y="4351338"/>
          <p14:tracePt t="90833" x="8716963" y="4230688"/>
          <p14:tracePt t="90842" x="8740775" y="4094163"/>
          <p14:tracePt t="90850" x="8789988" y="3965575"/>
          <p14:tracePt t="90858" x="8869363" y="3819525"/>
          <p14:tracePt t="90867" x="8966200" y="3683000"/>
          <p14:tracePt t="90875" x="9086850" y="3529013"/>
          <p14:tracePt t="90884" x="9224963" y="3392488"/>
          <p14:tracePt t="90893" x="9369425" y="3255963"/>
          <p14:tracePt t="90901" x="9523413" y="3135313"/>
          <p14:tracePt t="90910" x="9667875" y="3054350"/>
          <p14:tracePt t="90918" x="9740900" y="3014663"/>
          <p14:tracePt t="90926" x="9958388" y="2917825"/>
          <p14:tracePt t="90934" x="10006013" y="2917825"/>
          <p14:tracePt t="90943" x="10207625" y="2909888"/>
          <p14:tracePt t="90951" x="10288588" y="2909888"/>
          <p14:tracePt t="90959" x="10377488" y="2941638"/>
          <p14:tracePt t="90968" x="10458450" y="3030538"/>
          <p14:tracePt t="90976" x="10547350" y="3151188"/>
          <p14:tracePt t="90984" x="10594975" y="3271838"/>
          <p14:tracePt t="90993" x="10652125" y="3416300"/>
          <p14:tracePt t="91001" x="10675938" y="3562350"/>
          <p14:tracePt t="91009" x="10691813" y="3722688"/>
          <p14:tracePt t="91018" x="10699750" y="3868738"/>
          <p14:tracePt t="91026" x="10699750" y="3997325"/>
          <p14:tracePt t="91034" x="10691813" y="4117975"/>
          <p14:tracePt t="91043" x="10652125" y="4214813"/>
          <p14:tracePt t="91051" x="10594975" y="4335463"/>
          <p14:tracePt t="91059" x="10531475" y="4432300"/>
          <p14:tracePt t="91068" x="10450513" y="4545013"/>
          <p14:tracePt t="91076" x="10409238" y="4594225"/>
          <p14:tracePt t="91085" x="10329863" y="4665663"/>
          <p14:tracePt t="91093" x="10256838" y="4738688"/>
          <p14:tracePt t="91101" x="10094913" y="4859338"/>
          <p14:tracePt t="91110" x="10023475" y="4908550"/>
          <p14:tracePt t="91118" x="9958388" y="4940300"/>
          <p14:tracePt t="91127" x="9910763" y="4979988"/>
          <p14:tracePt t="91135" x="9837738" y="5003800"/>
          <p14:tracePt t="91143" x="9788525" y="5029200"/>
          <p14:tracePt t="91151" x="9740900" y="5037138"/>
          <p14:tracePt t="91160" x="9683750" y="5053013"/>
          <p14:tracePt t="91168" x="9636125" y="5060950"/>
          <p14:tracePt t="91176" x="9586913" y="5060950"/>
          <p14:tracePt t="91184" x="9539288" y="5076825"/>
          <p14:tracePt t="91193" x="9515475" y="5076825"/>
          <p14:tracePt t="91201" x="9474200" y="5076825"/>
          <p14:tracePt t="91209" x="9442450" y="5076825"/>
          <p14:tracePt t="91218" x="9418638" y="5076825"/>
          <p14:tracePt t="91226" x="9377363" y="5076825"/>
          <p14:tracePt t="91234" x="9369425" y="5076825"/>
          <p14:tracePt t="91243" x="9345613" y="5076825"/>
          <p14:tracePt t="91251" x="9321800" y="5060950"/>
          <p14:tracePt t="91259" x="9297988" y="5053013"/>
          <p14:tracePt t="91268" x="9280525" y="5053013"/>
          <p14:tracePt t="91276" x="9248775" y="5029200"/>
          <p14:tracePt t="91284" x="9232900" y="5013325"/>
          <p14:tracePt t="91293" x="9224963" y="5003800"/>
          <p14:tracePt t="91301" x="9201150" y="4987925"/>
          <p14:tracePt t="91309" x="9183688" y="4979988"/>
          <p14:tracePt t="91318" x="9175750" y="4964113"/>
          <p14:tracePt t="91326" x="9151938" y="4956175"/>
          <p14:tracePt t="91335" x="9136063" y="4932363"/>
          <p14:tracePt t="91343" x="9128125" y="4908550"/>
          <p14:tracePt t="91351" x="9112250" y="4883150"/>
          <p14:tracePt t="91359" x="9104313" y="4843463"/>
          <p14:tracePt t="91368" x="9104313" y="4811713"/>
          <p14:tracePt t="91376" x="9086850" y="4746625"/>
          <p14:tracePt t="91384" x="9078913" y="4641850"/>
          <p14:tracePt t="91394" x="9078913" y="4594225"/>
          <p14:tracePt t="91401" x="9078913" y="4448175"/>
          <p14:tracePt t="91410" x="9078913" y="4351338"/>
          <p14:tracePt t="92439" x="5765800" y="4117975"/>
          <p14:tracePt t="92442" x="5862638" y="3868738"/>
          <p14:tracePt t="92459" x="5934075" y="3538538"/>
          <p14:tracePt t="92462" x="5975350" y="3368675"/>
          <p14:tracePt t="92471" x="6007100" y="3182938"/>
          <p14:tracePt t="92477" x="6030913" y="3014663"/>
          <p14:tracePt t="92485" x="6048375" y="2933700"/>
          <p14:tracePt t="92494" x="6072188" y="2787650"/>
          <p14:tracePt t="92502" x="6072188" y="2651125"/>
          <p14:tracePt t="92510" x="6072188" y="2554288"/>
          <p14:tracePt t="92519" x="6072188" y="2457450"/>
          <p14:tracePt t="92527" x="6072188" y="2401888"/>
          <p14:tracePt t="92535" x="6048375" y="2336800"/>
          <p14:tracePt t="92543" x="6007100" y="2289175"/>
          <p14:tracePt t="92551" x="5975350" y="2255838"/>
          <p14:tracePt t="92560" x="5934075" y="2232025"/>
          <p14:tracePt t="92568" x="5886450" y="2192338"/>
          <p14:tracePt t="92576" x="5837238" y="2168525"/>
          <p14:tracePt t="92584" x="5781675" y="2159000"/>
          <p14:tracePt t="92593" x="5732463" y="2135188"/>
          <p14:tracePt t="92601" x="5684838" y="2119313"/>
          <p14:tracePt t="92609" x="5635625" y="2111375"/>
          <p14:tracePt t="92618" x="5588000" y="2095500"/>
          <p14:tracePt t="92626" x="5540375" y="2087563"/>
          <p14:tracePt t="92634" x="5522913" y="2087563"/>
          <p14:tracePt t="92643" x="5467350" y="2071688"/>
          <p14:tracePt t="92651" x="5418138" y="2063750"/>
          <p14:tracePt t="92660" x="5402263" y="2063750"/>
          <p14:tracePt t="92668" x="5370513" y="2063750"/>
          <p14:tracePt t="92676" x="5329238" y="2046288"/>
          <p14:tracePt t="92685" x="5305425" y="2046288"/>
          <p14:tracePt t="92693" x="5273675" y="2046288"/>
          <p14:tracePt t="92701" x="5257800" y="2046288"/>
          <p14:tracePt t="92710" x="5224463" y="2046288"/>
          <p14:tracePt t="92718" x="5208588" y="2046288"/>
          <p14:tracePt t="92726" x="5184775" y="2046288"/>
          <p14:tracePt t="92742" x="5160963" y="2063750"/>
          <p14:tracePt t="92750" x="5153025" y="2071688"/>
          <p14:tracePt t="92758" x="5127625" y="2095500"/>
          <p14:tracePt t="92767" x="5111750" y="2135188"/>
          <p14:tracePt t="92775" x="5103813" y="2168525"/>
          <p14:tracePt t="92784" x="5087938" y="2232025"/>
          <p14:tracePt t="92792" x="5080000" y="2289175"/>
          <p14:tracePt t="92800" x="5056188" y="2401888"/>
          <p14:tracePt t="92808" x="5040313" y="2498725"/>
          <p14:tracePt t="92817" x="5040313" y="2603500"/>
          <p14:tracePt t="92825" x="5040313" y="2716213"/>
          <p14:tracePt t="92833" x="5040313" y="2820988"/>
          <p14:tracePt t="92842" x="5040313" y="2941638"/>
          <p14:tracePt t="92850" x="5040313" y="3005138"/>
          <p14:tracePt t="92858" x="5080000" y="3175000"/>
          <p14:tracePt t="92867" x="5103813" y="3232150"/>
          <p14:tracePt t="92875" x="5137150" y="3328988"/>
          <p14:tracePt t="92884" x="5176838" y="3433763"/>
          <p14:tracePt t="92892" x="5257800" y="3578225"/>
          <p14:tracePt t="92900" x="5273675" y="3602038"/>
          <p14:tracePt t="92909" x="5297488" y="3633788"/>
          <p14:tracePt t="92917" x="5321300" y="3675063"/>
          <p14:tracePt t="92925" x="5346700" y="3698875"/>
          <p14:tracePt t="92933" x="5346700" y="3706813"/>
          <p14:tracePt t="92942" x="5354638" y="3722688"/>
          <p14:tracePt t="92958" x="5370513" y="3730625"/>
          <p14:tracePt t="92991" x="5346700" y="3730625"/>
          <p14:tracePt t="93000" x="5281613" y="3730625"/>
          <p14:tracePt t="93009" x="5208588" y="3730625"/>
          <p14:tracePt t="93017" x="5160963" y="3730625"/>
          <p14:tracePt t="93025" x="5032375" y="3730625"/>
          <p14:tracePt t="93034" x="4983163" y="3730625"/>
          <p14:tracePt t="93042" x="4870450" y="3730625"/>
          <p14:tracePt t="93050" x="4789488" y="3730625"/>
          <p14:tracePt t="93059" x="4700588" y="3722688"/>
          <p14:tracePt t="93067" x="4668838" y="3722688"/>
          <p14:tracePt t="93075" x="4603750" y="3706813"/>
          <p14:tracePt t="93084" x="4548188" y="3698875"/>
          <p14:tracePt t="93092" x="4506913" y="3683000"/>
          <p14:tracePt t="93100" x="4475163" y="3675063"/>
          <p14:tracePt t="93108" x="4451350" y="3675063"/>
          <p14:tracePt t="93117" x="4435475" y="3659188"/>
          <p14:tracePt t="93125" x="4427538" y="3659188"/>
          <p14:tracePt t="93133" x="4410075" y="3651250"/>
          <p14:tracePt t="93142" x="4402138" y="3651250"/>
          <p14:tracePt t="93201" x="4402138" y="3633788"/>
          <p14:tracePt t="93217" x="4427538" y="3633788"/>
          <p14:tracePt t="93226" x="4451350" y="3633788"/>
          <p14:tracePt t="93234" x="4483100" y="3633788"/>
          <p14:tracePt t="93242" x="4532313" y="3633788"/>
          <p14:tracePt t="93251" x="4595813" y="3633788"/>
          <p14:tracePt t="93259" x="4668838" y="3633788"/>
          <p14:tracePt t="93267" x="4725988" y="3633788"/>
          <p14:tracePt t="93275" x="4765675" y="3633788"/>
          <p14:tracePt t="93284" x="4821238" y="3625850"/>
          <p14:tracePt t="93292" x="4862513" y="3625850"/>
          <p14:tracePt t="93300" x="4894263" y="3625850"/>
          <p14:tracePt t="93309" x="4918075" y="3625850"/>
          <p14:tracePt t="93317" x="4943475" y="3625850"/>
          <p14:tracePt t="93325" x="4943475" y="3609975"/>
          <p14:tracePt t="93334" x="4959350" y="3609975"/>
          <p14:tracePt t="93342" x="4967288" y="3609975"/>
          <p14:tracePt t="93462" x="4959350" y="3602038"/>
          <p14:tracePt t="93504" x="4943475" y="3602038"/>
          <p14:tracePt t="93543" x="4935538" y="3602038"/>
          <p14:tracePt t="93558" x="4918075" y="3602038"/>
          <p14:tracePt t="94592" x="4410075" y="3127375"/>
          <p14:tracePt t="94595" x="4427538" y="3127375"/>
          <p14:tracePt t="94612" x="4435475" y="3127375"/>
          <p14:tracePt t="94620" x="4451350" y="3127375"/>
          <p14:tracePt t="94628" x="4459288" y="3127375"/>
          <p14:tracePt t="94636" x="4475163" y="3127375"/>
          <p14:tracePt t="94644" x="4483100" y="3127375"/>
          <p14:tracePt t="94652" x="4483100" y="3109913"/>
          <p14:tracePt t="94660" x="4498975" y="3109913"/>
          <p14:tracePt t="94668" x="4506913" y="3109913"/>
          <p14:tracePt t="94692" x="4524375" y="3109913"/>
          <p14:tracePt t="94968" x="4532313" y="3127375"/>
          <p14:tracePt t="94984" x="4548188" y="3127375"/>
          <p14:tracePt t="94992" x="4556125" y="3127375"/>
          <p14:tracePt t="95001" x="4556125" y="3135313"/>
          <p14:tracePt t="95009" x="4572000" y="3151188"/>
          <p14:tracePt t="95017" x="4579938" y="3151188"/>
          <p14:tracePt t="95025" x="4595813" y="3159125"/>
          <p14:tracePt t="95034" x="4603750" y="3159125"/>
          <p14:tracePt t="95042" x="4619625" y="3175000"/>
          <p14:tracePt t="95050" x="4629150" y="3182938"/>
          <p14:tracePt t="95059" x="4645025" y="3198813"/>
          <p14:tracePt t="95067" x="4652963" y="3206750"/>
          <p14:tracePt t="95075" x="4676775" y="3206750"/>
          <p14:tracePt t="95083" x="4692650" y="3224213"/>
          <p14:tracePt t="95092" x="4700588" y="3232150"/>
          <p14:tracePt t="95109" x="4716463" y="3248025"/>
          <p14:tracePt t="95117" x="4725988" y="3255963"/>
          <p14:tracePt t="95125" x="4741863" y="3255963"/>
          <p14:tracePt t="95142" x="4749800" y="3271838"/>
          <p14:tracePt t="95158" x="4765675" y="3279775"/>
          <p14:tracePt t="95167" x="4773613" y="3279775"/>
          <p14:tracePt t="95179" x="4789488" y="3295650"/>
          <p14:tracePt t="95196" x="4797425" y="3295650"/>
          <p14:tracePt t="95205" x="4813300" y="3303588"/>
          <p14:tracePt t="95213" x="4821238" y="3303588"/>
          <p14:tracePt t="95529" x="4838700" y="3303588"/>
          <p14:tracePt t="95538" x="4862513" y="3279775"/>
          <p14:tracePt t="95546" x="4894263" y="3255963"/>
          <p14:tracePt t="95554" x="4943475" y="3224213"/>
          <p14:tracePt t="95563" x="4991100" y="3159125"/>
          <p14:tracePt t="95571" x="5056188" y="3109913"/>
          <p14:tracePt t="95580" x="5111750" y="3062288"/>
          <p14:tracePt t="95588" x="5127625" y="3038475"/>
          <p14:tracePt t="95596" x="5160963" y="2989263"/>
          <p14:tracePt t="96631" x="4071938" y="3625850"/>
          <p14:tracePt t="96634" x="4121150" y="3683000"/>
          <p14:tracePt t="96647" x="4160838" y="3706813"/>
          <p14:tracePt t="96654" x="4184650" y="3722688"/>
          <p14:tracePt t="96663" x="4208463" y="3730625"/>
          <p14:tracePt t="96671" x="4233863" y="3730625"/>
          <p14:tracePt t="96688" x="4241800" y="3730625"/>
          <p14:tracePt t="96696" x="4257675" y="3730625"/>
          <p14:tracePt t="96704" x="4265613" y="3730625"/>
          <p14:tracePt t="96713" x="4281488" y="3730625"/>
          <p14:tracePt t="96721" x="4289425" y="3730625"/>
          <p14:tracePt t="96730" x="4305300" y="3730625"/>
          <p14:tracePt t="96746" x="4313238" y="3730625"/>
          <p14:tracePt t="96755" x="4330700" y="3722688"/>
          <p14:tracePt t="96771" x="4338638" y="3722688"/>
          <p14:tracePt t="96779" x="4338638" y="3706813"/>
          <p14:tracePt t="96840" x="4338638" y="3698875"/>
          <p14:tracePt t="96870" x="4338638" y="3683000"/>
          <p14:tracePt t="96888" x="4338638" y="3675063"/>
          <p14:tracePt t="96892" x="4338638" y="3659188"/>
          <p14:tracePt t="96909" x="4338638" y="3651250"/>
          <p14:tracePt t="96916" x="4338638" y="3633788"/>
          <p14:tracePt t="96934" x="4354513" y="3625850"/>
          <p14:tracePt t="96941" x="4354513" y="3609975"/>
          <p14:tracePt t="96950" x="4354513" y="3602038"/>
          <p14:tracePt t="96958" x="4354513" y="3586163"/>
          <p14:tracePt t="96967" x="4362450" y="3578225"/>
          <p14:tracePt t="96984" x="4362450" y="3562350"/>
          <p14:tracePt t="96991" x="4378325" y="3554413"/>
          <p14:tracePt t="97009" x="4378325" y="3538538"/>
          <p14:tracePt t="97025" x="4386263" y="3538538"/>
          <p14:tracePt t="97033" x="4386263" y="3529013"/>
          <p14:tracePt t="97084" x="4402138" y="3529013"/>
          <p14:tracePt t="97101" x="4427538" y="3529013"/>
          <p14:tracePt t="97109" x="4435475" y="3529013"/>
          <p14:tracePt t="97117" x="4451350" y="3529013"/>
          <p14:tracePt t="97125" x="4459288" y="3529013"/>
          <p14:tracePt t="97142" x="4475163" y="3529013"/>
          <p14:tracePt t="97150" x="4483100" y="3529013"/>
          <p14:tracePt t="97158" x="4498975" y="3529013"/>
          <p14:tracePt t="97184" x="4506913" y="3529013"/>
          <p14:tracePt t="97206" x="4506913" y="3513138"/>
          <p14:tracePt t="97214" x="4524375" y="3513138"/>
          <p14:tracePt t="97516" x="4532313" y="3513138"/>
          <p14:tracePt t="97548" x="4548188" y="3513138"/>
          <p14:tracePt t="97581" x="4556125" y="3513138"/>
          <p14:tracePt t="97613" x="4572000" y="3513138"/>
          <p14:tracePt t="97622" x="4579938" y="3513138"/>
          <p14:tracePt t="97638" x="4595813" y="3513138"/>
          <p14:tracePt t="97646" x="4603750" y="3513138"/>
          <p14:tracePt t="98680" x="5499100" y="3303588"/>
          <p14:tracePt t="99510" x="5491163" y="3303588"/>
          <p14:tracePt t="99518" x="5467350" y="3295650"/>
          <p14:tracePt t="99526" x="5443538" y="3279775"/>
          <p14:tracePt t="99534" x="5402263" y="3279775"/>
          <p14:tracePt t="99542" x="5378450" y="3271838"/>
          <p14:tracePt t="99551" x="5321300" y="3255963"/>
          <p14:tracePt t="99559" x="5273675" y="3255963"/>
          <p14:tracePt t="99567" x="5249863" y="3255963"/>
          <p14:tracePt t="99576" x="5208588" y="3255963"/>
          <p14:tracePt t="99584" x="5176838" y="3255963"/>
          <p14:tracePt t="99592" x="5153025" y="3255963"/>
          <p14:tracePt t="99600" x="5127625" y="3255963"/>
          <p14:tracePt t="99609" x="5103813" y="3255963"/>
          <p14:tracePt t="99617" x="5080000" y="3255963"/>
          <p14:tracePt t="99625" x="5064125" y="3255963"/>
          <p14:tracePt t="99633" x="5056188" y="3271838"/>
          <p14:tracePt t="99642" x="5032375" y="3279775"/>
          <p14:tracePt t="99650" x="5032375" y="3295650"/>
          <p14:tracePt t="99659" x="5014913" y="3303588"/>
          <p14:tracePt t="99667" x="5006975" y="3319463"/>
          <p14:tracePt t="99675" x="4991100" y="3344863"/>
          <p14:tracePt t="99684" x="4983163" y="3352800"/>
          <p14:tracePt t="100722" x="5305425" y="3433763"/>
          <p14:tracePt t="100750" x="5321300" y="3433763"/>
          <p14:tracePt t="101084" x="5329238" y="3433763"/>
          <p14:tracePt t="101100" x="5346700" y="3433763"/>
          <p14:tracePt t="101109" x="5354638" y="3433763"/>
          <p14:tracePt t="101117" x="5370513" y="3433763"/>
          <p14:tracePt t="101125" x="5378450" y="3441700"/>
          <p14:tracePt t="101134" x="5394325" y="3441700"/>
          <p14:tracePt t="101142" x="5402263" y="3441700"/>
          <p14:tracePt t="101150" x="5418138" y="3441700"/>
          <p14:tracePt t="101158" x="5426075" y="3441700"/>
          <p14:tracePt t="101175" x="5443538" y="3441700"/>
          <p14:tracePt t="101192" x="5451475" y="3441700"/>
          <p14:tracePt t="101216" x="5467350" y="3441700"/>
          <p14:tracePt t="101301" x="5475288" y="3441700"/>
          <p14:tracePt t="101309" x="5475288" y="3433763"/>
          <p14:tracePt t="101317" x="5475288" y="3416300"/>
          <p14:tracePt t="101326" x="5491163" y="3400425"/>
          <p14:tracePt t="101334" x="5491163" y="3376613"/>
          <p14:tracePt t="101342" x="5491163" y="3352800"/>
          <p14:tracePt t="101350" x="5491163" y="3344863"/>
          <p14:tracePt t="101359" x="5499100" y="3328988"/>
          <p14:tracePt t="101367" x="5499100" y="3303588"/>
          <p14:tracePt t="101375" x="5499100" y="3279775"/>
          <p14:tracePt t="101383" x="5499100" y="3271838"/>
          <p14:tracePt t="101392" x="5499100" y="3255963"/>
          <p14:tracePt t="101400" x="5499100" y="3248025"/>
          <p14:tracePt t="101408" x="5499100" y="3232150"/>
          <p14:tracePt t="101417" x="5499100" y="3224213"/>
          <p14:tracePt t="101425" x="5499100" y="3206750"/>
          <p14:tracePt t="101434" x="5491163" y="3198813"/>
          <p14:tracePt t="101442" x="5475288" y="3182938"/>
          <p14:tracePt t="101450" x="5475288" y="3175000"/>
          <p14:tracePt t="101459" x="5467350" y="3175000"/>
          <p14:tracePt t="101475" x="5451475" y="3159125"/>
          <p14:tracePt t="101484" x="5443538" y="3159125"/>
          <p14:tracePt t="101491" x="5426075" y="3159125"/>
          <p14:tracePt t="101509" x="5418138" y="3151188"/>
          <p14:tracePt t="101517" x="5402263" y="3151188"/>
          <p14:tracePt t="101525" x="5394325" y="3151188"/>
          <p14:tracePt t="101542" x="5378450" y="3151188"/>
          <p14:tracePt t="101550" x="5370513" y="3151188"/>
          <p14:tracePt t="101559" x="5354638" y="3151188"/>
          <p14:tracePt t="101567" x="5346700" y="3159125"/>
          <p14:tracePt t="101575" x="5346700" y="3175000"/>
          <p14:tracePt t="101584" x="5329238" y="3175000"/>
          <p14:tracePt t="101592" x="5321300" y="3182938"/>
          <p14:tracePt t="101600" x="5305425" y="3198813"/>
          <p14:tracePt t="101617" x="5297488" y="3206750"/>
          <p14:tracePt t="101625" x="5281613" y="3224213"/>
          <p14:tracePt t="101642" x="5273675" y="3232150"/>
          <p14:tracePt t="101650" x="5273675" y="3248025"/>
          <p14:tracePt t="101659" x="5257800" y="3255963"/>
          <p14:tracePt t="101667" x="5257800" y="3271838"/>
          <p14:tracePt t="101675" x="5257800" y="3279775"/>
          <p14:tracePt t="101684" x="5257800" y="3295650"/>
          <p14:tracePt t="101692" x="5257800" y="3319463"/>
          <p14:tracePt t="101700" x="5257800" y="3328988"/>
          <p14:tracePt t="101709" x="5257800" y="3344863"/>
          <p14:tracePt t="101717" x="5257800" y="3368675"/>
          <p14:tracePt t="101725" x="5257800" y="3376613"/>
          <p14:tracePt t="102755" x="5426075" y="3457575"/>
          <p14:tracePt t="102759" x="5475288" y="3457575"/>
          <p14:tracePt t="102774" x="5491163" y="3457575"/>
          <p14:tracePt t="102783" x="5522913" y="3457575"/>
          <p14:tracePt t="102791" x="5548313" y="3457575"/>
          <p14:tracePt t="102806" x="5564188" y="3465513"/>
          <p14:tracePt t="102815" x="5572125" y="3465513"/>
          <p14:tracePt t="102823" x="5588000" y="3465513"/>
          <p14:tracePt t="102839" x="5588000" y="3481388"/>
          <p14:tracePt t="102847" x="5595938" y="3481388"/>
          <p14:tracePt t="102855" x="5595938" y="3489325"/>
          <p14:tracePt t="102864" x="5611813" y="3489325"/>
          <p14:tracePt t="102880" x="5611813" y="3505200"/>
          <p14:tracePt t="102888" x="5619750" y="3505200"/>
          <p14:tracePt t="102896" x="5635625" y="3513138"/>
          <p14:tracePt t="102905" x="5645150" y="3529013"/>
          <p14:tracePt t="102913" x="5661025" y="3529013"/>
          <p14:tracePt t="102938" x="5661025" y="3538538"/>
          <p14:tracePt t="102946" x="5668963" y="3538538"/>
          <p14:tracePt t="102961" x="5668963" y="3554413"/>
          <p14:tracePt t="103051" x="5661025" y="3554413"/>
          <p14:tracePt t="103059" x="5645150" y="3554413"/>
          <p14:tracePt t="103067" x="5635625" y="3538538"/>
          <p14:tracePt t="103076" x="5619750" y="3529013"/>
          <p14:tracePt t="103084" x="5611813" y="3513138"/>
          <p14:tracePt t="103092" x="5595938" y="3505200"/>
          <p14:tracePt t="103100" x="5588000" y="3489325"/>
          <p14:tracePt t="103109" x="5572125" y="3481388"/>
          <p14:tracePt t="103117" x="5564188" y="3465513"/>
          <p14:tracePt t="103125" x="5548313" y="3457575"/>
          <p14:tracePt t="103133" x="5540375" y="3441700"/>
          <p14:tracePt t="103142" x="5522913" y="3433763"/>
          <p14:tracePt t="103150" x="5522913" y="3416300"/>
          <p14:tracePt t="103159" x="5514975" y="3416300"/>
          <p14:tracePt t="103168" x="5499100" y="3400425"/>
          <p14:tracePt t="103175" x="5491163" y="3400425"/>
          <p14:tracePt t="103184" x="5491163" y="3392488"/>
          <p14:tracePt t="103192" x="5475288" y="3392488"/>
          <p14:tracePt t="103200" x="5475288" y="3376613"/>
          <p14:tracePt t="103217" x="5467350" y="3376613"/>
          <p14:tracePt t="103409" x="5475288" y="3376613"/>
          <p14:tracePt t="103433" x="5491163" y="3376613"/>
          <p14:tracePt t="103441" x="5499100" y="3376613"/>
          <p14:tracePt t="103475" x="5514975" y="3376613"/>
          <p14:tracePt t="103492" x="5514975" y="3392488"/>
          <p14:tracePt t="103596" x="5522913" y="3392488"/>
          <p14:tracePt t="104330" x="5522913" y="3400425"/>
          <p14:tracePt t="104338" x="5522913" y="3416300"/>
          <p14:tracePt t="104346" x="5540375" y="3433763"/>
          <p14:tracePt t="104355" x="5540375" y="3441700"/>
          <p14:tracePt t="105393" x="5708650" y="3554413"/>
          <p14:tracePt t="105485" x="5716588" y="3554413"/>
          <p14:tracePt t="105501" x="5732463" y="3538538"/>
          <p14:tracePt t="105509" x="5741988" y="3538538"/>
          <p14:tracePt t="105517" x="5757863" y="3529013"/>
          <p14:tracePt t="105526" x="5765800" y="3529013"/>
          <p14:tracePt t="105534" x="5781675" y="3513138"/>
          <p14:tracePt t="105542" x="5789613" y="3513138"/>
          <p14:tracePt t="105551" x="5805488" y="3505200"/>
          <p14:tracePt t="105559" x="5805488" y="3489325"/>
          <p14:tracePt t="105567" x="5813425" y="3489325"/>
          <p14:tracePt t="105575" x="5813425" y="3481388"/>
          <p14:tracePt t="105583" x="5813425" y="3465513"/>
          <p14:tracePt t="105592" x="5829300" y="3441700"/>
          <p14:tracePt t="105600" x="5829300" y="3433763"/>
          <p14:tracePt t="105609" x="5829300" y="3416300"/>
          <p14:tracePt t="105617" x="5829300" y="3392488"/>
          <p14:tracePt t="105626" x="5829300" y="3368675"/>
          <p14:tracePt t="105634" x="5829300" y="3352800"/>
          <p14:tracePt t="105642" x="5829300" y="3344863"/>
          <p14:tracePt t="105650" x="5829300" y="3319463"/>
          <p14:tracePt t="105659" x="5829300" y="3303588"/>
          <p14:tracePt t="105667" x="5813425" y="3295650"/>
          <p14:tracePt t="105675" x="5813425" y="3271838"/>
          <p14:tracePt t="105684" x="5805488" y="3255963"/>
          <p14:tracePt t="105692" x="5789613" y="3248025"/>
          <p14:tracePt t="105700" x="5781675" y="3232150"/>
          <p14:tracePt t="105709" x="5765800" y="3224213"/>
          <p14:tracePt t="105717" x="5757863" y="3206750"/>
          <p14:tracePt t="105725" x="5741988" y="3198813"/>
          <p14:tracePt t="105734" x="5732463" y="3182938"/>
          <p14:tracePt t="105742" x="5716588" y="3175000"/>
          <p14:tracePt t="105750" x="5692775" y="3159125"/>
          <p14:tracePt t="105759" x="5684838" y="3135313"/>
          <p14:tracePt t="105767" x="5668963" y="3135313"/>
          <p14:tracePt t="105775" x="5661025" y="3127375"/>
          <p14:tracePt t="105784" x="5635625" y="3109913"/>
          <p14:tracePt t="105792" x="5619750" y="3101975"/>
          <p14:tracePt t="105800" x="5611813" y="3101975"/>
          <p14:tracePt t="105809" x="5611813" y="3086100"/>
          <p14:tracePt t="105817" x="5595938" y="3086100"/>
          <p14:tracePt t="105825" x="5588000" y="3078163"/>
          <p14:tracePt t="105842" x="5572125" y="3062288"/>
          <p14:tracePt t="105859" x="5564188" y="3054350"/>
          <p14:tracePt t="105867" x="5548313" y="3054350"/>
          <p14:tracePt t="105876" x="5540375" y="3038475"/>
          <p14:tracePt t="105884" x="5522913" y="3038475"/>
          <p14:tracePt t="105892" x="5522913" y="3030538"/>
          <p14:tracePt t="105900" x="5514975" y="3030538"/>
          <p14:tracePt t="105909" x="5499100" y="3014663"/>
          <p14:tracePt t="105917" x="5491163" y="3014663"/>
          <p14:tracePt t="105925" x="5475288" y="3014663"/>
          <p14:tracePt t="105934" x="5467350" y="3005138"/>
          <p14:tracePt t="105942" x="5443538" y="3005138"/>
          <p14:tracePt t="105950" x="5418138" y="3005138"/>
          <p14:tracePt t="105959" x="5394325" y="3005138"/>
          <p14:tracePt t="105967" x="5354638" y="3005138"/>
          <p14:tracePt t="105975" x="5329238" y="3005138"/>
          <p14:tracePt t="105983" x="5297488" y="3014663"/>
          <p14:tracePt t="105992" x="5249863" y="3038475"/>
          <p14:tracePt t="106000" x="5233988" y="3054350"/>
          <p14:tracePt t="106009" x="5200650" y="3078163"/>
          <p14:tracePt t="106017" x="5184775" y="3086100"/>
          <p14:tracePt t="106025" x="5160963" y="3101975"/>
          <p14:tracePt t="106034" x="5137150" y="3109913"/>
          <p14:tracePt t="106042" x="5127625" y="3135313"/>
          <p14:tracePt t="106050" x="5111750" y="3135313"/>
          <p14:tracePt t="106059" x="5111750" y="3151188"/>
          <p14:tracePt t="106067" x="5103813" y="3159125"/>
          <p14:tracePt t="106075" x="5103813" y="3175000"/>
          <p14:tracePt t="106084" x="5103813" y="3182938"/>
          <p14:tracePt t="106092" x="5103813" y="3198813"/>
          <p14:tracePt t="106100" x="5103813" y="3206750"/>
          <p14:tracePt t="106109" x="5103813" y="3224213"/>
          <p14:tracePt t="106117" x="5103813" y="3232150"/>
          <p14:tracePt t="106125" x="5103813" y="3248025"/>
          <p14:tracePt t="106134" x="5103813" y="3255963"/>
          <p14:tracePt t="106142" x="5103813" y="3271838"/>
          <p14:tracePt t="106150" x="5111750" y="3295650"/>
          <p14:tracePt t="106159" x="5127625" y="3295650"/>
          <p14:tracePt t="106167" x="5137150" y="3319463"/>
          <p14:tracePt t="106175" x="5160963" y="3328988"/>
          <p14:tracePt t="106184" x="5176838" y="3344863"/>
          <p14:tracePt t="106192" x="5184775" y="3352800"/>
          <p14:tracePt t="106200" x="5200650" y="3368675"/>
          <p14:tracePt t="106209" x="5208588" y="3376613"/>
          <p14:tracePt t="106217" x="5233988" y="3400425"/>
          <p14:tracePt t="106225" x="5249863" y="3400425"/>
          <p14:tracePt t="106234" x="5273675" y="3416300"/>
          <p14:tracePt t="106250" x="5297488" y="3433763"/>
          <p14:tracePt t="106259" x="5305425" y="3441700"/>
          <p14:tracePt t="106267" x="5329238" y="3441700"/>
          <p14:tracePt t="106275" x="5354638" y="3441700"/>
          <p14:tracePt t="106283" x="5370513" y="3457575"/>
          <p14:tracePt t="106292" x="5394325" y="3457575"/>
          <p14:tracePt t="106300" x="5418138" y="3465513"/>
          <p14:tracePt t="106308" x="5443538" y="3465513"/>
          <p14:tracePt t="106317" x="5467350" y="3465513"/>
          <p14:tracePt t="106325" x="5491163" y="3465513"/>
          <p14:tracePt t="106334" x="5499100" y="3465513"/>
          <p14:tracePt t="106342" x="5514975" y="3465513"/>
          <p14:tracePt t="106350" x="5522913" y="3465513"/>
          <p14:tracePt t="106359" x="5540375" y="3465513"/>
          <p14:tracePt t="106367" x="5548313" y="3465513"/>
          <p14:tracePt t="106384" x="5564188" y="3465513"/>
          <p14:tracePt t="106392" x="5572125" y="3465513"/>
          <p14:tracePt t="106417" x="5588000" y="3465513"/>
          <p14:tracePt t="107436" x="5837238" y="3101975"/>
          <p14:tracePt t="107439" x="5854700" y="3062288"/>
          <p14:tracePt t="107447" x="5854700" y="3038475"/>
          <p14:tracePt t="107460" x="5854700" y="3030538"/>
          <p14:tracePt t="107470" x="5854700" y="3014663"/>
          <p14:tracePt t="107479" x="5854700" y="3005138"/>
          <p14:tracePt t="107487" x="5854700" y="2981325"/>
          <p14:tracePt t="107495" x="5854700" y="2965450"/>
          <p14:tracePt t="107502" x="5854700" y="2957513"/>
          <p14:tracePt t="107510" x="5837238" y="2957513"/>
          <p14:tracePt t="107518" x="5829300" y="2933700"/>
          <p14:tracePt t="107526" x="5813425" y="2917825"/>
          <p14:tracePt t="107535" x="5805488" y="2917825"/>
          <p14:tracePt t="107543" x="5789613" y="2909888"/>
          <p14:tracePt t="107551" x="5781675" y="2909888"/>
          <p14:tracePt t="107560" x="5781675" y="2892425"/>
          <p14:tracePt t="107568" x="5765800" y="2892425"/>
          <p14:tracePt t="107576" x="5765800" y="2884488"/>
          <p14:tracePt t="107585" x="5757863" y="2884488"/>
          <p14:tracePt t="107601" x="5757863" y="2868613"/>
          <p14:tracePt t="107617" x="5741988" y="2868613"/>
          <p14:tracePt t="107708" x="5732463" y="2868613"/>
          <p14:tracePt t="107734" x="5716588" y="2868613"/>
          <p14:tracePt t="107750" x="5708650" y="2868613"/>
          <p14:tracePt t="107759" x="5708650" y="2884488"/>
          <p14:tracePt t="107767" x="5692775" y="2884488"/>
          <p14:tracePt t="107775" x="5684838" y="2892425"/>
          <p14:tracePt t="107784" x="5668963" y="2892425"/>
          <p14:tracePt t="107792" x="5661025" y="2909888"/>
          <p14:tracePt t="107809" x="5645150" y="2917825"/>
          <p14:tracePt t="107817" x="5635625" y="2917825"/>
          <p14:tracePt t="107825" x="5635625" y="2933700"/>
          <p14:tracePt t="107834" x="5619750" y="2933700"/>
          <p14:tracePt t="107842" x="5619750" y="2941638"/>
          <p14:tracePt t="107850" x="5611813" y="2957513"/>
          <p14:tracePt t="107859" x="5611813" y="2981325"/>
          <p14:tracePt t="107867" x="5595938" y="2989263"/>
          <p14:tracePt t="107875" x="5588000" y="3005138"/>
          <p14:tracePt t="107883" x="5588000" y="3030538"/>
          <p14:tracePt t="107892" x="5572125" y="3038475"/>
          <p14:tracePt t="107900" x="5572125" y="3054350"/>
          <p14:tracePt t="107908" x="5572125" y="3078163"/>
          <p14:tracePt t="107917" x="5572125" y="3101975"/>
          <p14:tracePt t="107925" x="5564188" y="3109913"/>
          <p14:tracePt t="107934" x="5564188" y="3127375"/>
          <p14:tracePt t="107942" x="5564188" y="3135313"/>
          <p14:tracePt t="107950" x="5564188" y="3151188"/>
          <p14:tracePt t="107959" x="5564188" y="3159125"/>
          <p14:tracePt t="107967" x="5564188" y="3182938"/>
          <p14:tracePt t="107976" x="5564188" y="3198813"/>
          <p14:tracePt t="107984" x="5572125" y="3206750"/>
          <p14:tracePt t="107992" x="5572125" y="3224213"/>
          <p14:tracePt t="108009" x="5572125" y="3232150"/>
          <p14:tracePt t="108017" x="5588000" y="3232150"/>
          <p14:tracePt t="108025" x="5588000" y="3248025"/>
          <p14:tracePt t="108042" x="5595938" y="3255963"/>
          <p14:tracePt t="108067" x="5595938" y="3271838"/>
          <p14:tracePt t="108075" x="5611813" y="3271838"/>
          <p14:tracePt t="108083" x="5611813" y="3279775"/>
          <p14:tracePt t="108108" x="5619750" y="3295650"/>
          <p14:tracePt t="108122" x="5635625" y="3295650"/>
          <p14:tracePt t="108138" x="5635625" y="3303588"/>
          <p14:tracePt t="108155" x="5645150" y="3303588"/>
          <p14:tracePt t="108188" x="5661025" y="3303588"/>
          <p14:tracePt t="108219" x="5668963" y="3303588"/>
          <p14:tracePt t="108258" x="5684838" y="3303588"/>
          <p14:tracePt t="108292" x="5692775" y="3303588"/>
          <p14:tracePt t="108309" x="5692775" y="3295650"/>
          <p14:tracePt t="108317" x="5708650" y="3295650"/>
          <p14:tracePt t="108325" x="5708650" y="3279775"/>
          <p14:tracePt t="108334" x="5716588" y="3271838"/>
          <p14:tracePt t="108342" x="5732463" y="3255963"/>
          <p14:tracePt t="108350" x="5732463" y="3248025"/>
          <p14:tracePt t="108359" x="5741988" y="3224213"/>
          <p14:tracePt t="108367" x="5757863" y="3206750"/>
          <p14:tracePt t="108375" x="5757863" y="3198813"/>
          <p14:tracePt t="108384" x="5757863" y="3182938"/>
          <p14:tracePt t="108392" x="5757863" y="3175000"/>
          <p14:tracePt t="108408" x="5757863" y="3159125"/>
          <p14:tracePt t="108417" x="5757863" y="3151188"/>
          <p14:tracePt t="108425" x="5757863" y="3135313"/>
          <p14:tracePt t="108434" x="5757863" y="3127375"/>
          <p14:tracePt t="108450" x="5757863" y="3109913"/>
          <p14:tracePt t="108467" x="5757863" y="3101975"/>
          <p14:tracePt t="109492" x="5378450" y="3529013"/>
          <p14:tracePt t="109498" x="5394325" y="3538538"/>
          <p14:tracePt t="109508" x="5394325" y="3554413"/>
          <p14:tracePt t="109518" x="5394325" y="3562350"/>
          <p14:tracePt t="109534" x="5394325" y="3578225"/>
          <p14:tracePt t="109542" x="5402263" y="3578225"/>
          <p14:tracePt t="109550" x="5402263" y="3586163"/>
          <p14:tracePt t="109575" x="5402263" y="3602038"/>
          <p14:tracePt t="109587" x="5402263" y="3609975"/>
          <p14:tracePt t="109596" x="5418138" y="3609975"/>
          <p14:tracePt t="109613" x="5418138" y="3625850"/>
          <p14:tracePt t="109621" x="5418138" y="3633788"/>
          <p14:tracePt t="109630" x="5426075" y="3633788"/>
          <p14:tracePt t="109646" x="5426075" y="3651250"/>
          <p14:tracePt t="109663" x="5426075" y="3659188"/>
          <p14:tracePt t="109685" x="5443538" y="3659188"/>
          <p14:tracePt t="109994" x="5451475" y="3651250"/>
          <p14:tracePt t="110009" x="5467350" y="3651250"/>
          <p14:tracePt t="110017" x="5491163" y="3633788"/>
          <p14:tracePt t="110025" x="5499100" y="3625850"/>
          <p14:tracePt t="110034" x="5522913" y="3625850"/>
          <p14:tracePt t="110042" x="5522913" y="3609975"/>
          <p14:tracePt t="110050" x="5548313" y="3602038"/>
          <p14:tracePt t="110058" x="5572125" y="3586163"/>
          <p14:tracePt t="110067" x="5588000" y="3586163"/>
          <p14:tracePt t="110075" x="5595938" y="3578225"/>
          <p14:tracePt t="110084" x="5611813" y="3562350"/>
          <p14:tracePt t="110092" x="5619750" y="3562350"/>
          <p14:tracePt t="110100" x="5635625" y="3554413"/>
          <p14:tracePt t="110109" x="5645150" y="3554413"/>
          <p14:tracePt t="110117" x="5661025" y="3538538"/>
          <p14:tracePt t="110134" x="5661025" y="3529013"/>
          <p14:tracePt t="110141" x="5668963" y="3529013"/>
          <p14:tracePt t="110159" x="5668963" y="3513138"/>
          <p14:tracePt t="110167" x="5684838" y="3513138"/>
          <p14:tracePt t="110175" x="5684838" y="3505200"/>
          <p14:tracePt t="110184" x="5692775" y="3505200"/>
          <p14:tracePt t="110200" x="5692775" y="3489325"/>
          <p14:tracePt t="110217" x="5708650" y="3481388"/>
          <p14:tracePt t="110225" x="5708650" y="3465513"/>
          <p14:tracePt t="110230" x="5708650" y="3457575"/>
          <p14:tracePt t="110238" x="5708650" y="3441700"/>
          <p14:tracePt t="110246" x="5708650" y="3433763"/>
          <p14:tracePt t="110255" x="5716588" y="3392488"/>
          <p14:tracePt t="110263" x="5716588" y="3376613"/>
          <p14:tracePt t="110271" x="5716588" y="3352800"/>
          <p14:tracePt t="110279" x="5716588" y="3328988"/>
          <p14:tracePt t="110288" x="5716588" y="3303588"/>
          <p14:tracePt t="110296" x="5716588" y="3279775"/>
          <p14:tracePt t="110305" x="5716588" y="3271838"/>
          <p14:tracePt t="110313" x="5716588" y="3255963"/>
          <p14:tracePt t="110321" x="5716588" y="3248025"/>
          <p14:tracePt t="110329" x="5716588" y="3232150"/>
          <p14:tracePt t="110337" x="5716588" y="3224213"/>
          <p14:tracePt t="110354" x="5716588" y="3206750"/>
          <p14:tracePt t="110379" x="5708650" y="3206750"/>
          <p14:tracePt t="110541" x="5716588" y="3224213"/>
          <p14:tracePt t="110550" x="5716588" y="3232150"/>
          <p14:tracePt t="110557" x="5732463" y="3255963"/>
          <p14:tracePt t="110564" x="5741988" y="3271838"/>
          <p14:tracePt t="110572" x="5757863" y="3295650"/>
          <p14:tracePt t="111608" x="6216650" y="3513138"/>
          <p14:tracePt t="113022" x="6184900" y="3513138"/>
          <p14:tracePt t="113030" x="6135688" y="3513138"/>
          <p14:tracePt t="113040" x="6080125" y="3513138"/>
          <p14:tracePt t="113047" x="6022975" y="3513138"/>
          <p14:tracePt t="113055" x="5910263" y="3513138"/>
          <p14:tracePt t="114077" x="4024313" y="3625850"/>
          <p14:tracePt t="114082" x="4006850" y="3633788"/>
          <p14:tracePt t="114094" x="3998913" y="3633788"/>
          <p14:tracePt t="114100" x="3998913" y="3651250"/>
          <p14:tracePt t="114109" x="3998913" y="3659188"/>
          <p14:tracePt t="114117" x="3998913" y="3675063"/>
          <p14:tracePt t="114125" x="3983038" y="3683000"/>
          <p14:tracePt t="114142" x="3983038" y="3698875"/>
          <p14:tracePt t="114150" x="3983038" y="3706813"/>
          <p14:tracePt t="114158" x="3983038" y="3722688"/>
          <p14:tracePt t="114166" x="3983038" y="3730625"/>
          <p14:tracePt t="114174" x="3998913" y="3748088"/>
          <p14:tracePt t="114183" x="4006850" y="3756025"/>
          <p14:tracePt t="114191" x="4024313" y="3771900"/>
          <p14:tracePt t="114200" x="4032250" y="3779838"/>
          <p14:tracePt t="114209" x="4048125" y="3779838"/>
          <p14:tracePt t="114217" x="4056063" y="3795713"/>
          <p14:tracePt t="114225" x="4071938" y="3795713"/>
          <p14:tracePt t="114233" x="4087813" y="3795713"/>
          <p14:tracePt t="114242" x="4087813" y="3803650"/>
          <p14:tracePt t="114250" x="4095750" y="3803650"/>
          <p14:tracePt t="114258" x="4111625" y="3803650"/>
          <p14:tracePt t="114266" x="4121150" y="3803650"/>
          <p14:tracePt t="114275" x="4137025" y="3803650"/>
          <p14:tracePt t="114283" x="4144963" y="3803650"/>
          <p14:tracePt t="114292" x="4160838" y="3803650"/>
          <p14:tracePt t="114300" x="4184650" y="3803650"/>
          <p14:tracePt t="114309" x="4208463" y="3803650"/>
          <p14:tracePt t="114317" x="4233863" y="3803650"/>
          <p14:tracePt t="114325" x="4241800" y="3803650"/>
          <p14:tracePt t="114333" x="4257675" y="3803650"/>
          <p14:tracePt t="114342" x="4265613" y="3803650"/>
          <p14:tracePt t="114350" x="4281488" y="3803650"/>
          <p14:tracePt t="114358" x="4289425" y="3803650"/>
          <p14:tracePt t="114367" x="4305300" y="3795713"/>
          <p14:tracePt t="114375" x="4313238" y="3795713"/>
          <p14:tracePt t="114384" x="4338638" y="3779838"/>
          <p14:tracePt t="114400" x="4362450" y="3771900"/>
          <p14:tracePt t="114409" x="4378325" y="3771900"/>
          <p14:tracePt t="114417" x="4386263" y="3756025"/>
          <p14:tracePt t="114425" x="4402138" y="3748088"/>
          <p14:tracePt t="114433" x="4427538" y="3748088"/>
          <p14:tracePt t="114442" x="4435475" y="3748088"/>
          <p14:tracePt t="114450" x="4451350" y="3730625"/>
          <p14:tracePt t="114459" x="4475163" y="3730625"/>
          <p14:tracePt t="114475" x="4498975" y="3730625"/>
          <p14:tracePt t="114484" x="4506913" y="3730625"/>
          <p14:tracePt t="114492" x="4524375" y="3730625"/>
          <p14:tracePt t="114500" x="4532313" y="3730625"/>
          <p14:tracePt t="114509" x="4556125" y="3730625"/>
          <p14:tracePt t="114517" x="4579938" y="3730625"/>
          <p14:tracePt t="114525" x="4595813" y="3730625"/>
          <p14:tracePt t="114534" x="4619625" y="3730625"/>
          <p14:tracePt t="114542" x="4645025" y="3730625"/>
          <p14:tracePt t="114550" x="4668838" y="3730625"/>
          <p14:tracePt t="114558" x="4676775" y="3748088"/>
          <p14:tracePt t="114567" x="4700588" y="3748088"/>
          <p14:tracePt t="114575" x="4725988" y="3748088"/>
          <p14:tracePt t="114584" x="4749800" y="3756025"/>
          <p14:tracePt t="114592" x="4773613" y="3756025"/>
          <p14:tracePt t="114600" x="4789488" y="3756025"/>
          <p14:tracePt t="114609" x="4813300" y="3756025"/>
          <p14:tracePt t="114617" x="4821238" y="3771900"/>
          <p14:tracePt t="114625" x="4846638" y="3771900"/>
          <p14:tracePt t="114634" x="4870450" y="3771900"/>
          <p14:tracePt t="114642" x="4894263" y="3771900"/>
          <p14:tracePt t="114650" x="4910138" y="3771900"/>
          <p14:tracePt t="114659" x="4918075" y="3771900"/>
          <p14:tracePt t="114667" x="4935538" y="3771900"/>
          <p14:tracePt t="114676" x="4943475" y="3771900"/>
          <p14:tracePt t="114684" x="4959350" y="3771900"/>
          <p14:tracePt t="114700" x="4967288" y="3756025"/>
          <p14:tracePt t="114709" x="4983163" y="3756025"/>
          <p14:tracePt t="114717" x="4991100" y="3748088"/>
          <p14:tracePt t="114725" x="4991100" y="3730625"/>
          <p14:tracePt t="114734" x="5006975" y="3722688"/>
          <p14:tracePt t="114742" x="5006975" y="3706813"/>
          <p14:tracePt t="114750" x="5014913" y="3683000"/>
          <p14:tracePt t="114758" x="5014913" y="3675063"/>
          <p14:tracePt t="114767" x="5014913" y="3633788"/>
          <p14:tracePt t="114775" x="5032375" y="3609975"/>
          <p14:tracePt t="114783" x="5032375" y="3578225"/>
          <p14:tracePt t="114792" x="5032375" y="3538538"/>
          <p14:tracePt t="114800" x="5032375" y="3529013"/>
          <p14:tracePt t="114809" x="5032375" y="3505200"/>
          <p14:tracePt t="114817" x="5014913" y="3481388"/>
          <p14:tracePt t="114825" x="5014913" y="3457575"/>
          <p14:tracePt t="114834" x="5006975" y="3433763"/>
          <p14:tracePt t="114842" x="4991100" y="3416300"/>
          <p14:tracePt t="114850" x="4983163" y="3400425"/>
          <p14:tracePt t="114859" x="4967288" y="3392488"/>
          <p14:tracePt t="114875" x="4959350" y="3376613"/>
          <p14:tracePt t="114883" x="4943475" y="3368675"/>
          <p14:tracePt t="114900" x="4935538" y="3352800"/>
          <p14:tracePt t="114909" x="4918075" y="3352800"/>
          <p14:tracePt t="114917" x="4910138" y="3352800"/>
          <p14:tracePt t="114933" x="4894263" y="3352800"/>
          <p14:tracePt t="114942" x="4886325" y="3352800"/>
          <p14:tracePt t="114959" x="4870450" y="3352800"/>
          <p14:tracePt t="114975" x="4862513" y="3352800"/>
          <p14:tracePt t="114992" x="4846638" y="3352800"/>
          <p14:tracePt t="115001" x="4838700" y="3352800"/>
          <p14:tracePt t="115009" x="4821238" y="3352800"/>
          <p14:tracePt t="115025" x="4813300" y="3352800"/>
          <p14:tracePt t="115034" x="4797425" y="3352800"/>
          <p14:tracePt t="115042" x="4789488" y="3368675"/>
          <p14:tracePt t="115059" x="4773613" y="3368675"/>
          <p14:tracePt t="115066" x="4765675" y="3376613"/>
          <p14:tracePt t="115092" x="4749800" y="3392488"/>
          <p14:tracePt t="115106" x="4749800" y="3400425"/>
          <p14:tracePt t="115130" x="4749800" y="3416300"/>
          <p14:tracePt t="116161" x="4821238" y="3392488"/>
          <p14:tracePt t="116174" x="4821238" y="3400425"/>
          <p14:tracePt t="116175" x="4838700" y="3416300"/>
          <p14:tracePt t="116184" x="4838700" y="3441700"/>
          <p14:tracePt t="116192" x="4846638" y="3457575"/>
          <p14:tracePt t="116200" x="4862513" y="3465513"/>
          <p14:tracePt t="116209" x="4862513" y="3489325"/>
          <p14:tracePt t="116217" x="4862513" y="3505200"/>
          <p14:tracePt t="116225" x="4870450" y="3513138"/>
          <p14:tracePt t="116234" x="4870450" y="3529013"/>
          <p14:tracePt t="116242" x="4870450" y="3554413"/>
          <p14:tracePt t="116250" x="4870450" y="3562350"/>
          <p14:tracePt t="116258" x="4886325" y="3578225"/>
          <p14:tracePt t="116267" x="4886325" y="3586163"/>
          <p14:tracePt t="116275" x="4886325" y="3602038"/>
          <p14:tracePt t="116300" x="4886325" y="3609975"/>
          <p14:tracePt t="116325" x="4886325" y="3625850"/>
          <p14:tracePt t="116334" x="4894263" y="3625850"/>
          <p14:tracePt t="116670" x="4910138" y="3625850"/>
          <p14:tracePt t="116679" x="4918075" y="3625850"/>
          <p14:tracePt t="116685" x="4935538" y="3625850"/>
          <p14:tracePt t="116693" x="4943475" y="3609975"/>
          <p14:tracePt t="116701" x="4959350" y="3609975"/>
          <p14:tracePt t="116710" x="4967288" y="3609975"/>
          <p14:tracePt t="116718" x="4983163" y="3602038"/>
          <p14:tracePt t="116742" x="4991100" y="3586163"/>
          <p14:tracePt t="116759" x="4991100" y="3578225"/>
          <p14:tracePt t="116767" x="5006975" y="3562350"/>
          <p14:tracePt t="116775" x="5006975" y="3554413"/>
          <p14:tracePt t="116788" x="5006975" y="3538538"/>
          <p14:tracePt t="116796" x="5006975" y="3513138"/>
          <p14:tracePt t="116804" x="5006975" y="3505200"/>
          <p14:tracePt t="116821" x="5006975" y="3489325"/>
          <p14:tracePt t="116829" x="5006975" y="3481388"/>
          <p14:tracePt t="116838" x="4991100" y="3465513"/>
          <p14:tracePt t="116846" x="4983163" y="3465513"/>
          <p14:tracePt t="116863" x="4959350" y="3457575"/>
          <p14:tracePt t="116871" x="4943475" y="3457575"/>
          <p14:tracePt t="116879" x="4918075" y="3457575"/>
          <p14:tracePt t="116888" x="4910138" y="3457575"/>
          <p14:tracePt t="116896" x="4894263" y="3457575"/>
          <p14:tracePt t="116904" x="4886325" y="3457575"/>
          <p14:tracePt t="116913" x="4870450" y="3457575"/>
          <p14:tracePt t="116921" x="4862513" y="3465513"/>
          <p14:tracePt t="116929" x="4846638" y="3465513"/>
          <p14:tracePt t="116946" x="4838700" y="3481388"/>
          <p14:tracePt t="116954" x="4821238" y="3489325"/>
          <p14:tracePt t="116963" x="4821238" y="3505200"/>
          <p14:tracePt t="116971" x="4813300" y="3513138"/>
          <p14:tracePt t="116979" x="4813300" y="3538538"/>
          <p14:tracePt t="116988" x="4813300" y="3554413"/>
          <p14:tracePt t="116996" x="4797425" y="3578225"/>
          <p14:tracePt t="117004" x="4797425" y="3602038"/>
          <p14:tracePt t="117013" x="4797425" y="3625850"/>
          <p14:tracePt t="117021" x="4789488" y="3633788"/>
          <p14:tracePt t="117029" x="4789488" y="3659188"/>
          <p14:tracePt t="117038" x="4789488" y="3683000"/>
          <p14:tracePt t="117046" x="4789488" y="3706813"/>
          <p14:tracePt t="117054" x="4789488" y="3730625"/>
          <p14:tracePt t="117063" x="4789488" y="3748088"/>
          <p14:tracePt t="117071" x="4789488" y="3771900"/>
          <p14:tracePt t="117079" x="4789488" y="3779838"/>
          <p14:tracePt t="117088" x="4789488" y="3803650"/>
          <p14:tracePt t="117096" x="4797425" y="3819525"/>
          <p14:tracePt t="117104" x="4797425" y="3843338"/>
          <p14:tracePt t="117121" x="4797425" y="3868738"/>
          <p14:tracePt t="117129" x="4813300" y="3876675"/>
          <p14:tracePt t="117138" x="4813300" y="3892550"/>
          <p14:tracePt t="117146" x="4813300" y="3900488"/>
          <p14:tracePt t="117154" x="4813300" y="3916363"/>
          <p14:tracePt t="117163" x="4813300" y="3924300"/>
          <p14:tracePt t="118199" x="4910138" y="4400550"/>
          <p14:tracePt t="118213" x="4918075" y="4400550"/>
          <p14:tracePt t="118226" x="4935538" y="4400550"/>
          <p14:tracePt t="118235" x="4935538" y="4384675"/>
          <p14:tracePt t="118243" x="4943475" y="4384675"/>
          <p14:tracePt t="118251" x="4959350" y="4384675"/>
          <p14:tracePt t="118260" x="4967288" y="4384675"/>
          <p14:tracePt t="118268" x="4983163" y="4375150"/>
          <p14:tracePt t="118276" x="5006975" y="4375150"/>
          <p14:tracePt t="118284" x="5040313" y="4375150"/>
          <p14:tracePt t="118293" x="5056188" y="4375150"/>
          <p14:tracePt t="118301" x="5080000" y="4375150"/>
          <p14:tracePt t="118309" x="5103813" y="4375150"/>
          <p14:tracePt t="118318" x="5127625" y="4375150"/>
          <p14:tracePt t="118326" x="5137150" y="4375150"/>
          <p14:tracePt t="118334" x="5160963" y="4375150"/>
          <p14:tracePt t="118343" x="5176838" y="4375150"/>
          <p14:tracePt t="118351" x="5184775" y="4375150"/>
          <p14:tracePt t="118375" x="5200650" y="4384675"/>
          <p14:tracePt t="118525" x="5200650" y="4375150"/>
          <p14:tracePt t="118534" x="5184775" y="4359275"/>
          <p14:tracePt t="118550" x="5176838" y="4335463"/>
          <p14:tracePt t="118559" x="5153025" y="4327525"/>
          <p14:tracePt t="118565" x="5137150" y="4303713"/>
          <p14:tracePt t="118574" x="5111750" y="4262438"/>
          <p14:tracePt t="118582" x="5103813" y="4238625"/>
          <p14:tracePt t="118590" x="5080000" y="4214813"/>
          <p14:tracePt t="118598" x="5080000" y="4206875"/>
          <p14:tracePt t="118606" x="5056188" y="4183063"/>
          <p14:tracePt t="118614" x="5040313" y="4157663"/>
          <p14:tracePt t="118623" x="5032375" y="4133850"/>
          <p14:tracePt t="118638" x="5014913" y="4117975"/>
          <p14:tracePt t="118646" x="5006975" y="4094163"/>
          <p14:tracePt t="118654" x="5006975" y="4086225"/>
          <p14:tracePt t="118662" x="4991100" y="4070350"/>
          <p14:tracePt t="118680" x="4983163" y="4060825"/>
          <p14:tracePt t="118688" x="4967288" y="4044950"/>
          <p14:tracePt t="118696" x="4959350" y="4037013"/>
          <p14:tracePt t="118729" x="4959350" y="4021138"/>
          <p14:tracePt t="118842" x="4967288" y="4037013"/>
          <p14:tracePt t="118851" x="4983163" y="4037013"/>
          <p14:tracePt t="118859" x="4991100" y="4037013"/>
          <p14:tracePt t="118867" x="5006975" y="4044950"/>
          <p14:tracePt t="118883" x="5014913" y="4060825"/>
          <p14:tracePt t="118892" x="5032375" y="4060825"/>
          <p14:tracePt t="118917" x="5032375" y="4070350"/>
          <p14:tracePt t="118925" x="5040313" y="4070350"/>
          <p14:tracePt t="119355" x="5040313" y="4060825"/>
          <p14:tracePt t="119485" x="5056188" y="4060825"/>
          <p14:tracePt t="119494" x="5056188" y="4070350"/>
          <p14:tracePt t="119502" x="5064125" y="4070350"/>
          <p14:tracePt t="120531" x="5087938" y="4133850"/>
          <p14:tracePt t="120534" x="5103813" y="4141788"/>
          <p14:tracePt t="120553" x="5111750" y="4157663"/>
          <p14:tracePt t="120584" x="5111750" y="4165600"/>
          <p14:tracePt t="120708" x="5111750" y="4157663"/>
          <p14:tracePt t="120716" x="5127625" y="4157663"/>
          <p14:tracePt t="120747" x="5137150" y="4157663"/>
          <p14:tracePt t="120763" x="5153025" y="4157663"/>
          <p14:tracePt t="120780" x="5160963" y="4157663"/>
          <p14:tracePt t="120788" x="5160963" y="4141788"/>
          <p14:tracePt t="120796" x="5176838" y="4141788"/>
          <p14:tracePt t="120828" x="5184775" y="4141788"/>
          <p14:tracePt t="120870" x="5200650" y="4141788"/>
          <p14:tracePt t="121063" x="5184775" y="4133850"/>
          <p14:tracePt t="121071" x="5184775" y="4117975"/>
          <p14:tracePt t="121079" x="5176838" y="4110038"/>
          <p14:tracePt t="121096" x="5160963" y="4086225"/>
          <p14:tracePt t="121104" x="5153025" y="4070350"/>
          <p14:tracePt t="121113" x="5137150" y="4044950"/>
          <p14:tracePt t="121121" x="5137150" y="4037013"/>
          <p14:tracePt t="121129" x="5127625" y="4021138"/>
          <p14:tracePt t="121138" x="5111750" y="4013200"/>
          <p14:tracePt t="121146" x="5111750" y="3997325"/>
          <p14:tracePt t="121154" x="5103813" y="3997325"/>
          <p14:tracePt t="121163" x="5103813" y="3973513"/>
          <p14:tracePt t="121196" x="5087938" y="3965575"/>
          <p14:tracePt t="121308" x="5103813" y="3965575"/>
          <p14:tracePt t="121317" x="5111750" y="3965575"/>
          <p14:tracePt t="121325" x="5127625" y="3965575"/>
          <p14:tracePt t="121334" x="5137150" y="3965575"/>
          <p14:tracePt t="121342" x="5160963" y="3973513"/>
          <p14:tracePt t="121350" x="5200650" y="3989388"/>
          <p14:tracePt t="121358" x="5224463" y="3997325"/>
          <p14:tracePt t="121367" x="5233988" y="3997325"/>
          <p14:tracePt t="121375" x="5257800" y="4013200"/>
          <p14:tracePt t="121383" x="5281613" y="4021138"/>
          <p14:tracePt t="121392" x="5305425" y="4037013"/>
          <p14:tracePt t="121400" x="5321300" y="4037013"/>
          <p14:tracePt t="121409" x="5329238" y="4037013"/>
          <p14:tracePt t="121417" x="5329238" y="4044950"/>
          <p14:tracePt t="121425" x="5346700" y="4044950"/>
          <p14:tracePt t="121450" x="5354638" y="4044950"/>
          <p14:tracePt t="121463" x="5354638" y="4060825"/>
          <p14:tracePt t="121691" x="5370513" y="4060825"/>
          <p14:tracePt t="121709" x="5378450" y="4044950"/>
          <p14:tracePt t="121717" x="5394325" y="4044950"/>
          <p14:tracePt t="121725" x="5402263" y="4044950"/>
          <p14:tracePt t="122755" x="5926138" y="4568825"/>
          <p14:tracePt t="122790" x="5934075" y="4568825"/>
          <p14:tracePt t="122798" x="5959475" y="4568825"/>
          <p14:tracePt t="122809" x="5983288" y="4568825"/>
          <p14:tracePt t="122817" x="5999163" y="4568825"/>
          <p14:tracePt t="122825" x="6022975" y="4568825"/>
          <p14:tracePt t="122834" x="6048375" y="4568825"/>
          <p14:tracePt t="122842" x="6072188" y="4568825"/>
          <p14:tracePt t="122850" x="6111875" y="4568825"/>
          <p14:tracePt t="122859" x="6161088" y="4568825"/>
          <p14:tracePt t="122867" x="6192838" y="4552950"/>
          <p14:tracePt t="122875" x="6240463" y="4552950"/>
          <p14:tracePt t="122883" x="6281738" y="4545013"/>
          <p14:tracePt t="122892" x="6337300" y="4545013"/>
          <p14:tracePt t="122900" x="6386513" y="4545013"/>
          <p14:tracePt t="122908" x="6434138" y="4529138"/>
          <p14:tracePt t="122917" x="6499225" y="4529138"/>
          <p14:tracePt t="122925" x="6546850" y="4529138"/>
          <p14:tracePt t="122934" x="6596063" y="4529138"/>
          <p14:tracePt t="122942" x="6604000" y="4529138"/>
          <p14:tracePt t="122950" x="6651625" y="4529138"/>
          <p14:tracePt t="122959" x="6677025" y="4545013"/>
          <p14:tracePt t="122967" x="6700838" y="4552950"/>
          <p14:tracePt t="122975" x="6724650" y="4552950"/>
          <p14:tracePt t="122984" x="6724650" y="4568825"/>
          <p14:tracePt t="122992" x="6740525" y="4568825"/>
          <p14:tracePt t="123000" x="6740525" y="4576763"/>
          <p14:tracePt t="123008" x="6748463" y="4576763"/>
          <p14:tracePt t="123025" x="6748463" y="4594225"/>
          <p14:tracePt t="123059" x="6724650" y="4594225"/>
          <p14:tracePt t="123067" x="6692900" y="4594225"/>
          <p14:tracePt t="123075" x="6669088" y="4594225"/>
          <p14:tracePt t="123092" x="6619875" y="4568825"/>
          <p14:tracePt t="123100" x="6572250" y="4545013"/>
          <p14:tracePt t="123109" x="6546850" y="4521200"/>
          <p14:tracePt t="123117" x="6507163" y="4497388"/>
          <p14:tracePt t="123125" x="6483350" y="4471988"/>
          <p14:tracePt t="123134" x="6475413" y="4456113"/>
          <p14:tracePt t="123142" x="6450013" y="4432300"/>
          <p14:tracePt t="123150" x="6426200" y="4408488"/>
          <p14:tracePt t="123159" x="6402388" y="4400550"/>
          <p14:tracePt t="123167" x="6386513" y="4375150"/>
          <p14:tracePt t="123175" x="6362700" y="4359275"/>
          <p14:tracePt t="123184" x="6354763" y="4351338"/>
          <p14:tracePt t="123192" x="6337300" y="4351338"/>
          <p14:tracePt t="123200" x="6337300" y="4335463"/>
          <p14:tracePt t="123208" x="6329363" y="4327525"/>
          <p14:tracePt t="123217" x="6313488" y="4327525"/>
          <p14:tracePt t="123225" x="6305550" y="4311650"/>
          <p14:tracePt t="126843" x="6257925" y="4279900"/>
          <p14:tracePt t="126851" x="6192838" y="4230688"/>
          <p14:tracePt t="126859" x="6119813" y="4165600"/>
          <p14:tracePt t="127893" x="5765800" y="3465513"/>
          <p14:tracePt t="127896" x="5781675" y="3481388"/>
          <p14:tracePt t="127903" x="5781675" y="3489325"/>
          <p14:tracePt t="127917" x="5789613" y="3505200"/>
          <p14:tracePt t="127934" x="5805488" y="3513138"/>
          <p14:tracePt t="127950" x="5813425" y="3513138"/>
          <p14:tracePt t="127958" x="5829300" y="3513138"/>
          <p14:tracePt t="127965" x="5829300" y="3529013"/>
          <p14:tracePt t="127973" x="5837238" y="3529013"/>
          <p14:tracePt t="127982" x="5854700" y="3529013"/>
          <p14:tracePt t="127990" x="5862638" y="3529013"/>
          <p14:tracePt t="127998" x="5878513" y="3529013"/>
          <p14:tracePt t="128021" x="5902325" y="3538538"/>
          <p14:tracePt t="128029" x="5910263" y="3538538"/>
          <p14:tracePt t="128038" x="5934075" y="3538538"/>
          <p14:tracePt t="128046" x="5951538" y="3538538"/>
          <p14:tracePt t="128054" x="5975350" y="3538538"/>
          <p14:tracePt t="128063" x="5999163" y="3538538"/>
          <p14:tracePt t="128071" x="6007100" y="3538538"/>
          <p14:tracePt t="128079" x="6022975" y="3529013"/>
          <p14:tracePt t="128088" x="6048375" y="3529013"/>
          <p14:tracePt t="128096" x="6056313" y="3513138"/>
          <p14:tracePt t="128105" x="6056313" y="3505200"/>
          <p14:tracePt t="128113" x="6080125" y="3481388"/>
          <p14:tracePt t="128121" x="6080125" y="3465513"/>
          <p14:tracePt t="128130" x="6080125" y="3441700"/>
          <p14:tracePt t="128138" x="6080125" y="3433763"/>
          <p14:tracePt t="128146" x="6080125" y="3416300"/>
          <p14:tracePt t="128154" x="6080125" y="3400425"/>
          <p14:tracePt t="128163" x="6080125" y="3392488"/>
          <p14:tracePt t="128171" x="6080125" y="3376613"/>
          <p14:tracePt t="128179" x="6072188" y="3376613"/>
          <p14:tracePt t="128188" x="6056313" y="3368675"/>
          <p14:tracePt t="128196" x="6030913" y="3368675"/>
          <p14:tracePt t="128204" x="6007100" y="3368675"/>
          <p14:tracePt t="128213" x="5983288" y="3368675"/>
          <p14:tracePt t="128221" x="5959475" y="3376613"/>
          <p14:tracePt t="128229" x="5926138" y="3400425"/>
          <p14:tracePt t="128238" x="5902325" y="3416300"/>
          <p14:tracePt t="128246" x="5862638" y="3441700"/>
          <p14:tracePt t="128254" x="5837238" y="3465513"/>
          <p14:tracePt t="128263" x="5813425" y="3505200"/>
          <p14:tracePt t="128271" x="5805488" y="3538538"/>
          <p14:tracePt t="128279" x="5789613" y="3578225"/>
          <p14:tracePt t="128288" x="5789613" y="3586163"/>
          <p14:tracePt t="128296" x="5781675" y="3651250"/>
          <p14:tracePt t="128304" x="5781675" y="3683000"/>
          <p14:tracePt t="128313" x="5781675" y="3698875"/>
          <p14:tracePt t="128321" x="5781675" y="3722688"/>
          <p14:tracePt t="128329" x="5781675" y="3756025"/>
          <p14:tracePt t="128338" x="5781675" y="3779838"/>
          <p14:tracePt t="128346" x="5789613" y="3803650"/>
          <p14:tracePt t="128355" x="5805488" y="3819525"/>
          <p14:tracePt t="128363" x="5829300" y="3852863"/>
          <p14:tracePt t="128371" x="5854700" y="3876675"/>
          <p14:tracePt t="128379" x="5886450" y="3892550"/>
          <p14:tracePt t="128388" x="5910263" y="3900488"/>
          <p14:tracePt t="128396" x="5934075" y="3916363"/>
          <p14:tracePt t="128404" x="5959475" y="3924300"/>
          <p14:tracePt t="128413" x="5999163" y="3940175"/>
          <p14:tracePt t="128421" x="6022975" y="3940175"/>
          <p14:tracePt t="128429" x="6056313" y="3948113"/>
          <p14:tracePt t="128438" x="6080125" y="3948113"/>
          <p14:tracePt t="128446" x="6135688" y="3965575"/>
          <p14:tracePt t="128454" x="6161088" y="3965575"/>
          <p14:tracePt t="128463" x="6184900" y="3965575"/>
          <p14:tracePt t="128471" x="6208713" y="3965575"/>
          <p14:tracePt t="128488" x="6216650" y="3965575"/>
          <p14:tracePt t="128496" x="6232525" y="3965575"/>
          <p14:tracePt t="128504" x="6257925" y="3948113"/>
          <p14:tracePt t="128513" x="6265863" y="3940175"/>
          <p14:tracePt t="128521" x="6281738" y="3924300"/>
          <p14:tracePt t="128530" x="6289675" y="3916363"/>
          <p14:tracePt t="128538" x="6305550" y="3900488"/>
          <p14:tracePt t="128546" x="6305550" y="3876675"/>
          <p14:tracePt t="128555" x="6313488" y="3852863"/>
          <p14:tracePt t="128563" x="6329363" y="3827463"/>
          <p14:tracePt t="128571" x="6337300" y="3803650"/>
          <p14:tracePt t="128579" x="6337300" y="3771900"/>
          <p14:tracePt t="128588" x="6354763" y="3748088"/>
          <p14:tracePt t="128596" x="6354763" y="3722688"/>
          <p14:tracePt t="128604" x="6354763" y="3698875"/>
          <p14:tracePt t="128613" x="6354763" y="3675063"/>
          <p14:tracePt t="128621" x="6354763" y="3651250"/>
          <p14:tracePt t="128629" x="6354763" y="3625850"/>
          <p14:tracePt t="128638" x="6337300" y="3609975"/>
          <p14:tracePt t="128646" x="6337300" y="3602038"/>
          <p14:tracePt t="128654" x="6329363" y="3586163"/>
          <p14:tracePt t="128663" x="6313488" y="3578225"/>
          <p14:tracePt t="128671" x="6305550" y="3578225"/>
          <p14:tracePt t="128680" x="6289675" y="3562350"/>
          <p14:tracePt t="128688" x="6265863" y="3562350"/>
          <p14:tracePt t="128696" x="6257925" y="3562350"/>
          <p14:tracePt t="128704" x="6240463" y="3562350"/>
          <p14:tracePt t="128713" x="6216650" y="3562350"/>
          <p14:tracePt t="128721" x="6208713" y="3562350"/>
          <p14:tracePt t="128729" x="6192838" y="3562350"/>
          <p14:tracePt t="128738" x="6184900" y="3562350"/>
          <p14:tracePt t="128754" x="6169025" y="3562350"/>
          <p14:tracePt t="128772" x="6169025" y="3578225"/>
          <p14:tracePt t="128780" x="6169025" y="3602038"/>
          <p14:tracePt t="128788" x="6169025" y="3625850"/>
          <p14:tracePt t="128796" x="6169025" y="3675063"/>
          <p14:tracePt t="128805" x="6169025" y="3706813"/>
          <p14:tracePt t="128813" x="6192838" y="3748088"/>
          <p14:tracePt t="128821" x="6216650" y="3771900"/>
          <p14:tracePt t="128829" x="6232525" y="3779838"/>
          <p14:tracePt t="128838" x="6240463" y="3819525"/>
          <p14:tracePt t="128846" x="6265863" y="3843338"/>
          <p14:tracePt t="128854" x="6289675" y="3852863"/>
          <p14:tracePt t="128863" x="6313488" y="3876675"/>
          <p14:tracePt t="128871" x="6329363" y="3892550"/>
          <p14:tracePt t="128879" x="6337300" y="3916363"/>
          <p14:tracePt t="128888" x="6354763" y="3916363"/>
          <p14:tracePt t="128896" x="6362700" y="3924300"/>
          <p14:tracePt t="129930" x="6135688" y="4060825"/>
          <p14:tracePt t="129949" x="6143625" y="4094163"/>
          <p14:tracePt t="129954" x="6161088" y="4133850"/>
          <p14:tracePt t="129965" x="6161088" y="4157663"/>
          <p14:tracePt t="129973" x="6169025" y="4183063"/>
          <p14:tracePt t="129982" x="6184900" y="4206875"/>
          <p14:tracePt t="129990" x="6184900" y="4230688"/>
          <p14:tracePt t="129998" x="6192838" y="4254500"/>
          <p14:tracePt t="130008" x="6192838" y="4262438"/>
          <p14:tracePt t="130016" x="6192838" y="4287838"/>
          <p14:tracePt t="130025" x="6208713" y="4303713"/>
          <p14:tracePt t="130033" x="6208713" y="4311650"/>
          <p14:tracePt t="130041" x="6208713" y="4327525"/>
          <p14:tracePt t="130050" x="6208713" y="4335463"/>
          <p14:tracePt t="130073" x="6208713" y="4351338"/>
          <p14:tracePt t="130272" x="6192838" y="4335463"/>
          <p14:tracePt t="130288" x="6192838" y="4327525"/>
          <p14:tracePt t="130296" x="6192838" y="4311650"/>
          <p14:tracePt t="130304" x="6184900" y="4303713"/>
          <p14:tracePt t="130313" x="6184900" y="4287838"/>
          <p14:tracePt t="130321" x="6184900" y="4279900"/>
          <p14:tracePt t="130329" x="6184900" y="4262438"/>
          <p14:tracePt t="130338" x="6184900" y="4254500"/>
          <p14:tracePt t="130346" x="6169025" y="4238625"/>
          <p14:tracePt t="130354" x="6169025" y="4214813"/>
          <p14:tracePt t="130363" x="6169025" y="4206875"/>
          <p14:tracePt t="130371" x="6169025" y="4191000"/>
          <p14:tracePt t="130379" x="6169025" y="4165600"/>
          <p14:tracePt t="130388" x="6169025" y="4157663"/>
          <p14:tracePt t="130396" x="6169025" y="4141788"/>
          <p14:tracePt t="130404" x="6169025" y="4133850"/>
          <p14:tracePt t="130413" x="6169025" y="4117975"/>
          <p14:tracePt t="130421" x="6169025" y="4094163"/>
          <p14:tracePt t="130429" x="6169025" y="4086225"/>
          <p14:tracePt t="130438" x="6169025" y="4070350"/>
          <p14:tracePt t="130446" x="6184900" y="4060825"/>
          <p14:tracePt t="130454" x="6184900" y="4044950"/>
          <p14:tracePt t="130463" x="6184900" y="4037013"/>
          <p14:tracePt t="130471" x="6192838" y="4021138"/>
          <p14:tracePt t="130479" x="6192838" y="4013200"/>
          <p14:tracePt t="130488" x="6208713" y="3997325"/>
          <p14:tracePt t="130496" x="6208713" y="3989388"/>
          <p14:tracePt t="130504" x="6216650" y="3989388"/>
          <p14:tracePt t="130513" x="6216650" y="3973513"/>
          <p14:tracePt t="130521" x="6232525" y="3965575"/>
          <p14:tracePt t="130530" x="6240463" y="3948113"/>
          <p14:tracePt t="130538" x="6240463" y="3940175"/>
          <p14:tracePt t="130546" x="6257925" y="3924300"/>
          <p14:tracePt t="130554" x="6281738" y="3916363"/>
          <p14:tracePt t="130563" x="6289675" y="3900488"/>
          <p14:tracePt t="130571" x="6305550" y="3892550"/>
          <p14:tracePt t="130579" x="6313488" y="3876675"/>
          <p14:tracePt t="130596" x="6329363" y="3868738"/>
          <p14:tracePt t="130643" x="6337300" y="3868738"/>
          <p14:tracePt t="130676" x="6337300" y="3876675"/>
          <p14:tracePt t="130692" x="6337300" y="3892550"/>
          <p14:tracePt t="130700" x="6337300" y="3916363"/>
          <p14:tracePt t="130709" x="6354763" y="3924300"/>
          <p14:tracePt t="130717" x="6354763" y="3948113"/>
          <p14:tracePt t="130725" x="6362700" y="3997325"/>
          <p14:tracePt t="130734" x="6362700" y="4013200"/>
          <p14:tracePt t="130742" x="6362700" y="4037013"/>
          <p14:tracePt t="130750" x="6378575" y="4044950"/>
          <p14:tracePt t="130759" x="6378575" y="4060825"/>
          <p14:tracePt t="130767" x="6378575" y="4070350"/>
          <p14:tracePt t="130775" x="6378575" y="4086225"/>
          <p14:tracePt t="130792" x="6386513" y="4094163"/>
          <p14:tracePt t="130809" x="6386513" y="4110038"/>
          <p14:tracePt t="130833" x="6386513" y="4117975"/>
          <p14:tracePt t="130847" x="6402388" y="4117975"/>
          <p14:tracePt t="130863" x="6402388" y="4133850"/>
          <p14:tracePt t="131042" x="6402388" y="4117975"/>
          <p14:tracePt t="131058" x="6410325" y="4110038"/>
          <p14:tracePt t="131075" x="6410325" y="4094163"/>
          <p14:tracePt t="131083" x="6410325" y="4086225"/>
          <p14:tracePt t="131099" x="6410325" y="4070350"/>
          <p14:tracePt t="132133" x="6362700" y="3989388"/>
          <p14:tracePt t="132963" x="6378575" y="3989388"/>
          <p14:tracePt t="132971" x="6402388" y="3989388"/>
          <p14:tracePt t="132979" x="6426200" y="3997325"/>
          <p14:tracePt t="132988" x="6459538" y="3997325"/>
          <p14:tracePt t="132996" x="6499225" y="4013200"/>
          <p14:tracePt t="133005" x="6572250" y="4037013"/>
          <p14:tracePt t="133013" x="6700838" y="4070350"/>
          <p14:tracePt t="133021" x="6813550" y="4086225"/>
          <p14:tracePt t="133029" x="6918325" y="4086225"/>
          <p14:tracePt t="133038" x="7038975" y="4094163"/>
          <p14:tracePt t="133046" x="7177088" y="4110038"/>
          <p14:tracePt t="133054" x="7305675" y="4110038"/>
          <p14:tracePt t="133063" x="7450138" y="4110038"/>
          <p14:tracePt t="133071" x="7588250" y="4110038"/>
          <p14:tracePt t="133079" x="7643813" y="4094163"/>
          <p14:tracePt t="133088" x="7764463" y="4086225"/>
          <p14:tracePt t="133096" x="7861300" y="4070350"/>
          <p14:tracePt t="133105" x="7950200" y="4044950"/>
          <p14:tracePt t="133113" x="7974013" y="4044950"/>
          <p14:tracePt t="133121" x="8047038" y="4037013"/>
          <p14:tracePt t="133129" x="8096250" y="4021138"/>
          <p14:tracePt t="133137" x="8120063" y="4013200"/>
          <p14:tracePt t="134165" x="6192838" y="4279900"/>
          <p14:tracePt t="134762" x="6169025" y="4287838"/>
          <p14:tracePt t="134770" x="6143625" y="4303713"/>
          <p14:tracePt t="134778" x="6111875" y="4311650"/>
          <p14:tracePt t="134786" x="6080125" y="4327525"/>
          <p14:tracePt t="134794" x="6048375" y="4335463"/>
          <p14:tracePt t="134803" x="5983288" y="4375150"/>
          <p14:tracePt t="134811" x="5910263" y="4400550"/>
          <p14:tracePt t="134819" x="5837238" y="4432300"/>
          <p14:tracePt t="134827" x="5741988" y="4471988"/>
          <p14:tracePt t="134835" x="5661025" y="4505325"/>
          <p14:tracePt t="134843" x="5572125" y="4545013"/>
          <p14:tracePt t="134851" x="5491163" y="4576763"/>
          <p14:tracePt t="134860" x="5418138" y="4602163"/>
          <p14:tracePt t="134868" x="5346700" y="4641850"/>
          <p14:tracePt t="134876" x="5321300" y="4649788"/>
          <p14:tracePt t="134884" x="5273675" y="4673600"/>
          <p14:tracePt t="134892" x="5233988" y="4699000"/>
          <p14:tracePt t="134900" x="5200650" y="4714875"/>
          <p14:tracePt t="134909" x="5184775" y="4722813"/>
          <p14:tracePt t="134917" x="5160963" y="4738688"/>
          <p14:tracePt t="134925" x="5153025" y="4746625"/>
          <p14:tracePt t="134934" x="5153025" y="4762500"/>
          <p14:tracePt t="134942" x="5137150" y="4762500"/>
          <p14:tracePt t="134950" x="5137150" y="4770438"/>
          <p14:tracePt t="134967" x="5137150" y="4786313"/>
          <p14:tracePt t="134975" x="5137150" y="4794250"/>
          <p14:tracePt t="134983" x="5153025" y="4794250"/>
          <p14:tracePt t="134991" x="5160963" y="4811713"/>
          <p14:tracePt t="135000" x="5200650" y="4811713"/>
          <p14:tracePt t="135008" x="5233988" y="4819650"/>
          <p14:tracePt t="135017" x="5281613" y="4819650"/>
          <p14:tracePt t="135025" x="5346700" y="4819650"/>
          <p14:tracePt t="135033" x="5402263" y="4819650"/>
          <p14:tracePt t="135042" x="5475288" y="4819650"/>
          <p14:tracePt t="135050" x="5564188" y="4794250"/>
          <p14:tracePt t="135059" x="5708650" y="4746625"/>
          <p14:tracePt t="135067" x="5789613" y="4722813"/>
          <p14:tracePt t="135075" x="5854700" y="4714875"/>
          <p14:tracePt t="135084" x="5934075" y="4673600"/>
          <p14:tracePt t="135092" x="6030913" y="4641850"/>
          <p14:tracePt t="135100" x="6111875" y="4602163"/>
          <p14:tracePt t="135108" x="6169025" y="4568825"/>
          <p14:tracePt t="135117" x="6232525" y="4545013"/>
          <p14:tracePt t="135125" x="6281738" y="4521200"/>
          <p14:tracePt t="135133" x="6305550" y="4505325"/>
          <p14:tracePt t="135142" x="6337300" y="4479925"/>
          <p14:tracePt t="135150" x="6378575" y="4456113"/>
          <p14:tracePt t="135158" x="6386513" y="4448175"/>
          <p14:tracePt t="135167" x="6410325" y="4432300"/>
          <p14:tracePt t="135175" x="6426200" y="4408488"/>
          <p14:tracePt t="136203" x="6402388" y="3625850"/>
          <p14:tracePt t="137017" x="6410325" y="3625850"/>
          <p14:tracePt t="137025" x="6450013" y="3625850"/>
          <p14:tracePt t="137034" x="6499225" y="3633788"/>
          <p14:tracePt t="137042" x="6556375" y="3659188"/>
          <p14:tracePt t="137050" x="6651625" y="3683000"/>
          <p14:tracePt t="137059" x="6740525" y="3706813"/>
          <p14:tracePt t="137067" x="6918325" y="3756025"/>
          <p14:tracePt t="137075" x="7112000" y="3803650"/>
          <p14:tracePt t="137083" x="7321550" y="3852863"/>
          <p14:tracePt t="137092" x="7539038" y="3892550"/>
          <p14:tracePt t="137102" x="7764463" y="3924300"/>
          <p14:tracePt t="137108" x="7999413" y="3940175"/>
          <p14:tracePt t="137117" x="8216900" y="3948113"/>
          <p14:tracePt t="137125" x="8426450" y="3948113"/>
          <p14:tracePt t="137133" x="8628063" y="3948113"/>
          <p14:tracePt t="137142" x="8813800" y="3948113"/>
          <p14:tracePt t="137150" x="8894763" y="3948113"/>
          <p14:tracePt t="137158" x="9039225" y="3948113"/>
          <p14:tracePt t="137167" x="9151938" y="3924300"/>
          <p14:tracePt t="137175" x="9248775" y="3916363"/>
          <p14:tracePt t="137183" x="9272588" y="3916363"/>
          <p14:tracePt t="137193" x="9345613" y="3900488"/>
          <p14:tracePt t="137201" x="9377363" y="3892550"/>
          <p14:tracePt t="137209" x="9393238" y="3876675"/>
          <p14:tracePt t="138244" x="10304463" y="4568825"/>
          <p14:tracePt t="138247" x="10401300" y="4479925"/>
          <p14:tracePt t="138264" x="10450513" y="4448175"/>
          <p14:tracePt t="138272" x="10474325" y="4432300"/>
          <p14:tracePt t="138280" x="10498138" y="4408488"/>
          <p14:tracePt t="138289" x="10506075" y="4384675"/>
          <p14:tracePt t="138297" x="10531475" y="4375150"/>
          <p14:tracePt t="138305" x="10547350" y="4359275"/>
          <p14:tracePt t="138313" x="10555288" y="4351338"/>
          <p14:tracePt t="138322" x="10555288" y="4335463"/>
          <p14:tracePt t="138330" x="10571163" y="4327525"/>
          <p14:tracePt t="138354" x="10579100" y="4327525"/>
          <p14:tracePt t="138371" x="10579100" y="4311650"/>
          <p14:tracePt t="138530" x="10579100" y="4303713"/>
          <p14:tracePt t="138539" x="10594975" y="4287838"/>
          <p14:tracePt t="138547" x="10594975" y="4262438"/>
          <p14:tracePt t="138555" x="10594975" y="4238625"/>
          <p14:tracePt t="138563" x="10602913" y="4214813"/>
          <p14:tracePt t="138571" x="10620375" y="4183063"/>
          <p14:tracePt t="138579" x="10628313" y="4141788"/>
          <p14:tracePt t="138587" x="10652125" y="4094163"/>
          <p14:tracePt t="138596" x="10668000" y="4044950"/>
          <p14:tracePt t="138604" x="10691813" y="3989388"/>
          <p14:tracePt t="138612" x="10715625" y="3940175"/>
          <p14:tracePt t="138620" x="10741025" y="3876675"/>
          <p14:tracePt t="138633" x="10764838" y="3819525"/>
          <p14:tracePt t="138642" x="10772775" y="3756025"/>
          <p14:tracePt t="138649" x="10788650" y="3698875"/>
          <p14:tracePt t="138658" x="10796588" y="3633788"/>
          <p14:tracePt t="138666" x="10796588" y="3586163"/>
          <p14:tracePt t="138675" x="10796588" y="3538538"/>
          <p14:tracePt t="138683" x="10796588" y="3489325"/>
          <p14:tracePt t="138692" x="10796588" y="3441700"/>
          <p14:tracePt t="138699" x="10796588" y="3433763"/>
          <p14:tracePt t="138708" x="10788650" y="3392488"/>
          <p14:tracePt t="138716" x="10772775" y="3368675"/>
          <p14:tracePt t="138724" x="10764838" y="3328988"/>
          <p14:tracePt t="138734" x="10748963" y="3303588"/>
          <p14:tracePt t="138742" x="10725150" y="3255963"/>
          <p14:tracePt t="138759" x="10715625" y="3248025"/>
          <p14:tracePt t="138767" x="10691813" y="3232150"/>
          <p14:tracePt t="138775" x="10675938" y="3224213"/>
          <p14:tracePt t="138784" x="10628313" y="3198813"/>
          <p14:tracePt t="138792" x="10594975" y="3182938"/>
          <p14:tracePt t="138800" x="10571163" y="3175000"/>
          <p14:tracePt t="138808" x="10547350" y="3175000"/>
          <p14:tracePt t="138817" x="10523538" y="3175000"/>
          <p14:tracePt t="138825" x="10498138" y="3175000"/>
          <p14:tracePt t="138833" x="10474325" y="3159125"/>
          <p14:tracePt t="138842" x="10434638" y="3159125"/>
          <p14:tracePt t="138850" x="10409238" y="3159125"/>
          <p14:tracePt t="138859" x="10377488" y="3159125"/>
          <p14:tracePt t="138867" x="10337800" y="3159125"/>
          <p14:tracePt t="138875" x="10313988" y="3159125"/>
          <p14:tracePt t="138883" x="10264775" y="3159125"/>
          <p14:tracePt t="138892" x="10207625" y="3182938"/>
          <p14:tracePt t="138900" x="10152063" y="3206750"/>
          <p14:tracePt t="138908" x="10055225" y="3255963"/>
          <p14:tracePt t="138917" x="10006013" y="3295650"/>
          <p14:tracePt t="138925" x="9934575" y="3328988"/>
          <p14:tracePt t="138934" x="9853613" y="3376613"/>
          <p14:tracePt t="138942" x="9788525" y="3433763"/>
          <p14:tracePt t="138950" x="9756775" y="3441700"/>
          <p14:tracePt t="138958" x="9709150" y="3481388"/>
          <p14:tracePt t="138967" x="9659938" y="3513138"/>
          <p14:tracePt t="138975" x="9636125" y="3538538"/>
          <p14:tracePt t="138983" x="9594850" y="3562350"/>
          <p14:tracePt t="138992" x="9571038" y="3586163"/>
          <p14:tracePt t="139000" x="9539288" y="3625850"/>
          <p14:tracePt t="139008" x="9523413" y="3651250"/>
          <p14:tracePt t="139017" x="9498013" y="3683000"/>
          <p14:tracePt t="139025" x="9490075" y="3706813"/>
          <p14:tracePt t="139034" x="9466263" y="3748088"/>
          <p14:tracePt t="139042" x="9450388" y="3779838"/>
          <p14:tracePt t="139050" x="9442450" y="3827463"/>
          <p14:tracePt t="139058" x="9418638" y="3876675"/>
          <p14:tracePt t="139067" x="9402763" y="3924300"/>
          <p14:tracePt t="139075" x="9393238" y="3973513"/>
          <p14:tracePt t="139084" x="9369425" y="4037013"/>
          <p14:tracePt t="139092" x="9345613" y="4157663"/>
          <p14:tracePt t="139101" x="9321800" y="4214813"/>
          <p14:tracePt t="139109" x="9305925" y="4262438"/>
          <p14:tracePt t="139117" x="9280525" y="4327525"/>
          <p14:tracePt t="139125" x="9256713" y="4384675"/>
          <p14:tracePt t="139134" x="9232900" y="4432300"/>
          <p14:tracePt t="139142" x="9201150" y="4479925"/>
          <p14:tracePt t="139150" x="9175750" y="4529138"/>
          <p14:tracePt t="139159" x="9136063" y="4576763"/>
          <p14:tracePt t="139167" x="9112250" y="4602163"/>
          <p14:tracePt t="139175" x="9078913" y="4641850"/>
          <p14:tracePt t="139184" x="9039225" y="4665663"/>
          <p14:tracePt t="139192" x="9007475" y="4689475"/>
          <p14:tracePt t="139200" x="8982075" y="4699000"/>
          <p14:tracePt t="139209" x="8942388" y="4714875"/>
          <p14:tracePt t="139217" x="8910638" y="4722813"/>
          <p14:tracePt t="139225" x="8869363" y="4738688"/>
          <p14:tracePt t="139234" x="8837613" y="4746625"/>
          <p14:tracePt t="139242" x="8821738" y="4746625"/>
          <p14:tracePt t="139250" x="8748713" y="4762500"/>
          <p14:tracePt t="140273" x="10264775" y="4183063"/>
          <p14:tracePt t="140278" x="10256838" y="4157663"/>
          <p14:tracePt t="140288" x="10240963" y="4141788"/>
          <p14:tracePt t="140291" x="10233025" y="4133850"/>
          <p14:tracePt t="140311" x="10207625" y="4110038"/>
          <p14:tracePt t="140334" x="10207625" y="4094163"/>
          <p14:tracePt t="140341" x="10191750" y="40941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D9E5D-4F67-ED29-07E6-4AC3084C4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228C6B06-08DC-15B9-757E-546725A23C23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FE88FFF-159B-33BA-B660-9F01679BD73E}"/>
                  </a:ext>
                </a:extLst>
              </p:cNvPr>
              <p:cNvSpPr txBox="1"/>
              <p:nvPr/>
            </p:nvSpPr>
            <p:spPr>
              <a:xfrm>
                <a:off x="654356" y="868043"/>
                <a:ext cx="8829886" cy="2203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b="1"/>
                  <a:t>Ampère's Law</a:t>
                </a:r>
                <a:endParaRPr lang="it-IT" dirty="0"/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nary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:r>
                  <a:rPr lang="it-IT"/>
                  <a:t>is the total current enclosed within the closed line</a:t>
                </a:r>
                <a:endParaRPr lang="it-IT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FE88FFF-159B-33BA-B660-9F01679BD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56" y="868043"/>
                <a:ext cx="8829886" cy="2203873"/>
              </a:xfrm>
              <a:prstGeom prst="rect">
                <a:avLst/>
              </a:prstGeom>
              <a:blipFill>
                <a:blip r:embed="rId5"/>
                <a:stretch>
                  <a:fillRect l="-575" t="-24713" b="-3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8A24E992-BEE4-8A66-E073-386719FC8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8" y="3330090"/>
            <a:ext cx="7772400" cy="3301114"/>
          </a:xfrm>
          <a:prstGeom prst="rect">
            <a:avLst/>
          </a:prstGeom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8631F209-A71A-7BEC-0869-F0C89CDB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32"/>
    </mc:Choice>
    <mc:Fallback xmlns="">
      <p:transition spd="slow" advTm="96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06" x="5426075" y="6616700"/>
          <p14:tracePt t="1508" x="5789613" y="6164263"/>
          <p14:tracePt t="1523" x="5999163" y="5899150"/>
          <p14:tracePt t="1531" x="6184900" y="5632450"/>
          <p14:tracePt t="2549" x="8918575" y="241300"/>
          <p14:tracePt t="2552" x="8934450" y="23813"/>
          <p14:tracePt t="2836" x="7523163" y="161925"/>
          <p14:tracePt t="2844" x="7515225" y="257175"/>
          <p14:tracePt t="2855" x="7515225" y="379413"/>
          <p14:tracePt t="2861" x="7515225" y="508000"/>
          <p14:tracePt t="2871" x="7515225" y="652463"/>
          <p14:tracePt t="2878" x="7515225" y="814388"/>
          <p14:tracePt t="2886" x="7539038" y="990600"/>
          <p14:tracePt t="2894" x="7562850" y="1152525"/>
          <p14:tracePt t="2902" x="7596188" y="1322388"/>
          <p14:tracePt t="2910" x="7620000" y="1498600"/>
          <p14:tracePt t="2919" x="7659688" y="1660525"/>
          <p14:tracePt t="2927" x="7667625" y="1731963"/>
          <p14:tracePt t="2936" x="7708900" y="1870075"/>
          <p14:tracePt t="2944" x="7732713" y="1974850"/>
          <p14:tracePt t="2952" x="7764463" y="2087563"/>
          <p14:tracePt t="2960" x="7789863" y="2184400"/>
          <p14:tracePt t="2969" x="7829550" y="2255838"/>
          <p14:tracePt t="2977" x="7853363" y="2328863"/>
          <p14:tracePt t="2985" x="7878763" y="2386013"/>
          <p14:tracePt t="2994" x="7878763" y="2401888"/>
          <p14:tracePt t="3002" x="7902575" y="2449513"/>
          <p14:tracePt t="3011" x="7910513" y="2482850"/>
          <p14:tracePt t="3019" x="7910513" y="2506663"/>
          <p14:tracePt t="3027" x="7926388" y="2530475"/>
          <p14:tracePt t="3036" x="7926388" y="2554288"/>
          <p14:tracePt t="3044" x="7934325" y="2570163"/>
          <p14:tracePt t="3061" x="7934325" y="2578100"/>
          <p14:tracePt t="3077" x="7934325" y="2595563"/>
          <p14:tracePt t="3297" x="7902575" y="2595563"/>
          <p14:tracePt t="3305" x="7861300" y="2595563"/>
          <p14:tracePt t="3313" x="7805738" y="2578100"/>
          <p14:tracePt t="3322" x="7708900" y="2578100"/>
          <p14:tracePt t="3330" x="7596188" y="2578100"/>
          <p14:tracePt t="3339" x="7491413" y="2570163"/>
          <p14:tracePt t="3347" x="7353300" y="2570163"/>
          <p14:tracePt t="3355" x="7232650" y="2570163"/>
          <p14:tracePt t="3364" x="7177088" y="2570163"/>
          <p14:tracePt t="3372" x="7054850" y="2570163"/>
          <p14:tracePt t="3380" x="6942138" y="2595563"/>
          <p14:tracePt t="3389" x="6845300" y="2603500"/>
          <p14:tracePt t="3397" x="6765925" y="2627313"/>
          <p14:tracePt t="3406" x="6740525" y="2643188"/>
          <p14:tracePt t="3414" x="6677025" y="2651125"/>
          <p14:tracePt t="3422" x="6627813" y="2674938"/>
          <p14:tracePt t="3430" x="6604000" y="2692400"/>
          <p14:tracePt t="3438" x="6580188" y="2700338"/>
          <p14:tracePt t="3447" x="6556375" y="2716213"/>
          <p14:tracePt t="3455" x="6556375" y="2724150"/>
          <p14:tracePt t="3464" x="6546850" y="2740025"/>
          <p14:tracePt t="3472" x="6546850" y="2747963"/>
          <p14:tracePt t="3480" x="6546850" y="2763838"/>
          <p14:tracePt t="3489" x="6546850" y="2787650"/>
          <p14:tracePt t="3497" x="6546850" y="2797175"/>
          <p14:tracePt t="3505" x="6546850" y="2820988"/>
          <p14:tracePt t="3514" x="6572250" y="2844800"/>
          <p14:tracePt t="3522" x="6596063" y="2884488"/>
          <p14:tracePt t="3530" x="6669088" y="2941638"/>
          <p14:tracePt t="3539" x="6740525" y="2965450"/>
          <p14:tracePt t="3547" x="6821488" y="3005138"/>
          <p14:tracePt t="3555" x="6934200" y="3014663"/>
          <p14:tracePt t="3563" x="7064375" y="3038475"/>
          <p14:tracePt t="4598" x="8434388" y="2813050"/>
          <p14:tracePt t="29452" x="8434388" y="2771775"/>
          <p14:tracePt t="29460" x="8410575" y="2724150"/>
          <p14:tracePt t="29468" x="8402638" y="2692400"/>
          <p14:tracePt t="30489" x="3587750" y="193675"/>
          <p14:tracePt t="30500" x="3152775" y="233363"/>
          <p14:tracePt t="30506" x="2990850" y="282575"/>
          <p14:tracePt t="30511" x="2870200" y="354013"/>
          <p14:tracePt t="30519" x="2814638" y="387350"/>
          <p14:tracePt t="30528" x="2725738" y="450850"/>
          <p14:tracePt t="30536" x="2644775" y="500063"/>
          <p14:tracePt t="30544" x="2571750" y="555625"/>
          <p14:tracePt t="30803" x="2571750" y="547688"/>
          <p14:tracePt t="30811" x="2571750" y="508000"/>
          <p14:tracePt t="30820" x="2524125" y="476250"/>
          <p14:tracePt t="30828" x="2451100" y="434975"/>
          <p14:tracePt t="30836" x="2338388" y="387350"/>
          <p14:tracePt t="30844" x="2193925" y="338138"/>
          <p14:tracePt t="30852" x="1741488" y="217488"/>
          <p14:tracePt t="30860" x="1516063" y="209550"/>
          <p14:tracePt t="30868" x="798513" y="161925"/>
          <p14:tracePt t="30876" x="555625" y="161925"/>
          <p14:tracePt t="30885" x="144463" y="169863"/>
          <p14:tracePt t="31101" x="411163" y="1660525"/>
          <p14:tracePt t="31109" x="644525" y="1668463"/>
          <p14:tracePt t="31117" x="846138" y="1668463"/>
          <p14:tracePt t="31126" x="1055688" y="1668463"/>
          <p14:tracePt t="31134" x="1249363" y="1668463"/>
          <p14:tracePt t="31143" x="1443038" y="1668463"/>
          <p14:tracePt t="31151" x="1620838" y="1668463"/>
          <p14:tracePt t="31160" x="1790700" y="1668463"/>
          <p14:tracePt t="31169" x="1862138" y="1668463"/>
          <p14:tracePt t="31177" x="2008188" y="1668463"/>
          <p14:tracePt t="31185" x="2136775" y="1668463"/>
          <p14:tracePt t="31194" x="2338388" y="1668463"/>
          <p14:tracePt t="31203" x="2411413" y="1668463"/>
          <p14:tracePt t="31211" x="2474913" y="1668463"/>
          <p14:tracePt t="31219" x="2508250" y="1644650"/>
          <p14:tracePt t="31227" x="2532063" y="1619250"/>
          <p14:tracePt t="31430" x="2555875" y="1619250"/>
          <p14:tracePt t="31438" x="2628900" y="1619250"/>
          <p14:tracePt t="31446" x="2717800" y="1611313"/>
          <p14:tracePt t="31455" x="2838450" y="1587500"/>
          <p14:tracePt t="31463" x="3008313" y="1587500"/>
          <p14:tracePt t="31472" x="3160713" y="1571625"/>
          <p14:tracePt t="31480" x="3322638" y="1571625"/>
          <p14:tracePt t="31490" x="3451225" y="1571625"/>
          <p14:tracePt t="31497" x="3563938" y="1571625"/>
          <p14:tracePt t="32528" x="5491163" y="2378075"/>
          <p14:tracePt t="32530" x="5522913" y="2473325"/>
          <p14:tracePt t="32538" x="5548313" y="2578100"/>
          <p14:tracePt t="32546" x="5572125" y="2667000"/>
          <p14:tracePt t="32553" x="5588000" y="2740025"/>
          <p14:tracePt t="32562" x="5595938" y="2763838"/>
          <p14:tracePt t="32570" x="5611813" y="2820988"/>
          <p14:tracePt t="32578" x="5611813" y="2844800"/>
          <p14:tracePt t="32586" x="5619750" y="2868613"/>
          <p14:tracePt t="32594" x="5619750" y="2892425"/>
          <p14:tracePt t="32602" x="5619750" y="2917825"/>
          <p14:tracePt t="32618" x="5619750" y="2933700"/>
          <p14:tracePt t="32627" x="5595938" y="2941638"/>
          <p14:tracePt t="32635" x="5572125" y="2941638"/>
          <p14:tracePt t="32651" x="5564188" y="2941638"/>
          <p14:tracePt t="32659" x="5540375" y="2941638"/>
          <p14:tracePt t="32668" x="5499100" y="2941638"/>
          <p14:tracePt t="32676" x="5475288" y="2941638"/>
          <p14:tracePt t="32684" x="5443538" y="2892425"/>
          <p14:tracePt t="32692" x="5426075" y="2884488"/>
          <p14:tracePt t="32701" x="5426075" y="2836863"/>
          <p14:tracePt t="32709" x="5426075" y="2797175"/>
          <p14:tracePt t="32718" x="5426075" y="2763838"/>
          <p14:tracePt t="32726" x="5426075" y="2716213"/>
          <p14:tracePt t="32734" x="5426075" y="2674938"/>
          <p14:tracePt t="32743" x="5467350" y="2643188"/>
          <p14:tracePt t="32751" x="5491163" y="2603500"/>
          <p14:tracePt t="32759" x="5514975" y="2578100"/>
          <p14:tracePt t="32767" x="5540375" y="2554288"/>
          <p14:tracePt t="32776" x="5564188" y="2530475"/>
          <p14:tracePt t="32784" x="5588000" y="2522538"/>
          <p14:tracePt t="32793" x="5595938" y="2506663"/>
          <p14:tracePt t="32801" x="5619750" y="2482850"/>
          <p14:tracePt t="32818" x="5635625" y="2482850"/>
          <p14:tracePt t="32834" x="5645150" y="2482850"/>
          <p14:tracePt t="32863" x="5645150" y="2473325"/>
          <p14:tracePt t="32880" x="5645150" y="2449513"/>
          <p14:tracePt t="32889" x="5645150" y="2425700"/>
          <p14:tracePt t="32895" x="5611813" y="2386013"/>
          <p14:tracePt t="32903" x="5564188" y="2312988"/>
          <p14:tracePt t="32911" x="5499100" y="2255838"/>
          <p14:tracePt t="32920" x="5467350" y="2208213"/>
          <p14:tracePt t="32928" x="5394325" y="2143125"/>
          <p14:tracePt t="32936" x="5329238" y="2087563"/>
          <p14:tracePt t="32951" x="5257800" y="2022475"/>
          <p14:tracePt t="32959" x="5200650" y="1990725"/>
          <p14:tracePt t="32968" x="5137150" y="1949450"/>
          <p14:tracePt t="32976" x="5111750" y="1941513"/>
          <p14:tracePt t="32984" x="5064125" y="1925638"/>
          <p14:tracePt t="32993" x="5032375" y="1917700"/>
          <p14:tracePt t="33001" x="4983163" y="1901825"/>
          <p14:tracePt t="33277" x="4967288" y="1901825"/>
          <p14:tracePt t="33286" x="4959350" y="1925638"/>
          <p14:tracePt t="33294" x="4935538" y="1949450"/>
          <p14:tracePt t="33302" x="4910138" y="1966913"/>
          <p14:tracePt t="33310" x="4886325" y="1990725"/>
          <p14:tracePt t="33319" x="4870450" y="1998663"/>
          <p14:tracePt t="33327" x="4846638" y="2014538"/>
          <p14:tracePt t="33335" x="4821238" y="2022475"/>
          <p14:tracePt t="33343" x="4789488" y="2046288"/>
          <p14:tracePt t="33351" x="4765675" y="2071688"/>
          <p14:tracePt t="33360" x="4741863" y="2087563"/>
          <p14:tracePt t="33368" x="4716463" y="2087563"/>
          <p14:tracePt t="33376" x="4692650" y="2095500"/>
          <p14:tracePt t="33385" x="4676775" y="2095500"/>
          <p14:tracePt t="33393" x="4668838" y="2095500"/>
          <p14:tracePt t="33401" x="4652963" y="2095500"/>
          <p14:tracePt t="33409" x="4645025" y="2095500"/>
          <p14:tracePt t="33443" x="4629150" y="2095500"/>
          <p14:tracePt t="34713" x="4645025" y="2095500"/>
          <p14:tracePt t="34721" x="4652963" y="2095500"/>
          <p14:tracePt t="34728" x="4668838" y="2095500"/>
          <p14:tracePt t="35752" x="6337300" y="2071688"/>
          <p14:tracePt t="35765" x="6410325" y="2046288"/>
          <p14:tracePt t="35771" x="6434138" y="2038350"/>
          <p14:tracePt t="35778" x="6459538" y="2022475"/>
          <p14:tracePt t="35786" x="6483350" y="2014538"/>
          <p14:tracePt t="35794" x="6499225" y="1998663"/>
          <p14:tracePt t="35802" x="6523038" y="1990725"/>
          <p14:tracePt t="35811" x="6523038" y="1974850"/>
          <p14:tracePt t="35819" x="6530975" y="1966913"/>
          <p14:tracePt t="35827" x="6530975" y="1949450"/>
          <p14:tracePt t="35835" x="6530975" y="1925638"/>
          <p14:tracePt t="35844" x="6530975" y="1917700"/>
          <p14:tracePt t="35852" x="6530975" y="1878013"/>
          <p14:tracePt t="35860" x="6523038" y="1854200"/>
          <p14:tracePt t="35869" x="6507163" y="1828800"/>
          <p14:tracePt t="35877" x="6499225" y="1820863"/>
          <p14:tracePt t="35885" x="6475413" y="1797050"/>
          <p14:tracePt t="35894" x="6450013" y="1773238"/>
          <p14:tracePt t="35902" x="6434138" y="1757363"/>
          <p14:tracePt t="35910" x="6426200" y="1749425"/>
          <p14:tracePt t="35918" x="6410325" y="1731963"/>
          <p14:tracePt t="35927" x="6402388" y="1724025"/>
          <p14:tracePt t="35935" x="6386513" y="1708150"/>
          <p14:tracePt t="35943" x="6386513" y="1692275"/>
          <p14:tracePt t="35952" x="6386513" y="1668463"/>
          <p14:tracePt t="35960" x="6378575" y="1644650"/>
          <p14:tracePt t="35969" x="6378575" y="1611313"/>
          <p14:tracePt t="35977" x="6378575" y="1571625"/>
          <p14:tracePt t="35985" x="6378575" y="1539875"/>
          <p14:tracePt t="35994" x="6378575" y="1498600"/>
          <p14:tracePt t="36002" x="6378575" y="1474788"/>
          <p14:tracePt t="36010" x="6362700" y="1443038"/>
          <p14:tracePt t="36019" x="6354763" y="1401763"/>
          <p14:tracePt t="36027" x="6329363" y="1377950"/>
          <p14:tracePt t="36035" x="6305550" y="1354138"/>
          <p14:tracePt t="36043" x="6281738" y="1346200"/>
          <p14:tracePt t="36052" x="6240463" y="1330325"/>
          <p14:tracePt t="36060" x="6192838" y="1330325"/>
          <p14:tracePt t="36068" x="6143625" y="1330325"/>
          <p14:tracePt t="36077" x="6080125" y="1330325"/>
          <p14:tracePt t="36085" x="6022975" y="1330325"/>
          <p14:tracePt t="36094" x="5951538" y="1330325"/>
          <p14:tracePt t="36102" x="5813425" y="1330325"/>
          <p14:tracePt t="36110" x="5741988" y="1346200"/>
          <p14:tracePt t="36119" x="5668963" y="1370013"/>
          <p14:tracePt t="36127" x="5611813" y="1377950"/>
          <p14:tracePt t="36135" x="5564188" y="1393825"/>
          <p14:tracePt t="36144" x="5499100" y="1401763"/>
          <p14:tracePt t="36152" x="5443538" y="1417638"/>
          <p14:tracePt t="36160" x="5394325" y="1443038"/>
          <p14:tracePt t="36169" x="5346700" y="1450975"/>
          <p14:tracePt t="36177" x="5305425" y="1466850"/>
          <p14:tracePt t="36185" x="5281613" y="1474788"/>
          <p14:tracePt t="36193" x="5249863" y="1490663"/>
          <p14:tracePt t="36202" x="5224463" y="1498600"/>
          <p14:tracePt t="36210" x="5200650" y="1514475"/>
          <p14:tracePt t="36219" x="5184775" y="1522413"/>
          <p14:tracePt t="36227" x="5160963" y="1539875"/>
          <p14:tracePt t="36235" x="5153025" y="1547813"/>
          <p14:tracePt t="36243" x="5153025" y="1563688"/>
          <p14:tracePt t="36252" x="5137150" y="1571625"/>
          <p14:tracePt t="36260" x="5137150" y="1595438"/>
          <p14:tracePt t="36268" x="5137150" y="1636713"/>
          <p14:tracePt t="36277" x="5137150" y="1660525"/>
          <p14:tracePt t="36285" x="5137150" y="1692275"/>
          <p14:tracePt t="36293" x="5137150" y="1749425"/>
          <p14:tracePt t="36302" x="5153025" y="1781175"/>
          <p14:tracePt t="36310" x="5176838" y="1828800"/>
          <p14:tracePt t="36319" x="5200650" y="1878013"/>
          <p14:tracePt t="36327" x="5224463" y="1917700"/>
          <p14:tracePt t="36335" x="5249863" y="1941513"/>
          <p14:tracePt t="36343" x="5273675" y="1966913"/>
          <p14:tracePt t="36352" x="5297488" y="1998663"/>
          <p14:tracePt t="36360" x="5329238" y="2022475"/>
          <p14:tracePt t="36368" x="5346700" y="2038350"/>
          <p14:tracePt t="36377" x="5370513" y="2046288"/>
          <p14:tracePt t="36385" x="5378450" y="2063750"/>
          <p14:tracePt t="36393" x="5402263" y="2063750"/>
          <p14:tracePt t="36402" x="5418138" y="2071688"/>
          <p14:tracePt t="36410" x="5443538" y="2071688"/>
          <p14:tracePt t="36418" x="5467350" y="2071688"/>
          <p14:tracePt t="36427" x="5491163" y="2071688"/>
          <p14:tracePt t="36435" x="5514975" y="2063750"/>
          <p14:tracePt t="36444" x="5540375" y="2046288"/>
          <p14:tracePt t="36452" x="5611813" y="1990725"/>
          <p14:tracePt t="36460" x="5661025" y="1966913"/>
          <p14:tracePt t="36469" x="5692775" y="1925638"/>
          <p14:tracePt t="36477" x="5708650" y="1917700"/>
          <p14:tracePt t="36486" x="5732463" y="1878013"/>
          <p14:tracePt t="36494" x="5757863" y="1854200"/>
          <p14:tracePt t="36502" x="5765800" y="1828800"/>
          <p14:tracePt t="36510" x="5765800" y="1797050"/>
          <p14:tracePt t="36519" x="5781675" y="1781175"/>
          <p14:tracePt t="36527" x="5781675" y="1731963"/>
          <p14:tracePt t="36535" x="5781675" y="1708150"/>
          <p14:tracePt t="36544" x="5781675" y="1684338"/>
          <p14:tracePt t="36552" x="5765800" y="1660525"/>
          <p14:tracePt t="36560" x="5741988" y="1619250"/>
          <p14:tracePt t="36568" x="5708650" y="1595438"/>
          <p14:tracePt t="36577" x="5684838" y="1571625"/>
          <p14:tracePt t="36585" x="5661025" y="1547813"/>
          <p14:tracePt t="36593" x="5635625" y="1547813"/>
          <p14:tracePt t="36602" x="5595938" y="1522413"/>
          <p14:tracePt t="36610" x="5564188" y="1498600"/>
          <p14:tracePt t="36618" x="5540375" y="1498600"/>
          <p14:tracePt t="36627" x="5499100" y="1490663"/>
          <p14:tracePt t="36635" x="5475288" y="1490663"/>
          <p14:tracePt t="36643" x="5451475" y="1490663"/>
          <p14:tracePt t="36652" x="5426075" y="1490663"/>
          <p14:tracePt t="36660" x="5418138" y="1490663"/>
          <p14:tracePt t="36668" x="5394325" y="1490663"/>
          <p14:tracePt t="36677" x="5378450" y="1490663"/>
          <p14:tracePt t="36685" x="5370513" y="1490663"/>
          <p14:tracePt t="36693" x="5354638" y="1490663"/>
          <p14:tracePt t="36709" x="5346700" y="1490663"/>
          <p14:tracePt t="36893" x="5354638" y="1490663"/>
          <p14:tracePt t="36909" x="5370513" y="1474788"/>
          <p14:tracePt t="36918" x="5378450" y="1474788"/>
          <p14:tracePt t="36924" x="5394325" y="1466850"/>
          <p14:tracePt t="37959" x="6080125" y="1998663"/>
          <p14:tracePt t="37976" x="6096000" y="1998663"/>
          <p14:tracePt t="37999" x="6111875" y="1998663"/>
          <p14:tracePt t="38015" x="6119813" y="1998663"/>
          <p14:tracePt t="38154" x="6135688" y="1998663"/>
          <p14:tracePt t="38243" x="6135688" y="1990725"/>
          <p14:tracePt t="38268" x="6119813" y="1990725"/>
          <p14:tracePt t="38276" x="6111875" y="1966913"/>
          <p14:tracePt t="38284" x="6096000" y="1949450"/>
          <p14:tracePt t="38292" x="6072188" y="1925638"/>
          <p14:tracePt t="38301" x="6030913" y="1901825"/>
          <p14:tracePt t="38309" x="5999163" y="1854200"/>
          <p14:tracePt t="38318" x="5959475" y="1820863"/>
          <p14:tracePt t="38326" x="5886450" y="1731963"/>
          <p14:tracePt t="38334" x="5854700" y="1692275"/>
          <p14:tracePt t="38343" x="5805488" y="1636713"/>
          <p14:tracePt t="38351" x="5757863" y="1571625"/>
          <p14:tracePt t="38359" x="5708650" y="1498600"/>
          <p14:tracePt t="38368" x="5668963" y="1450975"/>
          <p14:tracePt t="38376" x="5661025" y="1427163"/>
          <p14:tracePt t="38384" x="5635625" y="1393825"/>
          <p14:tracePt t="38393" x="5611813" y="1370013"/>
          <p14:tracePt t="38401" x="5595938" y="1346200"/>
          <p14:tracePt t="38409" x="5588000" y="1330325"/>
          <p14:tracePt t="38418" x="5588000" y="1322388"/>
          <p14:tracePt t="38426" x="5572125" y="1304925"/>
          <p14:tracePt t="38455" x="5564188" y="1304925"/>
          <p14:tracePt t="39098" x="5540375" y="1322388"/>
          <p14:tracePt t="39106" x="5499100" y="1346200"/>
          <p14:tracePt t="39114" x="5451475" y="1370013"/>
          <p14:tracePt t="39122" x="5402263" y="1401763"/>
          <p14:tracePt t="40161" x="6161088" y="1990725"/>
          <p14:tracePt t="40905" x="6161088" y="1998663"/>
          <p14:tracePt t="40914" x="6161088" y="2022475"/>
          <p14:tracePt t="40922" x="6161088" y="2046288"/>
          <p14:tracePt t="40930" x="6161088" y="2087563"/>
          <p14:tracePt t="40938" x="6161088" y="2143125"/>
          <p14:tracePt t="40947" x="6161088" y="2192338"/>
          <p14:tracePt t="40955" x="6169025" y="2255838"/>
          <p14:tracePt t="40964" x="6184900" y="2305050"/>
          <p14:tracePt t="40972" x="6208713" y="2352675"/>
          <p14:tracePt t="40980" x="6232525" y="2401888"/>
          <p14:tracePt t="40988" x="6257925" y="2433638"/>
          <p14:tracePt t="40997" x="6281738" y="2457450"/>
          <p14:tracePt t="41005" x="6313488" y="2482850"/>
          <p14:tracePt t="41013" x="6337300" y="2506663"/>
          <p14:tracePt t="41022" x="6362700" y="2522538"/>
          <p14:tracePt t="41030" x="6386513" y="2530475"/>
          <p14:tracePt t="41038" x="6426200" y="2546350"/>
          <p14:tracePt t="41047" x="6450013" y="2546350"/>
          <p14:tracePt t="41055" x="6475413" y="2554288"/>
          <p14:tracePt t="41063" x="6499225" y="2554288"/>
          <p14:tracePt t="41072" x="6523038" y="2554288"/>
          <p14:tracePt t="41080" x="6546850" y="2554288"/>
          <p14:tracePt t="41088" x="6556375" y="2554288"/>
          <p14:tracePt t="41097" x="6580188" y="2554288"/>
          <p14:tracePt t="41105" x="6596063" y="2546350"/>
          <p14:tracePt t="41113" x="6604000" y="2530475"/>
          <p14:tracePt t="41122" x="6619875" y="2530475"/>
          <p14:tracePt t="41130" x="6627813" y="2522538"/>
          <p14:tracePt t="41138" x="6643688" y="2522538"/>
          <p14:tracePt t="41147" x="6643688" y="2506663"/>
          <p14:tracePt t="41155" x="6651625" y="2506663"/>
          <p14:tracePt t="41172" x="6651625" y="2498725"/>
          <p14:tracePt t="42207" x="6556375" y="3368675"/>
          <p14:tracePt t="42213" x="6572250" y="3368675"/>
          <p14:tracePt t="42219" x="6580188" y="3368675"/>
          <p14:tracePt t="42226" x="6596063" y="3368675"/>
          <p14:tracePt t="42235" x="6604000" y="3352800"/>
          <p14:tracePt t="42243" x="6627813" y="3344863"/>
          <p14:tracePt t="42251" x="6651625" y="3303588"/>
          <p14:tracePt t="42259" x="6669088" y="3248025"/>
          <p14:tracePt t="42687" x="6669088" y="3224213"/>
          <p14:tracePt t="42696" x="6669088" y="3182938"/>
          <p14:tracePt t="42703" x="6669088" y="3151188"/>
          <p14:tracePt t="42718" x="6669088" y="3101975"/>
          <p14:tracePt t="42726" x="6669088" y="3038475"/>
          <p14:tracePt t="42734" x="6677025" y="2917825"/>
          <p14:tracePt t="42742" x="6677025" y="2771775"/>
          <p14:tracePt t="42751" x="6677025" y="2498725"/>
          <p14:tracePt t="42759" x="6677025" y="2289175"/>
          <p14:tracePt t="42767" x="6677025" y="2159000"/>
          <p14:tracePt t="42776" x="6677025" y="1925638"/>
          <p14:tracePt t="42785" x="6651625" y="1611313"/>
          <p14:tracePt t="42794" x="6627813" y="1450975"/>
          <p14:tracePt t="42802" x="6604000" y="1322388"/>
          <p14:tracePt t="42810" x="6596063" y="1281113"/>
          <p14:tracePt t="42819" x="6572250" y="1200150"/>
          <p14:tracePt t="42827" x="6530975" y="1103313"/>
          <p14:tracePt t="42836" x="6507163" y="1079500"/>
          <p14:tracePt t="42844" x="6475413" y="1055688"/>
          <p14:tracePt t="42852" x="6434138" y="1039813"/>
          <p14:tracePt t="42860" x="6402388" y="1039813"/>
          <p14:tracePt t="42868" x="6354763" y="1039813"/>
          <p14:tracePt t="42877" x="6289675" y="1039813"/>
          <p14:tracePt t="42885" x="6240463" y="1039813"/>
          <p14:tracePt t="42893" x="6184900" y="1055688"/>
          <p14:tracePt t="42902" x="6119813" y="1079500"/>
          <p14:tracePt t="42910" x="6048375" y="1112838"/>
          <p14:tracePt t="42918" x="5999163" y="1152525"/>
          <p14:tracePt t="42927" x="5934075" y="1200150"/>
          <p14:tracePt t="42935" x="5886450" y="1249363"/>
          <p14:tracePt t="42943" x="5837238" y="1281113"/>
          <p14:tracePt t="42952" x="5805488" y="1330325"/>
          <p14:tracePt t="42960" x="5781675" y="1377950"/>
          <p14:tracePt t="42969" x="5765800" y="1427163"/>
          <p14:tracePt t="42977" x="5741988" y="1490663"/>
          <p14:tracePt t="42985" x="5741988" y="1547813"/>
          <p14:tracePt t="42993" x="5741988" y="1595438"/>
          <p14:tracePt t="43002" x="5741988" y="1660525"/>
          <p14:tracePt t="43010" x="5741988" y="1708150"/>
          <p14:tracePt t="43019" x="5741988" y="1773238"/>
          <p14:tracePt t="43027" x="5741988" y="1828800"/>
          <p14:tracePt t="43035" x="5741988" y="1878013"/>
          <p14:tracePt t="43044" x="5757863" y="1925638"/>
          <p14:tracePt t="43052" x="5765800" y="1974850"/>
          <p14:tracePt t="43060" x="5789613" y="2022475"/>
          <p14:tracePt t="43069" x="5813425" y="2071688"/>
          <p14:tracePt t="43077" x="5829300" y="2111375"/>
          <p14:tracePt t="43085" x="5854700" y="2159000"/>
          <p14:tracePt t="43093" x="5862638" y="2168525"/>
          <p14:tracePt t="43102" x="5886450" y="2208213"/>
          <p14:tracePt t="43110" x="5910263" y="2232025"/>
          <p14:tracePt t="43119" x="5951538" y="2263775"/>
          <p14:tracePt t="43127" x="5975350" y="2281238"/>
          <p14:tracePt t="43135" x="5983288" y="2289175"/>
          <p14:tracePt t="43144" x="5999163" y="2305050"/>
          <p14:tracePt t="43152" x="6022975" y="2305050"/>
          <p14:tracePt t="43161" x="6030913" y="2305050"/>
          <p14:tracePt t="43169" x="6056313" y="2305050"/>
          <p14:tracePt t="43177" x="6080125" y="2305050"/>
          <p14:tracePt t="43185" x="6111875" y="2305050"/>
          <p14:tracePt t="43194" x="6119813" y="2305050"/>
          <p14:tracePt t="43203" x="6161088" y="2263775"/>
          <p14:tracePt t="43211" x="6184900" y="2239963"/>
          <p14:tracePt t="44238" x="5249863" y="1773238"/>
          <p14:tracePt t="44240" x="5305425" y="1773238"/>
          <p14:tracePt t="44252" x="5354638" y="1773238"/>
          <p14:tracePt t="44260" x="5378450" y="1773238"/>
          <p14:tracePt t="44268" x="5402263" y="1773238"/>
          <p14:tracePt t="44276" x="5418138" y="1773238"/>
          <p14:tracePt t="44284" x="5426075" y="1773238"/>
          <p14:tracePt t="44293" x="5426075" y="1757363"/>
          <p14:tracePt t="44301" x="5443538" y="1757363"/>
          <p14:tracePt t="44309" x="5443538" y="1749425"/>
          <p14:tracePt t="44317" x="5451475" y="1731963"/>
          <p14:tracePt t="44326" x="5467350" y="1724025"/>
          <p14:tracePt t="44334" x="5467350" y="1708150"/>
          <p14:tracePt t="44342" x="5475288" y="1668463"/>
          <p14:tracePt t="44351" x="5491163" y="1644650"/>
          <p14:tracePt t="44359" x="5499100" y="1595438"/>
          <p14:tracePt t="44367" x="5514975" y="1563688"/>
          <p14:tracePt t="44376" x="5514975" y="1539875"/>
          <p14:tracePt t="44384" x="5514975" y="1514475"/>
          <p14:tracePt t="44392" x="5522913" y="1474788"/>
          <p14:tracePt t="44401" x="5540375" y="1443038"/>
          <p14:tracePt t="44409" x="5540375" y="1417638"/>
          <p14:tracePt t="44417" x="5548313" y="1393825"/>
          <p14:tracePt t="44426" x="5548313" y="1370013"/>
          <p14:tracePt t="44434" x="5548313" y="1346200"/>
          <p14:tracePt t="44442" x="5548313" y="1330325"/>
          <p14:tracePt t="44451" x="5548313" y="1322388"/>
          <p14:tracePt t="44459" x="5548313" y="1296988"/>
          <p14:tracePt t="44476" x="5548313" y="1281113"/>
          <p14:tracePt t="44484" x="5548313" y="1273175"/>
          <p14:tracePt t="44511" x="5548313" y="1257300"/>
          <p14:tracePt t="44554" x="5540375" y="1257300"/>
          <p14:tracePt t="44584" x="5540375" y="1273175"/>
          <p14:tracePt t="44593" x="5548313" y="1281113"/>
          <p14:tracePt t="44601" x="5548313" y="1296988"/>
          <p14:tracePt t="44609" x="5564188" y="1304925"/>
          <p14:tracePt t="44617" x="5572125" y="1330325"/>
          <p14:tracePt t="44626" x="5588000" y="1354138"/>
          <p14:tracePt t="44635" x="5595938" y="1370013"/>
          <p14:tracePt t="44643" x="5611813" y="1377950"/>
          <p14:tracePt t="44651" x="5619750" y="1401763"/>
          <p14:tracePt t="44659" x="5619750" y="1417638"/>
          <p14:tracePt t="44668" x="5635625" y="1427163"/>
          <p14:tracePt t="44676" x="5635625" y="1443038"/>
          <p14:tracePt t="44693" x="5645150" y="1450975"/>
          <p14:tracePt t="44709" x="5645150" y="1466850"/>
          <p14:tracePt t="44717" x="5645150" y="1474788"/>
          <p14:tracePt t="44739" x="5645150" y="1490663"/>
          <p14:tracePt t="44763" x="5645150" y="1498600"/>
          <p14:tracePt t="44780" x="5645150" y="1514475"/>
          <p14:tracePt t="44797" x="5645150" y="1522413"/>
          <p14:tracePt t="44805" x="5645150" y="1539875"/>
          <p14:tracePt t="44813" x="5645150" y="1547813"/>
          <p14:tracePt t="44822" x="5645150" y="1563688"/>
          <p14:tracePt t="44830" x="5645150" y="1571625"/>
          <p14:tracePt t="44838" x="5645150" y="1587500"/>
          <p14:tracePt t="44847" x="5645150" y="1595438"/>
          <p14:tracePt t="44855" x="5645150" y="1611313"/>
          <p14:tracePt t="44863" x="5645150" y="1636713"/>
          <p14:tracePt t="44872" x="5645150" y="1644650"/>
          <p14:tracePt t="44880" x="5645150" y="1668463"/>
          <p14:tracePt t="44888" x="5645150" y="1684338"/>
          <p14:tracePt t="44897" x="5645150" y="1708150"/>
          <p14:tracePt t="44905" x="5645150" y="1731963"/>
          <p14:tracePt t="44913" x="5645150" y="1757363"/>
          <p14:tracePt t="44922" x="5645150" y="1781175"/>
          <p14:tracePt t="44930" x="5645150" y="1820863"/>
          <p14:tracePt t="44938" x="5645150" y="1844675"/>
          <p14:tracePt t="44947" x="5645150" y="1870075"/>
          <p14:tracePt t="44955" x="5645150" y="1893888"/>
          <p14:tracePt t="44963" x="5645150" y="1917700"/>
          <p14:tracePt t="44972" x="5645150" y="1941513"/>
          <p14:tracePt t="44980" x="5645150" y="1966913"/>
          <p14:tracePt t="44988" x="5645150" y="1990725"/>
          <p14:tracePt t="44997" x="5661025" y="2014538"/>
          <p14:tracePt t="45005" x="5668963" y="2022475"/>
          <p14:tracePt t="45013" x="5684838" y="2038350"/>
          <p14:tracePt t="45022" x="5692775" y="2046288"/>
          <p14:tracePt t="45030" x="5716588" y="2063750"/>
          <p14:tracePt t="45038" x="5741988" y="2071688"/>
          <p14:tracePt t="45047" x="5757863" y="2087563"/>
          <p14:tracePt t="45055" x="5781675" y="2095500"/>
          <p14:tracePt t="45063" x="5813425" y="2095500"/>
          <p14:tracePt t="45072" x="5837238" y="2111375"/>
          <p14:tracePt t="45080" x="5862638" y="2111375"/>
          <p14:tracePt t="45089" x="5910263" y="2119313"/>
          <p14:tracePt t="45097" x="5934075" y="2119313"/>
          <p14:tracePt t="45105" x="5959475" y="2119313"/>
          <p14:tracePt t="45114" x="5983288" y="2119313"/>
          <p14:tracePt t="45130" x="6048375" y="2119313"/>
          <p14:tracePt t="45138" x="6072188" y="2111375"/>
          <p14:tracePt t="45147" x="6096000" y="2087563"/>
          <p14:tracePt t="45156" x="6135688" y="2063750"/>
          <p14:tracePt t="45163" x="6169025" y="2022475"/>
          <p14:tracePt t="45172" x="6192838" y="1990725"/>
          <p14:tracePt t="45180" x="6216650" y="1925638"/>
          <p14:tracePt t="45189" x="6240463" y="1878013"/>
          <p14:tracePt t="45197" x="6257925" y="1828800"/>
          <p14:tracePt t="45205" x="6257925" y="1773238"/>
          <p14:tracePt t="45214" x="6265863" y="1708150"/>
          <p14:tracePt t="45222" x="6265863" y="1660525"/>
          <p14:tracePt t="45230" x="6265863" y="1611313"/>
          <p14:tracePt t="45238" x="6257925" y="1571625"/>
          <p14:tracePt t="45247" x="6240463" y="1539875"/>
          <p14:tracePt t="46272" x="5732463" y="1330325"/>
          <p14:tracePt t="47134" x="5741988" y="1346200"/>
          <p14:tracePt t="47142" x="5757863" y="1377950"/>
          <p14:tracePt t="47149" x="5781675" y="1427163"/>
          <p14:tracePt t="47156" x="5805488" y="1474788"/>
          <p14:tracePt t="47164" x="5854700" y="1587500"/>
          <p14:tracePt t="47172" x="5910263" y="1724025"/>
          <p14:tracePt t="47181" x="5975350" y="1878013"/>
          <p14:tracePt t="47189" x="6048375" y="2046288"/>
          <p14:tracePt t="47197" x="6143625" y="2216150"/>
          <p14:tracePt t="47205" x="6216650" y="2378075"/>
          <p14:tracePt t="47213" x="6305550" y="2546350"/>
          <p14:tracePt t="47222" x="6402388" y="2700338"/>
          <p14:tracePt t="47230" x="6483350" y="2860675"/>
          <p14:tracePt t="47238" x="6572250" y="3005138"/>
          <p14:tracePt t="47247" x="6651625" y="3135313"/>
          <p14:tracePt t="47257" x="6748463" y="3271838"/>
          <p14:tracePt t="47264" x="6845300" y="3376613"/>
          <p14:tracePt t="47273" x="6886575" y="3433763"/>
          <p14:tracePt t="47281" x="7031038" y="3586163"/>
          <p14:tracePt t="48305" x="7902575" y="4602163"/>
          <p14:tracePt t="48613" x="7902575" y="4594225"/>
          <p14:tracePt t="48629" x="7902575" y="4576763"/>
          <p14:tracePt t="48639" x="7902575" y="4568825"/>
          <p14:tracePt t="48647" x="7902575" y="4545013"/>
          <p14:tracePt t="48655" x="7886700" y="4521200"/>
          <p14:tracePt t="48663" x="7878763" y="4497388"/>
          <p14:tracePt t="48672" x="7853363" y="4448175"/>
          <p14:tracePt t="48680" x="7837488" y="4400550"/>
          <p14:tracePt t="48689" x="7813675" y="4335463"/>
          <p14:tracePt t="48697" x="7781925" y="4262438"/>
          <p14:tracePt t="48705" x="7756525" y="4191000"/>
          <p14:tracePt t="48713" x="7716838" y="4133850"/>
          <p14:tracePt t="48722" x="7693025" y="4070350"/>
          <p14:tracePt t="48730" x="7667625" y="4013200"/>
          <p14:tracePt t="48739" x="7643813" y="3948113"/>
          <p14:tracePt t="48747" x="7635875" y="3924300"/>
          <p14:tracePt t="48755" x="7620000" y="3892550"/>
          <p14:tracePt t="48763" x="7596188" y="3868738"/>
          <p14:tracePt t="48772" x="7588250" y="3827463"/>
          <p14:tracePt t="48780" x="7572375" y="3819525"/>
          <p14:tracePt t="48788" x="7546975" y="3803650"/>
          <p14:tracePt t="53031" x="7546975" y="3795713"/>
          <p14:tracePt t="53039" x="7546975" y="3779838"/>
          <p14:tracePt t="53047" x="7562850" y="3771900"/>
          <p14:tracePt t="54076" x="8023225" y="3940175"/>
          <p14:tracePt t="83019" x="7974013" y="3916363"/>
          <p14:tracePt t="83027" x="7902575" y="3876675"/>
          <p14:tracePt t="83035" x="7853363" y="3868738"/>
          <p14:tracePt t="84088" x="6765925" y="6834188"/>
          <p14:tracePt t="84096" x="6918325" y="6769100"/>
          <p14:tracePt t="84105" x="7080250" y="6696075"/>
          <p14:tracePt t="84113" x="7232650" y="6616700"/>
          <p14:tracePt t="84121" x="7378700" y="6496050"/>
          <p14:tracePt t="84130" x="7523163" y="6350000"/>
          <p14:tracePt t="84138" x="7659688" y="6189663"/>
          <p14:tracePt t="84146" x="7781925" y="6019800"/>
          <p14:tracePt t="84156" x="7878763" y="5826125"/>
          <p14:tracePt t="84164" x="7958138" y="5632450"/>
          <p14:tracePt t="84172" x="8031163" y="5414963"/>
          <p14:tracePt t="84181" x="8080375" y="5213350"/>
          <p14:tracePt t="84189" x="8120063" y="5003800"/>
          <p14:tracePt t="84198" x="8135938" y="4786313"/>
          <p14:tracePt t="84206" x="8135938" y="4602163"/>
          <p14:tracePt t="84214" x="8135938" y="4424363"/>
          <p14:tracePt t="84223" x="8135938" y="4279900"/>
          <p14:tracePt t="84231" x="8070850" y="4141788"/>
          <p14:tracePt t="84239" x="7983538" y="4037013"/>
          <p14:tracePt t="84248" x="7886700" y="3948113"/>
          <p14:tracePt t="84256" x="7756525" y="3876675"/>
          <p14:tracePt t="84264" x="7515225" y="3803650"/>
          <p14:tracePt t="84273" x="7080250" y="3795713"/>
          <p14:tracePt t="84281" x="6837363" y="3819525"/>
          <p14:tracePt t="84290" x="6572250" y="3924300"/>
          <p14:tracePt t="84298" x="6313488" y="4060825"/>
          <p14:tracePt t="84306" x="6030913" y="4238625"/>
          <p14:tracePt t="84314" x="5781675" y="4448175"/>
          <p14:tracePt t="84323" x="5522913" y="4673600"/>
          <p14:tracePt t="84331" x="5297488" y="4916488"/>
          <p14:tracePt t="84339" x="5080000" y="5189538"/>
          <p14:tracePt t="84348" x="4991100" y="5318125"/>
          <p14:tracePt t="84356" x="4846638" y="5576888"/>
          <p14:tracePt t="84365" x="4725988" y="5802313"/>
          <p14:tracePt t="84373" x="4652963" y="6019800"/>
          <p14:tracePt t="84381" x="4603750" y="6213475"/>
          <p14:tracePt t="84389" x="4595813" y="6381750"/>
          <p14:tracePt t="84398" x="4595813" y="6527800"/>
          <p14:tracePt t="84406" x="4603750" y="6664325"/>
          <p14:tracePt t="84414" x="4676775" y="6784975"/>
          <p14:tracePt t="84598" x="6135688" y="6640513"/>
          <p14:tracePt t="84605" x="6135688" y="6575425"/>
          <p14:tracePt t="84617" x="6135688" y="6357938"/>
          <p14:tracePt t="84623" x="6135688" y="6261100"/>
          <p14:tracePt t="84630" x="6135688" y="6164263"/>
          <p14:tracePt t="84639" x="6135688" y="6092825"/>
          <p14:tracePt t="84647" x="6135688" y="6059488"/>
          <p14:tracePt t="84655" x="6135688" y="5995988"/>
          <p14:tracePt t="84663" x="6135688" y="5946775"/>
          <p14:tracePt t="84672" x="6119813" y="5899150"/>
          <p14:tracePt t="84680" x="6119813" y="5875338"/>
          <p14:tracePt t="84688" x="6111875" y="5849938"/>
          <p14:tracePt t="84697" x="6096000" y="5842000"/>
          <p14:tracePt t="84705" x="6096000" y="5818188"/>
          <p14:tracePt t="84713" x="6080125" y="5818188"/>
          <p14:tracePt t="84721" x="6072188" y="5802313"/>
          <p14:tracePt t="84738" x="6056313" y="5794375"/>
          <p14:tracePt t="84810" x="6080125" y="5802313"/>
          <p14:tracePt t="84818" x="6111875" y="5802313"/>
          <p14:tracePt t="84826" x="6161088" y="5818188"/>
          <p14:tracePt t="84834" x="6208713" y="5818188"/>
          <p14:tracePt t="84842" x="6240463" y="5826125"/>
          <p14:tracePt t="84850" x="6305550" y="5826125"/>
          <p14:tracePt t="84859" x="6362700" y="5826125"/>
          <p14:tracePt t="84867" x="6426200" y="5826125"/>
          <p14:tracePt t="84875" x="6475413" y="5826125"/>
          <p14:tracePt t="84883" x="6523038" y="5818188"/>
          <p14:tracePt t="84891" x="6556375" y="5794375"/>
          <p14:tracePt t="84899" x="6596063" y="5770563"/>
          <p14:tracePt t="84913" x="6619875" y="5745163"/>
          <p14:tracePt t="84921" x="6643688" y="5705475"/>
          <p14:tracePt t="84930" x="6651625" y="5657850"/>
          <p14:tracePt t="84938" x="6669088" y="5608638"/>
          <p14:tracePt t="84947" x="6669088" y="5561013"/>
          <p14:tracePt t="84955" x="6669088" y="5503863"/>
          <p14:tracePt t="84963" x="6669088" y="5456238"/>
          <p14:tracePt t="84971" x="6643688" y="5407025"/>
          <p14:tracePt t="84980" x="6604000" y="5343525"/>
          <p14:tracePt t="84988" x="6572250" y="5294313"/>
          <p14:tracePt t="84997" x="6483350" y="5213350"/>
          <p14:tracePt t="85005" x="6450013" y="5189538"/>
          <p14:tracePt t="85013" x="6426200" y="5173663"/>
          <p14:tracePt t="85022" x="6386513" y="5165725"/>
          <p14:tracePt t="85030" x="6362700" y="5149850"/>
          <p14:tracePt t="85038" x="6313488" y="5133975"/>
          <p14:tracePt t="85047" x="6281738" y="5133975"/>
          <p14:tracePt t="85055" x="6240463" y="5133975"/>
          <p14:tracePt t="85063" x="6184900" y="5149850"/>
          <p14:tracePt t="85072" x="6143625" y="5173663"/>
          <p14:tracePt t="86102" x="7353300" y="6430963"/>
          <p14:tracePt t="86108" x="7442200" y="6334125"/>
          <p14:tracePt t="86119" x="7466013" y="6302375"/>
          <p14:tracePt t="86124" x="7475538" y="6278563"/>
          <p14:tracePt t="86132" x="7491413" y="6253163"/>
          <p14:tracePt t="86140" x="7499350" y="6213475"/>
          <p14:tracePt t="86148" x="7499350" y="6205538"/>
          <p14:tracePt t="86156" x="7515225" y="6156325"/>
          <p14:tracePt t="86164" x="7515225" y="6132513"/>
          <p14:tracePt t="86173" x="7515225" y="6108700"/>
          <p14:tracePt t="86181" x="7515225" y="6069013"/>
          <p14:tracePt t="86189" x="7515225" y="6043613"/>
          <p14:tracePt t="86197" x="7499350" y="6035675"/>
          <p14:tracePt t="86206" x="7475538" y="5988050"/>
          <p14:tracePt t="86214" x="7466013" y="5972175"/>
          <p14:tracePt t="86223" x="7442200" y="5946775"/>
          <p14:tracePt t="86231" x="7418388" y="5922963"/>
          <p14:tracePt t="86239" x="7394575" y="5915025"/>
          <p14:tracePt t="86247" x="7370763" y="5899150"/>
          <p14:tracePt t="86256" x="7345363" y="5891213"/>
          <p14:tracePt t="86264" x="7321550" y="5875338"/>
          <p14:tracePt t="86272" x="7297738" y="5867400"/>
          <p14:tracePt t="86281" x="7281863" y="5867400"/>
          <p14:tracePt t="86289" x="7256463" y="5867400"/>
          <p14:tracePt t="86298" x="7232650" y="5849938"/>
          <p14:tracePt t="86306" x="7224713" y="5849938"/>
          <p14:tracePt t="86314" x="7200900" y="5849938"/>
          <p14:tracePt t="86323" x="7177088" y="5849938"/>
          <p14:tracePt t="86331" x="7159625" y="5849938"/>
          <p14:tracePt t="86339" x="7135813" y="5849938"/>
          <p14:tracePt t="86347" x="7112000" y="5849938"/>
          <p14:tracePt t="86356" x="7080250" y="5849938"/>
          <p14:tracePt t="86364" x="7064375" y="5849938"/>
          <p14:tracePt t="86373" x="7031038" y="5867400"/>
          <p14:tracePt t="86382" x="7007225" y="5867400"/>
          <p14:tracePt t="86389" x="6967538" y="5875338"/>
          <p14:tracePt t="86398" x="6942138" y="5875338"/>
          <p14:tracePt t="86406" x="6934200" y="5891213"/>
          <p14:tracePt t="86414" x="6918325" y="5891213"/>
          <p14:tracePt t="86430" x="6910388" y="5891213"/>
          <p14:tracePt t="86488" x="6910388" y="5899150"/>
          <p14:tracePt t="86496" x="6918325" y="5899150"/>
          <p14:tracePt t="86503" x="6942138" y="5915025"/>
          <p14:tracePt t="86511" x="6983413" y="5922963"/>
          <p14:tracePt t="86519" x="7031038" y="5938838"/>
          <p14:tracePt t="86534" x="7080250" y="5946775"/>
          <p14:tracePt t="86542" x="7135813" y="5964238"/>
          <p14:tracePt t="86551" x="7200900" y="5972175"/>
          <p14:tracePt t="86559" x="7256463" y="5972175"/>
          <p14:tracePt t="86567" x="7281863" y="5972175"/>
          <p14:tracePt t="86576" x="7329488" y="5972175"/>
          <p14:tracePt t="86584" x="7402513" y="5972175"/>
          <p14:tracePt t="86593" x="7442200" y="5964238"/>
          <p14:tracePt t="86601" x="7491413" y="5915025"/>
          <p14:tracePt t="86617" x="7539038" y="5849938"/>
          <p14:tracePt t="86626" x="7562850" y="5818188"/>
          <p14:tracePt t="86634" x="7572375" y="5770563"/>
          <p14:tracePt t="86642" x="7588250" y="5721350"/>
          <p14:tracePt t="86651" x="7596188" y="5673725"/>
          <p14:tracePt t="86659" x="7596188" y="5600700"/>
          <p14:tracePt t="86667" x="7596188" y="5535613"/>
          <p14:tracePt t="86676" x="7596188" y="5480050"/>
          <p14:tracePt t="86684" x="7596188" y="5414963"/>
          <p14:tracePt t="86693" x="7572375" y="5367338"/>
          <p14:tracePt t="86701" x="7539038" y="5318125"/>
          <p14:tracePt t="86709" x="7515225" y="5286375"/>
          <p14:tracePt t="86718" x="7475538" y="5246688"/>
          <p14:tracePt t="86726" x="7442200" y="5221288"/>
          <p14:tracePt t="86734" x="7418388" y="5213350"/>
          <p14:tracePt t="86742" x="7353300" y="5189538"/>
          <p14:tracePt t="86751" x="7321550" y="5189538"/>
          <p14:tracePt t="86759" x="7281863" y="5173663"/>
          <p14:tracePt t="86768" x="7232650" y="5173663"/>
          <p14:tracePt t="86776" x="7177088" y="5173663"/>
          <p14:tracePt t="86784" x="7127875" y="5173663"/>
          <p14:tracePt t="86792" x="7054850" y="5197475"/>
          <p14:tracePt t="86801" x="6991350" y="5221288"/>
          <p14:tracePt t="86809" x="6942138" y="5246688"/>
          <p14:tracePt t="86818" x="6886575" y="5286375"/>
          <p14:tracePt t="86826" x="6837363" y="5310188"/>
          <p14:tracePt t="86834" x="6789738" y="5343525"/>
          <p14:tracePt t="86842" x="6740525" y="5391150"/>
          <p14:tracePt t="86851" x="6700838" y="5430838"/>
          <p14:tracePt t="86859" x="6669088" y="5487988"/>
          <p14:tracePt t="86867" x="6627813" y="5527675"/>
          <p14:tracePt t="86876" x="6604000" y="5600700"/>
          <p14:tracePt t="86884" x="6596063" y="5657850"/>
          <p14:tracePt t="86892" x="6580188" y="5721350"/>
          <p14:tracePt t="86901" x="6572250" y="5794375"/>
          <p14:tracePt t="86909" x="6572250" y="5849938"/>
          <p14:tracePt t="86918" x="6596063" y="5988050"/>
          <p14:tracePt t="86926" x="6627813" y="6059488"/>
          <p14:tracePt t="86934" x="6677025" y="6116638"/>
          <p14:tracePt t="86943" x="6740525" y="6181725"/>
          <p14:tracePt t="86959" x="6870700" y="6286500"/>
          <p14:tracePt t="86968" x="6934200" y="6334125"/>
          <p14:tracePt t="86976" x="7015163" y="6373813"/>
          <p14:tracePt t="86984" x="7080250" y="6399213"/>
          <p14:tracePt t="86993" x="7135813" y="6407150"/>
          <p14:tracePt t="87001" x="7200900" y="6407150"/>
          <p14:tracePt t="87009" x="7256463" y="6423025"/>
          <p14:tracePt t="87017" x="7321550" y="6423025"/>
          <p14:tracePt t="87026" x="7370763" y="6407150"/>
          <p14:tracePt t="87034" x="7418388" y="6373813"/>
          <p14:tracePt t="87043" x="7466013" y="6334125"/>
          <p14:tracePt t="87051" x="7515225" y="6286500"/>
          <p14:tracePt t="87059" x="7546975" y="6237288"/>
          <p14:tracePt t="87067" x="7588250" y="6181725"/>
          <p14:tracePt t="87076" x="7620000" y="6132513"/>
          <p14:tracePt t="87084" x="7643813" y="6069013"/>
          <p14:tracePt t="87093" x="7659688" y="6011863"/>
          <p14:tracePt t="87101" x="7667625" y="5938838"/>
          <p14:tracePt t="87109" x="7685088" y="5875338"/>
          <p14:tracePt t="88129" x="6604000" y="5480050"/>
          <p14:tracePt t="88131" x="6619875" y="5480050"/>
          <p14:tracePt t="88151" x="6627813" y="5480050"/>
          <p14:tracePt t="88168" x="6643688" y="5464175"/>
          <p14:tracePt t="88176" x="6651625" y="5456238"/>
          <p14:tracePt t="88184" x="6651625" y="5440363"/>
          <p14:tracePt t="88193" x="6669088" y="5414963"/>
          <p14:tracePt t="88201" x="6677025" y="5407025"/>
          <p14:tracePt t="88209" x="6692900" y="5391150"/>
          <p14:tracePt t="88218" x="6700838" y="5383213"/>
          <p14:tracePt t="88226" x="6700838" y="5367338"/>
          <p14:tracePt t="88234" x="6716713" y="5367338"/>
          <p14:tracePt t="88243" x="6716713" y="5359400"/>
          <p14:tracePt t="88250" x="6724650" y="5359400"/>
          <p14:tracePt t="88259" x="6724650" y="5343525"/>
          <p14:tracePt t="88276" x="6740525" y="5335588"/>
          <p14:tracePt t="88284" x="6740525" y="5318125"/>
          <p14:tracePt t="88293" x="6740525" y="5310188"/>
          <p14:tracePt t="88301" x="6748463" y="5310188"/>
          <p14:tracePt t="88309" x="6748463" y="5294313"/>
          <p14:tracePt t="88317" x="6748463" y="5286375"/>
          <p14:tracePt t="88442" x="6765925" y="5286375"/>
          <p14:tracePt t="88451" x="6773863" y="5310188"/>
          <p14:tracePt t="88459" x="6789738" y="5318125"/>
          <p14:tracePt t="88467" x="6813550" y="5343525"/>
          <p14:tracePt t="88484" x="6821488" y="5367338"/>
          <p14:tracePt t="88493" x="6837363" y="5383213"/>
          <p14:tracePt t="88501" x="6845300" y="5391150"/>
          <p14:tracePt t="88509" x="6862763" y="5414963"/>
          <p14:tracePt t="88517" x="6870700" y="5430838"/>
          <p14:tracePt t="88534" x="6886575" y="5440363"/>
          <p14:tracePt t="88543" x="6886575" y="5456238"/>
          <p14:tracePt t="88559" x="6894513" y="5456238"/>
          <p14:tracePt t="88576" x="6894513" y="5464175"/>
          <p14:tracePt t="88603" x="6910388" y="5464175"/>
          <p14:tracePt t="88611" x="6934200" y="5464175"/>
          <p14:tracePt t="88619" x="6942138" y="5456238"/>
          <p14:tracePt t="88628" x="6983413" y="5430838"/>
          <p14:tracePt t="88642" x="7007225" y="5407025"/>
          <p14:tracePt t="88651" x="7038975" y="5367338"/>
          <p14:tracePt t="88659" x="7080250" y="5335588"/>
          <p14:tracePt t="88667" x="7112000" y="5294313"/>
          <p14:tracePt t="88676" x="7151688" y="5238750"/>
          <p14:tracePt t="88684" x="7177088" y="5189538"/>
          <p14:tracePt t="88693" x="7200900" y="5126038"/>
          <p14:tracePt t="88701" x="7208838" y="5060950"/>
          <p14:tracePt t="88709" x="7224713" y="4987925"/>
          <p14:tracePt t="88717" x="7224713" y="4916488"/>
          <p14:tracePt t="88726" x="7224713" y="4835525"/>
          <p14:tracePt t="88734" x="7185025" y="4699000"/>
          <p14:tracePt t="88742" x="7151688" y="4649788"/>
          <p14:tracePt t="88751" x="7112000" y="4602163"/>
          <p14:tracePt t="88759" x="7080250" y="4552950"/>
          <p14:tracePt t="88767" x="7054850" y="4545013"/>
          <p14:tracePt t="88776" x="7015163" y="4521200"/>
          <p14:tracePt t="88784" x="7007225" y="4521200"/>
          <p14:tracePt t="88792" x="6983413" y="4505325"/>
          <p14:tracePt t="88801" x="6958013" y="4497388"/>
          <p14:tracePt t="88809" x="6942138" y="4497388"/>
          <p14:tracePt t="88817" x="6934200" y="4497388"/>
          <p14:tracePt t="88843" x="6918325" y="4497388"/>
          <p14:tracePt t="88863" x="6918325" y="4505325"/>
          <p14:tracePt t="88872" x="6918325" y="4529138"/>
          <p14:tracePt t="88880" x="6918325" y="4552950"/>
          <p14:tracePt t="88889" x="6918325" y="4602163"/>
          <p14:tracePt t="88897" x="6934200" y="4649788"/>
          <p14:tracePt t="88905" x="6967538" y="4722813"/>
          <p14:tracePt t="88913" x="7015163" y="4819650"/>
          <p14:tracePt t="88922" x="7064375" y="4908550"/>
          <p14:tracePt t="88930" x="7104063" y="4940300"/>
          <p14:tracePt t="88938" x="7135813" y="5013325"/>
          <p14:tracePt t="88947" x="7185025" y="5076825"/>
          <p14:tracePt t="88955" x="7224713" y="5126038"/>
          <p14:tracePt t="88963" x="7232650" y="5149850"/>
          <p14:tracePt t="88972" x="7273925" y="5173663"/>
          <p14:tracePt t="88980" x="7281863" y="5197475"/>
          <p14:tracePt t="88988" x="7297738" y="5221288"/>
          <p14:tracePt t="88997" x="7305675" y="5238750"/>
          <p14:tracePt t="89013" x="7305675" y="5246688"/>
          <p14:tracePt t="89021" x="7321550" y="5246688"/>
          <p14:tracePt t="89083" x="7321550" y="5262563"/>
          <p14:tracePt t="89208" x="7321550" y="5270500"/>
          <p14:tracePt t="89230" x="7321550" y="5286375"/>
          <p14:tracePt t="89239" x="7321550" y="5294313"/>
          <p14:tracePt t="89247" x="7305675" y="5294313"/>
          <p14:tracePt t="90276" x="7127875" y="5721350"/>
        </p14:tracePtLst>
      </p14:laserTraceLst>
    </p:ext>
  </p:extLst>
</p:sld>
</file>

<file path=ppt/theme/theme1.xml><?xml version="1.0" encoding="utf-8"?>
<a:theme xmlns:a="http://schemas.openxmlformats.org/drawingml/2006/main" name="Pacco">
  <a:themeElements>
    <a:clrScheme name="Pacco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c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c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50D043A-2E75-CB41-8A40-D7C0517A388E}">
  <we:reference id="wa200010001" version="1.0.0.1" store="en-US" storeType="OMEX"/>
  <we:alternateReferences>
    <we:reference id="wa200010001" version="1.0.0.1" store="en-US" storeType="OMEX"/>
  </we:alternateReferences>
  <we:properties>
    <we:property name="claude.fileId" value="&quot;00be8554-8e74-4be9-bc12-897f40570846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TM10001115[[fn=Pacco]]</Template>
  <TotalTime>1587</TotalTime>
  <Words>708</Words>
  <Application>Microsoft Macintosh PowerPoint</Application>
  <PresentationFormat>Widescreen</PresentationFormat>
  <Paragraphs>95</Paragraphs>
  <Slides>12</Slides>
  <Notes>12</Notes>
  <HiddenSlides>0</HiddenSlides>
  <MMClips>12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0" baseType="lpstr">
      <vt:lpstr>Aptos</vt:lpstr>
      <vt:lpstr>Arial</vt:lpstr>
      <vt:lpstr>Calibri</vt:lpstr>
      <vt:lpstr>Cambria Math</vt:lpstr>
      <vt:lpstr>Gill Sans MT</vt:lpstr>
      <vt:lpstr>Wingdings</vt:lpstr>
      <vt:lpstr>Pacco</vt:lpstr>
      <vt:lpstr>Equazione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NOTARSTEFANO</dc:creator>
  <cp:lastModifiedBy>valentina notarstefano</cp:lastModifiedBy>
  <cp:revision>114</cp:revision>
  <cp:lastPrinted>2026-05-14T16:36:45Z</cp:lastPrinted>
  <dcterms:created xsi:type="dcterms:W3CDTF">2024-02-04T12:41:14Z</dcterms:created>
  <dcterms:modified xsi:type="dcterms:W3CDTF">2026-05-15T13:43:03Z</dcterms:modified>
</cp:coreProperties>
</file>