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3" r:id="rId2"/>
    <p:sldId id="362" r:id="rId3"/>
    <p:sldId id="363" r:id="rId4"/>
    <p:sldId id="365" r:id="rId5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renzo Di Domenico" initials="LDD" lastIdx="1" clrIdx="0">
    <p:extLst>
      <p:ext uri="{19B8F6BF-5375-455C-9EA6-DF929625EA0E}">
        <p15:presenceInfo xmlns:p15="http://schemas.microsoft.com/office/powerpoint/2012/main" userId="b92e3e10ad574af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EB6658-87FC-42F1-A04E-11DB36F35CB0}" v="17" dt="2022-06-07T08:57:42.9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9" autoAdjust="0"/>
    <p:restoredTop sz="90327" autoAdjust="0"/>
  </p:normalViewPr>
  <p:slideViewPr>
    <p:cSldViewPr>
      <p:cViewPr varScale="1">
        <p:scale>
          <a:sx n="71" d="100"/>
          <a:sy n="71" d="100"/>
        </p:scale>
        <p:origin x="1742" y="62"/>
      </p:cViewPr>
      <p:guideLst>
        <p:guide orient="horz" pos="2160"/>
        <p:guide pos="288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0" d="100"/>
          <a:sy n="110" d="100"/>
        </p:scale>
        <p:origin x="-1688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renzo Di Domenico" userId="b92e3e10ad574af4" providerId="LiveId" clId="{7C109891-7D92-491B-AB07-5A1C2FC8D3C7}"/>
    <pc:docChg chg="undo custSel addSld delSld modSld sldOrd">
      <pc:chgData name="Lorenzo Di Domenico" userId="b92e3e10ad574af4" providerId="LiveId" clId="{7C109891-7D92-491B-AB07-5A1C2FC8D3C7}" dt="2022-04-04T10:35:23.584" v="21124" actId="20577"/>
      <pc:docMkLst>
        <pc:docMk/>
      </pc:docMkLst>
      <pc:sldChg chg="delSp modSp mod">
        <pc:chgData name="Lorenzo Di Domenico" userId="b92e3e10ad574af4" providerId="LiveId" clId="{7C109891-7D92-491B-AB07-5A1C2FC8D3C7}" dt="2022-03-29T11:41:06.150" v="13920" actId="6549"/>
        <pc:sldMkLst>
          <pc:docMk/>
          <pc:sldMk cId="0" sldId="263"/>
        </pc:sldMkLst>
        <pc:spChg chg="mod">
          <ac:chgData name="Lorenzo Di Domenico" userId="b92e3e10ad574af4" providerId="LiveId" clId="{7C109891-7D92-491B-AB07-5A1C2FC8D3C7}" dt="2022-03-29T11:41:06.150" v="13920" actId="6549"/>
          <ac:spMkLst>
            <pc:docMk/>
            <pc:sldMk cId="0" sldId="263"/>
            <ac:spMk id="4102" creationId="{3EDA69B1-0738-4F0C-911D-8826A8F5A78A}"/>
          </ac:spMkLst>
        </pc:spChg>
        <pc:spChg chg="mod">
          <ac:chgData name="Lorenzo Di Domenico" userId="b92e3e10ad574af4" providerId="LiveId" clId="{7C109891-7D92-491B-AB07-5A1C2FC8D3C7}" dt="2022-03-23T11:45:06.971" v="4828" actId="20577"/>
          <ac:spMkLst>
            <pc:docMk/>
            <pc:sldMk cId="0" sldId="263"/>
            <ac:spMk id="4103" creationId="{BAFCEBB6-9B36-4BE0-BE90-AFFCAEFC1A73}"/>
          </ac:spMkLst>
        </pc:spChg>
        <pc:spChg chg="del mod">
          <ac:chgData name="Lorenzo Di Domenico" userId="b92e3e10ad574af4" providerId="LiveId" clId="{7C109891-7D92-491B-AB07-5A1C2FC8D3C7}" dt="2022-03-23T11:45:02.300" v="4827" actId="478"/>
          <ac:spMkLst>
            <pc:docMk/>
            <pc:sldMk cId="0" sldId="263"/>
            <ac:spMk id="4104" creationId="{C43A1FD5-E40F-4A26-98A4-E0AD97D2ECCD}"/>
          </ac:spMkLst>
        </pc:spChg>
      </pc:sldChg>
      <pc:sldChg chg="del">
        <pc:chgData name="Lorenzo Di Domenico" userId="b92e3e10ad574af4" providerId="LiveId" clId="{7C109891-7D92-491B-AB07-5A1C2FC8D3C7}" dt="2022-03-02T19:30:15.367" v="182" actId="47"/>
        <pc:sldMkLst>
          <pc:docMk/>
          <pc:sldMk cId="1069997207" sldId="281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4045461892" sldId="282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105208429" sldId="284"/>
        </pc:sldMkLst>
      </pc:sldChg>
      <pc:sldChg chg="del">
        <pc:chgData name="Lorenzo Di Domenico" userId="b92e3e10ad574af4" providerId="LiveId" clId="{7C109891-7D92-491B-AB07-5A1C2FC8D3C7}" dt="2022-03-02T19:30:15.319" v="181" actId="47"/>
        <pc:sldMkLst>
          <pc:docMk/>
          <pc:sldMk cId="3227524271" sldId="285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3118967677" sldId="286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4163573121" sldId="287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3436858528" sldId="288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1247104851" sldId="289"/>
        </pc:sldMkLst>
      </pc:sldChg>
      <pc:sldChg chg="addSp delSp modSp add del mod">
        <pc:chgData name="Lorenzo Di Domenico" userId="b92e3e10ad574af4" providerId="LiveId" clId="{7C109891-7D92-491B-AB07-5A1C2FC8D3C7}" dt="2022-03-02T20:02:21.279" v="788" actId="47"/>
        <pc:sldMkLst>
          <pc:docMk/>
          <pc:sldMk cId="3593803150" sldId="290"/>
        </pc:sldMkLst>
        <pc:spChg chg="add del mod">
          <ac:chgData name="Lorenzo Di Domenico" userId="b92e3e10ad574af4" providerId="LiveId" clId="{7C109891-7D92-491B-AB07-5A1C2FC8D3C7}" dt="2022-03-02T20:02:20.194" v="787" actId="478"/>
          <ac:spMkLst>
            <pc:docMk/>
            <pc:sldMk cId="3593803150" sldId="290"/>
            <ac:spMk id="2" creationId="{1D89E28D-32A4-4D3B-89A8-F8356B32DF76}"/>
          </ac:spMkLst>
        </pc:spChg>
        <pc:spChg chg="del mod">
          <ac:chgData name="Lorenzo Di Domenico" userId="b92e3e10ad574af4" providerId="LiveId" clId="{7C109891-7D92-491B-AB07-5A1C2FC8D3C7}" dt="2022-03-02T20:01:47.631" v="783" actId="21"/>
          <ac:spMkLst>
            <pc:docMk/>
            <pc:sldMk cId="3593803150" sldId="290"/>
            <ac:spMk id="5" creationId="{1535FC70-1AAD-4CBA-AC44-D726B209BEDE}"/>
          </ac:spMkLst>
        </pc:spChg>
        <pc:spChg chg="mod">
          <ac:chgData name="Lorenzo Di Domenico" userId="b92e3e10ad574af4" providerId="LiveId" clId="{7C109891-7D92-491B-AB07-5A1C2FC8D3C7}" dt="2022-03-02T19:53:11.624" v="596" actId="20577"/>
          <ac:spMkLst>
            <pc:docMk/>
            <pc:sldMk cId="3593803150" sldId="290"/>
            <ac:spMk id="10245" creationId="{9E9D7871-5470-4D91-8213-4A46E5028592}"/>
          </ac:spMkLst>
        </pc:spChg>
      </pc:sldChg>
      <pc:sldChg chg="addSp delSp modSp del mod ord">
        <pc:chgData name="Lorenzo Di Domenico" userId="b92e3e10ad574af4" providerId="LiveId" clId="{7C109891-7D92-491B-AB07-5A1C2FC8D3C7}" dt="2022-03-02T21:20:35.204" v="2025" actId="47"/>
        <pc:sldMkLst>
          <pc:docMk/>
          <pc:sldMk cId="3459523567" sldId="291"/>
        </pc:sldMkLst>
        <pc:spChg chg="add del mod">
          <ac:chgData name="Lorenzo Di Domenico" userId="b92e3e10ad574af4" providerId="LiveId" clId="{7C109891-7D92-491B-AB07-5A1C2FC8D3C7}" dt="2022-03-02T19:30:43.912" v="222"/>
          <ac:spMkLst>
            <pc:docMk/>
            <pc:sldMk cId="3459523567" sldId="291"/>
            <ac:spMk id="7" creationId="{A4D79916-17CC-4138-9BB3-E87A87EE7C8A}"/>
          </ac:spMkLst>
        </pc:spChg>
        <pc:spChg chg="add mod">
          <ac:chgData name="Lorenzo Di Domenico" userId="b92e3e10ad574af4" providerId="LiveId" clId="{7C109891-7D92-491B-AB07-5A1C2FC8D3C7}" dt="2022-03-02T19:30:45.660" v="224"/>
          <ac:spMkLst>
            <pc:docMk/>
            <pc:sldMk cId="3459523567" sldId="291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02T09:19:27.531" v="0" actId="6549"/>
          <ac:spMkLst>
            <pc:docMk/>
            <pc:sldMk cId="3459523567" sldId="291"/>
            <ac:spMk id="9" creationId="{AE645FA9-9783-4B95-A71A-02519DC6053A}"/>
          </ac:spMkLst>
        </pc:spChg>
        <pc:spChg chg="del mod">
          <ac:chgData name="Lorenzo Di Domenico" userId="b92e3e10ad574af4" providerId="LiveId" clId="{7C109891-7D92-491B-AB07-5A1C2FC8D3C7}" dt="2022-03-02T19:30:45.660" v="224"/>
          <ac:spMkLst>
            <pc:docMk/>
            <pc:sldMk cId="3459523567" sldId="291"/>
            <ac:spMk id="10" creationId="{88914938-4038-4529-A39B-E1FACFE58645}"/>
          </ac:spMkLst>
        </pc:spChg>
        <pc:spChg chg="add mod">
          <ac:chgData name="Lorenzo Di Domenico" userId="b92e3e10ad574af4" providerId="LiveId" clId="{7C109891-7D92-491B-AB07-5A1C2FC8D3C7}" dt="2022-03-02T20:47:45.968" v="1719" actId="20577"/>
          <ac:spMkLst>
            <pc:docMk/>
            <pc:sldMk cId="3459523567" sldId="291"/>
            <ac:spMk id="11" creationId="{A6B0A650-EA3E-45BD-9310-CD89336C8AAF}"/>
          </ac:spMkLst>
        </pc:spChg>
        <pc:spChg chg="mod">
          <ac:chgData name="Lorenzo Di Domenico" userId="b92e3e10ad574af4" providerId="LiveId" clId="{7C109891-7D92-491B-AB07-5A1C2FC8D3C7}" dt="2022-03-02T19:05:50.137" v="172" actId="20577"/>
          <ac:spMkLst>
            <pc:docMk/>
            <pc:sldMk cId="3459523567" sldId="291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02T20:46:20.059" v="1692" actId="1076"/>
          <ac:picMkLst>
            <pc:docMk/>
            <pc:sldMk cId="3459523567" sldId="291"/>
            <ac:picMk id="6" creationId="{7157D575-7F74-4CAE-B8BE-251E97059A2C}"/>
          </ac:picMkLst>
        </pc:picChg>
      </pc:sldChg>
      <pc:sldChg chg="del">
        <pc:chgData name="Lorenzo Di Domenico" userId="b92e3e10ad574af4" providerId="LiveId" clId="{7C109891-7D92-491B-AB07-5A1C2FC8D3C7}" dt="2022-03-02T19:30:15.304" v="180" actId="47"/>
        <pc:sldMkLst>
          <pc:docMk/>
          <pc:sldMk cId="4213357957" sldId="292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1702687611" sldId="294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1109699996" sldId="295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2759777070" sldId="296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2764260225" sldId="298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788269169" sldId="299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315959633" sldId="300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1603399332" sldId="301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2312217585" sldId="302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2130008327" sldId="303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2785699913" sldId="304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2061947892" sldId="305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1781462888" sldId="306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845518095" sldId="307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4080720526" sldId="309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1478205667" sldId="310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2079106396" sldId="311"/>
        </pc:sldMkLst>
      </pc:sldChg>
      <pc:sldChg chg="del">
        <pc:chgData name="Lorenzo Di Domenico" userId="b92e3e10ad574af4" providerId="LiveId" clId="{7C109891-7D92-491B-AB07-5A1C2FC8D3C7}" dt="2022-03-02T19:30:21.416" v="183" actId="47"/>
        <pc:sldMkLst>
          <pc:docMk/>
          <pc:sldMk cId="2164339578" sldId="312"/>
        </pc:sldMkLst>
      </pc:sldChg>
      <pc:sldChg chg="addSp delSp modSp add del mod">
        <pc:chgData name="Lorenzo Di Domenico" userId="b92e3e10ad574af4" providerId="LiveId" clId="{7C109891-7D92-491B-AB07-5A1C2FC8D3C7}" dt="2022-03-23T11:06:53.691" v="2168" actId="47"/>
        <pc:sldMkLst>
          <pc:docMk/>
          <pc:sldMk cId="1494154413" sldId="313"/>
        </pc:sldMkLst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8" creationId="{AD6A97F7-C713-4E8A-9167-25BDA42F44A1}"/>
          </ac:spMkLst>
        </pc:spChg>
        <pc:spChg chg="mod">
          <ac:chgData name="Lorenzo Di Domenico" userId="b92e3e10ad574af4" providerId="LiveId" clId="{7C109891-7D92-491B-AB07-5A1C2FC8D3C7}" dt="2022-03-02T19:30:35.802" v="220" actId="20577"/>
          <ac:spMkLst>
            <pc:docMk/>
            <pc:sldMk cId="1494154413" sldId="313"/>
            <ac:spMk id="10" creationId="{88914938-4038-4529-A39B-E1FACFE58645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11" creationId="{C153121F-2AF0-414E-BDE8-559E205EAD8C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12" creationId="{71A580D9-FC9C-47B4-BAE1-323C7356CDA9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13" creationId="{0D54CA8F-57F6-484E-AF4A-EB288A1A5071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17" creationId="{07EBC1E2-451A-450F-9DCA-5B76F562306E}"/>
          </ac:spMkLst>
        </pc:spChg>
        <pc:spChg chg="mod">
          <ac:chgData name="Lorenzo Di Domenico" userId="b92e3e10ad574af4" providerId="LiveId" clId="{7C109891-7D92-491B-AB07-5A1C2FC8D3C7}" dt="2022-03-02T19:12:07.967" v="174"/>
          <ac:spMkLst>
            <pc:docMk/>
            <pc:sldMk cId="1494154413" sldId="313"/>
            <ac:spMk id="23" creationId="{DB7CC498-74D3-4639-9249-654E8EE43F0F}"/>
          </ac:spMkLst>
        </pc:spChg>
        <pc:spChg chg="mod">
          <ac:chgData name="Lorenzo Di Domenico" userId="b92e3e10ad574af4" providerId="LiveId" clId="{7C109891-7D92-491B-AB07-5A1C2FC8D3C7}" dt="2022-03-02T19:12:07.967" v="174"/>
          <ac:spMkLst>
            <pc:docMk/>
            <pc:sldMk cId="1494154413" sldId="313"/>
            <ac:spMk id="24" creationId="{91F1D895-BB86-42BA-A5C2-107743D25701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26" creationId="{E20A4355-2141-4A28-A0FE-7EE644E3EE0C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30" creationId="{76CC227F-8714-4318-84F2-7520BA485BEB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32" creationId="{7F585715-F28D-4274-96BE-CF5278A5BE58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33" creationId="{58BF8B11-321C-4F22-B1F8-9A9C481B7FC2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34" creationId="{D34A6698-8F2C-49BE-A18A-64E4314B526D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36" creationId="{5DEB8E29-FAB3-4C9E-9245-BFDDADA9773C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37" creationId="{232A59B3-21B2-4128-BE7D-ED507978804A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38" creationId="{9DE15400-740D-4E85-9A01-1B45A2F171CC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40" creationId="{D0AEB04E-DD3A-4DFA-B5C3-CB5B4DD2814B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41" creationId="{51AAE70A-D956-4805-B7FD-196BFC939489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43" creationId="{D2807CFC-BB9A-4F09-A39B-78F3BE33A5A1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44" creationId="{B29BB7BA-E0C6-404F-B216-46223C1B1BC4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48" creationId="{F7C7780A-3DEC-450C-AF33-08FDCB2D2C1D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50" creationId="{3AD64130-0FDF-4950-BC90-BD93D6DE897D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53" creationId="{07ACA0E9-22E7-4AC0-B051-E16918FAF467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55" creationId="{D360BBA7-FFF0-4720-ADF4-19E52F11F1A0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56" creationId="{A5559F93-4A57-449B-BD54-47C630480758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59" creationId="{91050C72-0A08-4FC6-A92B-36835A8FE799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60" creationId="{979699AF-7D6B-4D9B-B0EC-D8CCDDE99963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61" creationId="{DBCAEEC6-122B-45E0-A8E1-F1FD85B9FBDF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65" creationId="{0356F6C7-556F-4B78-8F59-747518087BA7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66" creationId="{FC293D30-D910-4E3D-9504-71293C092F18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67" creationId="{0E0C9A6F-EA1B-49D5-93C7-979662F3A0E8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68" creationId="{C2857FDF-047E-4367-95F5-CACECF57A582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69" creationId="{F2F09DFB-6F2F-448C-8BB0-BBB27CB577F7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70" creationId="{B65D48BD-D2BD-41C0-B8F7-29B48875EA93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71" creationId="{D0ACA9DE-C07D-49F0-9D31-EE5B91D57CBC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72" creationId="{3D043FD4-C022-47DE-A38B-288557B68609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81" creationId="{36611849-3ADB-4A7B-B685-A763393B7E91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82" creationId="{B5552FB0-88F4-425C-BE1B-2A963571D6BC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83" creationId="{ED09D34C-5099-40E6-B245-6BAFECA9DFC9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85" creationId="{DFED657E-972A-4F6E-8008-7E95F28B1A2D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86" creationId="{7ED274CB-296D-4164-B987-048DA7717D06}"/>
          </ac:spMkLst>
        </pc:spChg>
        <pc:spChg chg="add del mod">
          <ac:chgData name="Lorenzo Di Domenico" userId="b92e3e10ad574af4" providerId="LiveId" clId="{7C109891-7D92-491B-AB07-5A1C2FC8D3C7}" dt="2022-03-02T19:12:09.850" v="175"/>
          <ac:spMkLst>
            <pc:docMk/>
            <pc:sldMk cId="1494154413" sldId="313"/>
            <ac:spMk id="87" creationId="{9D2991AD-DD59-4189-A9D0-422DB2592A2F}"/>
          </ac:spMkLst>
        </pc:spChg>
        <pc:spChg chg="mod">
          <ac:chgData name="Lorenzo Di Domenico" userId="b92e3e10ad574af4" providerId="LiveId" clId="{7C109891-7D92-491B-AB07-5A1C2FC8D3C7}" dt="2022-03-02T19:05:25.071" v="96" actId="20577"/>
          <ac:spMkLst>
            <pc:docMk/>
            <pc:sldMk cId="1494154413" sldId="313"/>
            <ac:spMk id="10245" creationId="{9E9D7871-5470-4D91-8213-4A46E5028592}"/>
          </ac:spMkLst>
        </pc:spChg>
        <pc:grpChg chg="add del mod">
          <ac:chgData name="Lorenzo Di Domenico" userId="b92e3e10ad574af4" providerId="LiveId" clId="{7C109891-7D92-491B-AB07-5A1C2FC8D3C7}" dt="2022-03-02T19:12:09.850" v="175"/>
          <ac:grpSpMkLst>
            <pc:docMk/>
            <pc:sldMk cId="1494154413" sldId="313"/>
            <ac:grpSpMk id="20" creationId="{8204983E-8F68-4D75-A6B2-00FEA1E324DE}"/>
          </ac:grpSpMkLst>
        </pc:grpChg>
        <pc:grpChg chg="mod">
          <ac:chgData name="Lorenzo Di Domenico" userId="b92e3e10ad574af4" providerId="LiveId" clId="{7C109891-7D92-491B-AB07-5A1C2FC8D3C7}" dt="2022-03-02T19:12:07.967" v="174"/>
          <ac:grpSpMkLst>
            <pc:docMk/>
            <pc:sldMk cId="1494154413" sldId="313"/>
            <ac:grpSpMk id="21" creationId="{F615A52C-DC8F-41E9-BA2D-63934CD33DCB}"/>
          </ac:grpSpMkLst>
        </pc:grpChg>
        <pc:picChg chg="add mod">
          <ac:chgData name="Lorenzo Di Domenico" userId="b92e3e10ad574af4" providerId="LiveId" clId="{7C109891-7D92-491B-AB07-5A1C2FC8D3C7}" dt="2022-03-02T19:12:14.736" v="178" actId="1076"/>
          <ac:picMkLst>
            <pc:docMk/>
            <pc:sldMk cId="1494154413" sldId="313"/>
            <ac:picMk id="2" creationId="{A6F5CE62-507A-4DC5-9DF1-10CC4F5ADFC7}"/>
          </ac:picMkLst>
        </pc:picChg>
        <pc:picChg chg="del">
          <ac:chgData name="Lorenzo Di Domenico" userId="b92e3e10ad574af4" providerId="LiveId" clId="{7C109891-7D92-491B-AB07-5A1C2FC8D3C7}" dt="2022-03-02T18:50:14.598" v="3" actId="478"/>
          <ac:picMkLst>
            <pc:docMk/>
            <pc:sldMk cId="1494154413" sldId="313"/>
            <ac:picMk id="6" creationId="{7157D575-7F74-4CAE-B8BE-251E97059A2C}"/>
          </ac:picMkLst>
        </pc:picChg>
        <pc:picChg chg="add del mod">
          <ac:chgData name="Lorenzo Di Domenico" userId="b92e3e10ad574af4" providerId="LiveId" clId="{7C109891-7D92-491B-AB07-5A1C2FC8D3C7}" dt="2022-03-02T19:12:07.463" v="173" actId="478"/>
          <ac:picMkLst>
            <pc:docMk/>
            <pc:sldMk cId="1494154413" sldId="313"/>
            <ac:picMk id="7" creationId="{A04D469F-5382-4A74-8FEB-D1E1FB780A69}"/>
          </ac:picMkLst>
        </pc:pic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14" creationId="{19DE0205-C099-4B0A-97DA-2DF60BB9DC44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15" creationId="{6850CEB1-57F5-4C12-93CD-A18E8886E096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16" creationId="{21148022-0856-4936-B42B-8725A98F646E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18" creationId="{C2E32350-C901-4940-893F-274253E7F116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19" creationId="{573538E1-4387-4554-8B4C-246ADF53E4F1}"/>
          </ac:cxnSpMkLst>
        </pc:cxnChg>
        <pc:cxnChg chg="mod">
          <ac:chgData name="Lorenzo Di Domenico" userId="b92e3e10ad574af4" providerId="LiveId" clId="{7C109891-7D92-491B-AB07-5A1C2FC8D3C7}" dt="2022-03-02T19:12:07.967" v="174"/>
          <ac:cxnSpMkLst>
            <pc:docMk/>
            <pc:sldMk cId="1494154413" sldId="313"/>
            <ac:cxnSpMk id="22" creationId="{B84A7326-F86B-4DDF-BC06-41B5FDCDFDB8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25" creationId="{A2B5D8BD-B0E4-469A-ABE0-3E7FA2B6D1E2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27" creationId="{7D6A67A9-8D16-433E-9FC5-61152C3F4AE7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28" creationId="{749F8D21-2EF9-40FB-AE7E-259BCC60A4E7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29" creationId="{8AF89D06-58C3-41BC-B169-32251A141159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31" creationId="{5D3D7D72-5B80-445F-B421-21E1A4CFB3C6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35" creationId="{634B93C6-9B9E-4470-94C2-DD34FB1B1B7B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39" creationId="{3A625ABA-309E-4B48-9645-018366CD90BC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42" creationId="{50090802-E390-4851-BB89-7BD9C52A2DF0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45" creationId="{DD449AFA-4A83-412F-9AFF-6D40F8B62365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46" creationId="{2BFCED86-98D3-4063-A264-5A5F57E3FE9C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47" creationId="{E226D53D-3AE0-4A1A-859A-C11AF9B939DB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49" creationId="{758FDBE8-B728-4CDE-9DB8-311164AFFB4C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51" creationId="{8D8AEB83-FEB6-4801-BA98-0C4F7E44A10E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52" creationId="{A23F7AFF-FAC2-4876-A9C5-DD90FD874544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54" creationId="{278A7325-60A0-47D7-90DD-A09F8299F609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57" creationId="{125B013F-14D1-467E-A9E6-84453431FE3E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58" creationId="{CBE6EC2D-E2BA-486B-8C90-BC83C6DF064F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62" creationId="{763A2566-9C99-4E4C-8B1E-8D90AF65CBEE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63" creationId="{71A3C28A-A90D-48E5-82E2-A2181E3FC361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64" creationId="{5C60D77C-1C98-4EBA-B0CC-D516D07388D2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73" creationId="{AC0AD308-3442-4569-9862-34743BDE4D77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74" creationId="{E1FF751B-8C53-4994-8BE0-7EF4842AC6A7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75" creationId="{122EC008-1A5E-4485-9FDB-578FA14D558C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76" creationId="{770571BF-DE78-4DA0-BBA4-13C4D50CD3EE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77" creationId="{20B17E39-17AC-41B8-A87F-F17DDDF18F25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78" creationId="{24549479-DE02-4FCC-8587-5D15C250DCAC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79" creationId="{BEE90719-991E-45B9-B57C-03C2FBBEF146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80" creationId="{A4E09500-A487-4C4E-A671-3EF9FDAD1701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84" creationId="{4DA0FCCF-8B48-44F8-9CD7-7FCB003A4A44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88" creationId="{CA58649B-F652-4AE0-814D-F8ED13653748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89" creationId="{DFF74F29-7F52-49DD-8F7F-3DA7A8EB5A13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90" creationId="{9BD8A439-A7AD-47CF-B088-DEF6BF10F8B7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91" creationId="{121FA211-870B-4C16-9AC1-88D9F6A446D2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92" creationId="{BC665684-C000-4BCC-9B4E-00B585036949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93" creationId="{D2E4B8C9-9C9C-4E3D-BD1D-3F26BA0984F4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94" creationId="{1EF7DA04-AEA5-4ABF-84DD-B0FFDAA9C320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95" creationId="{5EBEA541-196D-4EB3-A14F-A75758D5734C}"/>
          </ac:cxnSpMkLst>
        </pc:cxnChg>
        <pc:cxnChg chg="add del mod">
          <ac:chgData name="Lorenzo Di Domenico" userId="b92e3e10ad574af4" providerId="LiveId" clId="{7C109891-7D92-491B-AB07-5A1C2FC8D3C7}" dt="2022-03-02T19:12:09.850" v="175"/>
          <ac:cxnSpMkLst>
            <pc:docMk/>
            <pc:sldMk cId="1494154413" sldId="313"/>
            <ac:cxnSpMk id="96" creationId="{02116F01-462C-42A5-AB85-B6E7F620AE55}"/>
          </ac:cxnSpMkLst>
        </pc:cxnChg>
      </pc:sldChg>
      <pc:sldChg chg="addSp delSp modSp add del mod">
        <pc:chgData name="Lorenzo Di Domenico" userId="b92e3e10ad574af4" providerId="LiveId" clId="{7C109891-7D92-491B-AB07-5A1C2FC8D3C7}" dt="2022-03-23T11:41:03.357" v="4756" actId="47"/>
        <pc:sldMkLst>
          <pc:docMk/>
          <pc:sldMk cId="2424251259" sldId="314"/>
        </pc:sldMkLst>
        <pc:spChg chg="add del">
          <ac:chgData name="Lorenzo Di Domenico" userId="b92e3e10ad574af4" providerId="LiveId" clId="{7C109891-7D92-491B-AB07-5A1C2FC8D3C7}" dt="2022-03-02T19:33:46.728" v="232" actId="22"/>
          <ac:spMkLst>
            <pc:docMk/>
            <pc:sldMk cId="2424251259" sldId="314"/>
            <ac:spMk id="17" creationId="{95572D1B-2C73-4AC9-8365-FC089F6D03EC}"/>
          </ac:spMkLst>
        </pc:spChg>
        <pc:graphicFrameChg chg="add del mod">
          <ac:chgData name="Lorenzo Di Domenico" userId="b92e3e10ad574af4" providerId="LiveId" clId="{7C109891-7D92-491B-AB07-5A1C2FC8D3C7}" dt="2022-03-02T19:33:19.034" v="229"/>
          <ac:graphicFrameMkLst>
            <pc:docMk/>
            <pc:sldMk cId="2424251259" sldId="314"/>
            <ac:graphicFrameMk id="2" creationId="{F58BD3C9-A449-4039-BBAF-04FC5FB017B8}"/>
          </ac:graphicFrameMkLst>
        </pc:graphicFrameChg>
        <pc:picChg chg="add mod">
          <ac:chgData name="Lorenzo Di Domenico" userId="b92e3e10ad574af4" providerId="LiveId" clId="{7C109891-7D92-491B-AB07-5A1C2FC8D3C7}" dt="2022-03-02T20:47:59.574" v="1720" actId="14100"/>
          <ac:picMkLst>
            <pc:docMk/>
            <pc:sldMk cId="2424251259" sldId="314"/>
            <ac:picMk id="4" creationId="{051AE679-93D9-44E1-B6C2-1534C21BC44B}"/>
          </ac:picMkLst>
        </pc:picChg>
        <pc:picChg chg="del">
          <ac:chgData name="Lorenzo Di Domenico" userId="b92e3e10ad574af4" providerId="LiveId" clId="{7C109891-7D92-491B-AB07-5A1C2FC8D3C7}" dt="2022-03-02T19:31:42.574" v="227" actId="478"/>
          <ac:picMkLst>
            <pc:docMk/>
            <pc:sldMk cId="2424251259" sldId="314"/>
            <ac:picMk id="6" creationId="{7157D575-7F74-4CAE-B8BE-251E97059A2C}"/>
          </ac:picMkLst>
        </pc:picChg>
        <pc:cxnChg chg="add del mod">
          <ac:chgData name="Lorenzo Di Domenico" userId="b92e3e10ad574af4" providerId="LiveId" clId="{7C109891-7D92-491B-AB07-5A1C2FC8D3C7}" dt="2022-03-02T19:33:19.034" v="229"/>
          <ac:cxnSpMkLst>
            <pc:docMk/>
            <pc:sldMk cId="2424251259" sldId="314"/>
            <ac:cxnSpMk id="10" creationId="{FC5609F4-68DE-4313-BAE5-5439AA7A1127}"/>
          </ac:cxnSpMkLst>
        </pc:cxnChg>
        <pc:cxnChg chg="add del mod">
          <ac:chgData name="Lorenzo Di Domenico" userId="b92e3e10ad574af4" providerId="LiveId" clId="{7C109891-7D92-491B-AB07-5A1C2FC8D3C7}" dt="2022-03-02T19:33:19.034" v="229"/>
          <ac:cxnSpMkLst>
            <pc:docMk/>
            <pc:sldMk cId="2424251259" sldId="314"/>
            <ac:cxnSpMk id="11" creationId="{531F322B-E533-4FA2-BE21-6FE80B01C5E9}"/>
          </ac:cxnSpMkLst>
        </pc:cxnChg>
        <pc:cxnChg chg="add del mod">
          <ac:chgData name="Lorenzo Di Domenico" userId="b92e3e10ad574af4" providerId="LiveId" clId="{7C109891-7D92-491B-AB07-5A1C2FC8D3C7}" dt="2022-03-02T19:33:19.034" v="229"/>
          <ac:cxnSpMkLst>
            <pc:docMk/>
            <pc:sldMk cId="2424251259" sldId="314"/>
            <ac:cxnSpMk id="12" creationId="{D77D6B64-2D3F-4243-B732-CC2DE52D600C}"/>
          </ac:cxnSpMkLst>
        </pc:cxnChg>
        <pc:cxnChg chg="add del mod">
          <ac:chgData name="Lorenzo Di Domenico" userId="b92e3e10ad574af4" providerId="LiveId" clId="{7C109891-7D92-491B-AB07-5A1C2FC8D3C7}" dt="2022-03-02T19:33:19.034" v="229"/>
          <ac:cxnSpMkLst>
            <pc:docMk/>
            <pc:sldMk cId="2424251259" sldId="314"/>
            <ac:cxnSpMk id="13" creationId="{725C96E5-EC58-4A2A-91F2-BE1BC92BABD2}"/>
          </ac:cxnSpMkLst>
        </pc:cxnChg>
        <pc:cxnChg chg="add del mod">
          <ac:chgData name="Lorenzo Di Domenico" userId="b92e3e10ad574af4" providerId="LiveId" clId="{7C109891-7D92-491B-AB07-5A1C2FC8D3C7}" dt="2022-03-02T19:33:19.034" v="229"/>
          <ac:cxnSpMkLst>
            <pc:docMk/>
            <pc:sldMk cId="2424251259" sldId="314"/>
            <ac:cxnSpMk id="14" creationId="{729F8FC6-C272-4827-BA5C-5C2B2C5A723D}"/>
          </ac:cxnSpMkLst>
        </pc:cxnChg>
        <pc:cxnChg chg="add del mod">
          <ac:chgData name="Lorenzo Di Domenico" userId="b92e3e10ad574af4" providerId="LiveId" clId="{7C109891-7D92-491B-AB07-5A1C2FC8D3C7}" dt="2022-03-02T19:33:19.034" v="229"/>
          <ac:cxnSpMkLst>
            <pc:docMk/>
            <pc:sldMk cId="2424251259" sldId="314"/>
            <ac:cxnSpMk id="15" creationId="{6B7A0D27-17FD-4EF1-BECB-712D440F5700}"/>
          </ac:cxnSpMkLst>
        </pc:cxnChg>
        <pc:cxnChg chg="add del mod">
          <ac:chgData name="Lorenzo Di Domenico" userId="b92e3e10ad574af4" providerId="LiveId" clId="{7C109891-7D92-491B-AB07-5A1C2FC8D3C7}" dt="2022-03-02T19:33:19.034" v="229"/>
          <ac:cxnSpMkLst>
            <pc:docMk/>
            <pc:sldMk cId="2424251259" sldId="314"/>
            <ac:cxnSpMk id="16" creationId="{52AC26E8-BFC0-4ED7-96E1-55E6E0B3C31E}"/>
          </ac:cxnSpMkLst>
        </pc:cxnChg>
      </pc:sldChg>
      <pc:sldChg chg="addSp delSp modSp add del mod">
        <pc:chgData name="Lorenzo Di Domenico" userId="b92e3e10ad574af4" providerId="LiveId" clId="{7C109891-7D92-491B-AB07-5A1C2FC8D3C7}" dt="2022-03-23T11:41:02.596" v="4755" actId="47"/>
        <pc:sldMkLst>
          <pc:docMk/>
          <pc:sldMk cId="4015420719" sldId="315"/>
        </pc:sldMkLst>
        <pc:spChg chg="add del mod">
          <ac:chgData name="Lorenzo Di Domenico" userId="b92e3e10ad574af4" providerId="LiveId" clId="{7C109891-7D92-491B-AB07-5A1C2FC8D3C7}" dt="2022-03-02T19:39:22.784" v="237" actId="478"/>
          <ac:spMkLst>
            <pc:docMk/>
            <pc:sldMk cId="4015420719" sldId="315"/>
            <ac:spMk id="2" creationId="{B1A3B0FF-421B-4C1A-96D5-7F97047F8108}"/>
          </ac:spMkLst>
        </pc:spChg>
        <pc:spChg chg="del">
          <ac:chgData name="Lorenzo Di Domenico" userId="b92e3e10ad574af4" providerId="LiveId" clId="{7C109891-7D92-491B-AB07-5A1C2FC8D3C7}" dt="2022-03-02T19:39:16.118" v="236" actId="478"/>
          <ac:spMkLst>
            <pc:docMk/>
            <pc:sldMk cId="4015420719" sldId="315"/>
            <ac:spMk id="9" creationId="{AE645FA9-9783-4B95-A71A-02519DC6053A}"/>
          </ac:spMkLst>
        </pc:spChg>
        <pc:spChg chg="add del">
          <ac:chgData name="Lorenzo Di Domenico" userId="b92e3e10ad574af4" providerId="LiveId" clId="{7C109891-7D92-491B-AB07-5A1C2FC8D3C7}" dt="2022-03-02T20:37:24.356" v="1370" actId="478"/>
          <ac:spMkLst>
            <pc:docMk/>
            <pc:sldMk cId="4015420719" sldId="315"/>
            <ac:spMk id="10" creationId="{74AB5530-A3C4-473B-9167-600F7F86CC28}"/>
          </ac:spMkLst>
        </pc:spChg>
        <pc:spChg chg="add del">
          <ac:chgData name="Lorenzo Di Domenico" userId="b92e3e10ad574af4" providerId="LiveId" clId="{7C109891-7D92-491B-AB07-5A1C2FC8D3C7}" dt="2022-03-02T20:42:01.300" v="1454" actId="22"/>
          <ac:spMkLst>
            <pc:docMk/>
            <pc:sldMk cId="4015420719" sldId="315"/>
            <ac:spMk id="11" creationId="{BFCB06D8-979A-4EE3-8D14-05F1D8642DB9}"/>
          </ac:spMkLst>
        </pc:spChg>
        <pc:spChg chg="add mod">
          <ac:chgData name="Lorenzo Di Domenico" userId="b92e3e10ad574af4" providerId="LiveId" clId="{7C109891-7D92-491B-AB07-5A1C2FC8D3C7}" dt="2022-03-02T21:30:11.461" v="2114"/>
          <ac:spMkLst>
            <pc:docMk/>
            <pc:sldMk cId="4015420719" sldId="315"/>
            <ac:spMk id="12" creationId="{1A43F747-5F74-4BA9-B720-2B5E9AE7A851}"/>
          </ac:spMkLst>
        </pc:spChg>
        <pc:spChg chg="mod">
          <ac:chgData name="Lorenzo Di Domenico" userId="b92e3e10ad574af4" providerId="LiveId" clId="{7C109891-7D92-491B-AB07-5A1C2FC8D3C7}" dt="2022-03-02T21:21:32.265" v="2036" actId="20577"/>
          <ac:spMkLst>
            <pc:docMk/>
            <pc:sldMk cId="4015420719" sldId="315"/>
            <ac:spMk id="10245" creationId="{9E9D7871-5470-4D91-8213-4A46E5028592}"/>
          </ac:spMkLst>
        </pc:spChg>
        <pc:picChg chg="del">
          <ac:chgData name="Lorenzo Di Domenico" userId="b92e3e10ad574af4" providerId="LiveId" clId="{7C109891-7D92-491B-AB07-5A1C2FC8D3C7}" dt="2022-03-02T19:39:23.993" v="238" actId="478"/>
          <ac:picMkLst>
            <pc:docMk/>
            <pc:sldMk cId="4015420719" sldId="315"/>
            <ac:picMk id="6" creationId="{7157D575-7F74-4CAE-B8BE-251E97059A2C}"/>
          </ac:picMkLst>
        </pc:picChg>
      </pc:sldChg>
      <pc:sldChg chg="addSp delSp modSp add del mod ord">
        <pc:chgData name="Lorenzo Di Domenico" userId="b92e3e10ad574af4" providerId="LiveId" clId="{7C109891-7D92-491B-AB07-5A1C2FC8D3C7}" dt="2022-03-23T11:06:53.691" v="2168" actId="47"/>
        <pc:sldMkLst>
          <pc:docMk/>
          <pc:sldMk cId="2826079758" sldId="316"/>
        </pc:sldMkLst>
        <pc:spChg chg="add 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7" creationId="{5A274CFA-E2E4-427B-8216-DA2779633FE7}"/>
          </ac:spMkLst>
        </pc:spChg>
        <pc:spChg chg="add 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8" creationId="{7F16B54B-DA80-4EE1-9FDE-B7EC059C2E28}"/>
          </ac:spMkLst>
        </pc:spChg>
        <pc:spChg chg="mod">
          <ac:chgData name="Lorenzo Di Domenico" userId="b92e3e10ad574af4" providerId="LiveId" clId="{7C109891-7D92-491B-AB07-5A1C2FC8D3C7}" dt="2022-03-02T20:06:25.802" v="869" actId="1036"/>
          <ac:spMkLst>
            <pc:docMk/>
            <pc:sldMk cId="2826079758" sldId="316"/>
            <ac:spMk id="9" creationId="{AE645FA9-9783-4B95-A71A-02519DC6053A}"/>
          </ac:spMkLst>
        </pc:spChg>
        <pc:spChg chg="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10" creationId="{88914938-4038-4529-A39B-E1FACFE58645}"/>
          </ac:spMkLst>
        </pc:spChg>
        <pc:spChg chg="add del mod">
          <ac:chgData name="Lorenzo Di Domenico" userId="b92e3e10ad574af4" providerId="LiveId" clId="{7C109891-7D92-491B-AB07-5A1C2FC8D3C7}" dt="2022-03-02T20:03:05.687" v="813" actId="478"/>
          <ac:spMkLst>
            <pc:docMk/>
            <pc:sldMk cId="2826079758" sldId="316"/>
            <ac:spMk id="11" creationId="{F1D8F8CB-04C4-4AEA-B036-274A305757C2}"/>
          </ac:spMkLst>
        </pc:spChg>
        <pc:spChg chg="add 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12" creationId="{80754E82-0A20-43E7-BF44-BA315D115A03}"/>
          </ac:spMkLst>
        </pc:spChg>
        <pc:spChg chg="add del mod">
          <ac:chgData name="Lorenzo Di Domenico" userId="b92e3e10ad574af4" providerId="LiveId" clId="{7C109891-7D92-491B-AB07-5A1C2FC8D3C7}" dt="2022-03-02T20:05:29.348" v="832" actId="478"/>
          <ac:spMkLst>
            <pc:docMk/>
            <pc:sldMk cId="2826079758" sldId="316"/>
            <ac:spMk id="16" creationId="{B8B203E2-7149-438D-BEF1-7131A1440F94}"/>
          </ac:spMkLst>
        </pc:spChg>
        <pc:spChg chg="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22" creationId="{AD7ADBD5-FBE6-4DEE-B831-8B49076D08CE}"/>
          </ac:spMkLst>
        </pc:spChg>
        <pc:spChg chg="del mod">
          <ac:chgData name="Lorenzo Di Domenico" userId="b92e3e10ad574af4" providerId="LiveId" clId="{7C109891-7D92-491B-AB07-5A1C2FC8D3C7}" dt="2022-03-02T20:03:27.502" v="819" actId="478"/>
          <ac:spMkLst>
            <pc:docMk/>
            <pc:sldMk cId="2826079758" sldId="316"/>
            <ac:spMk id="23" creationId="{20B80511-EFA0-46E8-B5F1-FB56686265FC}"/>
          </ac:spMkLst>
        </pc:spChg>
        <pc:spChg chg="add del mod">
          <ac:chgData name="Lorenzo Di Domenico" userId="b92e3e10ad574af4" providerId="LiveId" clId="{7C109891-7D92-491B-AB07-5A1C2FC8D3C7}" dt="2022-03-02T20:05:27.648" v="830" actId="478"/>
          <ac:spMkLst>
            <pc:docMk/>
            <pc:sldMk cId="2826079758" sldId="316"/>
            <ac:spMk id="25" creationId="{3C2F3C79-A2ED-4E44-BADD-7FFD9E3AA8F2}"/>
          </ac:spMkLst>
        </pc:spChg>
        <pc:spChg chg="add 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29" creationId="{4DA6532E-9EB8-4121-99A5-0DA263E986C6}"/>
          </ac:spMkLst>
        </pc:spChg>
        <pc:spChg chg="add 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31" creationId="{0DFABC40-50E1-4482-A49C-0125F51EE754}"/>
          </ac:spMkLst>
        </pc:spChg>
        <pc:spChg chg="add 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32" creationId="{0FDA70D7-50AB-4444-B934-9DF7170E2D59}"/>
          </ac:spMkLst>
        </pc:spChg>
        <pc:spChg chg="add 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33" creationId="{FB5A747B-BCBA-4F42-9811-84B2717B89DC}"/>
          </ac:spMkLst>
        </pc:spChg>
        <pc:spChg chg="add 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35" creationId="{D3A981A9-77EF-48B2-8C79-96CDF22079EC}"/>
          </ac:spMkLst>
        </pc:spChg>
        <pc:spChg chg="add del mod">
          <ac:chgData name="Lorenzo Di Domenico" userId="b92e3e10ad574af4" providerId="LiveId" clId="{7C109891-7D92-491B-AB07-5A1C2FC8D3C7}" dt="2022-03-02T20:05:50.561" v="839" actId="478"/>
          <ac:spMkLst>
            <pc:docMk/>
            <pc:sldMk cId="2826079758" sldId="316"/>
            <ac:spMk id="36" creationId="{9EDA3AB8-24AB-4EA0-813E-F28597437F5E}"/>
          </ac:spMkLst>
        </pc:spChg>
        <pc:spChg chg="add del mod">
          <ac:chgData name="Lorenzo Di Domenico" userId="b92e3e10ad574af4" providerId="LiveId" clId="{7C109891-7D92-491B-AB07-5A1C2FC8D3C7}" dt="2022-03-02T20:07:38.156" v="881" actId="478"/>
          <ac:spMkLst>
            <pc:docMk/>
            <pc:sldMk cId="2826079758" sldId="316"/>
            <ac:spMk id="37" creationId="{317E93E3-F7A3-4261-A98A-758E53A6B854}"/>
          </ac:spMkLst>
        </pc:spChg>
        <pc:spChg chg="add 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39" creationId="{69A9E11F-6767-46A0-ACCC-E4BC9CC16E7D}"/>
          </ac:spMkLst>
        </pc:spChg>
        <pc:spChg chg="add del mod">
          <ac:chgData name="Lorenzo Di Domenico" userId="b92e3e10ad574af4" providerId="LiveId" clId="{7C109891-7D92-491B-AB07-5A1C2FC8D3C7}" dt="2022-03-02T20:08:48.269" v="903" actId="478"/>
          <ac:spMkLst>
            <pc:docMk/>
            <pc:sldMk cId="2826079758" sldId="316"/>
            <ac:spMk id="40" creationId="{2E0E368C-14E6-41CA-BD1F-C2725AD5EA42}"/>
          </ac:spMkLst>
        </pc:spChg>
        <pc:spChg chg="add mod">
          <ac:chgData name="Lorenzo Di Domenico" userId="b92e3e10ad574af4" providerId="LiveId" clId="{7C109891-7D92-491B-AB07-5A1C2FC8D3C7}" dt="2022-03-02T20:10:59.530" v="936" actId="1036"/>
          <ac:spMkLst>
            <pc:docMk/>
            <pc:sldMk cId="2826079758" sldId="316"/>
            <ac:spMk id="42" creationId="{8B470C29-E33E-4D88-81AC-C17175F191CC}"/>
          </ac:spMkLst>
        </pc:spChg>
        <pc:spChg chg="add del mod">
          <ac:chgData name="Lorenzo Di Domenico" userId="b92e3e10ad574af4" providerId="LiveId" clId="{7C109891-7D92-491B-AB07-5A1C2FC8D3C7}" dt="2022-03-02T20:08:33.945" v="901" actId="478"/>
          <ac:spMkLst>
            <pc:docMk/>
            <pc:sldMk cId="2826079758" sldId="316"/>
            <ac:spMk id="43" creationId="{8A273CB6-914C-494C-B38E-6BA06DDBB8F2}"/>
          </ac:spMkLst>
        </pc:spChg>
        <pc:spChg chg="add del mod">
          <ac:chgData name="Lorenzo Di Domenico" userId="b92e3e10ad574af4" providerId="LiveId" clId="{7C109891-7D92-491B-AB07-5A1C2FC8D3C7}" dt="2022-03-02T20:07:41.353" v="884" actId="478"/>
          <ac:spMkLst>
            <pc:docMk/>
            <pc:sldMk cId="2826079758" sldId="316"/>
            <ac:spMk id="47" creationId="{DD6A6FB0-941C-4EDA-9509-E18465DB763A}"/>
          </ac:spMkLst>
        </pc:spChg>
        <pc:spChg chg="add del mod">
          <ac:chgData name="Lorenzo Di Domenico" userId="b92e3e10ad574af4" providerId="LiveId" clId="{7C109891-7D92-491B-AB07-5A1C2FC8D3C7}" dt="2022-03-02T20:07:45.056" v="887" actId="478"/>
          <ac:spMkLst>
            <pc:docMk/>
            <pc:sldMk cId="2826079758" sldId="316"/>
            <ac:spMk id="49" creationId="{6E82CB2B-AAA8-44D8-85FA-2294DD9709DB}"/>
          </ac:spMkLst>
        </pc:spChg>
        <pc:spChg chg="add del mod">
          <ac:chgData name="Lorenzo Di Domenico" userId="b92e3e10ad574af4" providerId="LiveId" clId="{7C109891-7D92-491B-AB07-5A1C2FC8D3C7}" dt="2022-03-02T20:08:34.849" v="902" actId="478"/>
          <ac:spMkLst>
            <pc:docMk/>
            <pc:sldMk cId="2826079758" sldId="316"/>
            <ac:spMk id="52" creationId="{6C609FC4-8B1C-487E-AA10-19835C22D687}"/>
          </ac:spMkLst>
        </pc:spChg>
        <pc:spChg chg="add del mod">
          <ac:chgData name="Lorenzo Di Domenico" userId="b92e3e10ad574af4" providerId="LiveId" clId="{7C109891-7D92-491B-AB07-5A1C2FC8D3C7}" dt="2022-03-02T20:08:31.737" v="900" actId="478"/>
          <ac:spMkLst>
            <pc:docMk/>
            <pc:sldMk cId="2826079758" sldId="316"/>
            <ac:spMk id="54" creationId="{C7215D6E-3F76-4409-9311-570C5219D440}"/>
          </ac:spMkLst>
        </pc:spChg>
        <pc:spChg chg="add del mod">
          <ac:chgData name="Lorenzo Di Domenico" userId="b92e3e10ad574af4" providerId="LiveId" clId="{7C109891-7D92-491B-AB07-5A1C2FC8D3C7}" dt="2022-03-02T20:08:31.737" v="900" actId="478"/>
          <ac:spMkLst>
            <pc:docMk/>
            <pc:sldMk cId="2826079758" sldId="316"/>
            <ac:spMk id="55" creationId="{152BC944-1234-49E0-94C5-5BD295AE6D9A}"/>
          </ac:spMkLst>
        </pc:spChg>
        <pc:spChg chg="add del mod">
          <ac:chgData name="Lorenzo Di Domenico" userId="b92e3e10ad574af4" providerId="LiveId" clId="{7C109891-7D92-491B-AB07-5A1C2FC8D3C7}" dt="2022-03-02T20:05:48.310" v="838" actId="478"/>
          <ac:spMkLst>
            <pc:docMk/>
            <pc:sldMk cId="2826079758" sldId="316"/>
            <ac:spMk id="58" creationId="{FAC0F41C-A7B7-4E62-AD43-3924724FAFFC}"/>
          </ac:spMkLst>
        </pc:spChg>
        <pc:spChg chg="add del mod">
          <ac:chgData name="Lorenzo Di Domenico" userId="b92e3e10ad574af4" providerId="LiveId" clId="{7C109891-7D92-491B-AB07-5A1C2FC8D3C7}" dt="2022-03-02T20:05:56.670" v="841" actId="478"/>
          <ac:spMkLst>
            <pc:docMk/>
            <pc:sldMk cId="2826079758" sldId="316"/>
            <ac:spMk id="59" creationId="{5A6700BA-1B73-406B-B575-4F3D64EA129A}"/>
          </ac:spMkLst>
        </pc:spChg>
        <pc:spChg chg="add del mod">
          <ac:chgData name="Lorenzo Di Domenico" userId="b92e3e10ad574af4" providerId="LiveId" clId="{7C109891-7D92-491B-AB07-5A1C2FC8D3C7}" dt="2022-03-02T20:03:23.712" v="817" actId="478"/>
          <ac:spMkLst>
            <pc:docMk/>
            <pc:sldMk cId="2826079758" sldId="316"/>
            <ac:spMk id="60" creationId="{AC94891F-8149-4A3D-BDDF-82B8B2B8A6C7}"/>
          </ac:spMkLst>
        </pc:spChg>
        <pc:spChg chg="add del mod">
          <ac:chgData name="Lorenzo Di Domenico" userId="b92e3e10ad574af4" providerId="LiveId" clId="{7C109891-7D92-491B-AB07-5A1C2FC8D3C7}" dt="2022-03-02T20:03:15.077" v="814" actId="478"/>
          <ac:spMkLst>
            <pc:docMk/>
            <pc:sldMk cId="2826079758" sldId="316"/>
            <ac:spMk id="64" creationId="{CAA4DF4C-1640-4430-8AC2-A866E476088A}"/>
          </ac:spMkLst>
        </pc:spChg>
        <pc:spChg chg="add del mod">
          <ac:chgData name="Lorenzo Di Domenico" userId="b92e3e10ad574af4" providerId="LiveId" clId="{7C109891-7D92-491B-AB07-5A1C2FC8D3C7}" dt="2022-03-02T20:03:15.077" v="814" actId="478"/>
          <ac:spMkLst>
            <pc:docMk/>
            <pc:sldMk cId="2826079758" sldId="316"/>
            <ac:spMk id="65" creationId="{458363D8-DD6E-4242-80F8-7EDC2499AA14}"/>
          </ac:spMkLst>
        </pc:spChg>
        <pc:spChg chg="add del mod">
          <ac:chgData name="Lorenzo Di Domenico" userId="b92e3e10ad574af4" providerId="LiveId" clId="{7C109891-7D92-491B-AB07-5A1C2FC8D3C7}" dt="2022-03-02T20:03:23.712" v="817" actId="478"/>
          <ac:spMkLst>
            <pc:docMk/>
            <pc:sldMk cId="2826079758" sldId="316"/>
            <ac:spMk id="66" creationId="{58EDE3EB-9644-4555-A361-6829C66F91B2}"/>
          </ac:spMkLst>
        </pc:spChg>
        <pc:spChg chg="add del mod">
          <ac:chgData name="Lorenzo Di Domenico" userId="b92e3e10ad574af4" providerId="LiveId" clId="{7C109891-7D92-491B-AB07-5A1C2FC8D3C7}" dt="2022-03-02T20:03:23.712" v="817" actId="478"/>
          <ac:spMkLst>
            <pc:docMk/>
            <pc:sldMk cId="2826079758" sldId="316"/>
            <ac:spMk id="67" creationId="{028DFFB0-E7D9-48A0-82F3-2B80B330278B}"/>
          </ac:spMkLst>
        </pc:spChg>
        <pc:spChg chg="add del mod">
          <ac:chgData name="Lorenzo Di Domenico" userId="b92e3e10ad574af4" providerId="LiveId" clId="{7C109891-7D92-491B-AB07-5A1C2FC8D3C7}" dt="2022-03-02T20:03:23.712" v="817" actId="478"/>
          <ac:spMkLst>
            <pc:docMk/>
            <pc:sldMk cId="2826079758" sldId="316"/>
            <ac:spMk id="68" creationId="{3CEA7763-92F3-4E3E-8DDA-5921BE202F9B}"/>
          </ac:spMkLst>
        </pc:spChg>
        <pc:spChg chg="add del mod">
          <ac:chgData name="Lorenzo Di Domenico" userId="b92e3e10ad574af4" providerId="LiveId" clId="{7C109891-7D92-491B-AB07-5A1C2FC8D3C7}" dt="2022-03-02T20:03:15.077" v="814" actId="478"/>
          <ac:spMkLst>
            <pc:docMk/>
            <pc:sldMk cId="2826079758" sldId="316"/>
            <ac:spMk id="69" creationId="{D1907AB7-C414-48A0-AE82-EA4D14530EE0}"/>
          </ac:spMkLst>
        </pc:spChg>
        <pc:spChg chg="add del mod">
          <ac:chgData name="Lorenzo Di Domenico" userId="b92e3e10ad574af4" providerId="LiveId" clId="{7C109891-7D92-491B-AB07-5A1C2FC8D3C7}" dt="2022-03-02T20:03:23.712" v="817" actId="478"/>
          <ac:spMkLst>
            <pc:docMk/>
            <pc:sldMk cId="2826079758" sldId="316"/>
            <ac:spMk id="70" creationId="{22C2C8FD-5BE4-418A-970B-86F724EB8FF7}"/>
          </ac:spMkLst>
        </pc:spChg>
        <pc:spChg chg="add del mod">
          <ac:chgData name="Lorenzo Di Domenico" userId="b92e3e10ad574af4" providerId="LiveId" clId="{7C109891-7D92-491B-AB07-5A1C2FC8D3C7}" dt="2022-03-02T20:03:23.712" v="817" actId="478"/>
          <ac:spMkLst>
            <pc:docMk/>
            <pc:sldMk cId="2826079758" sldId="316"/>
            <ac:spMk id="71" creationId="{9CAEB40F-8CDE-4928-AD91-E7A452D77174}"/>
          </ac:spMkLst>
        </pc:spChg>
        <pc:spChg chg="add del mod">
          <ac:chgData name="Lorenzo Di Domenico" userId="b92e3e10ad574af4" providerId="LiveId" clId="{7C109891-7D92-491B-AB07-5A1C2FC8D3C7}" dt="2022-03-02T20:03:30.009" v="820" actId="478"/>
          <ac:spMkLst>
            <pc:docMk/>
            <pc:sldMk cId="2826079758" sldId="316"/>
            <ac:spMk id="80" creationId="{9D7E6BA3-EDF2-40EE-9DCB-BC841653D001}"/>
          </ac:spMkLst>
        </pc:spChg>
        <pc:spChg chg="add del mod">
          <ac:chgData name="Lorenzo Di Domenico" userId="b92e3e10ad574af4" providerId="LiveId" clId="{7C109891-7D92-491B-AB07-5A1C2FC8D3C7}" dt="2022-03-02T20:03:15.077" v="814" actId="478"/>
          <ac:spMkLst>
            <pc:docMk/>
            <pc:sldMk cId="2826079758" sldId="316"/>
            <ac:spMk id="81" creationId="{DFFA625C-B7F0-4276-BF01-C3E197FD6148}"/>
          </ac:spMkLst>
        </pc:spChg>
        <pc:spChg chg="add del mod">
          <ac:chgData name="Lorenzo Di Domenico" userId="b92e3e10ad574af4" providerId="LiveId" clId="{7C109891-7D92-491B-AB07-5A1C2FC8D3C7}" dt="2022-03-02T20:03:15.077" v="814" actId="478"/>
          <ac:spMkLst>
            <pc:docMk/>
            <pc:sldMk cId="2826079758" sldId="316"/>
            <ac:spMk id="82" creationId="{206D4FDC-B2D1-45C7-8441-BDF0B454B639}"/>
          </ac:spMkLst>
        </pc:spChg>
        <pc:spChg chg="add del mod">
          <ac:chgData name="Lorenzo Di Domenico" userId="b92e3e10ad574af4" providerId="LiveId" clId="{7C109891-7D92-491B-AB07-5A1C2FC8D3C7}" dt="2022-03-02T20:03:23.712" v="817" actId="478"/>
          <ac:spMkLst>
            <pc:docMk/>
            <pc:sldMk cId="2826079758" sldId="316"/>
            <ac:spMk id="84" creationId="{15667BE5-54C7-4BA2-9B9A-2F1967F3B552}"/>
          </ac:spMkLst>
        </pc:spChg>
        <pc:spChg chg="add del mod">
          <ac:chgData name="Lorenzo Di Domenico" userId="b92e3e10ad574af4" providerId="LiveId" clId="{7C109891-7D92-491B-AB07-5A1C2FC8D3C7}" dt="2022-03-02T20:03:15.077" v="814" actId="478"/>
          <ac:spMkLst>
            <pc:docMk/>
            <pc:sldMk cId="2826079758" sldId="316"/>
            <ac:spMk id="85" creationId="{1746483A-5912-44CD-BF21-2287FFEFAEF1}"/>
          </ac:spMkLst>
        </pc:spChg>
        <pc:spChg chg="add del mod">
          <ac:chgData name="Lorenzo Di Domenico" userId="b92e3e10ad574af4" providerId="LiveId" clId="{7C109891-7D92-491B-AB07-5A1C2FC8D3C7}" dt="2022-03-02T20:03:23.712" v="817" actId="478"/>
          <ac:spMkLst>
            <pc:docMk/>
            <pc:sldMk cId="2826079758" sldId="316"/>
            <ac:spMk id="86" creationId="{A89ED000-0ECC-40A9-B550-B72F7E310F1F}"/>
          </ac:spMkLst>
        </pc:spChg>
        <pc:spChg chg="mod">
          <ac:chgData name="Lorenzo Di Domenico" userId="b92e3e10ad574af4" providerId="LiveId" clId="{7C109891-7D92-491B-AB07-5A1C2FC8D3C7}" dt="2022-03-02T20:02:36.743" v="810" actId="20577"/>
          <ac:spMkLst>
            <pc:docMk/>
            <pc:sldMk cId="2826079758" sldId="316"/>
            <ac:spMk id="10245" creationId="{9E9D7871-5470-4D91-8213-4A46E5028592}"/>
          </ac:spMkLst>
        </pc:spChg>
        <pc:grpChg chg="add mod">
          <ac:chgData name="Lorenzo Di Domenico" userId="b92e3e10ad574af4" providerId="LiveId" clId="{7C109891-7D92-491B-AB07-5A1C2FC8D3C7}" dt="2022-03-02T20:10:59.530" v="936" actId="1036"/>
          <ac:grpSpMkLst>
            <pc:docMk/>
            <pc:sldMk cId="2826079758" sldId="316"/>
            <ac:grpSpMk id="19" creationId="{E76DE26C-8F8E-4CA7-8CD9-4DA2F0AA56FB}"/>
          </ac:grpSpMkLst>
        </pc:grpChg>
        <pc:grpChg chg="del mod">
          <ac:chgData name="Lorenzo Di Domenico" userId="b92e3e10ad574af4" providerId="LiveId" clId="{7C109891-7D92-491B-AB07-5A1C2FC8D3C7}" dt="2022-03-02T20:03:27.502" v="819" actId="478"/>
          <ac:grpSpMkLst>
            <pc:docMk/>
            <pc:sldMk cId="2826079758" sldId="316"/>
            <ac:grpSpMk id="20" creationId="{E34BEE11-3798-46EC-94A5-B92C2B29D44D}"/>
          </ac:grpSpMkLst>
        </pc:grpChg>
        <pc:picChg chg="del">
          <ac:chgData name="Lorenzo Di Domenico" userId="b92e3e10ad574af4" providerId="LiveId" clId="{7C109891-7D92-491B-AB07-5A1C2FC8D3C7}" dt="2022-03-02T20:02:46.715" v="811" actId="478"/>
          <ac:picMkLst>
            <pc:docMk/>
            <pc:sldMk cId="2826079758" sldId="316"/>
            <ac:picMk id="2" creationId="{A6F5CE62-507A-4DC5-9DF1-10CC4F5ADFC7}"/>
          </ac:picMkLst>
        </pc:picChg>
        <pc:cxnChg chg="add mod">
          <ac:chgData name="Lorenzo Di Domenico" userId="b92e3e10ad574af4" providerId="LiveId" clId="{7C109891-7D92-491B-AB07-5A1C2FC8D3C7}" dt="2022-03-02T20:10:59.530" v="936" actId="1036"/>
          <ac:cxnSpMkLst>
            <pc:docMk/>
            <pc:sldMk cId="2826079758" sldId="316"/>
            <ac:cxnSpMk id="13" creationId="{66E02FD0-7C4F-43D8-B15D-42EB2BEEA8E1}"/>
          </ac:cxnSpMkLst>
        </pc:cxnChg>
        <pc:cxnChg chg="add mod">
          <ac:chgData name="Lorenzo Di Domenico" userId="b92e3e10ad574af4" providerId="LiveId" clId="{7C109891-7D92-491B-AB07-5A1C2FC8D3C7}" dt="2022-03-02T20:10:59.530" v="936" actId="1036"/>
          <ac:cxnSpMkLst>
            <pc:docMk/>
            <pc:sldMk cId="2826079758" sldId="316"/>
            <ac:cxnSpMk id="14" creationId="{66897E2D-09C7-4A50-986E-8705935D4717}"/>
          </ac:cxnSpMkLst>
        </pc:cxnChg>
        <pc:cxnChg chg="add del mod">
          <ac:chgData name="Lorenzo Di Domenico" userId="b92e3e10ad574af4" providerId="LiveId" clId="{7C109891-7D92-491B-AB07-5A1C2FC8D3C7}" dt="2022-03-02T20:05:28.671" v="831" actId="478"/>
          <ac:cxnSpMkLst>
            <pc:docMk/>
            <pc:sldMk cId="2826079758" sldId="316"/>
            <ac:cxnSpMk id="15" creationId="{6AE40BBC-2AEA-49E2-BB94-2424052C6D1D}"/>
          </ac:cxnSpMkLst>
        </pc:cxnChg>
        <pc:cxnChg chg="add mod">
          <ac:chgData name="Lorenzo Di Domenico" userId="b92e3e10ad574af4" providerId="LiveId" clId="{7C109891-7D92-491B-AB07-5A1C2FC8D3C7}" dt="2022-03-02T20:10:59.530" v="936" actId="1036"/>
          <ac:cxnSpMkLst>
            <pc:docMk/>
            <pc:sldMk cId="2826079758" sldId="316"/>
            <ac:cxnSpMk id="17" creationId="{BB9EDFB7-C1CB-4E40-B095-64F4193BB5FF}"/>
          </ac:cxnSpMkLst>
        </pc:cxnChg>
        <pc:cxnChg chg="add mod">
          <ac:chgData name="Lorenzo Di Domenico" userId="b92e3e10ad574af4" providerId="LiveId" clId="{7C109891-7D92-491B-AB07-5A1C2FC8D3C7}" dt="2022-03-02T20:10:59.530" v="936" actId="1036"/>
          <ac:cxnSpMkLst>
            <pc:docMk/>
            <pc:sldMk cId="2826079758" sldId="316"/>
            <ac:cxnSpMk id="18" creationId="{4C4E4DFB-F41B-4D8C-8BE7-02116D338DAC}"/>
          </ac:cxnSpMkLst>
        </pc:cxnChg>
        <pc:cxnChg chg="mod">
          <ac:chgData name="Lorenzo Di Domenico" userId="b92e3e10ad574af4" providerId="LiveId" clId="{7C109891-7D92-491B-AB07-5A1C2FC8D3C7}" dt="2022-03-02T20:10:59.530" v="936" actId="1036"/>
          <ac:cxnSpMkLst>
            <pc:docMk/>
            <pc:sldMk cId="2826079758" sldId="316"/>
            <ac:cxnSpMk id="21" creationId="{AC46C610-2DE7-4441-8D5F-E81ABEDAB83D}"/>
          </ac:cxnSpMkLst>
        </pc:cxnChg>
        <pc:cxnChg chg="add del mod">
          <ac:chgData name="Lorenzo Di Domenico" userId="b92e3e10ad574af4" providerId="LiveId" clId="{7C109891-7D92-491B-AB07-5A1C2FC8D3C7}" dt="2022-03-02T20:05:26.282" v="829" actId="478"/>
          <ac:cxnSpMkLst>
            <pc:docMk/>
            <pc:sldMk cId="2826079758" sldId="316"/>
            <ac:cxnSpMk id="24" creationId="{8B8356EA-420A-4ED3-971B-885F2CC4B59A}"/>
          </ac:cxnSpMkLst>
        </pc:cxnChg>
        <pc:cxnChg chg="add del mod">
          <ac:chgData name="Lorenzo Di Domenico" userId="b92e3e10ad574af4" providerId="LiveId" clId="{7C109891-7D92-491B-AB07-5A1C2FC8D3C7}" dt="2022-03-02T20:08:31.737" v="900" actId="478"/>
          <ac:cxnSpMkLst>
            <pc:docMk/>
            <pc:sldMk cId="2826079758" sldId="316"/>
            <ac:cxnSpMk id="26" creationId="{54102F6C-29D1-4015-90A5-0668D940DB5C}"/>
          </ac:cxnSpMkLst>
        </pc:cxnChg>
        <pc:cxnChg chg="add del mod">
          <ac:chgData name="Lorenzo Di Domenico" userId="b92e3e10ad574af4" providerId="LiveId" clId="{7C109891-7D92-491B-AB07-5A1C2FC8D3C7}" dt="2022-03-02T20:05:45.901" v="836" actId="478"/>
          <ac:cxnSpMkLst>
            <pc:docMk/>
            <pc:sldMk cId="2826079758" sldId="316"/>
            <ac:cxnSpMk id="27" creationId="{136A7F51-8E35-4F62-8C9F-4CCDD7575972}"/>
          </ac:cxnSpMkLst>
        </pc:cxnChg>
        <pc:cxnChg chg="add del mod">
          <ac:chgData name="Lorenzo Di Domenico" userId="b92e3e10ad574af4" providerId="LiveId" clId="{7C109891-7D92-491B-AB07-5A1C2FC8D3C7}" dt="2022-03-02T20:07:39.038" v="882" actId="478"/>
          <ac:cxnSpMkLst>
            <pc:docMk/>
            <pc:sldMk cId="2826079758" sldId="316"/>
            <ac:cxnSpMk id="28" creationId="{09448235-2195-40EE-B111-4BB05756B95D}"/>
          </ac:cxnSpMkLst>
        </pc:cxnChg>
        <pc:cxnChg chg="add mod">
          <ac:chgData name="Lorenzo Di Domenico" userId="b92e3e10ad574af4" providerId="LiveId" clId="{7C109891-7D92-491B-AB07-5A1C2FC8D3C7}" dt="2022-03-02T20:10:59.530" v="936" actId="1036"/>
          <ac:cxnSpMkLst>
            <pc:docMk/>
            <pc:sldMk cId="2826079758" sldId="316"/>
            <ac:cxnSpMk id="30" creationId="{34C8C9FD-8B19-498C-A756-C02EF10B24DC}"/>
          </ac:cxnSpMkLst>
        </pc:cxnChg>
        <pc:cxnChg chg="add mod">
          <ac:chgData name="Lorenzo Di Domenico" userId="b92e3e10ad574af4" providerId="LiveId" clId="{7C109891-7D92-491B-AB07-5A1C2FC8D3C7}" dt="2022-03-02T20:10:59.530" v="936" actId="1036"/>
          <ac:cxnSpMkLst>
            <pc:docMk/>
            <pc:sldMk cId="2826079758" sldId="316"/>
            <ac:cxnSpMk id="34" creationId="{1966DD36-BE4A-4353-8E84-D6786ACEE958}"/>
          </ac:cxnSpMkLst>
        </pc:cxnChg>
        <pc:cxnChg chg="add del mod">
          <ac:chgData name="Lorenzo Di Domenico" userId="b92e3e10ad574af4" providerId="LiveId" clId="{7C109891-7D92-491B-AB07-5A1C2FC8D3C7}" dt="2022-03-02T20:10:42.769" v="915" actId="478"/>
          <ac:cxnSpMkLst>
            <pc:docMk/>
            <pc:sldMk cId="2826079758" sldId="316"/>
            <ac:cxnSpMk id="38" creationId="{43ECD4AF-B51D-4B03-86BB-35F063B465A2}"/>
          </ac:cxnSpMkLst>
        </pc:cxnChg>
        <pc:cxnChg chg="add mod">
          <ac:chgData name="Lorenzo Di Domenico" userId="b92e3e10ad574af4" providerId="LiveId" clId="{7C109891-7D92-491B-AB07-5A1C2FC8D3C7}" dt="2022-03-02T20:10:59.530" v="936" actId="1036"/>
          <ac:cxnSpMkLst>
            <pc:docMk/>
            <pc:sldMk cId="2826079758" sldId="316"/>
            <ac:cxnSpMk id="41" creationId="{16A5666C-255C-4F35-B6A7-7A9BB4B44498}"/>
          </ac:cxnSpMkLst>
        </pc:cxnChg>
        <pc:cxnChg chg="add mod">
          <ac:chgData name="Lorenzo Di Domenico" userId="b92e3e10ad574af4" providerId="LiveId" clId="{7C109891-7D92-491B-AB07-5A1C2FC8D3C7}" dt="2022-03-02T20:10:59.530" v="936" actId="1036"/>
          <ac:cxnSpMkLst>
            <pc:docMk/>
            <pc:sldMk cId="2826079758" sldId="316"/>
            <ac:cxnSpMk id="44" creationId="{34AF8FCF-C902-4CCF-BD23-2FB96831FCD4}"/>
          </ac:cxnSpMkLst>
        </pc:cxnChg>
        <pc:cxnChg chg="add del mod">
          <ac:chgData name="Lorenzo Di Domenico" userId="b92e3e10ad574af4" providerId="LiveId" clId="{7C109891-7D92-491B-AB07-5A1C2FC8D3C7}" dt="2022-03-02T20:07:42.162" v="885" actId="478"/>
          <ac:cxnSpMkLst>
            <pc:docMk/>
            <pc:sldMk cId="2826079758" sldId="316"/>
            <ac:cxnSpMk id="45" creationId="{2B36C0E9-4087-43BB-8CA1-C70967F96464}"/>
          </ac:cxnSpMkLst>
        </pc:cxnChg>
        <pc:cxnChg chg="add del mod">
          <ac:chgData name="Lorenzo Di Domenico" userId="b92e3e10ad574af4" providerId="LiveId" clId="{7C109891-7D92-491B-AB07-5A1C2FC8D3C7}" dt="2022-03-02T20:07:39.978" v="883" actId="478"/>
          <ac:cxnSpMkLst>
            <pc:docMk/>
            <pc:sldMk cId="2826079758" sldId="316"/>
            <ac:cxnSpMk id="46" creationId="{590B437D-AD93-4177-8471-777CDDA43554}"/>
          </ac:cxnSpMkLst>
        </pc:cxnChg>
        <pc:cxnChg chg="add del mod">
          <ac:chgData name="Lorenzo Di Domenico" userId="b92e3e10ad574af4" providerId="LiveId" clId="{7C109891-7D92-491B-AB07-5A1C2FC8D3C7}" dt="2022-03-02T20:07:43.606" v="886" actId="478"/>
          <ac:cxnSpMkLst>
            <pc:docMk/>
            <pc:sldMk cId="2826079758" sldId="316"/>
            <ac:cxnSpMk id="48" creationId="{38F84961-7A90-4589-9DE3-08554EA980E6}"/>
          </ac:cxnSpMkLst>
        </pc:cxnChg>
        <pc:cxnChg chg="add del mod">
          <ac:chgData name="Lorenzo Di Domenico" userId="b92e3e10ad574af4" providerId="LiveId" clId="{7C109891-7D92-491B-AB07-5A1C2FC8D3C7}" dt="2022-03-02T20:08:31.737" v="900" actId="478"/>
          <ac:cxnSpMkLst>
            <pc:docMk/>
            <pc:sldMk cId="2826079758" sldId="316"/>
            <ac:cxnSpMk id="50" creationId="{1518178C-BB9D-419C-93A9-3AEC561289DF}"/>
          </ac:cxnSpMkLst>
        </pc:cxnChg>
        <pc:cxnChg chg="add del mod">
          <ac:chgData name="Lorenzo Di Domenico" userId="b92e3e10ad574af4" providerId="LiveId" clId="{7C109891-7D92-491B-AB07-5A1C2FC8D3C7}" dt="2022-03-02T20:05:36.322" v="833" actId="478"/>
          <ac:cxnSpMkLst>
            <pc:docMk/>
            <pc:sldMk cId="2826079758" sldId="316"/>
            <ac:cxnSpMk id="51" creationId="{92D6CD43-4977-4CA8-9CA0-CB090582B51A}"/>
          </ac:cxnSpMkLst>
        </pc:cxnChg>
        <pc:cxnChg chg="add del mod">
          <ac:chgData name="Lorenzo Di Domenico" userId="b92e3e10ad574af4" providerId="LiveId" clId="{7C109891-7D92-491B-AB07-5A1C2FC8D3C7}" dt="2022-03-02T20:08:31.737" v="900" actId="478"/>
          <ac:cxnSpMkLst>
            <pc:docMk/>
            <pc:sldMk cId="2826079758" sldId="316"/>
            <ac:cxnSpMk id="53" creationId="{FCB1852F-914F-4451-B4D7-A95EB40A7A0A}"/>
          </ac:cxnSpMkLst>
        </pc:cxnChg>
        <pc:cxnChg chg="add del mod">
          <ac:chgData name="Lorenzo Di Domenico" userId="b92e3e10ad574af4" providerId="LiveId" clId="{7C109891-7D92-491B-AB07-5A1C2FC8D3C7}" dt="2022-03-02T20:05:44.310" v="834" actId="478"/>
          <ac:cxnSpMkLst>
            <pc:docMk/>
            <pc:sldMk cId="2826079758" sldId="316"/>
            <ac:cxnSpMk id="56" creationId="{C2D299AF-1A00-4901-9C31-7A87ED787DEE}"/>
          </ac:cxnSpMkLst>
        </pc:cxnChg>
        <pc:cxnChg chg="add del mod">
          <ac:chgData name="Lorenzo Di Domenico" userId="b92e3e10ad574af4" providerId="LiveId" clId="{7C109891-7D92-491B-AB07-5A1C2FC8D3C7}" dt="2022-03-02T20:05:45.161" v="835" actId="478"/>
          <ac:cxnSpMkLst>
            <pc:docMk/>
            <pc:sldMk cId="2826079758" sldId="316"/>
            <ac:cxnSpMk id="57" creationId="{C81E3D0B-DDC7-4386-AF62-78B46250B5D4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61" creationId="{FE28219B-5AFA-422A-8F48-60951A33EC2F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62" creationId="{5D06CAFF-B25F-4F52-B2CF-C66F0BF6EF05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63" creationId="{EC0B58EF-764F-4C0B-A218-CE8005B09CDA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72" creationId="{17B91753-62B3-4E3A-826F-151904665411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73" creationId="{B30A8311-BAA1-4D8B-B452-22F5A2686DD3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74" creationId="{99A32B72-B3A8-4AB0-AFB7-2F74DBAA7821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75" creationId="{4FA3CEE4-7ED0-4056-9BE1-6FDFB3FB50D4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76" creationId="{DDB1C9F2-FC22-4057-B3B3-FCB1B37DC630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77" creationId="{F8921E95-2165-49ED-97C2-8DBA548F3392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78" creationId="{1F730385-8F85-4918-8D91-AAB678CE663D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79" creationId="{8418BC4A-20F4-4666-8CC0-B4047AB5E61F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83" creationId="{FC7F5337-4099-48ED-AEA8-9AC7D8EA572B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87" creationId="{9F35DF8E-56F3-44B3-8B3F-468EC07FDC3A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88" creationId="{A8420969-1122-4AEB-A1F6-506088224CD9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89" creationId="{FBFEAB74-5E2B-42C9-99B9-10E0D7CDCF88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90" creationId="{57679569-D777-4EDD-9E5A-590D65CDC91A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91" creationId="{74FF9F82-91D7-47C6-8FEA-6CE9277B5695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92" creationId="{89677247-1202-4BE7-8109-6E0BD7EC1434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93" creationId="{B0FB94AB-B264-4A61-BB7E-B55C5AFEB0C2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94" creationId="{36BEC6B7-59BB-42DC-9A55-7C71479082CF}"/>
          </ac:cxnSpMkLst>
        </pc:cxnChg>
        <pc:cxnChg chg="add del mod">
          <ac:chgData name="Lorenzo Di Domenico" userId="b92e3e10ad574af4" providerId="LiveId" clId="{7C109891-7D92-491B-AB07-5A1C2FC8D3C7}" dt="2022-03-02T20:03:15.077" v="814" actId="478"/>
          <ac:cxnSpMkLst>
            <pc:docMk/>
            <pc:sldMk cId="2826079758" sldId="316"/>
            <ac:cxnSpMk id="95" creationId="{D6BF90C5-D560-49CD-94B6-FADEB760E425}"/>
          </ac:cxnSpMkLst>
        </pc:cxnChg>
      </pc:sldChg>
      <pc:sldChg chg="addSp delSp modSp add del mod">
        <pc:chgData name="Lorenzo Di Domenico" userId="b92e3e10ad574af4" providerId="LiveId" clId="{7C109891-7D92-491B-AB07-5A1C2FC8D3C7}" dt="2022-03-02T19:53:15.320" v="597" actId="47"/>
        <pc:sldMkLst>
          <pc:docMk/>
          <pc:sldMk cId="2161756844" sldId="317"/>
        </pc:sldMkLst>
        <pc:spChg chg="add del mod">
          <ac:chgData name="Lorenzo Di Domenico" userId="b92e3e10ad574af4" providerId="LiveId" clId="{7C109891-7D92-491B-AB07-5A1C2FC8D3C7}" dt="2022-03-02T19:47:56.905" v="334" actId="478"/>
          <ac:spMkLst>
            <pc:docMk/>
            <pc:sldMk cId="2161756844" sldId="317"/>
            <ac:spMk id="2" creationId="{20E30C40-EA39-41DB-AB9B-57FC2C151D3C}"/>
          </ac:spMkLst>
        </pc:spChg>
        <pc:spChg chg="mod">
          <ac:chgData name="Lorenzo Di Domenico" userId="b92e3e10ad574af4" providerId="LiveId" clId="{7C109891-7D92-491B-AB07-5A1C2FC8D3C7}" dt="2022-03-02T19:39:50.279" v="270" actId="20577"/>
          <ac:spMkLst>
            <pc:docMk/>
            <pc:sldMk cId="2161756844" sldId="317"/>
            <ac:spMk id="10245" creationId="{9E9D7871-5470-4D91-8213-4A46E5028592}"/>
          </ac:spMkLst>
        </pc:spChg>
      </pc:sldChg>
      <pc:sldChg chg="addSp delSp modSp add del mod ord">
        <pc:chgData name="Lorenzo Di Domenico" userId="b92e3e10ad574af4" providerId="LiveId" clId="{7C109891-7D92-491B-AB07-5A1C2FC8D3C7}" dt="2022-03-09T08:40:46.682" v="2164" actId="47"/>
        <pc:sldMkLst>
          <pc:docMk/>
          <pc:sldMk cId="2418663300" sldId="318"/>
        </pc:sldMkLst>
        <pc:spChg chg="add del mod">
          <ac:chgData name="Lorenzo Di Domenico" userId="b92e3e10ad574af4" providerId="LiveId" clId="{7C109891-7D92-491B-AB07-5A1C2FC8D3C7}" dt="2022-03-02T22:29:29.947" v="2123" actId="478"/>
          <ac:spMkLst>
            <pc:docMk/>
            <pc:sldMk cId="2418663300" sldId="318"/>
            <ac:spMk id="4" creationId="{8B376A04-61F2-4F6E-82D3-E279BD3E6B5E}"/>
          </ac:spMkLst>
        </pc:spChg>
        <pc:spChg chg="add del mod">
          <ac:chgData name="Lorenzo Di Domenico" userId="b92e3e10ad574af4" providerId="LiveId" clId="{7C109891-7D92-491B-AB07-5A1C2FC8D3C7}" dt="2022-03-02T22:29:39.412" v="2126" actId="478"/>
          <ac:spMkLst>
            <pc:docMk/>
            <pc:sldMk cId="2418663300" sldId="318"/>
            <ac:spMk id="5" creationId="{97A76114-E747-4F1C-AB33-189D273479A6}"/>
          </ac:spMkLst>
        </pc:spChg>
        <pc:spChg chg="add del mod">
          <ac:chgData name="Lorenzo Di Domenico" userId="b92e3e10ad574af4" providerId="LiveId" clId="{7C109891-7D92-491B-AB07-5A1C2FC8D3C7}" dt="2022-03-02T22:29:36.188" v="2125" actId="478"/>
          <ac:spMkLst>
            <pc:docMk/>
            <pc:sldMk cId="2418663300" sldId="318"/>
            <ac:spMk id="6" creationId="{4E39805D-CCC5-444E-A671-59A419CC5C1B}"/>
          </ac:spMkLst>
        </pc:spChg>
        <pc:spChg chg="del mod">
          <ac:chgData name="Lorenzo Di Domenico" userId="b92e3e10ad574af4" providerId="LiveId" clId="{7C109891-7D92-491B-AB07-5A1C2FC8D3C7}" dt="2022-03-02T22:29:27.091" v="2122" actId="478"/>
          <ac:spMkLst>
            <pc:docMk/>
            <pc:sldMk cId="2418663300" sldId="318"/>
            <ac:spMk id="10245" creationId="{9E9D7871-5470-4D91-8213-4A46E5028592}"/>
          </ac:spMkLst>
        </pc:spChg>
        <pc:graphicFrameChg chg="add del mod">
          <ac:chgData name="Lorenzo Di Domenico" userId="b92e3e10ad574af4" providerId="LiveId" clId="{7C109891-7D92-491B-AB07-5A1C2FC8D3C7}" dt="2022-03-02T22:25:38.209" v="2117" actId="478"/>
          <ac:graphicFrameMkLst>
            <pc:docMk/>
            <pc:sldMk cId="2418663300" sldId="318"/>
            <ac:graphicFrameMk id="2" creationId="{2E12476C-7B6D-42F6-A7F2-5EE5D9868188}"/>
          </ac:graphicFrameMkLst>
        </pc:graphicFrameChg>
        <pc:picChg chg="add mod">
          <ac:chgData name="Lorenzo Di Domenico" userId="b92e3e10ad574af4" providerId="LiveId" clId="{7C109891-7D92-491B-AB07-5A1C2FC8D3C7}" dt="2022-03-02T22:30:20.286" v="2132" actId="1076"/>
          <ac:picMkLst>
            <pc:docMk/>
            <pc:sldMk cId="2418663300" sldId="318"/>
            <ac:picMk id="3" creationId="{211D27B2-417D-4652-97E5-FF8896F0B2A1}"/>
          </ac:picMkLst>
        </pc:picChg>
        <pc:picChg chg="add del mod">
          <ac:chgData name="Lorenzo Di Domenico" userId="b92e3e10ad574af4" providerId="LiveId" clId="{7C109891-7D92-491B-AB07-5A1C2FC8D3C7}" dt="2022-03-02T22:18:34.653" v="2115" actId="478"/>
          <ac:picMkLst>
            <pc:docMk/>
            <pc:sldMk cId="2418663300" sldId="318"/>
            <ac:picMk id="3074" creationId="{D44E0690-4318-4EEE-AA23-6283CF0ABE37}"/>
          </ac:picMkLst>
        </pc:picChg>
        <pc:cxnChg chg="add mod">
          <ac:chgData name="Lorenzo Di Domenico" userId="b92e3e10ad574af4" providerId="LiveId" clId="{7C109891-7D92-491B-AB07-5A1C2FC8D3C7}" dt="2022-03-02T22:24:25.468" v="2116"/>
          <ac:cxnSpMkLst>
            <pc:docMk/>
            <pc:sldMk cId="2418663300" sldId="318"/>
            <ac:cxnSpMk id="9" creationId="{B64758D5-AB3C-4C21-9FBA-F275F5A81B73}"/>
          </ac:cxnSpMkLst>
        </pc:cxnChg>
        <pc:cxnChg chg="add mod">
          <ac:chgData name="Lorenzo Di Domenico" userId="b92e3e10ad574af4" providerId="LiveId" clId="{7C109891-7D92-491B-AB07-5A1C2FC8D3C7}" dt="2022-03-02T22:24:25.468" v="2116"/>
          <ac:cxnSpMkLst>
            <pc:docMk/>
            <pc:sldMk cId="2418663300" sldId="318"/>
            <ac:cxnSpMk id="10" creationId="{79AEEFA3-7316-4664-B28E-CF153571F8A2}"/>
          </ac:cxnSpMkLst>
        </pc:cxnChg>
        <pc:cxnChg chg="add mod">
          <ac:chgData name="Lorenzo Di Domenico" userId="b92e3e10ad574af4" providerId="LiveId" clId="{7C109891-7D92-491B-AB07-5A1C2FC8D3C7}" dt="2022-03-02T22:24:25.468" v="2116"/>
          <ac:cxnSpMkLst>
            <pc:docMk/>
            <pc:sldMk cId="2418663300" sldId="318"/>
            <ac:cxnSpMk id="11" creationId="{03EEBE14-5FDC-4099-ABD2-9DB29FC1300E}"/>
          </ac:cxnSpMkLst>
        </pc:cxnChg>
        <pc:cxnChg chg="add mod">
          <ac:chgData name="Lorenzo Di Domenico" userId="b92e3e10ad574af4" providerId="LiveId" clId="{7C109891-7D92-491B-AB07-5A1C2FC8D3C7}" dt="2022-03-02T22:24:25.468" v="2116"/>
          <ac:cxnSpMkLst>
            <pc:docMk/>
            <pc:sldMk cId="2418663300" sldId="318"/>
            <ac:cxnSpMk id="12" creationId="{1294D398-1236-4F58-A355-134A088CE73E}"/>
          </ac:cxnSpMkLst>
        </pc:cxnChg>
        <pc:cxnChg chg="add mod">
          <ac:chgData name="Lorenzo Di Domenico" userId="b92e3e10ad574af4" providerId="LiveId" clId="{7C109891-7D92-491B-AB07-5A1C2FC8D3C7}" dt="2022-03-02T22:24:25.468" v="2116"/>
          <ac:cxnSpMkLst>
            <pc:docMk/>
            <pc:sldMk cId="2418663300" sldId="318"/>
            <ac:cxnSpMk id="13" creationId="{F2D7BDE1-5361-4174-8DBA-79133E1E16AB}"/>
          </ac:cxnSpMkLst>
        </pc:cxnChg>
        <pc:cxnChg chg="add mod">
          <ac:chgData name="Lorenzo Di Domenico" userId="b92e3e10ad574af4" providerId="LiveId" clId="{7C109891-7D92-491B-AB07-5A1C2FC8D3C7}" dt="2022-03-02T22:24:25.468" v="2116"/>
          <ac:cxnSpMkLst>
            <pc:docMk/>
            <pc:sldMk cId="2418663300" sldId="318"/>
            <ac:cxnSpMk id="14" creationId="{06791070-84CE-48E8-8D28-E53A995CFFFA}"/>
          </ac:cxnSpMkLst>
        </pc:cxnChg>
        <pc:cxnChg chg="add mod">
          <ac:chgData name="Lorenzo Di Domenico" userId="b92e3e10ad574af4" providerId="LiveId" clId="{7C109891-7D92-491B-AB07-5A1C2FC8D3C7}" dt="2022-03-02T22:24:25.468" v="2116"/>
          <ac:cxnSpMkLst>
            <pc:docMk/>
            <pc:sldMk cId="2418663300" sldId="318"/>
            <ac:cxnSpMk id="15" creationId="{25746432-6AFA-4A96-B944-17D271F68D78}"/>
          </ac:cxnSpMkLst>
        </pc:cxnChg>
      </pc:sldChg>
      <pc:sldChg chg="addSp delSp modSp add del mod ord">
        <pc:chgData name="Lorenzo Di Domenico" userId="b92e3e10ad574af4" providerId="LiveId" clId="{7C109891-7D92-491B-AB07-5A1C2FC8D3C7}" dt="2022-03-23T11:06:56.068" v="2169" actId="47"/>
        <pc:sldMkLst>
          <pc:docMk/>
          <pc:sldMk cId="771889679" sldId="319"/>
        </pc:sldMkLst>
        <pc:spChg chg="mod">
          <ac:chgData name="Lorenzo Di Domenico" userId="b92e3e10ad574af4" providerId="LiveId" clId="{7C109891-7D92-491B-AB07-5A1C2FC8D3C7}" dt="2022-03-15T08:04:04.588" v="2165" actId="1076"/>
          <ac:spMkLst>
            <pc:docMk/>
            <pc:sldMk cId="771889679" sldId="319"/>
            <ac:spMk id="6" creationId="{4E39805D-CCC5-444E-A671-59A419CC5C1B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7" creationId="{068771F9-9324-4043-8851-DFF79DD40662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9" creationId="{A71A022D-B832-4133-9B15-79DC037A8D9A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10" creationId="{F6E2482F-E724-453A-B1F5-CA3880DC6DED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11" creationId="{317DFD64-7414-4B57-A1D6-A5867292A47B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12" creationId="{0C73F2E7-E0CB-46B4-B07B-C03A5C484C80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13" creationId="{E9AA7CDC-3A1E-4368-9A1A-CA0026A8EC5A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14" creationId="{0280D571-FB6D-4B3C-BC09-A36B3AC22349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15" creationId="{0A5A18DF-94A1-4412-B2F5-B5CD54330A4A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16" creationId="{277B6A6C-1EF6-49BA-8408-2F685D301C26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17" creationId="{582FDCF9-8EF2-480F-954E-4B8872C294B0}"/>
          </ac:spMkLst>
        </pc:spChg>
        <pc:spChg chg="add del mod">
          <ac:chgData name="Lorenzo Di Domenico" userId="b92e3e10ad574af4" providerId="LiveId" clId="{7C109891-7D92-491B-AB07-5A1C2FC8D3C7}" dt="2022-03-02T20:43:11.780" v="1570" actId="478"/>
          <ac:spMkLst>
            <pc:docMk/>
            <pc:sldMk cId="771889679" sldId="319"/>
            <ac:spMk id="18" creationId="{0DEAB122-1D2D-4069-8CB8-913C3DDB75C9}"/>
          </ac:spMkLst>
        </pc:spChg>
        <pc:spChg chg="mod">
          <ac:chgData name="Lorenzo Di Domenico" userId="b92e3e10ad574af4" providerId="LiveId" clId="{7C109891-7D92-491B-AB07-5A1C2FC8D3C7}" dt="2022-03-02T20:37:10.813" v="1360" actId="6549"/>
          <ac:spMkLst>
            <pc:docMk/>
            <pc:sldMk cId="771889679" sldId="319"/>
            <ac:spMk id="10245" creationId="{9E9D7871-5470-4D91-8213-4A46E5028592}"/>
          </ac:spMkLst>
        </pc:spChg>
        <pc:picChg chg="del mod">
          <ac:chgData name="Lorenzo Di Domenico" userId="b92e3e10ad574af4" providerId="LiveId" clId="{7C109891-7D92-491B-AB07-5A1C2FC8D3C7}" dt="2022-03-02T20:11:38.310" v="992" actId="478"/>
          <ac:picMkLst>
            <pc:docMk/>
            <pc:sldMk cId="771889679" sldId="319"/>
            <ac:picMk id="3074" creationId="{D44E0690-4318-4EEE-AA23-6283CF0ABE37}"/>
          </ac:picMkLst>
        </pc:picChg>
      </pc:sldChg>
      <pc:sldChg chg="addSp delSp modSp add del mod">
        <pc:chgData name="Lorenzo Di Domenico" userId="b92e3e10ad574af4" providerId="LiveId" clId="{7C109891-7D92-491B-AB07-5A1C2FC8D3C7}" dt="2022-03-02T19:53:01.880" v="583" actId="47"/>
        <pc:sldMkLst>
          <pc:docMk/>
          <pc:sldMk cId="2997268782" sldId="319"/>
        </pc:sldMkLst>
        <pc:spChg chg="add del mod">
          <ac:chgData name="Lorenzo Di Domenico" userId="b92e3e10ad574af4" providerId="LiveId" clId="{7C109891-7D92-491B-AB07-5A1C2FC8D3C7}" dt="2022-03-02T19:47:51.875" v="332" actId="767"/>
          <ac:spMkLst>
            <pc:docMk/>
            <pc:sldMk cId="2997268782" sldId="319"/>
            <ac:spMk id="4" creationId="{0A8B2F63-D2C4-4CA6-BBD8-60CB674E095A}"/>
          </ac:spMkLst>
        </pc:spChg>
        <pc:spChg chg="add del mod">
          <ac:chgData name="Lorenzo Di Domenico" userId="b92e3e10ad574af4" providerId="LiveId" clId="{7C109891-7D92-491B-AB07-5A1C2FC8D3C7}" dt="2022-03-02T19:47:48.968" v="330" actId="767"/>
          <ac:spMkLst>
            <pc:docMk/>
            <pc:sldMk cId="2997268782" sldId="319"/>
            <ac:spMk id="5" creationId="{25D5DA37-8EFC-49A0-8644-D031B6A81DEE}"/>
          </ac:spMkLst>
        </pc:spChg>
        <pc:spChg chg="add del">
          <ac:chgData name="Lorenzo Di Domenico" userId="b92e3e10ad574af4" providerId="LiveId" clId="{7C109891-7D92-491B-AB07-5A1C2FC8D3C7}" dt="2022-03-02T19:47:18.154" v="323" actId="22"/>
          <ac:spMkLst>
            <pc:docMk/>
            <pc:sldMk cId="2997268782" sldId="319"/>
            <ac:spMk id="6" creationId="{D3AF22DA-2D23-4244-9E99-2F21ED64CC60}"/>
          </ac:spMkLst>
        </pc:spChg>
        <pc:spChg chg="add del mod">
          <ac:chgData name="Lorenzo Di Domenico" userId="b92e3e10ad574af4" providerId="LiveId" clId="{7C109891-7D92-491B-AB07-5A1C2FC8D3C7}" dt="2022-03-02T19:51:16.996" v="338" actId="478"/>
          <ac:spMkLst>
            <pc:docMk/>
            <pc:sldMk cId="2997268782" sldId="319"/>
            <ac:spMk id="7" creationId="{D5975425-8ADD-4B1C-9BAC-9CD7E54BCF35}"/>
          </ac:spMkLst>
        </pc:spChg>
        <pc:spChg chg="add del">
          <ac:chgData name="Lorenzo Di Domenico" userId="b92e3e10ad574af4" providerId="LiveId" clId="{7C109891-7D92-491B-AB07-5A1C2FC8D3C7}" dt="2022-03-02T19:47:23.560" v="325" actId="22"/>
          <ac:spMkLst>
            <pc:docMk/>
            <pc:sldMk cId="2997268782" sldId="319"/>
            <ac:spMk id="9" creationId="{16D2FA28-D170-4645-ABC1-2B824F660E23}"/>
          </ac:spMkLst>
        </pc:spChg>
        <pc:spChg chg="add">
          <ac:chgData name="Lorenzo Di Domenico" userId="b92e3e10ad574af4" providerId="LiveId" clId="{7C109891-7D92-491B-AB07-5A1C2FC8D3C7}" dt="2022-03-02T19:51:25.056" v="339" actId="11529"/>
          <ac:spMkLst>
            <pc:docMk/>
            <pc:sldMk cId="2997268782" sldId="319"/>
            <ac:spMk id="10" creationId="{8CE7A324-3057-4849-8C66-FDC021E48853}"/>
          </ac:spMkLst>
        </pc:spChg>
        <pc:spChg chg="add mod">
          <ac:chgData name="Lorenzo Di Domenico" userId="b92e3e10ad574af4" providerId="LiveId" clId="{7C109891-7D92-491B-AB07-5A1C2FC8D3C7}" dt="2022-03-02T19:51:35.491" v="347" actId="20577"/>
          <ac:spMkLst>
            <pc:docMk/>
            <pc:sldMk cId="2997268782" sldId="319"/>
            <ac:spMk id="11" creationId="{391D90EE-B8B7-44D4-BDC5-94ABECE2302F}"/>
          </ac:spMkLst>
        </pc:spChg>
        <pc:spChg chg="mod">
          <ac:chgData name="Lorenzo Di Domenico" userId="b92e3e10ad574af4" providerId="LiveId" clId="{7C109891-7D92-491B-AB07-5A1C2FC8D3C7}" dt="2022-03-02T19:51:04.606" v="335" actId="27636"/>
          <ac:spMkLst>
            <pc:docMk/>
            <pc:sldMk cId="2997268782" sldId="319"/>
            <ac:spMk id="10245" creationId="{9E9D7871-5470-4D91-8213-4A46E5028592}"/>
          </ac:spMkLst>
        </pc:spChg>
      </pc:sldChg>
      <pc:sldChg chg="addSp modSp add del mod">
        <pc:chgData name="Lorenzo Di Domenico" userId="b92e3e10ad574af4" providerId="LiveId" clId="{7C109891-7D92-491B-AB07-5A1C2FC8D3C7}" dt="2022-03-23T11:41:01.100" v="4753" actId="47"/>
        <pc:sldMkLst>
          <pc:docMk/>
          <pc:sldMk cId="2044158085" sldId="320"/>
        </pc:sldMkLst>
        <pc:spChg chg="mod">
          <ac:chgData name="Lorenzo Di Domenico" userId="b92e3e10ad574af4" providerId="LiveId" clId="{7C109891-7D92-491B-AB07-5A1C2FC8D3C7}" dt="2022-03-03T07:26:45.411" v="2143" actId="14100"/>
          <ac:spMkLst>
            <pc:docMk/>
            <pc:sldMk cId="2044158085" sldId="320"/>
            <ac:spMk id="6" creationId="{4E39805D-CCC5-444E-A671-59A419CC5C1B}"/>
          </ac:spMkLst>
        </pc:spChg>
        <pc:spChg chg="mod">
          <ac:chgData name="Lorenzo Di Domenico" userId="b92e3e10ad574af4" providerId="LiveId" clId="{7C109891-7D92-491B-AB07-5A1C2FC8D3C7}" dt="2022-03-03T07:26:54.027" v="2158" actId="14100"/>
          <ac:spMkLst>
            <pc:docMk/>
            <pc:sldMk cId="2044158085" sldId="320"/>
            <ac:spMk id="18" creationId="{0DEAB122-1D2D-4069-8CB8-913C3DDB75C9}"/>
          </ac:spMkLst>
        </pc:spChg>
        <pc:spChg chg="add mod">
          <ac:chgData name="Lorenzo Di Domenico" userId="b92e3e10ad574af4" providerId="LiveId" clId="{7C109891-7D92-491B-AB07-5A1C2FC8D3C7}" dt="2022-03-03T07:26:39.971" v="2141" actId="20577"/>
          <ac:spMkLst>
            <pc:docMk/>
            <pc:sldMk cId="2044158085" sldId="320"/>
            <ac:spMk id="19" creationId="{BF4DFCC1-9F4F-4F87-AE77-2B0EACA9221B}"/>
          </ac:spMkLst>
        </pc:spChg>
        <pc:spChg chg="mod">
          <ac:chgData name="Lorenzo Di Domenico" userId="b92e3e10ad574af4" providerId="LiveId" clId="{7C109891-7D92-491B-AB07-5A1C2FC8D3C7}" dt="2022-03-02T20:44:38.759" v="1682" actId="20577"/>
          <ac:spMkLst>
            <pc:docMk/>
            <pc:sldMk cId="2044158085" sldId="320"/>
            <ac:spMk id="10245" creationId="{9E9D7871-5470-4D91-8213-4A46E5028592}"/>
          </ac:spMkLst>
        </pc:spChg>
      </pc:sldChg>
      <pc:sldChg chg="addSp delSp modSp add del mod">
        <pc:chgData name="Lorenzo Di Domenico" userId="b92e3e10ad574af4" providerId="LiveId" clId="{7C109891-7D92-491B-AB07-5A1C2FC8D3C7}" dt="2022-03-23T11:41:04.266" v="4757" actId="47"/>
        <pc:sldMkLst>
          <pc:docMk/>
          <pc:sldMk cId="3528060613" sldId="321"/>
        </pc:sldMkLst>
        <pc:spChg chg="mod">
          <ac:chgData name="Lorenzo Di Domenico" userId="b92e3e10ad574af4" providerId="LiveId" clId="{7C109891-7D92-491B-AB07-5A1C2FC8D3C7}" dt="2022-03-02T20:48:38.699" v="1794" actId="20577"/>
          <ac:spMkLst>
            <pc:docMk/>
            <pc:sldMk cId="3528060613" sldId="321"/>
            <ac:spMk id="10245" creationId="{9E9D7871-5470-4D91-8213-4A46E5028592}"/>
          </ac:spMkLst>
        </pc:spChg>
        <pc:picChg chg="del">
          <ac:chgData name="Lorenzo Di Domenico" userId="b92e3e10ad574af4" providerId="LiveId" clId="{7C109891-7D92-491B-AB07-5A1C2FC8D3C7}" dt="2022-03-02T20:48:21.536" v="1722" actId="478"/>
          <ac:picMkLst>
            <pc:docMk/>
            <pc:sldMk cId="3528060613" sldId="321"/>
            <ac:picMk id="4" creationId="{051AE679-93D9-44E1-B6C2-1534C21BC44B}"/>
          </ac:picMkLst>
        </pc:picChg>
        <pc:picChg chg="add mod">
          <ac:chgData name="Lorenzo Di Domenico" userId="b92e3e10ad574af4" providerId="LiveId" clId="{7C109891-7D92-491B-AB07-5A1C2FC8D3C7}" dt="2022-03-02T20:48:27.090" v="1725" actId="1076"/>
          <ac:picMkLst>
            <pc:docMk/>
            <pc:sldMk cId="3528060613" sldId="321"/>
            <ac:picMk id="7" creationId="{780097B6-4571-4223-B9A1-EE48DB5F285A}"/>
          </ac:picMkLst>
        </pc:picChg>
      </pc:sldChg>
      <pc:sldChg chg="add del ord">
        <pc:chgData name="Lorenzo Di Domenico" userId="b92e3e10ad574af4" providerId="LiveId" clId="{7C109891-7D92-491B-AB07-5A1C2FC8D3C7}" dt="2022-03-23T11:41:01.868" v="4754" actId="47"/>
        <pc:sldMkLst>
          <pc:docMk/>
          <pc:sldMk cId="425737865" sldId="322"/>
        </pc:sldMkLst>
      </pc:sldChg>
      <pc:sldChg chg="delSp modSp add del mod ord">
        <pc:chgData name="Lorenzo Di Domenico" userId="b92e3e10ad574af4" providerId="LiveId" clId="{7C109891-7D92-491B-AB07-5A1C2FC8D3C7}" dt="2022-03-29T11:15:18.294" v="12778" actId="478"/>
        <pc:sldMkLst>
          <pc:docMk/>
          <pc:sldMk cId="2143119309" sldId="323"/>
        </pc:sldMkLst>
        <pc:spChg chg="del">
          <ac:chgData name="Lorenzo Di Domenico" userId="b92e3e10ad574af4" providerId="LiveId" clId="{7C109891-7D92-491B-AB07-5A1C2FC8D3C7}" dt="2022-03-29T11:15:18.294" v="12778" actId="478"/>
          <ac:spMkLst>
            <pc:docMk/>
            <pc:sldMk cId="2143119309" sldId="323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9T11:15:15.840" v="12777" actId="6549"/>
          <ac:spMkLst>
            <pc:docMk/>
            <pc:sldMk cId="2143119309" sldId="323"/>
            <ac:spMk id="12" creationId="{1A43F747-5F74-4BA9-B720-2B5E9AE7A851}"/>
          </ac:spMkLst>
        </pc:spChg>
        <pc:spChg chg="mod">
          <ac:chgData name="Lorenzo Di Domenico" userId="b92e3e10ad574af4" providerId="LiveId" clId="{7C109891-7D92-491B-AB07-5A1C2FC8D3C7}" dt="2022-03-27T20:08:09.448" v="4904" actId="1076"/>
          <ac:spMkLst>
            <pc:docMk/>
            <pc:sldMk cId="2143119309" sldId="323"/>
            <ac:spMk id="10245" creationId="{9E9D7871-5470-4D91-8213-4A46E5028592}"/>
          </ac:spMkLst>
        </pc:spChg>
      </pc:sldChg>
      <pc:sldChg chg="new del">
        <pc:chgData name="Lorenzo Di Domenico" userId="b92e3e10ad574af4" providerId="LiveId" clId="{7C109891-7D92-491B-AB07-5A1C2FC8D3C7}" dt="2022-03-02T22:31:05.102" v="2134" actId="47"/>
        <pc:sldMkLst>
          <pc:docMk/>
          <pc:sldMk cId="408291509" sldId="324"/>
        </pc:sldMkLst>
      </pc:sldChg>
      <pc:sldChg chg="addSp delSp modSp add mod">
        <pc:chgData name="Lorenzo Di Domenico" userId="b92e3e10ad574af4" providerId="LiveId" clId="{7C109891-7D92-491B-AB07-5A1C2FC8D3C7}" dt="2022-03-29T11:15:24.070" v="12785" actId="478"/>
        <pc:sldMkLst>
          <pc:docMk/>
          <pc:sldMk cId="447520702" sldId="324"/>
        </pc:sldMkLst>
        <pc:spChg chg="del">
          <ac:chgData name="Lorenzo Di Domenico" userId="b92e3e10ad574af4" providerId="LiveId" clId="{7C109891-7D92-491B-AB07-5A1C2FC8D3C7}" dt="2022-03-29T11:15:24.070" v="12785" actId="478"/>
          <ac:spMkLst>
            <pc:docMk/>
            <pc:sldMk cId="447520702" sldId="324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9T11:15:22.221" v="12784" actId="20577"/>
          <ac:spMkLst>
            <pc:docMk/>
            <pc:sldMk cId="447520702" sldId="324"/>
            <ac:spMk id="12" creationId="{1A43F747-5F74-4BA9-B720-2B5E9AE7A851}"/>
          </ac:spMkLst>
        </pc:spChg>
        <pc:picChg chg="add del">
          <ac:chgData name="Lorenzo Di Domenico" userId="b92e3e10ad574af4" providerId="LiveId" clId="{7C109891-7D92-491B-AB07-5A1C2FC8D3C7}" dt="2022-03-27T20:12:21.076" v="4911" actId="22"/>
          <ac:picMkLst>
            <pc:docMk/>
            <pc:sldMk cId="447520702" sldId="324"/>
            <ac:picMk id="3" creationId="{4736556E-A535-422F-A09E-313200D37443}"/>
          </ac:picMkLst>
        </pc:picChg>
      </pc:sldChg>
      <pc:sldChg chg="delSp modSp add mod">
        <pc:chgData name="Lorenzo Di Domenico" userId="b92e3e10ad574af4" providerId="LiveId" clId="{7C109891-7D92-491B-AB07-5A1C2FC8D3C7}" dt="2022-03-31T08:28:31.605" v="18104" actId="20577"/>
        <pc:sldMkLst>
          <pc:docMk/>
          <pc:sldMk cId="163216579" sldId="325"/>
        </pc:sldMkLst>
        <pc:spChg chg="del">
          <ac:chgData name="Lorenzo Di Domenico" userId="b92e3e10ad574af4" providerId="LiveId" clId="{7C109891-7D92-491B-AB07-5A1C2FC8D3C7}" dt="2022-03-29T11:14:48.982" v="12738" actId="478"/>
          <ac:spMkLst>
            <pc:docMk/>
            <pc:sldMk cId="163216579" sldId="325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31T08:28:31.605" v="18104" actId="20577"/>
          <ac:spMkLst>
            <pc:docMk/>
            <pc:sldMk cId="163216579" sldId="325"/>
            <ac:spMk id="9" creationId="{5E1EFE71-3CB0-4229-BC03-54489FD74369}"/>
          </ac:spMkLst>
        </pc:spChg>
      </pc:sldChg>
      <pc:sldChg chg="addSp delSp modSp add del mod">
        <pc:chgData name="Lorenzo Di Domenico" userId="b92e3e10ad574af4" providerId="LiveId" clId="{7C109891-7D92-491B-AB07-5A1C2FC8D3C7}" dt="2022-03-28T13:57:42.395" v="12649" actId="2696"/>
        <pc:sldMkLst>
          <pc:docMk/>
          <pc:sldMk cId="870180946" sldId="325"/>
        </pc:sldMkLst>
        <pc:spChg chg="add del mod">
          <ac:chgData name="Lorenzo Di Domenico" userId="b92e3e10ad574af4" providerId="LiveId" clId="{7C109891-7D92-491B-AB07-5A1C2FC8D3C7}" dt="2022-03-27T20:12:14.265" v="4907" actId="478"/>
          <ac:spMkLst>
            <pc:docMk/>
            <pc:sldMk cId="870180946" sldId="325"/>
            <ac:spMk id="2" creationId="{8736F066-4948-4EA7-8A08-918F6ACAE24E}"/>
          </ac:spMkLst>
        </pc:spChg>
        <pc:spChg chg="add mod">
          <ac:chgData name="Lorenzo Di Domenico" userId="b92e3e10ad574af4" providerId="LiveId" clId="{7C109891-7D92-491B-AB07-5A1C2FC8D3C7}" dt="2022-03-27T22:09:40.711" v="6451" actId="5793"/>
          <ac:spMkLst>
            <pc:docMk/>
            <pc:sldMk cId="870180946" sldId="325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23T14:32:02.394" v="4832" actId="20577"/>
          <ac:spMkLst>
            <pc:docMk/>
            <pc:sldMk cId="870180946" sldId="325"/>
            <ac:spMk id="12" creationId="{1A43F747-5F74-4BA9-B720-2B5E9AE7A851}"/>
          </ac:spMkLst>
        </pc:spChg>
        <pc:spChg chg="mod">
          <ac:chgData name="Lorenzo Di Domenico" userId="b92e3e10ad574af4" providerId="LiveId" clId="{7C109891-7D92-491B-AB07-5A1C2FC8D3C7}" dt="2022-03-27T21:39:39.172" v="6059" actId="14100"/>
          <ac:spMkLst>
            <pc:docMk/>
            <pc:sldMk cId="870180946" sldId="325"/>
            <ac:spMk id="10245" creationId="{9E9D7871-5470-4D91-8213-4A46E5028592}"/>
          </ac:spMkLst>
        </pc:spChg>
        <pc:picChg chg="add del">
          <ac:chgData name="Lorenzo Di Domenico" userId="b92e3e10ad574af4" providerId="LiveId" clId="{7C109891-7D92-491B-AB07-5A1C2FC8D3C7}" dt="2022-03-27T20:12:19.087" v="4909" actId="22"/>
          <ac:picMkLst>
            <pc:docMk/>
            <pc:sldMk cId="870180946" sldId="325"/>
            <ac:picMk id="4" creationId="{2B9F6B4C-E6C6-45F0-A30A-B045581FE864}"/>
          </ac:picMkLst>
        </pc:picChg>
      </pc:sldChg>
      <pc:sldChg chg="add del">
        <pc:chgData name="Lorenzo Di Domenico" userId="b92e3e10ad574af4" providerId="LiveId" clId="{7C109891-7D92-491B-AB07-5A1C2FC8D3C7}" dt="2022-03-28T13:58:04.307" v="12651" actId="2696"/>
        <pc:sldMkLst>
          <pc:docMk/>
          <pc:sldMk cId="4201149749" sldId="325"/>
        </pc:sldMkLst>
      </pc:sldChg>
      <pc:sldChg chg="delSp add">
        <pc:chgData name="Lorenzo Di Domenico" userId="b92e3e10ad574af4" providerId="LiveId" clId="{7C109891-7D92-491B-AB07-5A1C2FC8D3C7}" dt="2022-03-29T11:14:32.358" v="12714" actId="478"/>
        <pc:sldMkLst>
          <pc:docMk/>
          <pc:sldMk cId="59430147" sldId="326"/>
        </pc:sldMkLst>
        <pc:spChg chg="del">
          <ac:chgData name="Lorenzo Di Domenico" userId="b92e3e10ad574af4" providerId="LiveId" clId="{7C109891-7D92-491B-AB07-5A1C2FC8D3C7}" dt="2022-03-29T11:14:32.358" v="12714" actId="478"/>
          <ac:spMkLst>
            <pc:docMk/>
            <pc:sldMk cId="59430147" sldId="326"/>
            <ac:spMk id="8" creationId="{D6EFB848-DA9C-4EDC-BCDD-A2D41A9286E3}"/>
          </ac:spMkLst>
        </pc:spChg>
      </pc:sldChg>
      <pc:sldChg chg="addSp delSp modSp add del mod">
        <pc:chgData name="Lorenzo Di Domenico" userId="b92e3e10ad574af4" providerId="LiveId" clId="{7C109891-7D92-491B-AB07-5A1C2FC8D3C7}" dt="2022-03-28T13:57:42.395" v="12649" actId="2696"/>
        <pc:sldMkLst>
          <pc:docMk/>
          <pc:sldMk cId="1211451826" sldId="326"/>
        </pc:sldMkLst>
        <pc:spChg chg="add del">
          <ac:chgData name="Lorenzo Di Domenico" userId="b92e3e10ad574af4" providerId="LiveId" clId="{7C109891-7D92-491B-AB07-5A1C2FC8D3C7}" dt="2022-03-27T20:24:25.357" v="5500"/>
          <ac:spMkLst>
            <pc:docMk/>
            <pc:sldMk cId="1211451826" sldId="326"/>
            <ac:spMk id="2" creationId="{0C2C985D-C0A1-4ECC-B73A-8FEDB69EC348}"/>
          </ac:spMkLst>
        </pc:spChg>
        <pc:spChg chg="add del mod">
          <ac:chgData name="Lorenzo Di Domenico" userId="b92e3e10ad574af4" providerId="LiveId" clId="{7C109891-7D92-491B-AB07-5A1C2FC8D3C7}" dt="2022-03-27T20:32:26.232" v="5907" actId="1076"/>
          <ac:spMkLst>
            <pc:docMk/>
            <pc:sldMk cId="1211451826" sldId="326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27T22:31:36.363" v="8193" actId="20577"/>
          <ac:spMkLst>
            <pc:docMk/>
            <pc:sldMk cId="1211451826" sldId="326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27T20:32:28.060" v="5908" actId="1076"/>
          <ac:picMkLst>
            <pc:docMk/>
            <pc:sldMk cId="1211451826" sldId="326"/>
            <ac:picMk id="4" creationId="{FBE7C937-7660-4E63-B9BD-04B2DF8A7653}"/>
          </ac:picMkLst>
        </pc:picChg>
      </pc:sldChg>
      <pc:sldChg chg="add del">
        <pc:chgData name="Lorenzo Di Domenico" userId="b92e3e10ad574af4" providerId="LiveId" clId="{7C109891-7D92-491B-AB07-5A1C2FC8D3C7}" dt="2022-03-28T13:58:10.370" v="12653" actId="2696"/>
        <pc:sldMkLst>
          <pc:docMk/>
          <pc:sldMk cId="2505078886" sldId="326"/>
        </pc:sldMkLst>
      </pc:sldChg>
      <pc:sldChg chg="modSp add del mod">
        <pc:chgData name="Lorenzo Di Domenico" userId="b92e3e10ad574af4" providerId="LiveId" clId="{7C109891-7D92-491B-AB07-5A1C2FC8D3C7}" dt="2022-03-28T13:57:42.395" v="12649" actId="2696"/>
        <pc:sldMkLst>
          <pc:docMk/>
          <pc:sldMk cId="961658248" sldId="327"/>
        </pc:sldMkLst>
        <pc:spChg chg="mod">
          <ac:chgData name="Lorenzo Di Domenico" userId="b92e3e10ad574af4" providerId="LiveId" clId="{7C109891-7D92-491B-AB07-5A1C2FC8D3C7}" dt="2022-03-27T22:10:13.307" v="6556" actId="20577"/>
          <ac:spMkLst>
            <pc:docMk/>
            <pc:sldMk cId="961658248" sldId="327"/>
            <ac:spMk id="9" creationId="{5E1EFE71-3CB0-4229-BC03-54489FD74369}"/>
          </ac:spMkLst>
        </pc:spChg>
      </pc:sldChg>
      <pc:sldChg chg="add del">
        <pc:chgData name="Lorenzo Di Domenico" userId="b92e3e10ad574af4" providerId="LiveId" clId="{7C109891-7D92-491B-AB07-5A1C2FC8D3C7}" dt="2022-03-28T13:58:04.307" v="12651" actId="2696"/>
        <pc:sldMkLst>
          <pc:docMk/>
          <pc:sldMk cId="2277868086" sldId="327"/>
        </pc:sldMkLst>
      </pc:sldChg>
      <pc:sldChg chg="delSp modSp add mod">
        <pc:chgData name="Lorenzo Di Domenico" userId="b92e3e10ad574af4" providerId="LiveId" clId="{7C109891-7D92-491B-AB07-5A1C2FC8D3C7}" dt="2022-03-31T10:59:14.403" v="18114" actId="20577"/>
        <pc:sldMkLst>
          <pc:docMk/>
          <pc:sldMk cId="3524213661" sldId="327"/>
        </pc:sldMkLst>
        <pc:spChg chg="del">
          <ac:chgData name="Lorenzo Di Domenico" userId="b92e3e10ad574af4" providerId="LiveId" clId="{7C109891-7D92-491B-AB07-5A1C2FC8D3C7}" dt="2022-03-29T11:14:55.414" v="12753" actId="478"/>
          <ac:spMkLst>
            <pc:docMk/>
            <pc:sldMk cId="3524213661" sldId="327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31T10:59:14.403" v="18114" actId="20577"/>
          <ac:spMkLst>
            <pc:docMk/>
            <pc:sldMk cId="3524213661" sldId="327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31T08:19:13.787" v="18045" actId="20577"/>
          <ac:spMkLst>
            <pc:docMk/>
            <pc:sldMk cId="3524213661" sldId="327"/>
            <ac:spMk id="10245" creationId="{9E9D7871-5470-4D91-8213-4A46E5028592}"/>
          </ac:spMkLst>
        </pc:spChg>
      </pc:sldChg>
      <pc:sldChg chg="addSp delSp modSp add del mod">
        <pc:chgData name="Lorenzo Di Domenico" userId="b92e3e10ad574af4" providerId="LiveId" clId="{7C109891-7D92-491B-AB07-5A1C2FC8D3C7}" dt="2022-03-28T13:57:42.395" v="12649" actId="2696"/>
        <pc:sldMkLst>
          <pc:docMk/>
          <pc:sldMk cId="840627203" sldId="328"/>
        </pc:sldMkLst>
        <pc:spChg chg="add del mod">
          <ac:chgData name="Lorenzo Di Domenico" userId="b92e3e10ad574af4" providerId="LiveId" clId="{7C109891-7D92-491B-AB07-5A1C2FC8D3C7}" dt="2022-03-27T21:39:14.110" v="6031"/>
          <ac:spMkLst>
            <pc:docMk/>
            <pc:sldMk cId="840627203" sldId="328"/>
            <ac:spMk id="7" creationId="{B34D5787-475E-4378-82CB-D9BB5E453452}"/>
          </ac:spMkLst>
        </pc:spChg>
        <pc:spChg chg="mod">
          <ac:chgData name="Lorenzo Di Domenico" userId="b92e3e10ad574af4" providerId="LiveId" clId="{7C109891-7D92-491B-AB07-5A1C2FC8D3C7}" dt="2022-03-27T21:39:15.086" v="6032" actId="6549"/>
          <ac:spMkLst>
            <pc:docMk/>
            <pc:sldMk cId="840627203" sldId="328"/>
            <ac:spMk id="9" creationId="{5E1EFE71-3CB0-4229-BC03-54489FD74369}"/>
          </ac:spMkLst>
        </pc:spChg>
        <pc:spChg chg="add mod">
          <ac:chgData name="Lorenzo Di Domenico" userId="b92e3e10ad574af4" providerId="LiveId" clId="{7C109891-7D92-491B-AB07-5A1C2FC8D3C7}" dt="2022-03-28T11:41:10.622" v="12115" actId="255"/>
          <ac:spMkLst>
            <pc:docMk/>
            <pc:sldMk cId="840627203" sldId="328"/>
            <ac:spMk id="10" creationId="{4A293FF6-49DE-4E4D-9E35-10120B1EBFA3}"/>
          </ac:spMkLst>
        </pc:spChg>
      </pc:sldChg>
      <pc:sldChg chg="delSp modSp add del mod">
        <pc:chgData name="Lorenzo Di Domenico" userId="b92e3e10ad574af4" providerId="LiveId" clId="{7C109891-7D92-491B-AB07-5A1C2FC8D3C7}" dt="2022-03-29T11:37:19.716" v="13788" actId="2696"/>
        <pc:sldMkLst>
          <pc:docMk/>
          <pc:sldMk cId="1063152988" sldId="328"/>
        </pc:sldMkLst>
        <pc:spChg chg="del">
          <ac:chgData name="Lorenzo Di Domenico" userId="b92e3e10ad574af4" providerId="LiveId" clId="{7C109891-7D92-491B-AB07-5A1C2FC8D3C7}" dt="2022-03-29T11:14:05.944" v="12705" actId="478"/>
          <ac:spMkLst>
            <pc:docMk/>
            <pc:sldMk cId="1063152988" sldId="328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9T11:14:02.289" v="12704" actId="14100"/>
          <ac:spMkLst>
            <pc:docMk/>
            <pc:sldMk cId="1063152988" sldId="328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29T11:28:22.792" v="13544" actId="790"/>
          <ac:spMkLst>
            <pc:docMk/>
            <pc:sldMk cId="1063152988" sldId="328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29T11:30:05.949" v="13568" actId="14100"/>
          <ac:spMkLst>
            <pc:docMk/>
            <pc:sldMk cId="1063152988" sldId="328"/>
            <ac:spMk id="10245" creationId="{9E9D7871-5470-4D91-8213-4A46E5028592}"/>
          </ac:spMkLst>
        </pc:spChg>
      </pc:sldChg>
      <pc:sldChg chg="modSp add mod">
        <pc:chgData name="Lorenzo Di Domenico" userId="b92e3e10ad574af4" providerId="LiveId" clId="{7C109891-7D92-491B-AB07-5A1C2FC8D3C7}" dt="2022-03-31T08:27:10.925" v="18103" actId="20577"/>
        <pc:sldMkLst>
          <pc:docMk/>
          <pc:sldMk cId="3807475778" sldId="328"/>
        </pc:sldMkLst>
        <pc:spChg chg="mod">
          <ac:chgData name="Lorenzo Di Domenico" userId="b92e3e10ad574af4" providerId="LiveId" clId="{7C109891-7D92-491B-AB07-5A1C2FC8D3C7}" dt="2022-03-31T08:27:10.925" v="18103" actId="20577"/>
          <ac:spMkLst>
            <pc:docMk/>
            <pc:sldMk cId="3807475778" sldId="328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29T11:37:57.312" v="13836" actId="14100"/>
          <ac:spMkLst>
            <pc:docMk/>
            <pc:sldMk cId="3807475778" sldId="328"/>
            <ac:spMk id="10245" creationId="{9E9D7871-5470-4D91-8213-4A46E5028592}"/>
          </ac:spMkLst>
        </pc:spChg>
      </pc:sldChg>
      <pc:sldChg chg="delSp modSp add del mod">
        <pc:chgData name="Lorenzo Di Domenico" userId="b92e3e10ad574af4" providerId="LiveId" clId="{7C109891-7D92-491B-AB07-5A1C2FC8D3C7}" dt="2022-03-29T11:37:19.716" v="13788" actId="2696"/>
        <pc:sldMkLst>
          <pc:docMk/>
          <pc:sldMk cId="1875752066" sldId="329"/>
        </pc:sldMkLst>
        <pc:spChg chg="del">
          <ac:chgData name="Lorenzo Di Domenico" userId="b92e3e10ad574af4" providerId="LiveId" clId="{7C109891-7D92-491B-AB07-5A1C2FC8D3C7}" dt="2022-03-29T11:14:29.598" v="12713" actId="478"/>
          <ac:spMkLst>
            <pc:docMk/>
            <pc:sldMk cId="1875752066" sldId="329"/>
            <ac:spMk id="8" creationId="{D6EFB848-DA9C-4EDC-BCDD-A2D41A9286E3}"/>
          </ac:spMkLst>
        </pc:spChg>
        <pc:spChg chg="del mod">
          <ac:chgData name="Lorenzo Di Domenico" userId="b92e3e10ad574af4" providerId="LiveId" clId="{7C109891-7D92-491B-AB07-5A1C2FC8D3C7}" dt="2022-03-29T11:14:27.742" v="12712" actId="478"/>
          <ac:spMkLst>
            <pc:docMk/>
            <pc:sldMk cId="1875752066" sldId="329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29T11:31:34.190" v="13765" actId="20577"/>
          <ac:spMkLst>
            <pc:docMk/>
            <pc:sldMk cId="1875752066" sldId="329"/>
            <ac:spMk id="10" creationId="{4A293FF6-49DE-4E4D-9E35-10120B1EBFA3}"/>
          </ac:spMkLst>
        </pc:spChg>
      </pc:sldChg>
      <pc:sldChg chg="modSp add mod">
        <pc:chgData name="Lorenzo Di Domenico" userId="b92e3e10ad574af4" providerId="LiveId" clId="{7C109891-7D92-491B-AB07-5A1C2FC8D3C7}" dt="2022-03-31T11:07:21.205" v="18859" actId="20577"/>
        <pc:sldMkLst>
          <pc:docMk/>
          <pc:sldMk cId="2297521598" sldId="329"/>
        </pc:sldMkLst>
        <pc:spChg chg="mod">
          <ac:chgData name="Lorenzo Di Domenico" userId="b92e3e10ad574af4" providerId="LiveId" clId="{7C109891-7D92-491B-AB07-5A1C2FC8D3C7}" dt="2022-03-31T11:07:21.205" v="18859" actId="20577"/>
          <ac:spMkLst>
            <pc:docMk/>
            <pc:sldMk cId="2297521598" sldId="329"/>
            <ac:spMk id="10" creationId="{4A293FF6-49DE-4E4D-9E35-10120B1EBFA3}"/>
          </ac:spMkLst>
        </pc:spChg>
        <pc:picChg chg="mod">
          <ac:chgData name="Lorenzo Di Domenico" userId="b92e3e10ad574af4" providerId="LiveId" clId="{7C109891-7D92-491B-AB07-5A1C2FC8D3C7}" dt="2022-03-31T11:06:59.270" v="18829" actId="1076"/>
          <ac:picMkLst>
            <pc:docMk/>
            <pc:sldMk cId="2297521598" sldId="329"/>
            <ac:picMk id="2" creationId="{19993102-9C7A-4476-AB13-2B8C09912DA9}"/>
          </ac:picMkLst>
        </pc:picChg>
      </pc:sldChg>
      <pc:sldChg chg="addSp delSp modSp add del mod">
        <pc:chgData name="Lorenzo Di Domenico" userId="b92e3e10ad574af4" providerId="LiveId" clId="{7C109891-7D92-491B-AB07-5A1C2FC8D3C7}" dt="2022-03-28T13:57:42.395" v="12649" actId="2696"/>
        <pc:sldMkLst>
          <pc:docMk/>
          <pc:sldMk cId="4204152429" sldId="329"/>
        </pc:sldMkLst>
        <pc:spChg chg="mod">
          <ac:chgData name="Lorenzo Di Domenico" userId="b92e3e10ad574af4" providerId="LiveId" clId="{7C109891-7D92-491B-AB07-5A1C2FC8D3C7}" dt="2022-03-27T22:12:00.881" v="6756" actId="20577"/>
          <ac:spMkLst>
            <pc:docMk/>
            <pc:sldMk cId="4204152429" sldId="329"/>
            <ac:spMk id="10" creationId="{4A293FF6-49DE-4E4D-9E35-10120B1EBFA3}"/>
          </ac:spMkLst>
        </pc:spChg>
        <pc:spChg chg="add del mod">
          <ac:chgData name="Lorenzo Di Domenico" userId="b92e3e10ad574af4" providerId="LiveId" clId="{7C109891-7D92-491B-AB07-5A1C2FC8D3C7}" dt="2022-03-27T22:12:10.562" v="6758"/>
          <ac:spMkLst>
            <pc:docMk/>
            <pc:sldMk cId="4204152429" sldId="329"/>
            <ac:spMk id="15" creationId="{DF77E253-3AAE-4E1C-8AF2-AA7B6D0FEF32}"/>
          </ac:spMkLst>
        </pc:spChg>
        <pc:spChg chg="add del mod">
          <ac:chgData name="Lorenzo Di Domenico" userId="b92e3e10ad574af4" providerId="LiveId" clId="{7C109891-7D92-491B-AB07-5A1C2FC8D3C7}" dt="2022-03-27T22:12:10.562" v="6758"/>
          <ac:spMkLst>
            <pc:docMk/>
            <pc:sldMk cId="4204152429" sldId="329"/>
            <ac:spMk id="16" creationId="{7354805C-681F-4A40-A04F-78F27A7A2225}"/>
          </ac:spMkLst>
        </pc:spChg>
        <pc:spChg chg="mod">
          <ac:chgData name="Lorenzo Di Domenico" userId="b92e3e10ad574af4" providerId="LiveId" clId="{7C109891-7D92-491B-AB07-5A1C2FC8D3C7}" dt="2022-03-27T22:11:54.963" v="6755" actId="20577"/>
          <ac:spMkLst>
            <pc:docMk/>
            <pc:sldMk cId="4204152429" sldId="329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27T22:12:13.862" v="6760" actId="1076"/>
          <ac:picMkLst>
            <pc:docMk/>
            <pc:sldMk cId="4204152429" sldId="329"/>
            <ac:picMk id="2" creationId="{19993102-9C7A-4476-AB13-2B8C09912DA9}"/>
          </ac:picMkLst>
        </pc:picChg>
        <pc:cxnChg chg="add del mod">
          <ac:chgData name="Lorenzo Di Domenico" userId="b92e3e10ad574af4" providerId="LiveId" clId="{7C109891-7D92-491B-AB07-5A1C2FC8D3C7}" dt="2022-03-27T22:12:10.562" v="6758"/>
          <ac:cxnSpMkLst>
            <pc:docMk/>
            <pc:sldMk cId="4204152429" sldId="329"/>
            <ac:cxnSpMk id="11" creationId="{234FA419-726D-4323-99B8-692C27EF1CBD}"/>
          </ac:cxnSpMkLst>
        </pc:cxnChg>
        <pc:cxnChg chg="add del mod">
          <ac:chgData name="Lorenzo Di Domenico" userId="b92e3e10ad574af4" providerId="LiveId" clId="{7C109891-7D92-491B-AB07-5A1C2FC8D3C7}" dt="2022-03-27T22:12:10.562" v="6758"/>
          <ac:cxnSpMkLst>
            <pc:docMk/>
            <pc:sldMk cId="4204152429" sldId="329"/>
            <ac:cxnSpMk id="13" creationId="{AF9F9634-8104-425E-BE80-322E3D183BE5}"/>
          </ac:cxnSpMkLst>
        </pc:cxnChg>
        <pc:cxnChg chg="add del mod">
          <ac:chgData name="Lorenzo Di Domenico" userId="b92e3e10ad574af4" providerId="LiveId" clId="{7C109891-7D92-491B-AB07-5A1C2FC8D3C7}" dt="2022-03-27T22:12:10.562" v="6758"/>
          <ac:cxnSpMkLst>
            <pc:docMk/>
            <pc:sldMk cId="4204152429" sldId="329"/>
            <ac:cxnSpMk id="14" creationId="{54972FB2-9157-435B-834D-E1B8D9487750}"/>
          </ac:cxnSpMkLst>
        </pc:cxnChg>
      </pc:sldChg>
      <pc:sldChg chg="add del">
        <pc:chgData name="Lorenzo Di Domenico" userId="b92e3e10ad574af4" providerId="LiveId" clId="{7C109891-7D92-491B-AB07-5A1C2FC8D3C7}" dt="2022-03-27T22:12:19.563" v="6762" actId="47"/>
        <pc:sldMkLst>
          <pc:docMk/>
          <pc:sldMk cId="560466911" sldId="330"/>
        </pc:sldMkLst>
      </pc:sldChg>
      <pc:sldChg chg="delSp modSp add mod">
        <pc:chgData name="Lorenzo Di Domenico" userId="b92e3e10ad574af4" providerId="LiveId" clId="{7C109891-7D92-491B-AB07-5A1C2FC8D3C7}" dt="2022-03-29T11:16:18.358" v="12796" actId="5793"/>
        <pc:sldMkLst>
          <pc:docMk/>
          <pc:sldMk cId="1892027935" sldId="330"/>
        </pc:sldMkLst>
        <pc:spChg chg="del">
          <ac:chgData name="Lorenzo Di Domenico" userId="b92e3e10ad574af4" providerId="LiveId" clId="{7C109891-7D92-491B-AB07-5A1C2FC8D3C7}" dt="2022-03-29T11:15:35.454" v="12791" actId="478"/>
          <ac:spMkLst>
            <pc:docMk/>
            <pc:sldMk cId="1892027935" sldId="330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9T11:15:33.269" v="12790" actId="14100"/>
          <ac:spMkLst>
            <pc:docMk/>
            <pc:sldMk cId="1892027935" sldId="330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29T11:16:18.358" v="12796" actId="5793"/>
          <ac:spMkLst>
            <pc:docMk/>
            <pc:sldMk cId="1892027935" sldId="330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28T10:52:48.588" v="10087" actId="1035"/>
          <ac:spMkLst>
            <pc:docMk/>
            <pc:sldMk cId="1892027935" sldId="330"/>
            <ac:spMk id="10245" creationId="{9E9D7871-5470-4D91-8213-4A46E5028592}"/>
          </ac:spMkLst>
        </pc:spChg>
      </pc:sldChg>
      <pc:sldChg chg="add del">
        <pc:chgData name="Lorenzo Di Domenico" userId="b92e3e10ad574af4" providerId="LiveId" clId="{7C109891-7D92-491B-AB07-5A1C2FC8D3C7}" dt="2022-03-27T22:12:57.086" v="6763" actId="47"/>
        <pc:sldMkLst>
          <pc:docMk/>
          <pc:sldMk cId="254800212" sldId="331"/>
        </pc:sldMkLst>
      </pc:sldChg>
      <pc:sldChg chg="addSp delSp modSp add mod modAnim">
        <pc:chgData name="Lorenzo Di Domenico" userId="b92e3e10ad574af4" providerId="LiveId" clId="{7C109891-7D92-491B-AB07-5A1C2FC8D3C7}" dt="2022-03-30T23:48:11.089" v="17558" actId="1076"/>
        <pc:sldMkLst>
          <pc:docMk/>
          <pc:sldMk cId="340024805" sldId="331"/>
        </pc:sldMkLst>
        <pc:spChg chg="del">
          <ac:chgData name="Lorenzo Di Domenico" userId="b92e3e10ad574af4" providerId="LiveId" clId="{7C109891-7D92-491B-AB07-5A1C2FC8D3C7}" dt="2022-03-29T11:15:09.832" v="12767" actId="478"/>
          <ac:spMkLst>
            <pc:docMk/>
            <pc:sldMk cId="340024805" sldId="331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30T23:47:56.904" v="17553" actId="20577"/>
          <ac:spMkLst>
            <pc:docMk/>
            <pc:sldMk cId="340024805" sldId="331"/>
            <ac:spMk id="12" creationId="{1A43F747-5F74-4BA9-B720-2B5E9AE7A851}"/>
          </ac:spMkLst>
        </pc:spChg>
        <pc:spChg chg="mod">
          <ac:chgData name="Lorenzo Di Domenico" userId="b92e3e10ad574af4" providerId="LiveId" clId="{7C109891-7D92-491B-AB07-5A1C2FC8D3C7}" dt="2022-03-30T23:46:34.815" v="17353" actId="20577"/>
          <ac:spMkLst>
            <pc:docMk/>
            <pc:sldMk cId="340024805" sldId="331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27T22:30:05.861" v="8137" actId="1076"/>
          <ac:picMkLst>
            <pc:docMk/>
            <pc:sldMk cId="340024805" sldId="331"/>
            <ac:picMk id="6" creationId="{2D9F4DE4-4FF5-4048-816F-ED7587A4DAF1}"/>
          </ac:picMkLst>
        </pc:picChg>
        <pc:picChg chg="add mod">
          <ac:chgData name="Lorenzo Di Domenico" userId="b92e3e10ad574af4" providerId="LiveId" clId="{7C109891-7D92-491B-AB07-5A1C2FC8D3C7}" dt="2022-03-30T23:48:07.791" v="17556" actId="1076"/>
          <ac:picMkLst>
            <pc:docMk/>
            <pc:sldMk cId="340024805" sldId="331"/>
            <ac:picMk id="7" creationId="{82F7F189-E6CC-4544-B1D1-A564C41133B9}"/>
          </ac:picMkLst>
        </pc:picChg>
        <pc:picChg chg="add mod">
          <ac:chgData name="Lorenzo Di Domenico" userId="b92e3e10ad574af4" providerId="LiveId" clId="{7C109891-7D92-491B-AB07-5A1C2FC8D3C7}" dt="2022-03-30T23:48:04.987" v="17554" actId="1076"/>
          <ac:picMkLst>
            <pc:docMk/>
            <pc:sldMk cId="340024805" sldId="331"/>
            <ac:picMk id="9" creationId="{65101AA5-F846-4E00-AD90-E06377F6DAD0}"/>
          </ac:picMkLst>
        </pc:picChg>
        <pc:picChg chg="add mod">
          <ac:chgData name="Lorenzo Di Domenico" userId="b92e3e10ad574af4" providerId="LiveId" clId="{7C109891-7D92-491B-AB07-5A1C2FC8D3C7}" dt="2022-03-30T23:48:11.089" v="17558" actId="1076"/>
          <ac:picMkLst>
            <pc:docMk/>
            <pc:sldMk cId="340024805" sldId="331"/>
            <ac:picMk id="10" creationId="{94EF94C4-8455-46FA-8702-296171735D21}"/>
          </ac:picMkLst>
        </pc:picChg>
        <pc:picChg chg="add mod">
          <ac:chgData name="Lorenzo Di Domenico" userId="b92e3e10ad574af4" providerId="LiveId" clId="{7C109891-7D92-491B-AB07-5A1C2FC8D3C7}" dt="2022-03-30T23:48:09.742" v="17557" actId="1076"/>
          <ac:picMkLst>
            <pc:docMk/>
            <pc:sldMk cId="340024805" sldId="331"/>
            <ac:picMk id="11" creationId="{3B7D8F2E-2F5A-40ED-AB1E-E20FB96BF12F}"/>
          </ac:picMkLst>
        </pc:picChg>
      </pc:sldChg>
      <pc:sldChg chg="addSp delSp modSp add mod modAnim">
        <pc:chgData name="Lorenzo Di Domenico" userId="b92e3e10ad574af4" providerId="LiveId" clId="{7C109891-7D92-491B-AB07-5A1C2FC8D3C7}" dt="2022-03-29T11:39:56.349" v="13889" actId="478"/>
        <pc:sldMkLst>
          <pc:docMk/>
          <pc:sldMk cId="1679604326" sldId="332"/>
        </pc:sldMkLst>
        <pc:spChg chg="del">
          <ac:chgData name="Lorenzo Di Domenico" userId="b92e3e10ad574af4" providerId="LiveId" clId="{7C109891-7D92-491B-AB07-5A1C2FC8D3C7}" dt="2022-03-29T11:39:56.349" v="13889" actId="478"/>
          <ac:spMkLst>
            <pc:docMk/>
            <pc:sldMk cId="1679604326" sldId="332"/>
            <ac:spMk id="8" creationId="{D6EFB848-DA9C-4EDC-BCDD-A2D41A9286E3}"/>
          </ac:spMkLst>
        </pc:spChg>
        <pc:spChg chg="add del">
          <ac:chgData name="Lorenzo Di Domenico" userId="b92e3e10ad574af4" providerId="LiveId" clId="{7C109891-7D92-491B-AB07-5A1C2FC8D3C7}" dt="2022-03-27T22:39:58.376" v="8200" actId="478"/>
          <ac:spMkLst>
            <pc:docMk/>
            <pc:sldMk cId="1679604326" sldId="332"/>
            <ac:spMk id="9" creationId="{5E1EFE71-3CB0-4229-BC03-54489FD74369}"/>
          </ac:spMkLst>
        </pc:spChg>
        <pc:spChg chg="del">
          <ac:chgData name="Lorenzo Di Domenico" userId="b92e3e10ad574af4" providerId="LiveId" clId="{7C109891-7D92-491B-AB07-5A1C2FC8D3C7}" dt="2022-03-27T22:33:46.011" v="8195" actId="478"/>
          <ac:spMkLst>
            <pc:docMk/>
            <pc:sldMk cId="1679604326" sldId="332"/>
            <ac:spMk id="10" creationId="{4A293FF6-49DE-4E4D-9E35-10120B1EBFA3}"/>
          </ac:spMkLst>
        </pc:spChg>
        <pc:spChg chg="add del mod">
          <ac:chgData name="Lorenzo Di Domenico" userId="b92e3e10ad574af4" providerId="LiveId" clId="{7C109891-7D92-491B-AB07-5A1C2FC8D3C7}" dt="2022-03-27T22:33:53.128" v="8199"/>
          <ac:spMkLst>
            <pc:docMk/>
            <pc:sldMk cId="1679604326" sldId="332"/>
            <ac:spMk id="11" creationId="{9BB2BB76-FE71-4542-AE5E-91A14485B5C2}"/>
          </ac:spMkLst>
        </pc:spChg>
        <pc:spChg chg="add del mod">
          <ac:chgData name="Lorenzo Di Domenico" userId="b92e3e10ad574af4" providerId="LiveId" clId="{7C109891-7D92-491B-AB07-5A1C2FC8D3C7}" dt="2022-03-27T22:33:53.128" v="8199"/>
          <ac:spMkLst>
            <pc:docMk/>
            <pc:sldMk cId="1679604326" sldId="332"/>
            <ac:spMk id="13" creationId="{A7B4386A-E7B9-4899-B842-0F7DE12B4589}"/>
          </ac:spMkLst>
        </pc:spChg>
        <pc:spChg chg="add del mod">
          <ac:chgData name="Lorenzo Di Domenico" userId="b92e3e10ad574af4" providerId="LiveId" clId="{7C109891-7D92-491B-AB07-5A1C2FC8D3C7}" dt="2022-03-27T22:33:53.128" v="8199"/>
          <ac:spMkLst>
            <pc:docMk/>
            <pc:sldMk cId="1679604326" sldId="332"/>
            <ac:spMk id="14" creationId="{1B076C66-2613-484C-BD80-B3CAE23D0F19}"/>
          </ac:spMkLst>
        </pc:spChg>
        <pc:spChg chg="add del mod">
          <ac:chgData name="Lorenzo Di Domenico" userId="b92e3e10ad574af4" providerId="LiveId" clId="{7C109891-7D92-491B-AB07-5A1C2FC8D3C7}" dt="2022-03-27T22:33:53.128" v="8199"/>
          <ac:spMkLst>
            <pc:docMk/>
            <pc:sldMk cId="1679604326" sldId="332"/>
            <ac:spMk id="15" creationId="{26F1885A-F3D5-41C4-AF62-3A9C463DF07F}"/>
          </ac:spMkLst>
        </pc:spChg>
        <pc:spChg chg="add del mod">
          <ac:chgData name="Lorenzo Di Domenico" userId="b92e3e10ad574af4" providerId="LiveId" clId="{7C109891-7D92-491B-AB07-5A1C2FC8D3C7}" dt="2022-03-27T22:33:53.128" v="8199"/>
          <ac:spMkLst>
            <pc:docMk/>
            <pc:sldMk cId="1679604326" sldId="332"/>
            <ac:spMk id="21" creationId="{E76E9A4C-A391-4D38-B7BA-D8C1A7C61954}"/>
          </ac:spMkLst>
        </pc:spChg>
        <pc:spChg chg="add del mod">
          <ac:chgData name="Lorenzo Di Domenico" userId="b92e3e10ad574af4" providerId="LiveId" clId="{7C109891-7D92-491B-AB07-5A1C2FC8D3C7}" dt="2022-03-27T22:33:53.128" v="8199"/>
          <ac:spMkLst>
            <pc:docMk/>
            <pc:sldMk cId="1679604326" sldId="332"/>
            <ac:spMk id="22" creationId="{0EE73205-7179-4586-A559-FCD24BFE7FE6}"/>
          </ac:spMkLst>
        </pc:spChg>
        <pc:spChg chg="add del mod">
          <ac:chgData name="Lorenzo Di Domenico" userId="b92e3e10ad574af4" providerId="LiveId" clId="{7C109891-7D92-491B-AB07-5A1C2FC8D3C7}" dt="2022-03-27T22:33:53.128" v="8199"/>
          <ac:spMkLst>
            <pc:docMk/>
            <pc:sldMk cId="1679604326" sldId="332"/>
            <ac:spMk id="23" creationId="{047B5D4A-9488-4BE1-87BC-D67A22E12BB1}"/>
          </ac:spMkLst>
        </pc:spChg>
        <pc:spChg chg="add del mod">
          <ac:chgData name="Lorenzo Di Domenico" userId="b92e3e10ad574af4" providerId="LiveId" clId="{7C109891-7D92-491B-AB07-5A1C2FC8D3C7}" dt="2022-03-27T22:33:53.128" v="8199"/>
          <ac:spMkLst>
            <pc:docMk/>
            <pc:sldMk cId="1679604326" sldId="332"/>
            <ac:spMk id="24" creationId="{FA072E08-E0E7-4DCC-AEEA-48CE2DEB35DC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25" creationId="{21D6C33C-CE10-44C4-AF30-DE0074060C1B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25" creationId="{93F8E721-EDB5-4744-894C-96628956E830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26" creationId="{F563E916-D335-4F62-A211-5F7AD6158798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27" creationId="{84E08EAB-E124-4B10-A01B-05D0B7E20261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28" creationId="{728AE7CC-C069-4F82-ABF2-11B54D7A0497}"/>
          </ac:spMkLst>
        </pc:spChg>
        <pc:spChg chg="add mod">
          <ac:chgData name="Lorenzo Di Domenico" userId="b92e3e10ad574af4" providerId="LiveId" clId="{7C109891-7D92-491B-AB07-5A1C2FC8D3C7}" dt="2022-03-29T11:18:38.701" v="12960" actId="1076"/>
          <ac:spMkLst>
            <pc:docMk/>
            <pc:sldMk cId="1679604326" sldId="332"/>
            <ac:spMk id="30" creationId="{486C23EF-56D3-4C5E-B32C-C61C735641CA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32" creationId="{4EB29657-17FE-4A30-A192-279C4DAC4404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33" creationId="{71EB8E0C-CBF7-47AE-B829-A187FA7FABD9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34" creationId="{63ABE91F-7419-4CE1-9FFD-E954FCD6999D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37" creationId="{76B2DDAF-EC4A-4B06-9C12-F2749492F1CE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41" creationId="{DC3E78AD-F3A8-433D-8BF7-DF208C599E1A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42" creationId="{DABEDF9E-C23F-4DFE-95DE-F919AAE49048}"/>
          </ac:spMkLst>
        </pc:spChg>
        <pc:spChg chg="add del mod">
          <ac:chgData name="Lorenzo Di Domenico" userId="b92e3e10ad574af4" providerId="LiveId" clId="{7C109891-7D92-491B-AB07-5A1C2FC8D3C7}" dt="2022-03-27T22:40:02.912" v="8202"/>
          <ac:spMkLst>
            <pc:docMk/>
            <pc:sldMk cId="1679604326" sldId="332"/>
            <ac:spMk id="43" creationId="{368EEDA2-634F-4E61-B3F5-AB0AB488CE22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44" creationId="{58BB81AE-9231-49F9-A36F-EC857919C47F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45" creationId="{775AE5A0-1E9E-4E59-9BC4-8DA4E95CC95B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46" creationId="{BB912D6F-F97D-44D2-BF29-9757BAB0C6CB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47" creationId="{EE2E1F5A-F2DB-4F9D-A98C-D40D9B9E731C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51" creationId="{A371B555-5C64-437E-B460-A1E11B05F3AF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52" creationId="{9E6EB4EC-8602-4B6F-A39E-78F38774EE2F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53" creationId="{29508819-4B8F-4608-A507-EA87BF80E833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56" creationId="{7449F020-E511-4DCF-8DAB-412440FA342D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60" creationId="{41C9DE4C-D58E-4C4B-A90B-7DA95F4C1992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61" creationId="{5DDA4087-FC09-4F14-A000-4E1EDC756885}"/>
          </ac:spMkLst>
        </pc:spChg>
        <pc:spChg chg="add mod">
          <ac:chgData name="Lorenzo Di Domenico" userId="b92e3e10ad574af4" providerId="LiveId" clId="{7C109891-7D92-491B-AB07-5A1C2FC8D3C7}" dt="2022-03-28T10:26:06.304" v="9457" actId="1076"/>
          <ac:spMkLst>
            <pc:docMk/>
            <pc:sldMk cId="1679604326" sldId="332"/>
            <ac:spMk id="62" creationId="{1B4B6316-E72B-4BD8-B736-0A74F947A694}"/>
          </ac:spMkLst>
        </pc:spChg>
        <pc:spChg chg="mod">
          <ac:chgData name="Lorenzo Di Domenico" userId="b92e3e10ad574af4" providerId="LiveId" clId="{7C109891-7D92-491B-AB07-5A1C2FC8D3C7}" dt="2022-03-28T10:50:18.329" v="9718" actId="20577"/>
          <ac:spMkLst>
            <pc:docMk/>
            <pc:sldMk cId="1679604326" sldId="332"/>
            <ac:spMk id="10245" creationId="{9E9D7871-5470-4D91-8213-4A46E5028592}"/>
          </ac:spMkLst>
        </pc:spChg>
        <pc:cxnChg chg="add mod">
          <ac:chgData name="Lorenzo Di Domenico" userId="b92e3e10ad574af4" providerId="LiveId" clId="{7C109891-7D92-491B-AB07-5A1C2FC8D3C7}" dt="2022-03-28T10:26:06.304" v="9457" actId="1076"/>
          <ac:cxnSpMkLst>
            <pc:docMk/>
            <pc:sldMk cId="1679604326" sldId="332"/>
            <ac:cxnSpMk id="3" creationId="{59272103-8631-4A15-A02B-B2A606DF33A8}"/>
          </ac:cxnSpMkLst>
        </pc:cxnChg>
        <pc:cxnChg chg="add del mod">
          <ac:chgData name="Lorenzo Di Domenico" userId="b92e3e10ad574af4" providerId="LiveId" clId="{7C109891-7D92-491B-AB07-5A1C2FC8D3C7}" dt="2022-03-27T22:33:53.128" v="8199"/>
          <ac:cxnSpMkLst>
            <pc:docMk/>
            <pc:sldMk cId="1679604326" sldId="332"/>
            <ac:cxnSpMk id="16" creationId="{C8EFE67F-620B-46BF-BCC2-B26F6F674ECE}"/>
          </ac:cxnSpMkLst>
        </pc:cxnChg>
        <pc:cxnChg chg="add del mod">
          <ac:chgData name="Lorenzo Di Domenico" userId="b92e3e10ad574af4" providerId="LiveId" clId="{7C109891-7D92-491B-AB07-5A1C2FC8D3C7}" dt="2022-03-27T22:33:53.128" v="8199"/>
          <ac:cxnSpMkLst>
            <pc:docMk/>
            <pc:sldMk cId="1679604326" sldId="332"/>
            <ac:cxnSpMk id="17" creationId="{048BC2C8-E84E-4C4D-86E1-94DA689D99AD}"/>
          </ac:cxnSpMkLst>
        </pc:cxnChg>
        <pc:cxnChg chg="add del mod">
          <ac:chgData name="Lorenzo Di Domenico" userId="b92e3e10ad574af4" providerId="LiveId" clId="{7C109891-7D92-491B-AB07-5A1C2FC8D3C7}" dt="2022-03-27T22:33:53.128" v="8199"/>
          <ac:cxnSpMkLst>
            <pc:docMk/>
            <pc:sldMk cId="1679604326" sldId="332"/>
            <ac:cxnSpMk id="18" creationId="{E8D950C5-BE53-4BCB-8099-CE80649B6E25}"/>
          </ac:cxnSpMkLst>
        </pc:cxnChg>
        <pc:cxnChg chg="add del mod">
          <ac:chgData name="Lorenzo Di Domenico" userId="b92e3e10ad574af4" providerId="LiveId" clId="{7C109891-7D92-491B-AB07-5A1C2FC8D3C7}" dt="2022-03-27T22:33:53.128" v="8199"/>
          <ac:cxnSpMkLst>
            <pc:docMk/>
            <pc:sldMk cId="1679604326" sldId="332"/>
            <ac:cxnSpMk id="19" creationId="{15417F64-26B1-4354-95FF-F5A288C3DC5A}"/>
          </ac:cxnSpMkLst>
        </pc:cxnChg>
        <pc:cxnChg chg="add del mod">
          <ac:chgData name="Lorenzo Di Domenico" userId="b92e3e10ad574af4" providerId="LiveId" clId="{7C109891-7D92-491B-AB07-5A1C2FC8D3C7}" dt="2022-03-27T22:33:53.128" v="8199"/>
          <ac:cxnSpMkLst>
            <pc:docMk/>
            <pc:sldMk cId="1679604326" sldId="332"/>
            <ac:cxnSpMk id="20" creationId="{AB6A27A5-D896-41E9-80A8-58E63277AEA6}"/>
          </ac:cxnSpMkLst>
        </pc:cxnChg>
        <pc:cxnChg chg="add del mod">
          <ac:chgData name="Lorenzo Di Domenico" userId="b92e3e10ad574af4" providerId="LiveId" clId="{7C109891-7D92-491B-AB07-5A1C2FC8D3C7}" dt="2022-03-27T22:40:02.912" v="8202"/>
          <ac:cxnSpMkLst>
            <pc:docMk/>
            <pc:sldMk cId="1679604326" sldId="332"/>
            <ac:cxnSpMk id="29" creationId="{A6D4514E-0A51-433F-9B34-104A7B6E2BFA}"/>
          </ac:cxnSpMkLst>
        </pc:cxnChg>
        <pc:cxnChg chg="add del mod">
          <ac:chgData name="Lorenzo Di Domenico" userId="b92e3e10ad574af4" providerId="LiveId" clId="{7C109891-7D92-491B-AB07-5A1C2FC8D3C7}" dt="2022-03-27T22:40:02.912" v="8202"/>
          <ac:cxnSpMkLst>
            <pc:docMk/>
            <pc:sldMk cId="1679604326" sldId="332"/>
            <ac:cxnSpMk id="30" creationId="{46976E66-1624-417D-A69F-2AD5B3665185}"/>
          </ac:cxnSpMkLst>
        </pc:cxnChg>
        <pc:cxnChg chg="add del mod">
          <ac:chgData name="Lorenzo Di Domenico" userId="b92e3e10ad574af4" providerId="LiveId" clId="{7C109891-7D92-491B-AB07-5A1C2FC8D3C7}" dt="2022-03-27T22:40:02.912" v="8202"/>
          <ac:cxnSpMkLst>
            <pc:docMk/>
            <pc:sldMk cId="1679604326" sldId="332"/>
            <ac:cxnSpMk id="31" creationId="{FA28A5CF-7826-4EFF-AA71-55FEF2A5D0D9}"/>
          </ac:cxnSpMkLst>
        </pc:cxnChg>
        <pc:cxnChg chg="add del mod">
          <ac:chgData name="Lorenzo Di Domenico" userId="b92e3e10ad574af4" providerId="LiveId" clId="{7C109891-7D92-491B-AB07-5A1C2FC8D3C7}" dt="2022-03-27T22:40:02.912" v="8202"/>
          <ac:cxnSpMkLst>
            <pc:docMk/>
            <pc:sldMk cId="1679604326" sldId="332"/>
            <ac:cxnSpMk id="35" creationId="{1C93FD7E-2C89-4621-969B-FCD5EC901D1D}"/>
          </ac:cxnSpMkLst>
        </pc:cxnChg>
        <pc:cxnChg chg="add del mod">
          <ac:chgData name="Lorenzo Di Domenico" userId="b92e3e10ad574af4" providerId="LiveId" clId="{7C109891-7D92-491B-AB07-5A1C2FC8D3C7}" dt="2022-03-27T22:40:02.912" v="8202"/>
          <ac:cxnSpMkLst>
            <pc:docMk/>
            <pc:sldMk cId="1679604326" sldId="332"/>
            <ac:cxnSpMk id="36" creationId="{263BB5E5-7305-46C4-8ACD-0B2910163E22}"/>
          </ac:cxnSpMkLst>
        </pc:cxnChg>
        <pc:cxnChg chg="add del mod">
          <ac:chgData name="Lorenzo Di Domenico" userId="b92e3e10ad574af4" providerId="LiveId" clId="{7C109891-7D92-491B-AB07-5A1C2FC8D3C7}" dt="2022-03-27T22:40:02.912" v="8202"/>
          <ac:cxnSpMkLst>
            <pc:docMk/>
            <pc:sldMk cId="1679604326" sldId="332"/>
            <ac:cxnSpMk id="38" creationId="{5A08C220-14CD-42CD-8724-7803647E8345}"/>
          </ac:cxnSpMkLst>
        </pc:cxnChg>
        <pc:cxnChg chg="add del mod">
          <ac:chgData name="Lorenzo Di Domenico" userId="b92e3e10ad574af4" providerId="LiveId" clId="{7C109891-7D92-491B-AB07-5A1C2FC8D3C7}" dt="2022-03-27T22:40:02.912" v="8202"/>
          <ac:cxnSpMkLst>
            <pc:docMk/>
            <pc:sldMk cId="1679604326" sldId="332"/>
            <ac:cxnSpMk id="39" creationId="{3457627E-C7BE-4CA5-B51F-3181A06AA67A}"/>
          </ac:cxnSpMkLst>
        </pc:cxnChg>
        <pc:cxnChg chg="add del mod">
          <ac:chgData name="Lorenzo Di Domenico" userId="b92e3e10ad574af4" providerId="LiveId" clId="{7C109891-7D92-491B-AB07-5A1C2FC8D3C7}" dt="2022-03-27T22:40:02.912" v="8202"/>
          <ac:cxnSpMkLst>
            <pc:docMk/>
            <pc:sldMk cId="1679604326" sldId="332"/>
            <ac:cxnSpMk id="40" creationId="{86A78F93-4761-405A-89F2-10FC2189D52D}"/>
          </ac:cxnSpMkLst>
        </pc:cxnChg>
        <pc:cxnChg chg="add mod">
          <ac:chgData name="Lorenzo Di Domenico" userId="b92e3e10ad574af4" providerId="LiveId" clId="{7C109891-7D92-491B-AB07-5A1C2FC8D3C7}" dt="2022-03-28T10:26:06.304" v="9457" actId="1076"/>
          <ac:cxnSpMkLst>
            <pc:docMk/>
            <pc:sldMk cId="1679604326" sldId="332"/>
            <ac:cxnSpMk id="48" creationId="{98AB7672-E279-4302-92A7-854A3398ECA2}"/>
          </ac:cxnSpMkLst>
        </pc:cxnChg>
        <pc:cxnChg chg="add mod">
          <ac:chgData name="Lorenzo Di Domenico" userId="b92e3e10ad574af4" providerId="LiveId" clId="{7C109891-7D92-491B-AB07-5A1C2FC8D3C7}" dt="2022-03-28T10:26:06.304" v="9457" actId="1076"/>
          <ac:cxnSpMkLst>
            <pc:docMk/>
            <pc:sldMk cId="1679604326" sldId="332"/>
            <ac:cxnSpMk id="49" creationId="{94BFE60F-DD0A-44F0-9045-C4989FFC9F32}"/>
          </ac:cxnSpMkLst>
        </pc:cxnChg>
        <pc:cxnChg chg="add mod">
          <ac:chgData name="Lorenzo Di Domenico" userId="b92e3e10ad574af4" providerId="LiveId" clId="{7C109891-7D92-491B-AB07-5A1C2FC8D3C7}" dt="2022-03-28T10:26:06.304" v="9457" actId="1076"/>
          <ac:cxnSpMkLst>
            <pc:docMk/>
            <pc:sldMk cId="1679604326" sldId="332"/>
            <ac:cxnSpMk id="50" creationId="{0AE97BC4-844E-4F47-AB96-E1862CBD4602}"/>
          </ac:cxnSpMkLst>
        </pc:cxnChg>
        <pc:cxnChg chg="add mod">
          <ac:chgData name="Lorenzo Di Domenico" userId="b92e3e10ad574af4" providerId="LiveId" clId="{7C109891-7D92-491B-AB07-5A1C2FC8D3C7}" dt="2022-03-28T10:26:06.304" v="9457" actId="1076"/>
          <ac:cxnSpMkLst>
            <pc:docMk/>
            <pc:sldMk cId="1679604326" sldId="332"/>
            <ac:cxnSpMk id="54" creationId="{E0935B7E-01EF-49B4-A90B-4B054A09C9BC}"/>
          </ac:cxnSpMkLst>
        </pc:cxnChg>
        <pc:cxnChg chg="add mod">
          <ac:chgData name="Lorenzo Di Domenico" userId="b92e3e10ad574af4" providerId="LiveId" clId="{7C109891-7D92-491B-AB07-5A1C2FC8D3C7}" dt="2022-03-28T10:26:06.304" v="9457" actId="1076"/>
          <ac:cxnSpMkLst>
            <pc:docMk/>
            <pc:sldMk cId="1679604326" sldId="332"/>
            <ac:cxnSpMk id="55" creationId="{623B1131-7FA9-42E9-8A6F-15ED43A6F797}"/>
          </ac:cxnSpMkLst>
        </pc:cxnChg>
        <pc:cxnChg chg="add mod">
          <ac:chgData name="Lorenzo Di Domenico" userId="b92e3e10ad574af4" providerId="LiveId" clId="{7C109891-7D92-491B-AB07-5A1C2FC8D3C7}" dt="2022-03-28T10:26:06.304" v="9457" actId="1076"/>
          <ac:cxnSpMkLst>
            <pc:docMk/>
            <pc:sldMk cId="1679604326" sldId="332"/>
            <ac:cxnSpMk id="57" creationId="{2219E422-8A9D-41E8-9B02-EEA7B86E4B1A}"/>
          </ac:cxnSpMkLst>
        </pc:cxnChg>
        <pc:cxnChg chg="add mod">
          <ac:chgData name="Lorenzo Di Domenico" userId="b92e3e10ad574af4" providerId="LiveId" clId="{7C109891-7D92-491B-AB07-5A1C2FC8D3C7}" dt="2022-03-28T10:26:06.304" v="9457" actId="1076"/>
          <ac:cxnSpMkLst>
            <pc:docMk/>
            <pc:sldMk cId="1679604326" sldId="332"/>
            <ac:cxnSpMk id="58" creationId="{3A1E3120-99F4-42A4-BBA2-FE1B29F357AE}"/>
          </ac:cxnSpMkLst>
        </pc:cxnChg>
        <pc:cxnChg chg="add mod">
          <ac:chgData name="Lorenzo Di Domenico" userId="b92e3e10ad574af4" providerId="LiveId" clId="{7C109891-7D92-491B-AB07-5A1C2FC8D3C7}" dt="2022-03-28T10:26:06.304" v="9457" actId="1076"/>
          <ac:cxnSpMkLst>
            <pc:docMk/>
            <pc:sldMk cId="1679604326" sldId="332"/>
            <ac:cxnSpMk id="59" creationId="{180FA1ED-A611-445F-8B43-E3AD18E781D4}"/>
          </ac:cxnSpMkLst>
        </pc:cxnChg>
      </pc:sldChg>
      <pc:sldChg chg="modSp add del mod">
        <pc:chgData name="Lorenzo Di Domenico" userId="b92e3e10ad574af4" providerId="LiveId" clId="{7C109891-7D92-491B-AB07-5A1C2FC8D3C7}" dt="2022-03-28T10:26:11.832" v="9458" actId="47"/>
        <pc:sldMkLst>
          <pc:docMk/>
          <pc:sldMk cId="3751592741" sldId="333"/>
        </pc:sldMkLst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44" creationId="{58BB81AE-9231-49F9-A36F-EC857919C47F}"/>
          </ac:spMkLst>
        </pc:spChg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45" creationId="{775AE5A0-1E9E-4E59-9BC4-8DA4E95CC95B}"/>
          </ac:spMkLst>
        </pc:spChg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46" creationId="{BB912D6F-F97D-44D2-BF29-9757BAB0C6CB}"/>
          </ac:spMkLst>
        </pc:spChg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47" creationId="{EE2E1F5A-F2DB-4F9D-A98C-D40D9B9E731C}"/>
          </ac:spMkLst>
        </pc:spChg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51" creationId="{A371B555-5C64-437E-B460-A1E11B05F3AF}"/>
          </ac:spMkLst>
        </pc:spChg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52" creationId="{9E6EB4EC-8602-4B6F-A39E-78F38774EE2F}"/>
          </ac:spMkLst>
        </pc:spChg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53" creationId="{29508819-4B8F-4608-A507-EA87BF80E833}"/>
          </ac:spMkLst>
        </pc:spChg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56" creationId="{7449F020-E511-4DCF-8DAB-412440FA342D}"/>
          </ac:spMkLst>
        </pc:spChg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60" creationId="{41C9DE4C-D58E-4C4B-A90B-7DA95F4C1992}"/>
          </ac:spMkLst>
        </pc:spChg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61" creationId="{5DDA4087-FC09-4F14-A000-4E1EDC756885}"/>
          </ac:spMkLst>
        </pc:spChg>
        <pc:spChg chg="mod">
          <ac:chgData name="Lorenzo Di Domenico" userId="b92e3e10ad574af4" providerId="LiveId" clId="{7C109891-7D92-491B-AB07-5A1C2FC8D3C7}" dt="2022-03-28T10:17:25.788" v="9298" actId="1076"/>
          <ac:spMkLst>
            <pc:docMk/>
            <pc:sldMk cId="3751592741" sldId="333"/>
            <ac:spMk id="62" creationId="{1B4B6316-E72B-4BD8-B736-0A74F947A694}"/>
          </ac:spMkLst>
        </pc:spChg>
        <pc:cxnChg chg="mod">
          <ac:chgData name="Lorenzo Di Domenico" userId="b92e3e10ad574af4" providerId="LiveId" clId="{7C109891-7D92-491B-AB07-5A1C2FC8D3C7}" dt="2022-03-28T10:17:25.788" v="9298" actId="1076"/>
          <ac:cxnSpMkLst>
            <pc:docMk/>
            <pc:sldMk cId="3751592741" sldId="333"/>
            <ac:cxnSpMk id="48" creationId="{98AB7672-E279-4302-92A7-854A3398ECA2}"/>
          </ac:cxnSpMkLst>
        </pc:cxnChg>
        <pc:cxnChg chg="mod">
          <ac:chgData name="Lorenzo Di Domenico" userId="b92e3e10ad574af4" providerId="LiveId" clId="{7C109891-7D92-491B-AB07-5A1C2FC8D3C7}" dt="2022-03-28T10:17:25.788" v="9298" actId="1076"/>
          <ac:cxnSpMkLst>
            <pc:docMk/>
            <pc:sldMk cId="3751592741" sldId="333"/>
            <ac:cxnSpMk id="49" creationId="{94BFE60F-DD0A-44F0-9045-C4989FFC9F32}"/>
          </ac:cxnSpMkLst>
        </pc:cxnChg>
        <pc:cxnChg chg="mod">
          <ac:chgData name="Lorenzo Di Domenico" userId="b92e3e10ad574af4" providerId="LiveId" clId="{7C109891-7D92-491B-AB07-5A1C2FC8D3C7}" dt="2022-03-28T10:17:25.788" v="9298" actId="1076"/>
          <ac:cxnSpMkLst>
            <pc:docMk/>
            <pc:sldMk cId="3751592741" sldId="333"/>
            <ac:cxnSpMk id="50" creationId="{0AE97BC4-844E-4F47-AB96-E1862CBD4602}"/>
          </ac:cxnSpMkLst>
        </pc:cxnChg>
        <pc:cxnChg chg="mod">
          <ac:chgData name="Lorenzo Di Domenico" userId="b92e3e10ad574af4" providerId="LiveId" clId="{7C109891-7D92-491B-AB07-5A1C2FC8D3C7}" dt="2022-03-28T10:17:25.788" v="9298" actId="1076"/>
          <ac:cxnSpMkLst>
            <pc:docMk/>
            <pc:sldMk cId="3751592741" sldId="333"/>
            <ac:cxnSpMk id="54" creationId="{E0935B7E-01EF-49B4-A90B-4B054A09C9BC}"/>
          </ac:cxnSpMkLst>
        </pc:cxnChg>
        <pc:cxnChg chg="mod">
          <ac:chgData name="Lorenzo Di Domenico" userId="b92e3e10ad574af4" providerId="LiveId" clId="{7C109891-7D92-491B-AB07-5A1C2FC8D3C7}" dt="2022-03-28T10:17:25.788" v="9298" actId="1076"/>
          <ac:cxnSpMkLst>
            <pc:docMk/>
            <pc:sldMk cId="3751592741" sldId="333"/>
            <ac:cxnSpMk id="55" creationId="{623B1131-7FA9-42E9-8A6F-15ED43A6F797}"/>
          </ac:cxnSpMkLst>
        </pc:cxnChg>
        <pc:cxnChg chg="mod">
          <ac:chgData name="Lorenzo Di Domenico" userId="b92e3e10ad574af4" providerId="LiveId" clId="{7C109891-7D92-491B-AB07-5A1C2FC8D3C7}" dt="2022-03-28T10:17:25.788" v="9298" actId="1076"/>
          <ac:cxnSpMkLst>
            <pc:docMk/>
            <pc:sldMk cId="3751592741" sldId="333"/>
            <ac:cxnSpMk id="57" creationId="{2219E422-8A9D-41E8-9B02-EEA7B86E4B1A}"/>
          </ac:cxnSpMkLst>
        </pc:cxnChg>
        <pc:cxnChg chg="mod">
          <ac:chgData name="Lorenzo Di Domenico" userId="b92e3e10ad574af4" providerId="LiveId" clId="{7C109891-7D92-491B-AB07-5A1C2FC8D3C7}" dt="2022-03-28T10:17:25.788" v="9298" actId="1076"/>
          <ac:cxnSpMkLst>
            <pc:docMk/>
            <pc:sldMk cId="3751592741" sldId="333"/>
            <ac:cxnSpMk id="58" creationId="{3A1E3120-99F4-42A4-BBA2-FE1B29F357AE}"/>
          </ac:cxnSpMkLst>
        </pc:cxnChg>
        <pc:cxnChg chg="mod">
          <ac:chgData name="Lorenzo Di Domenico" userId="b92e3e10ad574af4" providerId="LiveId" clId="{7C109891-7D92-491B-AB07-5A1C2FC8D3C7}" dt="2022-03-28T10:17:25.788" v="9298" actId="1076"/>
          <ac:cxnSpMkLst>
            <pc:docMk/>
            <pc:sldMk cId="3751592741" sldId="333"/>
            <ac:cxnSpMk id="59" creationId="{180FA1ED-A611-445F-8B43-E3AD18E781D4}"/>
          </ac:cxnSpMkLst>
        </pc:cxnChg>
      </pc:sldChg>
      <pc:sldChg chg="modSp add del mod">
        <pc:chgData name="Lorenzo Di Domenico" userId="b92e3e10ad574af4" providerId="LiveId" clId="{7C109891-7D92-491B-AB07-5A1C2FC8D3C7}" dt="2022-03-28T13:57:42.395" v="12649" actId="2696"/>
        <pc:sldMkLst>
          <pc:docMk/>
          <pc:sldMk cId="580611728" sldId="334"/>
        </pc:sldMkLst>
        <pc:spChg chg="mod">
          <ac:chgData name="Lorenzo Di Domenico" userId="b92e3e10ad574af4" providerId="LiveId" clId="{7C109891-7D92-491B-AB07-5A1C2FC8D3C7}" dt="2022-03-28T10:03:46.378" v="8740" actId="1076"/>
          <ac:spMkLst>
            <pc:docMk/>
            <pc:sldMk cId="580611728" sldId="334"/>
            <ac:spMk id="10" creationId="{4A293FF6-49DE-4E4D-9E35-10120B1EBFA3}"/>
          </ac:spMkLst>
        </pc:spChg>
      </pc:sldChg>
      <pc:sldChg chg="delSp modSp add del mod">
        <pc:chgData name="Lorenzo Di Domenico" userId="b92e3e10ad574af4" providerId="LiveId" clId="{7C109891-7D92-491B-AB07-5A1C2FC8D3C7}" dt="2022-03-29T11:37:19.716" v="13788" actId="2696"/>
        <pc:sldMkLst>
          <pc:docMk/>
          <pc:sldMk cId="615501952" sldId="334"/>
        </pc:sldMkLst>
        <pc:spChg chg="del">
          <ac:chgData name="Lorenzo Di Domenico" userId="b92e3e10ad574af4" providerId="LiveId" clId="{7C109891-7D92-491B-AB07-5A1C2FC8D3C7}" dt="2022-03-29T11:14:20.656" v="12709" actId="478"/>
          <ac:spMkLst>
            <pc:docMk/>
            <pc:sldMk cId="615501952" sldId="334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9T11:14:18.578" v="12708" actId="14100"/>
          <ac:spMkLst>
            <pc:docMk/>
            <pc:sldMk cId="615501952" sldId="334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29T11:36:10.168" v="13766" actId="14100"/>
          <ac:spMkLst>
            <pc:docMk/>
            <pc:sldMk cId="615501952" sldId="334"/>
            <ac:spMk id="10" creationId="{4A293FF6-49DE-4E4D-9E35-10120B1EBFA3}"/>
          </ac:spMkLst>
        </pc:spChg>
      </pc:sldChg>
      <pc:sldChg chg="add del">
        <pc:chgData name="Lorenzo Di Domenico" userId="b92e3e10ad574af4" providerId="LiveId" clId="{7C109891-7D92-491B-AB07-5A1C2FC8D3C7}" dt="2022-03-28T10:03:22.816" v="8733"/>
        <pc:sldMkLst>
          <pc:docMk/>
          <pc:sldMk cId="1996859014" sldId="334"/>
        </pc:sldMkLst>
      </pc:sldChg>
      <pc:sldChg chg="addSp delSp modSp add mod">
        <pc:chgData name="Lorenzo Di Domenico" userId="b92e3e10ad574af4" providerId="LiveId" clId="{7C109891-7D92-491B-AB07-5A1C2FC8D3C7}" dt="2022-03-31T11:06:54.534" v="18828" actId="6549"/>
        <pc:sldMkLst>
          <pc:docMk/>
          <pc:sldMk cId="2235599937" sldId="334"/>
        </pc:sldMkLst>
        <pc:spChg chg="add del mod">
          <ac:chgData name="Lorenzo Di Domenico" userId="b92e3e10ad574af4" providerId="LiveId" clId="{7C109891-7D92-491B-AB07-5A1C2FC8D3C7}" dt="2022-03-29T11:38:12.038" v="13840" actId="478"/>
          <ac:spMkLst>
            <pc:docMk/>
            <pc:sldMk cId="2235599937" sldId="334"/>
            <ac:spMk id="2" creationId="{A2BDECC1-62BD-44F5-AF72-19C469E1950C}"/>
          </ac:spMkLst>
        </pc:spChg>
        <pc:spChg chg="add del mod">
          <ac:chgData name="Lorenzo Di Domenico" userId="b92e3e10ad574af4" providerId="LiveId" clId="{7C109891-7D92-491B-AB07-5A1C2FC8D3C7}" dt="2022-03-29T11:38:08.790" v="13839"/>
          <ac:spMkLst>
            <pc:docMk/>
            <pc:sldMk cId="2235599937" sldId="334"/>
            <ac:spMk id="8" creationId="{BAA595F6-BFC3-4EF4-8172-054B7FE26284}"/>
          </ac:spMkLst>
        </pc:spChg>
        <pc:spChg chg="mod">
          <ac:chgData name="Lorenzo Di Domenico" userId="b92e3e10ad574af4" providerId="LiveId" clId="{7C109891-7D92-491B-AB07-5A1C2FC8D3C7}" dt="2022-03-31T11:06:54.534" v="18828" actId="6549"/>
          <ac:spMkLst>
            <pc:docMk/>
            <pc:sldMk cId="2235599937" sldId="334"/>
            <ac:spMk id="10" creationId="{4A293FF6-49DE-4E4D-9E35-10120B1EBFA3}"/>
          </ac:spMkLst>
        </pc:spChg>
        <pc:spChg chg="add mod">
          <ac:chgData name="Lorenzo Di Domenico" userId="b92e3e10ad574af4" providerId="LiveId" clId="{7C109891-7D92-491B-AB07-5A1C2FC8D3C7}" dt="2022-03-29T11:38:12.346" v="13841"/>
          <ac:spMkLst>
            <pc:docMk/>
            <pc:sldMk cId="2235599937" sldId="334"/>
            <ac:spMk id="11" creationId="{8FF10D79-EB29-4EA4-B715-9E974D5ABD1D}"/>
          </ac:spMkLst>
        </pc:spChg>
        <pc:spChg chg="del">
          <ac:chgData name="Lorenzo Di Domenico" userId="b92e3e10ad574af4" providerId="LiveId" clId="{7C109891-7D92-491B-AB07-5A1C2FC8D3C7}" dt="2022-03-29T11:38:06.117" v="13837" actId="478"/>
          <ac:spMkLst>
            <pc:docMk/>
            <pc:sldMk cId="2235599937" sldId="334"/>
            <ac:spMk id="10245" creationId="{9E9D7871-5470-4D91-8213-4A46E5028592}"/>
          </ac:spMkLst>
        </pc:spChg>
      </pc:sldChg>
      <pc:sldChg chg="delSp modSp add mod">
        <pc:chgData name="Lorenzo Di Domenico" userId="b92e3e10ad574af4" providerId="LiveId" clId="{7C109891-7D92-491B-AB07-5A1C2FC8D3C7}" dt="2022-03-31T11:08:04.196" v="18861" actId="20577"/>
        <pc:sldMkLst>
          <pc:docMk/>
          <pc:sldMk cId="1260403471" sldId="335"/>
        </pc:sldMkLst>
        <pc:spChg chg="del">
          <ac:chgData name="Lorenzo Di Domenico" userId="b92e3e10ad574af4" providerId="LiveId" clId="{7C109891-7D92-491B-AB07-5A1C2FC8D3C7}" dt="2022-03-29T11:39:41.488" v="13881" actId="478"/>
          <ac:spMkLst>
            <pc:docMk/>
            <pc:sldMk cId="1260403471" sldId="335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9T11:39:39.288" v="13880" actId="14100"/>
          <ac:spMkLst>
            <pc:docMk/>
            <pc:sldMk cId="1260403471" sldId="335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31T11:08:04.196" v="18861" actId="20577"/>
          <ac:spMkLst>
            <pc:docMk/>
            <pc:sldMk cId="1260403471" sldId="335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28T10:45:49.999" v="9594" actId="20577"/>
          <ac:spMkLst>
            <pc:docMk/>
            <pc:sldMk cId="1260403471" sldId="335"/>
            <ac:spMk id="10245" creationId="{9E9D7871-5470-4D91-8213-4A46E5028592}"/>
          </ac:spMkLst>
        </pc:spChg>
      </pc:sldChg>
      <pc:sldChg chg="delSp modSp add mod modAnim">
        <pc:chgData name="Lorenzo Di Domenico" userId="b92e3e10ad574af4" providerId="LiveId" clId="{7C109891-7D92-491B-AB07-5A1C2FC8D3C7}" dt="2022-03-29T11:39:59.031" v="13890" actId="478"/>
        <pc:sldMkLst>
          <pc:docMk/>
          <pc:sldMk cId="3412422694" sldId="336"/>
        </pc:sldMkLst>
        <pc:spChg chg="del">
          <ac:chgData name="Lorenzo Di Domenico" userId="b92e3e10ad574af4" providerId="LiveId" clId="{7C109891-7D92-491B-AB07-5A1C2FC8D3C7}" dt="2022-03-29T11:39:59.031" v="13890" actId="478"/>
          <ac:spMkLst>
            <pc:docMk/>
            <pc:sldMk cId="3412422694" sldId="336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8T10:29:03.853" v="9592" actId="20577"/>
          <ac:spMkLst>
            <pc:docMk/>
            <pc:sldMk cId="3412422694" sldId="336"/>
            <ac:spMk id="30" creationId="{486C23EF-56D3-4C5E-B32C-C61C735641CA}"/>
          </ac:spMkLst>
        </pc:spChg>
        <pc:spChg chg="mod">
          <ac:chgData name="Lorenzo Di Domenico" userId="b92e3e10ad574af4" providerId="LiveId" clId="{7C109891-7D92-491B-AB07-5A1C2FC8D3C7}" dt="2022-03-28T10:26:48.775" v="9493" actId="20577"/>
          <ac:spMkLst>
            <pc:docMk/>
            <pc:sldMk cId="3412422694" sldId="336"/>
            <ac:spMk id="47" creationId="{EE2E1F5A-F2DB-4F9D-A98C-D40D9B9E731C}"/>
          </ac:spMkLst>
        </pc:spChg>
        <pc:spChg chg="mod">
          <ac:chgData name="Lorenzo Di Domenico" userId="b92e3e10ad574af4" providerId="LiveId" clId="{7C109891-7D92-491B-AB07-5A1C2FC8D3C7}" dt="2022-03-28T10:27:15.100" v="9502" actId="20577"/>
          <ac:spMkLst>
            <pc:docMk/>
            <pc:sldMk cId="3412422694" sldId="336"/>
            <ac:spMk id="51" creationId="{A371B555-5C64-437E-B460-A1E11B05F3AF}"/>
          </ac:spMkLst>
        </pc:spChg>
        <pc:spChg chg="mod">
          <ac:chgData name="Lorenzo Di Domenico" userId="b92e3e10ad574af4" providerId="LiveId" clId="{7C109891-7D92-491B-AB07-5A1C2FC8D3C7}" dt="2022-03-28T10:26:29.153" v="9479" actId="20577"/>
          <ac:spMkLst>
            <pc:docMk/>
            <pc:sldMk cId="3412422694" sldId="336"/>
            <ac:spMk id="52" creationId="{9E6EB4EC-8602-4B6F-A39E-78F38774EE2F}"/>
          </ac:spMkLst>
        </pc:spChg>
        <pc:spChg chg="mod">
          <ac:chgData name="Lorenzo Di Domenico" userId="b92e3e10ad574af4" providerId="LiveId" clId="{7C109891-7D92-491B-AB07-5A1C2FC8D3C7}" dt="2022-03-28T10:26:35.231" v="9483" actId="20577"/>
          <ac:spMkLst>
            <pc:docMk/>
            <pc:sldMk cId="3412422694" sldId="336"/>
            <ac:spMk id="53" creationId="{29508819-4B8F-4608-A507-EA87BF80E833}"/>
          </ac:spMkLst>
        </pc:spChg>
        <pc:spChg chg="mod">
          <ac:chgData name="Lorenzo Di Domenico" userId="b92e3e10ad574af4" providerId="LiveId" clId="{7C109891-7D92-491B-AB07-5A1C2FC8D3C7}" dt="2022-03-28T11:23:55.122" v="10803" actId="20577"/>
          <ac:spMkLst>
            <pc:docMk/>
            <pc:sldMk cId="3412422694" sldId="336"/>
            <ac:spMk id="56" creationId="{7449F020-E511-4DCF-8DAB-412440FA342D}"/>
          </ac:spMkLst>
        </pc:spChg>
        <pc:spChg chg="mod">
          <ac:chgData name="Lorenzo Di Domenico" userId="b92e3e10ad574af4" providerId="LiveId" clId="{7C109891-7D92-491B-AB07-5A1C2FC8D3C7}" dt="2022-03-28T10:28:01.130" v="9529" actId="20577"/>
          <ac:spMkLst>
            <pc:docMk/>
            <pc:sldMk cId="3412422694" sldId="336"/>
            <ac:spMk id="60" creationId="{41C9DE4C-D58E-4C4B-A90B-7DA95F4C1992}"/>
          </ac:spMkLst>
        </pc:spChg>
        <pc:spChg chg="mod">
          <ac:chgData name="Lorenzo Di Domenico" userId="b92e3e10ad574af4" providerId="LiveId" clId="{7C109891-7D92-491B-AB07-5A1C2FC8D3C7}" dt="2022-03-28T10:27:55.298" v="9525" actId="20577"/>
          <ac:spMkLst>
            <pc:docMk/>
            <pc:sldMk cId="3412422694" sldId="336"/>
            <ac:spMk id="61" creationId="{5DDA4087-FC09-4F14-A000-4E1EDC756885}"/>
          </ac:spMkLst>
        </pc:spChg>
        <pc:spChg chg="mod">
          <ac:chgData name="Lorenzo Di Domenico" userId="b92e3e10ad574af4" providerId="LiveId" clId="{7C109891-7D92-491B-AB07-5A1C2FC8D3C7}" dt="2022-03-28T10:28:35.996" v="9568" actId="20577"/>
          <ac:spMkLst>
            <pc:docMk/>
            <pc:sldMk cId="3412422694" sldId="336"/>
            <ac:spMk id="62" creationId="{1B4B6316-E72B-4BD8-B736-0A74F947A694}"/>
          </ac:spMkLst>
        </pc:spChg>
        <pc:spChg chg="mod">
          <ac:chgData name="Lorenzo Di Domenico" userId="b92e3e10ad574af4" providerId="LiveId" clId="{7C109891-7D92-491B-AB07-5A1C2FC8D3C7}" dt="2022-03-28T10:50:24.260" v="9732" actId="20577"/>
          <ac:spMkLst>
            <pc:docMk/>
            <pc:sldMk cId="3412422694" sldId="336"/>
            <ac:spMk id="10245" creationId="{9E9D7871-5470-4D91-8213-4A46E5028592}"/>
          </ac:spMkLst>
        </pc:spChg>
      </pc:sldChg>
      <pc:sldChg chg="addSp delSp modSp add mod">
        <pc:chgData name="Lorenzo Di Domenico" userId="b92e3e10ad574af4" providerId="LiveId" clId="{7C109891-7D92-491B-AB07-5A1C2FC8D3C7}" dt="2022-03-29T11:40:14.004" v="13902" actId="478"/>
        <pc:sldMkLst>
          <pc:docMk/>
          <pc:sldMk cId="2313445969" sldId="337"/>
        </pc:sldMkLst>
        <pc:spChg chg="del">
          <ac:chgData name="Lorenzo Di Domenico" userId="b92e3e10ad574af4" providerId="LiveId" clId="{7C109891-7D92-491B-AB07-5A1C2FC8D3C7}" dt="2022-03-29T11:40:14.004" v="13902" actId="478"/>
          <ac:spMkLst>
            <pc:docMk/>
            <pc:sldMk cId="2313445969" sldId="337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9T11:40:12.063" v="13901" actId="14100"/>
          <ac:spMkLst>
            <pc:docMk/>
            <pc:sldMk cId="2313445969" sldId="337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29T11:40:10.056" v="13900" actId="14100"/>
          <ac:spMkLst>
            <pc:docMk/>
            <pc:sldMk cId="2313445969" sldId="337"/>
            <ac:spMk id="10" creationId="{4A293FF6-49DE-4E4D-9E35-10120B1EBFA3}"/>
          </ac:spMkLst>
        </pc:spChg>
        <pc:spChg chg="add del">
          <ac:chgData name="Lorenzo Di Domenico" userId="b92e3e10ad574af4" providerId="LiveId" clId="{7C109891-7D92-491B-AB07-5A1C2FC8D3C7}" dt="2022-03-28T11:13:09.028" v="10748" actId="478"/>
          <ac:spMkLst>
            <pc:docMk/>
            <pc:sldMk cId="2313445969" sldId="337"/>
            <ac:spMk id="11" creationId="{8A3F619F-3329-496A-92FF-AC48EB43CBD2}"/>
          </ac:spMkLst>
        </pc:spChg>
        <pc:spChg chg="mod">
          <ac:chgData name="Lorenzo Di Domenico" userId="b92e3e10ad574af4" providerId="LiveId" clId="{7C109891-7D92-491B-AB07-5A1C2FC8D3C7}" dt="2022-03-28T10:50:46.374" v="9780" actId="20577"/>
          <ac:spMkLst>
            <pc:docMk/>
            <pc:sldMk cId="2313445969" sldId="337"/>
            <ac:spMk id="10245" creationId="{9E9D7871-5470-4D91-8213-4A46E5028592}"/>
          </ac:spMkLst>
        </pc:spChg>
      </pc:sldChg>
      <pc:sldChg chg="addSp delSp modSp add mod">
        <pc:chgData name="Lorenzo Di Domenico" userId="b92e3e10ad574af4" providerId="LiveId" clId="{7C109891-7D92-491B-AB07-5A1C2FC8D3C7}" dt="2022-03-29T11:40:21.447" v="13905" actId="478"/>
        <pc:sldMkLst>
          <pc:docMk/>
          <pc:sldMk cId="3649053049" sldId="338"/>
        </pc:sldMkLst>
        <pc:spChg chg="del">
          <ac:chgData name="Lorenzo Di Domenico" userId="b92e3e10ad574af4" providerId="LiveId" clId="{7C109891-7D92-491B-AB07-5A1C2FC8D3C7}" dt="2022-03-29T11:40:21.447" v="13905" actId="478"/>
          <ac:spMkLst>
            <pc:docMk/>
            <pc:sldMk cId="3649053049" sldId="338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9T11:40:19.912" v="13904" actId="14100"/>
          <ac:spMkLst>
            <pc:docMk/>
            <pc:sldMk cId="3649053049" sldId="338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28T11:23:18.204" v="10797" actId="20577"/>
          <ac:spMkLst>
            <pc:docMk/>
            <pc:sldMk cId="3649053049" sldId="338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28T11:32:44.486" v="11479" actId="6549"/>
          <ac:spMkLst>
            <pc:docMk/>
            <pc:sldMk cId="3649053049" sldId="338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28T11:23:39.531" v="10802" actId="1076"/>
          <ac:picMkLst>
            <pc:docMk/>
            <pc:sldMk cId="3649053049" sldId="338"/>
            <ac:picMk id="3" creationId="{48631144-2BD0-4406-94CE-096F45FCF4BC}"/>
          </ac:picMkLst>
        </pc:picChg>
      </pc:sldChg>
      <pc:sldChg chg="addSp delSp modSp add mod">
        <pc:chgData name="Lorenzo Di Domenico" userId="b92e3e10ad574af4" providerId="LiveId" clId="{7C109891-7D92-491B-AB07-5A1C2FC8D3C7}" dt="2022-03-29T11:40:24.876" v="13907" actId="478"/>
        <pc:sldMkLst>
          <pc:docMk/>
          <pc:sldMk cId="3225117110" sldId="339"/>
        </pc:sldMkLst>
        <pc:spChg chg="del">
          <ac:chgData name="Lorenzo Di Domenico" userId="b92e3e10ad574af4" providerId="LiveId" clId="{7C109891-7D92-491B-AB07-5A1C2FC8D3C7}" dt="2022-03-29T11:40:24.876" v="13907" actId="478"/>
          <ac:spMkLst>
            <pc:docMk/>
            <pc:sldMk cId="3225117110" sldId="339"/>
            <ac:spMk id="8" creationId="{D6EFB848-DA9C-4EDC-BCDD-A2D41A9286E3}"/>
          </ac:spMkLst>
        </pc:spChg>
        <pc:spChg chg="del">
          <ac:chgData name="Lorenzo Di Domenico" userId="b92e3e10ad574af4" providerId="LiveId" clId="{7C109891-7D92-491B-AB07-5A1C2FC8D3C7}" dt="2022-03-29T11:40:22.925" v="13906" actId="478"/>
          <ac:spMkLst>
            <pc:docMk/>
            <pc:sldMk cId="3225117110" sldId="339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28T11:25:09.083" v="11020" actId="20577"/>
          <ac:spMkLst>
            <pc:docMk/>
            <pc:sldMk cId="3225117110" sldId="339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28T11:32:49.073" v="11480" actId="20577"/>
          <ac:spMkLst>
            <pc:docMk/>
            <pc:sldMk cId="3225117110" sldId="339"/>
            <ac:spMk id="10245" creationId="{9E9D7871-5470-4D91-8213-4A46E5028592}"/>
          </ac:spMkLst>
        </pc:spChg>
        <pc:picChg chg="del mod">
          <ac:chgData name="Lorenzo Di Domenico" userId="b92e3e10ad574af4" providerId="LiveId" clId="{7C109891-7D92-491B-AB07-5A1C2FC8D3C7}" dt="2022-03-28T11:24:18.460" v="10806" actId="478"/>
          <ac:picMkLst>
            <pc:docMk/>
            <pc:sldMk cId="3225117110" sldId="339"/>
            <ac:picMk id="3" creationId="{48631144-2BD0-4406-94CE-096F45FCF4BC}"/>
          </ac:picMkLst>
        </pc:picChg>
        <pc:picChg chg="add mod">
          <ac:chgData name="Lorenzo Di Domenico" userId="b92e3e10ad574af4" providerId="LiveId" clId="{7C109891-7D92-491B-AB07-5A1C2FC8D3C7}" dt="2022-03-28T11:24:18.914" v="10807"/>
          <ac:picMkLst>
            <pc:docMk/>
            <pc:sldMk cId="3225117110" sldId="339"/>
            <ac:picMk id="4" creationId="{5C4DE012-0CBA-4495-B568-61331A929996}"/>
          </ac:picMkLst>
        </pc:picChg>
      </pc:sldChg>
      <pc:sldChg chg="addSp delSp modSp add mod">
        <pc:chgData name="Lorenzo Di Domenico" userId="b92e3e10ad574af4" providerId="LiveId" clId="{7C109891-7D92-491B-AB07-5A1C2FC8D3C7}" dt="2022-03-31T11:43:50.234" v="19052" actId="20577"/>
        <pc:sldMkLst>
          <pc:docMk/>
          <pc:sldMk cId="1724774256" sldId="340"/>
        </pc:sldMkLst>
        <pc:spChg chg="del">
          <ac:chgData name="Lorenzo Di Domenico" userId="b92e3e10ad574af4" providerId="LiveId" clId="{7C109891-7D92-491B-AB07-5A1C2FC8D3C7}" dt="2022-03-29T11:40:34.956" v="13912" actId="478"/>
          <ac:spMkLst>
            <pc:docMk/>
            <pc:sldMk cId="1724774256" sldId="340"/>
            <ac:spMk id="8" creationId="{D6EFB848-DA9C-4EDC-BCDD-A2D41A9286E3}"/>
          </ac:spMkLst>
        </pc:spChg>
        <pc:spChg chg="del">
          <ac:chgData name="Lorenzo Di Domenico" userId="b92e3e10ad574af4" providerId="LiveId" clId="{7C109891-7D92-491B-AB07-5A1C2FC8D3C7}" dt="2022-03-29T11:40:32.988" v="13911" actId="478"/>
          <ac:spMkLst>
            <pc:docMk/>
            <pc:sldMk cId="1724774256" sldId="340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31T11:43:50.234" v="19052" actId="20577"/>
          <ac:spMkLst>
            <pc:docMk/>
            <pc:sldMk cId="1724774256" sldId="340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28T11:32:54.289" v="11481" actId="6549"/>
          <ac:spMkLst>
            <pc:docMk/>
            <pc:sldMk cId="1724774256" sldId="340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30T08:38:35.611" v="15598" actId="14100"/>
          <ac:picMkLst>
            <pc:docMk/>
            <pc:sldMk cId="1724774256" sldId="340"/>
            <ac:picMk id="3" creationId="{912153F2-CF5A-4B0E-B5F7-C1829CD5B036}"/>
          </ac:picMkLst>
        </pc:picChg>
        <pc:picChg chg="del">
          <ac:chgData name="Lorenzo Di Domenico" userId="b92e3e10ad574af4" providerId="LiveId" clId="{7C109891-7D92-491B-AB07-5A1C2FC8D3C7}" dt="2022-03-28T11:25:41.315" v="11022" actId="478"/>
          <ac:picMkLst>
            <pc:docMk/>
            <pc:sldMk cId="1724774256" sldId="340"/>
            <ac:picMk id="4" creationId="{5C4DE012-0CBA-4495-B568-61331A929996}"/>
          </ac:picMkLst>
        </pc:picChg>
      </pc:sldChg>
      <pc:sldChg chg="addSp delSp modSp add mod">
        <pc:chgData name="Lorenzo Di Domenico" userId="b92e3e10ad574af4" providerId="LiveId" clId="{7C109891-7D92-491B-AB07-5A1C2FC8D3C7}" dt="2022-03-29T11:40:29.220" v="13909" actId="478"/>
        <pc:sldMkLst>
          <pc:docMk/>
          <pc:sldMk cId="509309660" sldId="341"/>
        </pc:sldMkLst>
        <pc:spChg chg="del">
          <ac:chgData name="Lorenzo Di Domenico" userId="b92e3e10ad574af4" providerId="LiveId" clId="{7C109891-7D92-491B-AB07-5A1C2FC8D3C7}" dt="2022-03-29T11:40:29.220" v="13909" actId="478"/>
          <ac:spMkLst>
            <pc:docMk/>
            <pc:sldMk cId="509309660" sldId="341"/>
            <ac:spMk id="8" creationId="{D6EFB848-DA9C-4EDC-BCDD-A2D41A9286E3}"/>
          </ac:spMkLst>
        </pc:spChg>
        <pc:spChg chg="del">
          <ac:chgData name="Lorenzo Di Domenico" userId="b92e3e10ad574af4" providerId="LiveId" clId="{7C109891-7D92-491B-AB07-5A1C2FC8D3C7}" dt="2022-03-29T11:40:27.677" v="13908" actId="478"/>
          <ac:spMkLst>
            <pc:docMk/>
            <pc:sldMk cId="509309660" sldId="341"/>
            <ac:spMk id="9" creationId="{5E1EFE71-3CB0-4229-BC03-54489FD74369}"/>
          </ac:spMkLst>
        </pc:spChg>
        <pc:spChg chg="del">
          <ac:chgData name="Lorenzo Di Domenico" userId="b92e3e10ad574af4" providerId="LiveId" clId="{7C109891-7D92-491B-AB07-5A1C2FC8D3C7}" dt="2022-03-28T11:53:23.106" v="12288" actId="478"/>
          <ac:spMkLst>
            <pc:docMk/>
            <pc:sldMk cId="509309660" sldId="341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28T11:53:26.527" v="12289" actId="6549"/>
          <ac:spMkLst>
            <pc:docMk/>
            <pc:sldMk cId="509309660" sldId="341"/>
            <ac:spMk id="10245" creationId="{9E9D7871-5470-4D91-8213-4A46E5028592}"/>
          </ac:spMkLst>
        </pc:spChg>
        <pc:picChg chg="del">
          <ac:chgData name="Lorenzo Di Domenico" userId="b92e3e10ad574af4" providerId="LiveId" clId="{7C109891-7D92-491B-AB07-5A1C2FC8D3C7}" dt="2022-03-28T11:25:53.811" v="11029" actId="478"/>
          <ac:picMkLst>
            <pc:docMk/>
            <pc:sldMk cId="509309660" sldId="341"/>
            <ac:picMk id="3" creationId="{912153F2-CF5A-4B0E-B5F7-C1829CD5B036}"/>
          </ac:picMkLst>
        </pc:picChg>
        <pc:picChg chg="add mod">
          <ac:chgData name="Lorenzo Di Domenico" userId="b92e3e10ad574af4" providerId="LiveId" clId="{7C109891-7D92-491B-AB07-5A1C2FC8D3C7}" dt="2022-03-28T11:26:01.475" v="11034" actId="14100"/>
          <ac:picMkLst>
            <pc:docMk/>
            <pc:sldMk cId="509309660" sldId="341"/>
            <ac:picMk id="4" creationId="{0FEB07A4-E105-4726-A0EC-212763AD1239}"/>
          </ac:picMkLst>
        </pc:picChg>
      </pc:sldChg>
      <pc:sldChg chg="addSp delSp modSp add mod">
        <pc:chgData name="Lorenzo Di Domenico" userId="b92e3e10ad574af4" providerId="LiveId" clId="{7C109891-7D92-491B-AB07-5A1C2FC8D3C7}" dt="2022-03-29T11:40:31.148" v="13910" actId="478"/>
        <pc:sldMkLst>
          <pc:docMk/>
          <pc:sldMk cId="2142077456" sldId="342"/>
        </pc:sldMkLst>
        <pc:spChg chg="del">
          <ac:chgData name="Lorenzo Di Domenico" userId="b92e3e10ad574af4" providerId="LiveId" clId="{7C109891-7D92-491B-AB07-5A1C2FC8D3C7}" dt="2022-03-29T11:40:31.148" v="13910" actId="478"/>
          <ac:spMkLst>
            <pc:docMk/>
            <pc:sldMk cId="2142077456" sldId="342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8T11:53:36.094" v="12292" actId="1076"/>
          <ac:spMkLst>
            <pc:docMk/>
            <pc:sldMk cId="2142077456" sldId="342"/>
            <ac:spMk id="9" creationId="{5E1EFE71-3CB0-4229-BC03-54489FD74369}"/>
          </ac:spMkLst>
        </pc:spChg>
        <pc:spChg chg="del">
          <ac:chgData name="Lorenzo Di Domenico" userId="b92e3e10ad574af4" providerId="LiveId" clId="{7C109891-7D92-491B-AB07-5A1C2FC8D3C7}" dt="2022-03-28T11:53:33.514" v="12291" actId="478"/>
          <ac:spMkLst>
            <pc:docMk/>
            <pc:sldMk cId="2142077456" sldId="342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28T11:53:30.736" v="12290" actId="6549"/>
          <ac:spMkLst>
            <pc:docMk/>
            <pc:sldMk cId="2142077456" sldId="342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28T11:53:40.098" v="12295" actId="1076"/>
          <ac:picMkLst>
            <pc:docMk/>
            <pc:sldMk cId="2142077456" sldId="342"/>
            <ac:picMk id="3" creationId="{26CBEC0A-9F38-4B77-9995-CAB317B9A2D3}"/>
          </ac:picMkLst>
        </pc:picChg>
        <pc:picChg chg="del mod">
          <ac:chgData name="Lorenzo Di Domenico" userId="b92e3e10ad574af4" providerId="LiveId" clId="{7C109891-7D92-491B-AB07-5A1C2FC8D3C7}" dt="2022-03-28T11:51:27.858" v="12119" actId="478"/>
          <ac:picMkLst>
            <pc:docMk/>
            <pc:sldMk cId="2142077456" sldId="342"/>
            <ac:picMk id="4" creationId="{0FEB07A4-E105-4726-A0EC-212763AD1239}"/>
          </ac:picMkLst>
        </pc:picChg>
      </pc:sldChg>
      <pc:sldChg chg="add del">
        <pc:chgData name="Lorenzo Di Domenico" userId="b92e3e10ad574af4" providerId="LiveId" clId="{7C109891-7D92-491B-AB07-5A1C2FC8D3C7}" dt="2022-03-28T11:44:26.339" v="12116" actId="47"/>
        <pc:sldMkLst>
          <pc:docMk/>
          <pc:sldMk cId="4290345629" sldId="342"/>
        </pc:sldMkLst>
      </pc:sldChg>
      <pc:sldChg chg="addSp delSp modSp add mod">
        <pc:chgData name="Lorenzo Di Domenico" userId="b92e3e10ad574af4" providerId="LiveId" clId="{7C109891-7D92-491B-AB07-5A1C2FC8D3C7}" dt="2022-03-30T08:49:09.161" v="16307" actId="20577"/>
        <pc:sldMkLst>
          <pc:docMk/>
          <pc:sldMk cId="933847301" sldId="343"/>
        </pc:sldMkLst>
        <pc:spChg chg="del">
          <ac:chgData name="Lorenzo Di Domenico" userId="b92e3e10ad574af4" providerId="LiveId" clId="{7C109891-7D92-491B-AB07-5A1C2FC8D3C7}" dt="2022-03-29T11:40:45.644" v="13914" actId="478"/>
          <ac:spMkLst>
            <pc:docMk/>
            <pc:sldMk cId="933847301" sldId="343"/>
            <ac:spMk id="8" creationId="{D6EFB848-DA9C-4EDC-BCDD-A2D41A9286E3}"/>
          </ac:spMkLst>
        </pc:spChg>
        <pc:spChg chg="del">
          <ac:chgData name="Lorenzo Di Domenico" userId="b92e3e10ad574af4" providerId="LiveId" clId="{7C109891-7D92-491B-AB07-5A1C2FC8D3C7}" dt="2022-03-29T11:40:43.668" v="13913" actId="478"/>
          <ac:spMkLst>
            <pc:docMk/>
            <pc:sldMk cId="933847301" sldId="343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30T08:49:09.161" v="16307" actId="20577"/>
          <ac:spMkLst>
            <pc:docMk/>
            <pc:sldMk cId="933847301" sldId="343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30T08:35:21.696" v="15583" actId="20577"/>
          <ac:spMkLst>
            <pc:docMk/>
            <pc:sldMk cId="933847301" sldId="343"/>
            <ac:spMk id="10245" creationId="{9E9D7871-5470-4D91-8213-4A46E5028592}"/>
          </ac:spMkLst>
        </pc:spChg>
        <pc:picChg chg="del">
          <ac:chgData name="Lorenzo Di Domenico" userId="b92e3e10ad574af4" providerId="LiveId" clId="{7C109891-7D92-491B-AB07-5A1C2FC8D3C7}" dt="2022-03-28T11:53:06.026" v="12286" actId="478"/>
          <ac:picMkLst>
            <pc:docMk/>
            <pc:sldMk cId="933847301" sldId="343"/>
            <ac:picMk id="3" creationId="{26CBEC0A-9F38-4B77-9995-CAB317B9A2D3}"/>
          </ac:picMkLst>
        </pc:picChg>
        <pc:picChg chg="add mod">
          <ac:chgData name="Lorenzo Di Domenico" userId="b92e3e10ad574af4" providerId="LiveId" clId="{7C109891-7D92-491B-AB07-5A1C2FC8D3C7}" dt="2022-03-30T08:27:06.027" v="15558" actId="1076"/>
          <ac:picMkLst>
            <pc:docMk/>
            <pc:sldMk cId="933847301" sldId="343"/>
            <ac:picMk id="4" creationId="{DB9E6427-6585-4CA0-ABC1-3119F4096754}"/>
          </ac:picMkLst>
        </pc:picChg>
      </pc:sldChg>
      <pc:sldChg chg="addSp delSp modSp add del mod ord">
        <pc:chgData name="Lorenzo Di Domenico" userId="b92e3e10ad574af4" providerId="LiveId" clId="{7C109891-7D92-491B-AB07-5A1C2FC8D3C7}" dt="2022-03-30T09:46:13.199" v="17215"/>
        <pc:sldMkLst>
          <pc:docMk/>
          <pc:sldMk cId="2577006334" sldId="344"/>
        </pc:sldMkLst>
        <pc:spChg chg="add">
          <ac:chgData name="Lorenzo Di Domenico" userId="b92e3e10ad574af4" providerId="LiveId" clId="{7C109891-7D92-491B-AB07-5A1C2FC8D3C7}" dt="2022-03-29T12:34:24.423" v="15415" actId="11529"/>
          <ac:spMkLst>
            <pc:docMk/>
            <pc:sldMk cId="2577006334" sldId="344"/>
            <ac:spMk id="2" creationId="{E235C5BF-7A92-435A-AE6C-D6D4532B2265}"/>
          </ac:spMkLst>
        </pc:spChg>
        <pc:spChg chg="del mod">
          <ac:chgData name="Lorenzo Di Domenico" userId="b92e3e10ad574af4" providerId="LiveId" clId="{7C109891-7D92-491B-AB07-5A1C2FC8D3C7}" dt="2022-03-29T11:40:49.439" v="13917" actId="478"/>
          <ac:spMkLst>
            <pc:docMk/>
            <pc:sldMk cId="2577006334" sldId="344"/>
            <ac:spMk id="8" creationId="{D6EFB848-DA9C-4EDC-BCDD-A2D41A9286E3}"/>
          </ac:spMkLst>
        </pc:spChg>
        <pc:spChg chg="del">
          <ac:chgData name="Lorenzo Di Domenico" userId="b92e3e10ad574af4" providerId="LiveId" clId="{7C109891-7D92-491B-AB07-5A1C2FC8D3C7}" dt="2022-03-29T11:40:47.629" v="13915" actId="478"/>
          <ac:spMkLst>
            <pc:docMk/>
            <pc:sldMk cId="2577006334" sldId="344"/>
            <ac:spMk id="9" creationId="{5E1EFE71-3CB0-4229-BC03-54489FD74369}"/>
          </ac:spMkLst>
        </pc:spChg>
        <pc:spChg chg="del mod">
          <ac:chgData name="Lorenzo Di Domenico" userId="b92e3e10ad574af4" providerId="LiveId" clId="{7C109891-7D92-491B-AB07-5A1C2FC8D3C7}" dt="2022-03-29T12:07:02.572" v="15414" actId="478"/>
          <ac:spMkLst>
            <pc:docMk/>
            <pc:sldMk cId="2577006334" sldId="344"/>
            <ac:spMk id="10" creationId="{4A293FF6-49DE-4E4D-9E35-10120B1EBFA3}"/>
          </ac:spMkLst>
        </pc:spChg>
        <pc:spChg chg="mod">
          <ac:chgData name="Lorenzo Di Domenico" userId="b92e3e10ad574af4" providerId="LiveId" clId="{7C109891-7D92-491B-AB07-5A1C2FC8D3C7}" dt="2022-03-30T08:35:09.258" v="15573" actId="20577"/>
          <ac:spMkLst>
            <pc:docMk/>
            <pc:sldMk cId="2577006334" sldId="344"/>
            <ac:spMk id="10245" creationId="{9E9D7871-5470-4D91-8213-4A46E5028592}"/>
          </ac:spMkLst>
        </pc:spChg>
        <pc:spChg chg="del">
          <ac:chgData name="Lorenzo Di Domenico" userId="b92e3e10ad574af4" providerId="LiveId" clId="{7C109891-7D92-491B-AB07-5A1C2FC8D3C7}" dt="2022-03-29T11:40:51.461" v="13918" actId="478"/>
          <ac:spMkLst>
            <pc:docMk/>
            <pc:sldMk cId="2577006334" sldId="344"/>
            <ac:spMk id="10247" creationId="{9F044342-0340-4BA5-9AA4-84010FEEC5E4}"/>
          </ac:spMkLst>
        </pc:spChg>
        <pc:picChg chg="del">
          <ac:chgData name="Lorenzo Di Domenico" userId="b92e3e10ad574af4" providerId="LiveId" clId="{7C109891-7D92-491B-AB07-5A1C2FC8D3C7}" dt="2022-03-29T12:07:01.395" v="15413" actId="478"/>
          <ac:picMkLst>
            <pc:docMk/>
            <pc:sldMk cId="2577006334" sldId="344"/>
            <ac:picMk id="4" creationId="{DB9E6427-6585-4CA0-ABC1-3119F4096754}"/>
          </ac:picMkLst>
        </pc:picChg>
        <pc:picChg chg="add del">
          <ac:chgData name="Lorenzo Di Domenico" userId="b92e3e10ad574af4" providerId="LiveId" clId="{7C109891-7D92-491B-AB07-5A1C2FC8D3C7}" dt="2022-03-30T08:27:37.182" v="15560" actId="22"/>
          <ac:picMkLst>
            <pc:docMk/>
            <pc:sldMk cId="2577006334" sldId="344"/>
            <ac:picMk id="4" creationId="{EE35E995-2F45-49CF-BCDE-826A321F114D}"/>
          </ac:picMkLst>
        </pc:picChg>
        <pc:picChg chg="add mod">
          <ac:chgData name="Lorenzo Di Domenico" userId="b92e3e10ad574af4" providerId="LiveId" clId="{7C109891-7D92-491B-AB07-5A1C2FC8D3C7}" dt="2022-03-30T08:35:04.680" v="15561"/>
          <ac:picMkLst>
            <pc:docMk/>
            <pc:sldMk cId="2577006334" sldId="344"/>
            <ac:picMk id="6" creationId="{3EBCCBD5-0387-4CB7-B13F-BD1F70F579F0}"/>
          </ac:picMkLst>
        </pc:picChg>
      </pc:sldChg>
      <pc:sldChg chg="delSp modSp add mod">
        <pc:chgData name="Lorenzo Di Domenico" userId="b92e3e10ad574af4" providerId="LiveId" clId="{7C109891-7D92-491B-AB07-5A1C2FC8D3C7}" dt="2022-03-31T11:42:41.895" v="19027" actId="1076"/>
        <pc:sldMkLst>
          <pc:docMk/>
          <pc:sldMk cId="870844263" sldId="345"/>
        </pc:sldMkLst>
        <pc:spChg chg="del">
          <ac:chgData name="Lorenzo Di Domenico" userId="b92e3e10ad574af4" providerId="LiveId" clId="{7C109891-7D92-491B-AB07-5A1C2FC8D3C7}" dt="2022-03-29T11:39:53.743" v="13888" actId="478"/>
          <ac:spMkLst>
            <pc:docMk/>
            <pc:sldMk cId="870844263" sldId="345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9T11:39:52.048" v="13887" actId="14100"/>
          <ac:spMkLst>
            <pc:docMk/>
            <pc:sldMk cId="870844263" sldId="345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31T11:42:41.895" v="19027" actId="1076"/>
          <ac:spMkLst>
            <pc:docMk/>
            <pc:sldMk cId="870844263" sldId="345"/>
            <ac:spMk id="10" creationId="{4A293FF6-49DE-4E4D-9E35-10120B1EBFA3}"/>
          </ac:spMkLst>
        </pc:spChg>
      </pc:sldChg>
      <pc:sldChg chg="delSp modSp add mod modAnim">
        <pc:chgData name="Lorenzo Di Domenico" userId="b92e3e10ad574af4" providerId="LiveId" clId="{7C109891-7D92-491B-AB07-5A1C2FC8D3C7}" dt="2022-03-29T11:40:16.612" v="13903" actId="478"/>
        <pc:sldMkLst>
          <pc:docMk/>
          <pc:sldMk cId="3292748054" sldId="346"/>
        </pc:sldMkLst>
        <pc:spChg chg="del">
          <ac:chgData name="Lorenzo Di Domenico" userId="b92e3e10ad574af4" providerId="LiveId" clId="{7C109891-7D92-491B-AB07-5A1C2FC8D3C7}" dt="2022-03-29T11:40:16.612" v="13903" actId="478"/>
          <ac:spMkLst>
            <pc:docMk/>
            <pc:sldMk cId="3292748054" sldId="346"/>
            <ac:spMk id="8" creationId="{D6EFB848-DA9C-4EDC-BCDD-A2D41A9286E3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25" creationId="{93F8E721-EDB5-4744-894C-96628956E830}"/>
          </ac:spMkLst>
        </pc:spChg>
        <pc:spChg chg="mod">
          <ac:chgData name="Lorenzo Di Domenico" userId="b92e3e10ad574af4" providerId="LiveId" clId="{7C109891-7D92-491B-AB07-5A1C2FC8D3C7}" dt="2022-03-29T11:21:56.609" v="13533" actId="1076"/>
          <ac:spMkLst>
            <pc:docMk/>
            <pc:sldMk cId="3292748054" sldId="346"/>
            <ac:spMk id="30" creationId="{486C23EF-56D3-4C5E-B32C-C61C735641CA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44" creationId="{58BB81AE-9231-49F9-A36F-EC857919C47F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45" creationId="{775AE5A0-1E9E-4E59-9BC4-8DA4E95CC95B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46" creationId="{BB912D6F-F97D-44D2-BF29-9757BAB0C6CB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47" creationId="{EE2E1F5A-F2DB-4F9D-A98C-D40D9B9E731C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51" creationId="{A371B555-5C64-437E-B460-A1E11B05F3AF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52" creationId="{9E6EB4EC-8602-4B6F-A39E-78F38774EE2F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53" creationId="{29508819-4B8F-4608-A507-EA87BF80E833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56" creationId="{7449F020-E511-4DCF-8DAB-412440FA342D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60" creationId="{41C9DE4C-D58E-4C4B-A90B-7DA95F4C1992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61" creationId="{5DDA4087-FC09-4F14-A000-4E1EDC756885}"/>
          </ac:spMkLst>
        </pc:spChg>
        <pc:spChg chg="mod">
          <ac:chgData name="Lorenzo Di Domenico" userId="b92e3e10ad574af4" providerId="LiveId" clId="{7C109891-7D92-491B-AB07-5A1C2FC8D3C7}" dt="2022-03-29T11:21:39.262" v="13531" actId="1035"/>
          <ac:spMkLst>
            <pc:docMk/>
            <pc:sldMk cId="3292748054" sldId="346"/>
            <ac:spMk id="62" creationId="{1B4B6316-E72B-4BD8-B736-0A74F947A694}"/>
          </ac:spMkLst>
        </pc:spChg>
        <pc:cxnChg chg="mod">
          <ac:chgData name="Lorenzo Di Domenico" userId="b92e3e10ad574af4" providerId="LiveId" clId="{7C109891-7D92-491B-AB07-5A1C2FC8D3C7}" dt="2022-03-29T11:21:39.262" v="13531" actId="1035"/>
          <ac:cxnSpMkLst>
            <pc:docMk/>
            <pc:sldMk cId="3292748054" sldId="346"/>
            <ac:cxnSpMk id="3" creationId="{59272103-8631-4A15-A02B-B2A606DF33A8}"/>
          </ac:cxnSpMkLst>
        </pc:cxnChg>
        <pc:cxnChg chg="mod">
          <ac:chgData name="Lorenzo Di Domenico" userId="b92e3e10ad574af4" providerId="LiveId" clId="{7C109891-7D92-491B-AB07-5A1C2FC8D3C7}" dt="2022-03-29T11:21:39.262" v="13531" actId="1035"/>
          <ac:cxnSpMkLst>
            <pc:docMk/>
            <pc:sldMk cId="3292748054" sldId="346"/>
            <ac:cxnSpMk id="48" creationId="{98AB7672-E279-4302-92A7-854A3398ECA2}"/>
          </ac:cxnSpMkLst>
        </pc:cxnChg>
        <pc:cxnChg chg="mod">
          <ac:chgData name="Lorenzo Di Domenico" userId="b92e3e10ad574af4" providerId="LiveId" clId="{7C109891-7D92-491B-AB07-5A1C2FC8D3C7}" dt="2022-03-29T11:21:39.262" v="13531" actId="1035"/>
          <ac:cxnSpMkLst>
            <pc:docMk/>
            <pc:sldMk cId="3292748054" sldId="346"/>
            <ac:cxnSpMk id="49" creationId="{94BFE60F-DD0A-44F0-9045-C4989FFC9F32}"/>
          </ac:cxnSpMkLst>
        </pc:cxnChg>
        <pc:cxnChg chg="mod">
          <ac:chgData name="Lorenzo Di Domenico" userId="b92e3e10ad574af4" providerId="LiveId" clId="{7C109891-7D92-491B-AB07-5A1C2FC8D3C7}" dt="2022-03-29T11:21:39.262" v="13531" actId="1035"/>
          <ac:cxnSpMkLst>
            <pc:docMk/>
            <pc:sldMk cId="3292748054" sldId="346"/>
            <ac:cxnSpMk id="50" creationId="{0AE97BC4-844E-4F47-AB96-E1862CBD4602}"/>
          </ac:cxnSpMkLst>
        </pc:cxnChg>
        <pc:cxnChg chg="mod">
          <ac:chgData name="Lorenzo Di Domenico" userId="b92e3e10ad574af4" providerId="LiveId" clId="{7C109891-7D92-491B-AB07-5A1C2FC8D3C7}" dt="2022-03-29T11:21:39.262" v="13531" actId="1035"/>
          <ac:cxnSpMkLst>
            <pc:docMk/>
            <pc:sldMk cId="3292748054" sldId="346"/>
            <ac:cxnSpMk id="54" creationId="{E0935B7E-01EF-49B4-A90B-4B054A09C9BC}"/>
          </ac:cxnSpMkLst>
        </pc:cxnChg>
        <pc:cxnChg chg="mod">
          <ac:chgData name="Lorenzo Di Domenico" userId="b92e3e10ad574af4" providerId="LiveId" clId="{7C109891-7D92-491B-AB07-5A1C2FC8D3C7}" dt="2022-03-29T11:21:39.262" v="13531" actId="1035"/>
          <ac:cxnSpMkLst>
            <pc:docMk/>
            <pc:sldMk cId="3292748054" sldId="346"/>
            <ac:cxnSpMk id="55" creationId="{623B1131-7FA9-42E9-8A6F-15ED43A6F797}"/>
          </ac:cxnSpMkLst>
        </pc:cxnChg>
        <pc:cxnChg chg="mod">
          <ac:chgData name="Lorenzo Di Domenico" userId="b92e3e10ad574af4" providerId="LiveId" clId="{7C109891-7D92-491B-AB07-5A1C2FC8D3C7}" dt="2022-03-29T11:21:39.262" v="13531" actId="1035"/>
          <ac:cxnSpMkLst>
            <pc:docMk/>
            <pc:sldMk cId="3292748054" sldId="346"/>
            <ac:cxnSpMk id="57" creationId="{2219E422-8A9D-41E8-9B02-EEA7B86E4B1A}"/>
          </ac:cxnSpMkLst>
        </pc:cxnChg>
        <pc:cxnChg chg="mod">
          <ac:chgData name="Lorenzo Di Domenico" userId="b92e3e10ad574af4" providerId="LiveId" clId="{7C109891-7D92-491B-AB07-5A1C2FC8D3C7}" dt="2022-03-29T11:21:39.262" v="13531" actId="1035"/>
          <ac:cxnSpMkLst>
            <pc:docMk/>
            <pc:sldMk cId="3292748054" sldId="346"/>
            <ac:cxnSpMk id="58" creationId="{3A1E3120-99F4-42A4-BBA2-FE1B29F357AE}"/>
          </ac:cxnSpMkLst>
        </pc:cxnChg>
        <pc:cxnChg chg="mod">
          <ac:chgData name="Lorenzo Di Domenico" userId="b92e3e10ad574af4" providerId="LiveId" clId="{7C109891-7D92-491B-AB07-5A1C2FC8D3C7}" dt="2022-03-29T11:21:39.262" v="13531" actId="1035"/>
          <ac:cxnSpMkLst>
            <pc:docMk/>
            <pc:sldMk cId="3292748054" sldId="346"/>
            <ac:cxnSpMk id="59" creationId="{180FA1ED-A611-445F-8B43-E3AD18E781D4}"/>
          </ac:cxnSpMkLst>
        </pc:cxnChg>
      </pc:sldChg>
      <pc:sldChg chg="modSp add mod">
        <pc:chgData name="Lorenzo Di Domenico" userId="b92e3e10ad574af4" providerId="LiveId" clId="{7C109891-7D92-491B-AB07-5A1C2FC8D3C7}" dt="2022-03-31T11:06:28.474" v="18827" actId="20577"/>
        <pc:sldMkLst>
          <pc:docMk/>
          <pc:sldMk cId="3068678088" sldId="347"/>
        </pc:sldMkLst>
        <pc:spChg chg="mod">
          <ac:chgData name="Lorenzo Di Domenico" userId="b92e3e10ad574af4" providerId="LiveId" clId="{7C109891-7D92-491B-AB07-5A1C2FC8D3C7}" dt="2022-03-31T11:06:28.474" v="18827" actId="20577"/>
          <ac:spMkLst>
            <pc:docMk/>
            <pc:sldMk cId="3068678088" sldId="347"/>
            <ac:spMk id="9" creationId="{5E1EFE71-3CB0-4229-BC03-54489FD74369}"/>
          </ac:spMkLst>
        </pc:spChg>
        <pc:spChg chg="mod">
          <ac:chgData name="Lorenzo Di Domenico" userId="b92e3e10ad574af4" providerId="LiveId" clId="{7C109891-7D92-491B-AB07-5A1C2FC8D3C7}" dt="2022-03-31T08:23:00.586" v="18088" actId="20577"/>
          <ac:spMkLst>
            <pc:docMk/>
            <pc:sldMk cId="3068678088" sldId="347"/>
            <ac:spMk id="10245" creationId="{9E9D7871-5470-4D91-8213-4A46E5028592}"/>
          </ac:spMkLst>
        </pc:spChg>
      </pc:sldChg>
      <pc:sldChg chg="addSp delSp modSp add mod">
        <pc:chgData name="Lorenzo Di Domenico" userId="b92e3e10ad574af4" providerId="LiveId" clId="{7C109891-7D92-491B-AB07-5A1C2FC8D3C7}" dt="2022-03-31T11:44:00.061" v="19054" actId="6549"/>
        <pc:sldMkLst>
          <pc:docMk/>
          <pc:sldMk cId="2246626243" sldId="348"/>
        </pc:sldMkLst>
        <pc:spChg chg="add mod">
          <ac:chgData name="Lorenzo Di Domenico" userId="b92e3e10ad574af4" providerId="LiveId" clId="{7C109891-7D92-491B-AB07-5A1C2FC8D3C7}" dt="2022-03-31T11:44:00.061" v="19054" actId="6549"/>
          <ac:spMkLst>
            <pc:docMk/>
            <pc:sldMk cId="2246626243" sldId="348"/>
            <ac:spMk id="8" creationId="{A14CCCE9-A3CC-4B6C-A9FD-FADA8C7A329C}"/>
          </ac:spMkLst>
        </pc:spChg>
        <pc:picChg chg="add mod">
          <ac:chgData name="Lorenzo Di Domenico" userId="b92e3e10ad574af4" providerId="LiveId" clId="{7C109891-7D92-491B-AB07-5A1C2FC8D3C7}" dt="2022-03-30T08:37:52.863" v="15592" actId="1076"/>
          <ac:picMkLst>
            <pc:docMk/>
            <pc:sldMk cId="2246626243" sldId="348"/>
            <ac:picMk id="4" creationId="{9D5A1293-B847-4158-9328-3E9ECA56CFDC}"/>
          </ac:picMkLst>
        </pc:picChg>
        <pc:picChg chg="del">
          <ac:chgData name="Lorenzo Di Domenico" userId="b92e3e10ad574af4" providerId="LiveId" clId="{7C109891-7D92-491B-AB07-5A1C2FC8D3C7}" dt="2022-03-30T08:37:38.224" v="15587" actId="478"/>
          <ac:picMkLst>
            <pc:docMk/>
            <pc:sldMk cId="2246626243" sldId="348"/>
            <ac:picMk id="6" creationId="{3EBCCBD5-0387-4CB7-B13F-BD1F70F579F0}"/>
          </ac:picMkLst>
        </pc:picChg>
      </pc:sldChg>
      <pc:sldChg chg="addSp delSp modSp add mod">
        <pc:chgData name="Lorenzo Di Domenico" userId="b92e3e10ad574af4" providerId="LiveId" clId="{7C109891-7D92-491B-AB07-5A1C2FC8D3C7}" dt="2022-03-30T08:42:17.645" v="15737" actId="255"/>
        <pc:sldMkLst>
          <pc:docMk/>
          <pc:sldMk cId="3322258743" sldId="349"/>
        </pc:sldMkLst>
        <pc:spChg chg="add mod">
          <ac:chgData name="Lorenzo Di Domenico" userId="b92e3e10ad574af4" providerId="LiveId" clId="{7C109891-7D92-491B-AB07-5A1C2FC8D3C7}" dt="2022-03-30T08:42:17.645" v="15737" actId="255"/>
          <ac:spMkLst>
            <pc:docMk/>
            <pc:sldMk cId="3322258743" sldId="349"/>
            <ac:spMk id="8" creationId="{E2EDCACF-9253-4B8B-A3FB-2EC9AB3A0AC7}"/>
          </ac:spMkLst>
        </pc:spChg>
        <pc:spChg chg="mod">
          <ac:chgData name="Lorenzo Di Domenico" userId="b92e3e10ad574af4" providerId="LiveId" clId="{7C109891-7D92-491B-AB07-5A1C2FC8D3C7}" dt="2022-03-30T08:40:08.253" v="15721" actId="20577"/>
          <ac:spMkLst>
            <pc:docMk/>
            <pc:sldMk cId="3322258743" sldId="349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30T08:42:05.604" v="15732" actId="1076"/>
          <ac:picMkLst>
            <pc:docMk/>
            <pc:sldMk cId="3322258743" sldId="349"/>
            <ac:picMk id="4" creationId="{EA557245-1653-42FC-A89C-2058735E8ED9}"/>
          </ac:picMkLst>
        </pc:picChg>
        <pc:picChg chg="del">
          <ac:chgData name="Lorenzo Di Domenico" userId="b92e3e10ad574af4" providerId="LiveId" clId="{7C109891-7D92-491B-AB07-5A1C2FC8D3C7}" dt="2022-03-30T08:37:39.224" v="15588" actId="478"/>
          <ac:picMkLst>
            <pc:docMk/>
            <pc:sldMk cId="3322258743" sldId="349"/>
            <ac:picMk id="6" creationId="{3EBCCBD5-0387-4CB7-B13F-BD1F70F579F0}"/>
          </ac:picMkLst>
        </pc:picChg>
      </pc:sldChg>
      <pc:sldChg chg="addSp delSp modSp add mod">
        <pc:chgData name="Lorenzo Di Domenico" userId="b92e3e10ad574af4" providerId="LiveId" clId="{7C109891-7D92-491B-AB07-5A1C2FC8D3C7}" dt="2022-03-30T08:44:24.440" v="15791" actId="20577"/>
        <pc:sldMkLst>
          <pc:docMk/>
          <pc:sldMk cId="3489476335" sldId="350"/>
        </pc:sldMkLst>
        <pc:spChg chg="add mod">
          <ac:chgData name="Lorenzo Di Domenico" userId="b92e3e10ad574af4" providerId="LiveId" clId="{7C109891-7D92-491B-AB07-5A1C2FC8D3C7}" dt="2022-03-30T08:44:12.456" v="15745" actId="1076"/>
          <ac:spMkLst>
            <pc:docMk/>
            <pc:sldMk cId="3489476335" sldId="350"/>
            <ac:spMk id="8" creationId="{D76465F2-F334-4353-805D-BDBD7F6DB97D}"/>
          </ac:spMkLst>
        </pc:spChg>
        <pc:spChg chg="mod">
          <ac:chgData name="Lorenzo Di Domenico" userId="b92e3e10ad574af4" providerId="LiveId" clId="{7C109891-7D92-491B-AB07-5A1C2FC8D3C7}" dt="2022-03-30T08:44:24.440" v="15791" actId="20577"/>
          <ac:spMkLst>
            <pc:docMk/>
            <pc:sldMk cId="3489476335" sldId="350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30T08:44:14.862" v="15747" actId="1076"/>
          <ac:picMkLst>
            <pc:docMk/>
            <pc:sldMk cId="3489476335" sldId="350"/>
            <ac:picMk id="4" creationId="{FFFCE845-7B2E-457F-8D41-2ADB702E6285}"/>
          </ac:picMkLst>
        </pc:picChg>
        <pc:picChg chg="del">
          <ac:chgData name="Lorenzo Di Domenico" userId="b92e3e10ad574af4" providerId="LiveId" clId="{7C109891-7D92-491B-AB07-5A1C2FC8D3C7}" dt="2022-03-30T08:37:40.271" v="15589" actId="478"/>
          <ac:picMkLst>
            <pc:docMk/>
            <pc:sldMk cId="3489476335" sldId="350"/>
            <ac:picMk id="6" creationId="{3EBCCBD5-0387-4CB7-B13F-BD1F70F579F0}"/>
          </ac:picMkLst>
        </pc:picChg>
      </pc:sldChg>
      <pc:sldChg chg="delSp modSp add mod">
        <pc:chgData name="Lorenzo Di Domenico" userId="b92e3e10ad574af4" providerId="LiveId" clId="{7C109891-7D92-491B-AB07-5A1C2FC8D3C7}" dt="2022-03-30T08:59:56.372" v="16644" actId="20577"/>
        <pc:sldMkLst>
          <pc:docMk/>
          <pc:sldMk cId="3475862786" sldId="351"/>
        </pc:sldMkLst>
        <pc:spChg chg="mod">
          <ac:chgData name="Lorenzo Di Domenico" userId="b92e3e10ad574af4" providerId="LiveId" clId="{7C109891-7D92-491B-AB07-5A1C2FC8D3C7}" dt="2022-03-30T08:59:56.372" v="16644" actId="20577"/>
          <ac:spMkLst>
            <pc:docMk/>
            <pc:sldMk cId="3475862786" sldId="351"/>
            <ac:spMk id="8" creationId="{E2EDCACF-9253-4B8B-A3FB-2EC9AB3A0AC7}"/>
          </ac:spMkLst>
        </pc:spChg>
        <pc:picChg chg="del">
          <ac:chgData name="Lorenzo Di Domenico" userId="b92e3e10ad574af4" providerId="LiveId" clId="{7C109891-7D92-491B-AB07-5A1C2FC8D3C7}" dt="2022-03-30T08:46:01.293" v="15793" actId="478"/>
          <ac:picMkLst>
            <pc:docMk/>
            <pc:sldMk cId="3475862786" sldId="351"/>
            <ac:picMk id="4" creationId="{EA557245-1653-42FC-A89C-2058735E8ED9}"/>
          </ac:picMkLst>
        </pc:picChg>
      </pc:sldChg>
      <pc:sldChg chg="addSp delSp modSp add mod">
        <pc:chgData name="Lorenzo Di Domenico" userId="b92e3e10ad574af4" providerId="LiveId" clId="{7C109891-7D92-491B-AB07-5A1C2FC8D3C7}" dt="2022-03-30T09:06:56.593" v="16718" actId="20577"/>
        <pc:sldMkLst>
          <pc:docMk/>
          <pc:sldMk cId="761908702" sldId="352"/>
        </pc:sldMkLst>
        <pc:spChg chg="mod">
          <ac:chgData name="Lorenzo Di Domenico" userId="b92e3e10ad574af4" providerId="LiveId" clId="{7C109891-7D92-491B-AB07-5A1C2FC8D3C7}" dt="2022-03-30T09:03:59.252" v="16663" actId="20577"/>
          <ac:spMkLst>
            <pc:docMk/>
            <pc:sldMk cId="761908702" sldId="352"/>
            <ac:spMk id="8" creationId="{E2EDCACF-9253-4B8B-A3FB-2EC9AB3A0AC7}"/>
          </ac:spMkLst>
        </pc:spChg>
        <pc:spChg chg="mod">
          <ac:chgData name="Lorenzo Di Domenico" userId="b92e3e10ad574af4" providerId="LiveId" clId="{7C109891-7D92-491B-AB07-5A1C2FC8D3C7}" dt="2022-03-30T09:06:56.593" v="16718" actId="20577"/>
          <ac:spMkLst>
            <pc:docMk/>
            <pc:sldMk cId="761908702" sldId="352"/>
            <ac:spMk id="10245" creationId="{9E9D7871-5470-4D91-8213-4A46E5028592}"/>
          </ac:spMkLst>
        </pc:spChg>
        <pc:picChg chg="add del mod">
          <ac:chgData name="Lorenzo Di Domenico" userId="b92e3e10ad574af4" providerId="LiveId" clId="{7C109891-7D92-491B-AB07-5A1C2FC8D3C7}" dt="2022-03-30T09:02:22.970" v="16648"/>
          <ac:picMkLst>
            <pc:docMk/>
            <pc:sldMk cId="761908702" sldId="352"/>
            <ac:picMk id="4" creationId="{B2D2C3CF-952D-4F4A-865F-E65F17341D6F}"/>
          </ac:picMkLst>
        </pc:picChg>
        <pc:picChg chg="add mod">
          <ac:chgData name="Lorenzo Di Domenico" userId="b92e3e10ad574af4" providerId="LiveId" clId="{7C109891-7D92-491B-AB07-5A1C2FC8D3C7}" dt="2022-03-30T09:02:37.002" v="16653" actId="14100"/>
          <ac:picMkLst>
            <pc:docMk/>
            <pc:sldMk cId="761908702" sldId="352"/>
            <ac:picMk id="6" creationId="{66E936FA-A9E1-40D7-8CFD-9474798A6712}"/>
          </ac:picMkLst>
        </pc:picChg>
        <pc:picChg chg="add del mod">
          <ac:chgData name="Lorenzo Di Domenico" userId="b92e3e10ad574af4" providerId="LiveId" clId="{7C109891-7D92-491B-AB07-5A1C2FC8D3C7}" dt="2022-03-30T09:03:13.882" v="16657"/>
          <ac:picMkLst>
            <pc:docMk/>
            <pc:sldMk cId="761908702" sldId="352"/>
            <ac:picMk id="9" creationId="{F847584F-0859-4CB1-9EDD-518A81F42E05}"/>
          </ac:picMkLst>
        </pc:picChg>
      </pc:sldChg>
      <pc:sldChg chg="delSp modSp add mod">
        <pc:chgData name="Lorenzo Di Domenico" userId="b92e3e10ad574af4" providerId="LiveId" clId="{7C109891-7D92-491B-AB07-5A1C2FC8D3C7}" dt="2022-03-30T09:07:15.177" v="16820" actId="20577"/>
        <pc:sldMkLst>
          <pc:docMk/>
          <pc:sldMk cId="2764268880" sldId="353"/>
        </pc:sldMkLst>
        <pc:spChg chg="mod">
          <ac:chgData name="Lorenzo Di Domenico" userId="b92e3e10ad574af4" providerId="LiveId" clId="{7C109891-7D92-491B-AB07-5A1C2FC8D3C7}" dt="2022-03-30T09:06:25.518" v="16680" actId="255"/>
          <ac:spMkLst>
            <pc:docMk/>
            <pc:sldMk cId="2764268880" sldId="353"/>
            <ac:spMk id="8" creationId="{E2EDCACF-9253-4B8B-A3FB-2EC9AB3A0AC7}"/>
          </ac:spMkLst>
        </pc:spChg>
        <pc:spChg chg="mod">
          <ac:chgData name="Lorenzo Di Domenico" userId="b92e3e10ad574af4" providerId="LiveId" clId="{7C109891-7D92-491B-AB07-5A1C2FC8D3C7}" dt="2022-03-30T09:07:15.177" v="16820" actId="20577"/>
          <ac:spMkLst>
            <pc:docMk/>
            <pc:sldMk cId="2764268880" sldId="353"/>
            <ac:spMk id="10245" creationId="{9E9D7871-5470-4D91-8213-4A46E5028592}"/>
          </ac:spMkLst>
        </pc:spChg>
        <pc:picChg chg="del">
          <ac:chgData name="Lorenzo Di Domenico" userId="b92e3e10ad574af4" providerId="LiveId" clId="{7C109891-7D92-491B-AB07-5A1C2FC8D3C7}" dt="2022-03-30T09:04:17.382" v="16665" actId="478"/>
          <ac:picMkLst>
            <pc:docMk/>
            <pc:sldMk cId="2764268880" sldId="353"/>
            <ac:picMk id="6" creationId="{66E936FA-A9E1-40D7-8CFD-9474798A6712}"/>
          </ac:picMkLst>
        </pc:picChg>
      </pc:sldChg>
      <pc:sldChg chg="addSp delSp modSp add mod">
        <pc:chgData name="Lorenzo Di Domenico" userId="b92e3e10ad574af4" providerId="LiveId" clId="{7C109891-7D92-491B-AB07-5A1C2FC8D3C7}" dt="2022-03-30T09:09:20.406" v="17052" actId="1076"/>
        <pc:sldMkLst>
          <pc:docMk/>
          <pc:sldMk cId="1102797161" sldId="354"/>
        </pc:sldMkLst>
        <pc:spChg chg="mod">
          <ac:chgData name="Lorenzo Di Domenico" userId="b92e3e10ad574af4" providerId="LiveId" clId="{7C109891-7D92-491B-AB07-5A1C2FC8D3C7}" dt="2022-03-30T09:09:20.406" v="17052" actId="1076"/>
          <ac:spMkLst>
            <pc:docMk/>
            <pc:sldMk cId="1102797161" sldId="354"/>
            <ac:spMk id="8" creationId="{E2EDCACF-9253-4B8B-A3FB-2EC9AB3A0AC7}"/>
          </ac:spMkLst>
        </pc:spChg>
        <pc:spChg chg="mod">
          <ac:chgData name="Lorenzo Di Domenico" userId="b92e3e10ad574af4" providerId="LiveId" clId="{7C109891-7D92-491B-AB07-5A1C2FC8D3C7}" dt="2022-03-30T09:07:33.125" v="16920" actId="20577"/>
          <ac:spMkLst>
            <pc:docMk/>
            <pc:sldMk cId="1102797161" sldId="354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30T09:06:41.735" v="16687" actId="1076"/>
          <ac:picMkLst>
            <pc:docMk/>
            <pc:sldMk cId="1102797161" sldId="354"/>
            <ac:picMk id="4" creationId="{D421306C-4A38-4FAD-BCF9-3B00B2434DE7}"/>
          </ac:picMkLst>
        </pc:picChg>
        <pc:picChg chg="del">
          <ac:chgData name="Lorenzo Di Domenico" userId="b92e3e10ad574af4" providerId="LiveId" clId="{7C109891-7D92-491B-AB07-5A1C2FC8D3C7}" dt="2022-03-30T09:06:30.533" v="16682" actId="478"/>
          <ac:picMkLst>
            <pc:docMk/>
            <pc:sldMk cId="1102797161" sldId="354"/>
            <ac:picMk id="6" creationId="{66E936FA-A9E1-40D7-8CFD-9474798A6712}"/>
          </ac:picMkLst>
        </pc:picChg>
        <pc:picChg chg="add del mod">
          <ac:chgData name="Lorenzo Di Domenico" userId="b92e3e10ad574af4" providerId="LiveId" clId="{7C109891-7D92-491B-AB07-5A1C2FC8D3C7}" dt="2022-03-30T09:08:48.941" v="17036"/>
          <ac:picMkLst>
            <pc:docMk/>
            <pc:sldMk cId="1102797161" sldId="354"/>
            <ac:picMk id="7" creationId="{C8BACBC1-2AAD-438D-AAA4-61E744BE2FFA}"/>
          </ac:picMkLst>
        </pc:picChg>
      </pc:sldChg>
      <pc:sldChg chg="delSp modSp add mod">
        <pc:chgData name="Lorenzo Di Domenico" userId="b92e3e10ad574af4" providerId="LiveId" clId="{7C109891-7D92-491B-AB07-5A1C2FC8D3C7}" dt="2022-03-30T09:41:31.385" v="17198" actId="20577"/>
        <pc:sldMkLst>
          <pc:docMk/>
          <pc:sldMk cId="2194964678" sldId="355"/>
        </pc:sldMkLst>
        <pc:spChg chg="mod">
          <ac:chgData name="Lorenzo Di Domenico" userId="b92e3e10ad574af4" providerId="LiveId" clId="{7C109891-7D92-491B-AB07-5A1C2FC8D3C7}" dt="2022-03-30T09:41:31.385" v="17198" actId="20577"/>
          <ac:spMkLst>
            <pc:docMk/>
            <pc:sldMk cId="2194964678" sldId="355"/>
            <ac:spMk id="8" creationId="{E2EDCACF-9253-4B8B-A3FB-2EC9AB3A0AC7}"/>
          </ac:spMkLst>
        </pc:spChg>
        <pc:spChg chg="mod">
          <ac:chgData name="Lorenzo Di Domenico" userId="b92e3e10ad574af4" providerId="LiveId" clId="{7C109891-7D92-491B-AB07-5A1C2FC8D3C7}" dt="2022-03-30T09:13:32.147" v="17171" actId="20577"/>
          <ac:spMkLst>
            <pc:docMk/>
            <pc:sldMk cId="2194964678" sldId="355"/>
            <ac:spMk id="10245" creationId="{9E9D7871-5470-4D91-8213-4A46E5028592}"/>
          </ac:spMkLst>
        </pc:spChg>
        <pc:picChg chg="del">
          <ac:chgData name="Lorenzo Di Domenico" userId="b92e3e10ad574af4" providerId="LiveId" clId="{7C109891-7D92-491B-AB07-5A1C2FC8D3C7}" dt="2022-03-30T09:10:36.938" v="17054" actId="478"/>
          <ac:picMkLst>
            <pc:docMk/>
            <pc:sldMk cId="2194964678" sldId="355"/>
            <ac:picMk id="4" creationId="{D421306C-4A38-4FAD-BCF9-3B00B2434DE7}"/>
          </ac:picMkLst>
        </pc:picChg>
      </pc:sldChg>
      <pc:sldChg chg="addSp modSp add mod">
        <pc:chgData name="Lorenzo Di Domenico" userId="b92e3e10ad574af4" providerId="LiveId" clId="{7C109891-7D92-491B-AB07-5A1C2FC8D3C7}" dt="2022-03-30T09:45:12.362" v="17208" actId="1076"/>
        <pc:sldMkLst>
          <pc:docMk/>
          <pc:sldMk cId="1259486755" sldId="356"/>
        </pc:sldMkLst>
        <pc:spChg chg="mod">
          <ac:chgData name="Lorenzo Di Domenico" userId="b92e3e10ad574af4" providerId="LiveId" clId="{7C109891-7D92-491B-AB07-5A1C2FC8D3C7}" dt="2022-03-30T09:45:09.924" v="17206" actId="14100"/>
          <ac:spMkLst>
            <pc:docMk/>
            <pc:sldMk cId="1259486755" sldId="356"/>
            <ac:spMk id="8" creationId="{E2EDCACF-9253-4B8B-A3FB-2EC9AB3A0AC7}"/>
          </ac:spMkLst>
        </pc:spChg>
        <pc:spChg chg="mod">
          <ac:chgData name="Lorenzo Di Domenico" userId="b92e3e10ad574af4" providerId="LiveId" clId="{7C109891-7D92-491B-AB07-5A1C2FC8D3C7}" dt="2022-03-30T09:13:17.420" v="17114" actId="20577"/>
          <ac:spMkLst>
            <pc:docMk/>
            <pc:sldMk cId="1259486755" sldId="356"/>
            <ac:spMk id="10245" creationId="{9E9D7871-5470-4D91-8213-4A46E5028592}"/>
          </ac:spMkLst>
        </pc:spChg>
        <pc:picChg chg="add mod">
          <ac:chgData name="Lorenzo Di Domenico" userId="b92e3e10ad574af4" providerId="LiveId" clId="{7C109891-7D92-491B-AB07-5A1C2FC8D3C7}" dt="2022-03-30T09:45:12.362" v="17208" actId="1076"/>
          <ac:picMkLst>
            <pc:docMk/>
            <pc:sldMk cId="1259486755" sldId="356"/>
            <ac:picMk id="4" creationId="{9DADB560-A53A-4486-8F7F-4A44AC80476B}"/>
          </ac:picMkLst>
        </pc:picChg>
      </pc:sldChg>
      <pc:sldChg chg="modSp add mod">
        <pc:chgData name="Lorenzo Di Domenico" userId="b92e3e10ad574af4" providerId="LiveId" clId="{7C109891-7D92-491B-AB07-5A1C2FC8D3C7}" dt="2022-04-04T10:00:47.820" v="19452" actId="313"/>
        <pc:sldMkLst>
          <pc:docMk/>
          <pc:sldMk cId="4185796386" sldId="357"/>
        </pc:sldMkLst>
        <pc:spChg chg="mod">
          <ac:chgData name="Lorenzo Di Domenico" userId="b92e3e10ad574af4" providerId="LiveId" clId="{7C109891-7D92-491B-AB07-5A1C2FC8D3C7}" dt="2022-04-04T10:00:47.820" v="19452" actId="313"/>
          <ac:spMkLst>
            <pc:docMk/>
            <pc:sldMk cId="4185796386" sldId="357"/>
            <ac:spMk id="8" creationId="{E2EDCACF-9253-4B8B-A3FB-2EC9AB3A0AC7}"/>
          </ac:spMkLst>
        </pc:spChg>
      </pc:sldChg>
      <pc:sldChg chg="modSp add mod">
        <pc:chgData name="Lorenzo Di Domenico" userId="b92e3e10ad574af4" providerId="LiveId" clId="{7C109891-7D92-491B-AB07-5A1C2FC8D3C7}" dt="2022-03-31T11:05:50.571" v="18768" actId="20577"/>
        <pc:sldMkLst>
          <pc:docMk/>
          <pc:sldMk cId="2307626285" sldId="358"/>
        </pc:sldMkLst>
        <pc:spChg chg="mod">
          <ac:chgData name="Lorenzo Di Domenico" userId="b92e3e10ad574af4" providerId="LiveId" clId="{7C109891-7D92-491B-AB07-5A1C2FC8D3C7}" dt="2022-03-31T11:05:50.571" v="18768" actId="20577"/>
          <ac:spMkLst>
            <pc:docMk/>
            <pc:sldMk cId="2307626285" sldId="358"/>
            <ac:spMk id="9" creationId="{5E1EFE71-3CB0-4229-BC03-54489FD74369}"/>
          </ac:spMkLst>
        </pc:spChg>
      </pc:sldChg>
      <pc:sldChg chg="addSp delSp modSp add mod">
        <pc:chgData name="Lorenzo Di Domenico" userId="b92e3e10ad574af4" providerId="LiveId" clId="{7C109891-7D92-491B-AB07-5A1C2FC8D3C7}" dt="2022-04-04T10:35:23.584" v="21124" actId="20577"/>
        <pc:sldMkLst>
          <pc:docMk/>
          <pc:sldMk cId="1644242850" sldId="359"/>
        </pc:sldMkLst>
        <pc:spChg chg="mod">
          <ac:chgData name="Lorenzo Di Domenico" userId="b92e3e10ad574af4" providerId="LiveId" clId="{7C109891-7D92-491B-AB07-5A1C2FC8D3C7}" dt="2022-04-04T10:35:23.584" v="21124" actId="20577"/>
          <ac:spMkLst>
            <pc:docMk/>
            <pc:sldMk cId="1644242850" sldId="359"/>
            <ac:spMk id="8" creationId="{E2EDCACF-9253-4B8B-A3FB-2EC9AB3A0AC7}"/>
          </ac:spMkLst>
        </pc:spChg>
        <pc:spChg chg="mod">
          <ac:chgData name="Lorenzo Di Domenico" userId="b92e3e10ad574af4" providerId="LiveId" clId="{7C109891-7D92-491B-AB07-5A1C2FC8D3C7}" dt="2022-04-04T10:01:07.562" v="19505" actId="20577"/>
          <ac:spMkLst>
            <pc:docMk/>
            <pc:sldMk cId="1644242850" sldId="359"/>
            <ac:spMk id="10245" creationId="{9E9D7871-5470-4D91-8213-4A46E5028592}"/>
          </ac:spMkLst>
        </pc:spChg>
        <pc:picChg chg="del">
          <ac:chgData name="Lorenzo Di Domenico" userId="b92e3e10ad574af4" providerId="LiveId" clId="{7C109891-7D92-491B-AB07-5A1C2FC8D3C7}" dt="2022-04-04T10:00:56.545" v="19454" actId="478"/>
          <ac:picMkLst>
            <pc:docMk/>
            <pc:sldMk cId="1644242850" sldId="359"/>
            <ac:picMk id="4" creationId="{9DADB560-A53A-4486-8F7F-4A44AC80476B}"/>
          </ac:picMkLst>
        </pc:picChg>
        <pc:picChg chg="add del">
          <ac:chgData name="Lorenzo Di Domenico" userId="b92e3e10ad574af4" providerId="LiveId" clId="{7C109891-7D92-491B-AB07-5A1C2FC8D3C7}" dt="2022-04-04T10:20:53.649" v="20872" actId="22"/>
          <ac:picMkLst>
            <pc:docMk/>
            <pc:sldMk cId="1644242850" sldId="359"/>
            <ac:picMk id="5" creationId="{66AA98E3-81A6-4C5B-A329-4434A00473B7}"/>
          </ac:picMkLst>
        </pc:picChg>
      </pc:sldChg>
    </pc:docChg>
  </pc:docChgLst>
  <pc:docChgLst>
    <pc:chgData name="Lorenzo Di Domenico" userId="b92e3e10ad574af4" providerId="LiveId" clId="{4FB3B488-7F71-4617-8615-4B33226B0D81}"/>
    <pc:docChg chg="undo custSel addSld delSld modSld">
      <pc:chgData name="Lorenzo Di Domenico" userId="b92e3e10ad574af4" providerId="LiveId" clId="{4FB3B488-7F71-4617-8615-4B33226B0D81}" dt="2022-05-16T10:25:58.912" v="2001" actId="47"/>
      <pc:docMkLst>
        <pc:docMk/>
      </pc:docMkLst>
      <pc:sldChg chg="modSp mod">
        <pc:chgData name="Lorenzo Di Domenico" userId="b92e3e10ad574af4" providerId="LiveId" clId="{4FB3B488-7F71-4617-8615-4B33226B0D81}" dt="2022-05-09T09:18:16.818" v="1132" actId="113"/>
        <pc:sldMkLst>
          <pc:docMk/>
          <pc:sldMk cId="3235094228" sldId="361"/>
        </pc:sldMkLst>
        <pc:spChg chg="mod">
          <ac:chgData name="Lorenzo Di Domenico" userId="b92e3e10ad574af4" providerId="LiveId" clId="{4FB3B488-7F71-4617-8615-4B33226B0D81}" dt="2022-05-09T09:18:16.818" v="1132" actId="113"/>
          <ac:spMkLst>
            <pc:docMk/>
            <pc:sldMk cId="3235094228" sldId="361"/>
            <ac:spMk id="8" creationId="{E2EDCACF-9253-4B8B-A3FB-2EC9AB3A0AC7}"/>
          </ac:spMkLst>
        </pc:spChg>
        <pc:spChg chg="mod">
          <ac:chgData name="Lorenzo Di Domenico" userId="b92e3e10ad574af4" providerId="LiveId" clId="{4FB3B488-7F71-4617-8615-4B33226B0D81}" dt="2022-05-09T08:50:44.980" v="327" actId="20577"/>
          <ac:spMkLst>
            <pc:docMk/>
            <pc:sldMk cId="3235094228" sldId="361"/>
            <ac:spMk id="10245" creationId="{9E9D7871-5470-4D91-8213-4A46E5028592}"/>
          </ac:spMkLst>
        </pc:spChg>
      </pc:sldChg>
      <pc:sldChg chg="modSp add del mod">
        <pc:chgData name="Lorenzo Di Domenico" userId="b92e3e10ad574af4" providerId="LiveId" clId="{4FB3B488-7F71-4617-8615-4B33226B0D81}" dt="2022-05-16T10:25:58.912" v="2001" actId="47"/>
        <pc:sldMkLst>
          <pc:docMk/>
          <pc:sldMk cId="536571080" sldId="362"/>
        </pc:sldMkLst>
        <pc:spChg chg="mod">
          <ac:chgData name="Lorenzo Di Domenico" userId="b92e3e10ad574af4" providerId="LiveId" clId="{4FB3B488-7F71-4617-8615-4B33226B0D81}" dt="2022-05-09T09:21:22.207" v="1207" actId="20577"/>
          <ac:spMkLst>
            <pc:docMk/>
            <pc:sldMk cId="536571080" sldId="362"/>
            <ac:spMk id="8" creationId="{E2EDCACF-9253-4B8B-A3FB-2EC9AB3A0AC7}"/>
          </ac:spMkLst>
        </pc:spChg>
      </pc:sldChg>
      <pc:sldChg chg="del">
        <pc:chgData name="Lorenzo Di Domenico" userId="b92e3e10ad574af4" providerId="LiveId" clId="{4FB3B488-7F71-4617-8615-4B33226B0D81}" dt="2022-05-09T08:48:31.576" v="1" actId="47"/>
        <pc:sldMkLst>
          <pc:docMk/>
          <pc:sldMk cId="2613358621" sldId="362"/>
        </pc:sldMkLst>
      </pc:sldChg>
      <pc:sldChg chg="del">
        <pc:chgData name="Lorenzo Di Domenico" userId="b92e3e10ad574af4" providerId="LiveId" clId="{4FB3B488-7F71-4617-8615-4B33226B0D81}" dt="2022-05-09T08:48:30.310" v="0" actId="47"/>
        <pc:sldMkLst>
          <pc:docMk/>
          <pc:sldMk cId="861373972" sldId="363"/>
        </pc:sldMkLst>
      </pc:sldChg>
      <pc:sldChg chg="modSp add del mod">
        <pc:chgData name="Lorenzo Di Domenico" userId="b92e3e10ad574af4" providerId="LiveId" clId="{4FB3B488-7F71-4617-8615-4B33226B0D81}" dt="2022-05-16T10:25:58.427" v="2000" actId="47"/>
        <pc:sldMkLst>
          <pc:docMk/>
          <pc:sldMk cId="1433588654" sldId="363"/>
        </pc:sldMkLst>
        <pc:spChg chg="mod">
          <ac:chgData name="Lorenzo Di Domenico" userId="b92e3e10ad574af4" providerId="LiveId" clId="{4FB3B488-7F71-4617-8615-4B33226B0D81}" dt="2022-05-16T09:30:25.507" v="1997" actId="20577"/>
          <ac:spMkLst>
            <pc:docMk/>
            <pc:sldMk cId="1433588654" sldId="363"/>
            <ac:spMk id="8" creationId="{E2EDCACF-9253-4B8B-A3FB-2EC9AB3A0AC7}"/>
          </ac:spMkLst>
        </pc:spChg>
      </pc:sldChg>
      <pc:sldChg chg="del">
        <pc:chgData name="Lorenzo Di Domenico" userId="b92e3e10ad574af4" providerId="LiveId" clId="{4FB3B488-7F71-4617-8615-4B33226B0D81}" dt="2022-05-09T08:48:33.216" v="3" actId="47"/>
        <pc:sldMkLst>
          <pc:docMk/>
          <pc:sldMk cId="697313162" sldId="364"/>
        </pc:sldMkLst>
      </pc:sldChg>
      <pc:sldChg chg="del">
        <pc:chgData name="Lorenzo Di Domenico" userId="b92e3e10ad574af4" providerId="LiveId" clId="{4FB3B488-7F71-4617-8615-4B33226B0D81}" dt="2022-05-09T08:48:32.545" v="2" actId="47"/>
        <pc:sldMkLst>
          <pc:docMk/>
          <pc:sldMk cId="2100762322" sldId="365"/>
        </pc:sldMkLst>
      </pc:sldChg>
      <pc:sldChg chg="del">
        <pc:chgData name="Lorenzo Di Domenico" userId="b92e3e10ad574af4" providerId="LiveId" clId="{4FB3B488-7F71-4617-8615-4B33226B0D81}" dt="2022-05-09T08:48:34.435" v="4" actId="47"/>
        <pc:sldMkLst>
          <pc:docMk/>
          <pc:sldMk cId="3155457430" sldId="366"/>
        </pc:sldMkLst>
      </pc:sldChg>
      <pc:sldChg chg="del">
        <pc:chgData name="Lorenzo Di Domenico" userId="b92e3e10ad574af4" providerId="LiveId" clId="{4FB3B488-7F71-4617-8615-4B33226B0D81}" dt="2022-05-09T08:48:35.466" v="5" actId="47"/>
        <pc:sldMkLst>
          <pc:docMk/>
          <pc:sldMk cId="1062856182" sldId="367"/>
        </pc:sldMkLst>
      </pc:sldChg>
    </pc:docChg>
  </pc:docChgLst>
  <pc:docChgLst>
    <pc:chgData name="Lorenzo Di Domenico" userId="b92e3e10ad574af4" providerId="LiveId" clId="{7D69E725-4CBC-47E1-9E5F-45C36E8D50B7}"/>
    <pc:docChg chg="undo custSel addSld delSld modSld sldOrd">
      <pc:chgData name="Lorenzo Di Domenico" userId="b92e3e10ad574af4" providerId="LiveId" clId="{7D69E725-4CBC-47E1-9E5F-45C36E8D50B7}" dt="2022-05-02T21:37:58.171" v="5051" actId="20577"/>
      <pc:docMkLst>
        <pc:docMk/>
      </pc:docMkLst>
      <pc:sldChg chg="modSp mod">
        <pc:chgData name="Lorenzo Di Domenico" userId="b92e3e10ad574af4" providerId="LiveId" clId="{7D69E725-4CBC-47E1-9E5F-45C36E8D50B7}" dt="2022-04-26T08:47:10.808" v="1792" actId="313"/>
        <pc:sldMkLst>
          <pc:docMk/>
          <pc:sldMk cId="3235094228" sldId="361"/>
        </pc:sldMkLst>
        <pc:spChg chg="mod">
          <ac:chgData name="Lorenzo Di Domenico" userId="b92e3e10ad574af4" providerId="LiveId" clId="{7D69E725-4CBC-47E1-9E5F-45C36E8D50B7}" dt="2022-04-26T08:47:10.808" v="1792" actId="313"/>
          <ac:spMkLst>
            <pc:docMk/>
            <pc:sldMk cId="3235094228" sldId="361"/>
            <ac:spMk id="8" creationId="{E2EDCACF-9253-4B8B-A3FB-2EC9AB3A0AC7}"/>
          </ac:spMkLst>
        </pc:spChg>
        <pc:spChg chg="mod">
          <ac:chgData name="Lorenzo Di Domenico" userId="b92e3e10ad574af4" providerId="LiveId" clId="{7D69E725-4CBC-47E1-9E5F-45C36E8D50B7}" dt="2022-04-26T08:34:29.411" v="191" actId="20577"/>
          <ac:spMkLst>
            <pc:docMk/>
            <pc:sldMk cId="3235094228" sldId="361"/>
            <ac:spMk id="10245" creationId="{9E9D7871-5470-4D91-8213-4A46E5028592}"/>
          </ac:spMkLst>
        </pc:spChg>
      </pc:sldChg>
      <pc:sldChg chg="addSp delSp modSp add mod modAnim">
        <pc:chgData name="Lorenzo Di Domenico" userId="b92e3e10ad574af4" providerId="LiveId" clId="{7D69E725-4CBC-47E1-9E5F-45C36E8D50B7}" dt="2022-05-02T21:31:12.976" v="4352" actId="6549"/>
        <pc:sldMkLst>
          <pc:docMk/>
          <pc:sldMk cId="2613358621" sldId="362"/>
        </pc:sldMkLst>
        <pc:spChg chg="add del mod">
          <ac:chgData name="Lorenzo Di Domenico" userId="b92e3e10ad574af4" providerId="LiveId" clId="{7D69E725-4CBC-47E1-9E5F-45C36E8D50B7}" dt="2022-04-26T09:47:36.267" v="1834" actId="478"/>
          <ac:spMkLst>
            <pc:docMk/>
            <pc:sldMk cId="2613358621" sldId="362"/>
            <ac:spMk id="2" creationId="{E235C5BF-7A92-435A-AE6C-D6D4532B2265}"/>
          </ac:spMkLst>
        </pc:spChg>
        <pc:spChg chg="add del mod">
          <ac:chgData name="Lorenzo Di Domenico" userId="b92e3e10ad574af4" providerId="LiveId" clId="{7D69E725-4CBC-47E1-9E5F-45C36E8D50B7}" dt="2022-04-26T09:46:09.202" v="1799" actId="478"/>
          <ac:spMkLst>
            <pc:docMk/>
            <pc:sldMk cId="2613358621" sldId="362"/>
            <ac:spMk id="5" creationId="{D7003002-6E3D-47AE-84CA-0E153B6D0C40}"/>
          </ac:spMkLst>
        </pc:spChg>
        <pc:spChg chg="del">
          <ac:chgData name="Lorenzo Di Domenico" userId="b92e3e10ad574af4" providerId="LiveId" clId="{7D69E725-4CBC-47E1-9E5F-45C36E8D50B7}" dt="2022-04-26T09:45:31.534" v="1794" actId="478"/>
          <ac:spMkLst>
            <pc:docMk/>
            <pc:sldMk cId="2613358621" sldId="362"/>
            <ac:spMk id="8" creationId="{E2EDCACF-9253-4B8B-A3FB-2EC9AB3A0AC7}"/>
          </ac:spMkLst>
        </pc:spChg>
        <pc:spChg chg="del">
          <ac:chgData name="Lorenzo Di Domenico" userId="b92e3e10ad574af4" providerId="LiveId" clId="{7D69E725-4CBC-47E1-9E5F-45C36E8D50B7}" dt="2022-04-26T09:46:07.364" v="1798" actId="478"/>
          <ac:spMkLst>
            <pc:docMk/>
            <pc:sldMk cId="2613358621" sldId="362"/>
            <ac:spMk id="12" creationId="{1A43F747-5F74-4BA9-B720-2B5E9AE7A851}"/>
          </ac:spMkLst>
        </pc:spChg>
        <pc:spChg chg="add del mod">
          <ac:chgData name="Lorenzo Di Domenico" userId="b92e3e10ad574af4" providerId="LiveId" clId="{7D69E725-4CBC-47E1-9E5F-45C36E8D50B7}" dt="2022-04-26T09:47:46.522" v="1841" actId="478"/>
          <ac:spMkLst>
            <pc:docMk/>
            <pc:sldMk cId="2613358621" sldId="362"/>
            <ac:spMk id="15" creationId="{1B5FD1A8-9B60-473F-84EE-A9FFD3E22DE4}"/>
          </ac:spMkLst>
        </pc:spChg>
        <pc:spChg chg="add mod">
          <ac:chgData name="Lorenzo Di Domenico" userId="b92e3e10ad574af4" providerId="LiveId" clId="{7D69E725-4CBC-47E1-9E5F-45C36E8D50B7}" dt="2022-04-26T09:49:04.201" v="1867" actId="1076"/>
          <ac:spMkLst>
            <pc:docMk/>
            <pc:sldMk cId="2613358621" sldId="362"/>
            <ac:spMk id="18" creationId="{3F1BA280-EFFD-41DF-A221-C7A9E0EF407B}"/>
          </ac:spMkLst>
        </pc:spChg>
        <pc:spChg chg="add mod">
          <ac:chgData name="Lorenzo Di Domenico" userId="b92e3e10ad574af4" providerId="LiveId" clId="{7D69E725-4CBC-47E1-9E5F-45C36E8D50B7}" dt="2022-04-26T09:49:21.634" v="1874" actId="1035"/>
          <ac:spMkLst>
            <pc:docMk/>
            <pc:sldMk cId="2613358621" sldId="362"/>
            <ac:spMk id="20" creationId="{CDEB7E25-ADD1-4A66-BDBB-2A6BA54632A5}"/>
          </ac:spMkLst>
        </pc:spChg>
        <pc:spChg chg="add mod">
          <ac:chgData name="Lorenzo Di Domenico" userId="b92e3e10ad574af4" providerId="LiveId" clId="{7D69E725-4CBC-47E1-9E5F-45C36E8D50B7}" dt="2022-04-26T10:02:33.138" v="2013" actId="1035"/>
          <ac:spMkLst>
            <pc:docMk/>
            <pc:sldMk cId="2613358621" sldId="362"/>
            <ac:spMk id="21" creationId="{A05FDFDE-1ECB-4CD3-B011-C312272F5B21}"/>
          </ac:spMkLst>
        </pc:spChg>
        <pc:spChg chg="add mod">
          <ac:chgData name="Lorenzo Di Domenico" userId="b92e3e10ad574af4" providerId="LiveId" clId="{7D69E725-4CBC-47E1-9E5F-45C36E8D50B7}" dt="2022-04-26T09:50:02.155" v="1890" actId="1076"/>
          <ac:spMkLst>
            <pc:docMk/>
            <pc:sldMk cId="2613358621" sldId="362"/>
            <ac:spMk id="22" creationId="{AB943765-1BF9-41A8-9C8A-63638CCFCF3D}"/>
          </ac:spMkLst>
        </pc:spChg>
        <pc:spChg chg="add mod">
          <ac:chgData name="Lorenzo Di Domenico" userId="b92e3e10ad574af4" providerId="LiveId" clId="{7D69E725-4CBC-47E1-9E5F-45C36E8D50B7}" dt="2022-05-02T21:31:12.976" v="4352" actId="6549"/>
          <ac:spMkLst>
            <pc:docMk/>
            <pc:sldMk cId="2613358621" sldId="362"/>
            <ac:spMk id="31" creationId="{486729FE-C7D3-41CC-94BD-292671CC4BDB}"/>
          </ac:spMkLst>
        </pc:spChg>
        <pc:spChg chg="add mod">
          <ac:chgData name="Lorenzo Di Domenico" userId="b92e3e10ad574af4" providerId="LiveId" clId="{7D69E725-4CBC-47E1-9E5F-45C36E8D50B7}" dt="2022-04-26T09:54:17.280" v="1920" actId="20577"/>
          <ac:spMkLst>
            <pc:docMk/>
            <pc:sldMk cId="2613358621" sldId="362"/>
            <ac:spMk id="32" creationId="{6BC394A7-1B9C-4043-A3DA-BB40BF1E72A4}"/>
          </ac:spMkLst>
        </pc:spChg>
        <pc:spChg chg="add mod">
          <ac:chgData name="Lorenzo Di Domenico" userId="b92e3e10ad574af4" providerId="LiveId" clId="{7D69E725-4CBC-47E1-9E5F-45C36E8D50B7}" dt="2022-04-26T09:54:55.763" v="1938" actId="20577"/>
          <ac:spMkLst>
            <pc:docMk/>
            <pc:sldMk cId="2613358621" sldId="362"/>
            <ac:spMk id="33" creationId="{D3BED3E0-1212-4728-8989-AAA5AE130FC5}"/>
          </ac:spMkLst>
        </pc:spChg>
        <pc:spChg chg="add mod">
          <ac:chgData name="Lorenzo Di Domenico" userId="b92e3e10ad574af4" providerId="LiveId" clId="{7D69E725-4CBC-47E1-9E5F-45C36E8D50B7}" dt="2022-04-26T09:54:41.218" v="1932" actId="20577"/>
          <ac:spMkLst>
            <pc:docMk/>
            <pc:sldMk cId="2613358621" sldId="362"/>
            <ac:spMk id="34" creationId="{7E836392-CE8E-4466-A968-D54BC1A0F5C6}"/>
          </ac:spMkLst>
        </pc:spChg>
        <pc:spChg chg="add mod">
          <ac:chgData name="Lorenzo Di Domenico" userId="b92e3e10ad574af4" providerId="LiveId" clId="{7D69E725-4CBC-47E1-9E5F-45C36E8D50B7}" dt="2022-04-26T09:54:47.859" v="1936" actId="20577"/>
          <ac:spMkLst>
            <pc:docMk/>
            <pc:sldMk cId="2613358621" sldId="362"/>
            <ac:spMk id="35" creationId="{97AF06E6-5D05-4980-949A-0AE30545215A}"/>
          </ac:spMkLst>
        </pc:spChg>
        <pc:spChg chg="add mod">
          <ac:chgData name="Lorenzo Di Domenico" userId="b92e3e10ad574af4" providerId="LiveId" clId="{7D69E725-4CBC-47E1-9E5F-45C36E8D50B7}" dt="2022-04-26T09:55:08.263" v="1945" actId="20577"/>
          <ac:spMkLst>
            <pc:docMk/>
            <pc:sldMk cId="2613358621" sldId="362"/>
            <ac:spMk id="36" creationId="{C7CC8B93-5556-40C2-B88D-73477B5B19A6}"/>
          </ac:spMkLst>
        </pc:spChg>
        <pc:spChg chg="add mod">
          <ac:chgData name="Lorenzo Di Domenico" userId="b92e3e10ad574af4" providerId="LiveId" clId="{7D69E725-4CBC-47E1-9E5F-45C36E8D50B7}" dt="2022-04-26T09:55:49.786" v="1955" actId="20577"/>
          <ac:spMkLst>
            <pc:docMk/>
            <pc:sldMk cId="2613358621" sldId="362"/>
            <ac:spMk id="37" creationId="{0E7B12E6-88BD-443E-93FF-58D4531D130D}"/>
          </ac:spMkLst>
        </pc:spChg>
        <pc:spChg chg="add mod">
          <ac:chgData name="Lorenzo Di Domenico" userId="b92e3e10ad574af4" providerId="LiveId" clId="{7D69E725-4CBC-47E1-9E5F-45C36E8D50B7}" dt="2022-04-26T10:00:04.581" v="1990" actId="20577"/>
          <ac:spMkLst>
            <pc:docMk/>
            <pc:sldMk cId="2613358621" sldId="362"/>
            <ac:spMk id="42" creationId="{286E3A40-5A69-4526-BD67-238DB9990364}"/>
          </ac:spMkLst>
        </pc:spChg>
        <pc:spChg chg="add mod">
          <ac:chgData name="Lorenzo Di Domenico" userId="b92e3e10ad574af4" providerId="LiveId" clId="{7D69E725-4CBC-47E1-9E5F-45C36E8D50B7}" dt="2022-04-26T10:01:18.142" v="1999" actId="20577"/>
          <ac:spMkLst>
            <pc:docMk/>
            <pc:sldMk cId="2613358621" sldId="362"/>
            <ac:spMk id="44" creationId="{7A7DD79C-3CA0-4F7A-AF2D-6E40776FBE8F}"/>
          </ac:spMkLst>
        </pc:spChg>
        <pc:spChg chg="add mod">
          <ac:chgData name="Lorenzo Di Domenico" userId="b92e3e10ad574af4" providerId="LiveId" clId="{7D69E725-4CBC-47E1-9E5F-45C36E8D50B7}" dt="2022-04-26T10:02:09.489" v="2007" actId="20577"/>
          <ac:spMkLst>
            <pc:docMk/>
            <pc:sldMk cId="2613358621" sldId="362"/>
            <ac:spMk id="48" creationId="{CA9BE856-7843-4A38-92A6-2F677029C143}"/>
          </ac:spMkLst>
        </pc:spChg>
        <pc:spChg chg="add mod">
          <ac:chgData name="Lorenzo Di Domenico" userId="b92e3e10ad574af4" providerId="LiveId" clId="{7D69E725-4CBC-47E1-9E5F-45C36E8D50B7}" dt="2022-04-26T10:02:28.349" v="2011" actId="20577"/>
          <ac:spMkLst>
            <pc:docMk/>
            <pc:sldMk cId="2613358621" sldId="362"/>
            <ac:spMk id="49" creationId="{D3CEFD65-5DAC-428A-85A2-D797D2A03422}"/>
          </ac:spMkLst>
        </pc:spChg>
        <pc:spChg chg="mod">
          <ac:chgData name="Lorenzo Di Domenico" userId="b92e3e10ad574af4" providerId="LiveId" clId="{7D69E725-4CBC-47E1-9E5F-45C36E8D50B7}" dt="2022-05-02T21:19:24.238" v="3862" actId="20577"/>
          <ac:spMkLst>
            <pc:docMk/>
            <pc:sldMk cId="2613358621" sldId="362"/>
            <ac:spMk id="10245" creationId="{9E9D7871-5470-4D91-8213-4A46E5028592}"/>
          </ac:spMkLst>
        </pc:spChg>
        <pc:cxnChg chg="add del mod">
          <ac:chgData name="Lorenzo Di Domenico" userId="b92e3e10ad574af4" providerId="LiveId" clId="{7D69E725-4CBC-47E1-9E5F-45C36E8D50B7}" dt="2022-04-26T09:45:41.311" v="1796" actId="11529"/>
          <ac:cxnSpMkLst>
            <pc:docMk/>
            <pc:sldMk cId="2613358621" sldId="362"/>
            <ac:cxnSpMk id="4" creationId="{D261FF82-D3D9-4AE3-81BC-3E6C6AA75C30}"/>
          </ac:cxnSpMkLst>
        </pc:cxnChg>
        <pc:cxnChg chg="add del mod">
          <ac:chgData name="Lorenzo Di Domenico" userId="b92e3e10ad574af4" providerId="LiveId" clId="{7D69E725-4CBC-47E1-9E5F-45C36E8D50B7}" dt="2022-04-26T09:47:34.446" v="1833" actId="478"/>
          <ac:cxnSpMkLst>
            <pc:docMk/>
            <pc:sldMk cId="2613358621" sldId="362"/>
            <ac:cxnSpMk id="7" creationId="{57193540-F45A-42C6-BA72-A5C878CDFB5E}"/>
          </ac:cxnSpMkLst>
        </pc:cxnChg>
        <pc:cxnChg chg="add del mod">
          <ac:chgData name="Lorenzo Di Domenico" userId="b92e3e10ad574af4" providerId="LiveId" clId="{7D69E725-4CBC-47E1-9E5F-45C36E8D50B7}" dt="2022-04-26T09:47:34.446" v="1833" actId="478"/>
          <ac:cxnSpMkLst>
            <pc:docMk/>
            <pc:sldMk cId="2613358621" sldId="362"/>
            <ac:cxnSpMk id="11" creationId="{AF29D505-1B23-408D-AD13-83C0CF16CB21}"/>
          </ac:cxnSpMkLst>
        </pc:cxnChg>
        <pc:cxnChg chg="add mod">
          <ac:chgData name="Lorenzo Di Domenico" userId="b92e3e10ad574af4" providerId="LiveId" clId="{7D69E725-4CBC-47E1-9E5F-45C36E8D50B7}" dt="2022-04-26T09:47:25.434" v="1828" actId="1037"/>
          <ac:cxnSpMkLst>
            <pc:docMk/>
            <pc:sldMk cId="2613358621" sldId="362"/>
            <ac:cxnSpMk id="16" creationId="{181FC285-22AE-4965-B1BB-9179188FA65F}"/>
          </ac:cxnSpMkLst>
        </pc:cxnChg>
        <pc:cxnChg chg="add mod">
          <ac:chgData name="Lorenzo Di Domenico" userId="b92e3e10ad574af4" providerId="LiveId" clId="{7D69E725-4CBC-47E1-9E5F-45C36E8D50B7}" dt="2022-04-26T09:47:25.434" v="1828" actId="1037"/>
          <ac:cxnSpMkLst>
            <pc:docMk/>
            <pc:sldMk cId="2613358621" sldId="362"/>
            <ac:cxnSpMk id="17" creationId="{E4A9BC45-3D7A-4609-B08E-54056973B4CE}"/>
          </ac:cxnSpMkLst>
        </pc:cxnChg>
        <pc:cxnChg chg="add mod">
          <ac:chgData name="Lorenzo Di Domenico" userId="b92e3e10ad574af4" providerId="LiveId" clId="{7D69E725-4CBC-47E1-9E5F-45C36E8D50B7}" dt="2022-04-26T09:53:19.640" v="1896" actId="1076"/>
          <ac:cxnSpMkLst>
            <pc:docMk/>
            <pc:sldMk cId="2613358621" sldId="362"/>
            <ac:cxnSpMk id="23" creationId="{82897C27-AD95-4BAA-B703-2761A23549D3}"/>
          </ac:cxnSpMkLst>
        </pc:cxnChg>
        <pc:cxnChg chg="add mod">
          <ac:chgData name="Lorenzo Di Domenico" userId="b92e3e10ad574af4" providerId="LiveId" clId="{7D69E725-4CBC-47E1-9E5F-45C36E8D50B7}" dt="2022-04-26T09:53:51.879" v="1905" actId="1582"/>
          <ac:cxnSpMkLst>
            <pc:docMk/>
            <pc:sldMk cId="2613358621" sldId="362"/>
            <ac:cxnSpMk id="27" creationId="{17A0BC3C-D743-412A-B5F6-EECA097E0A9D}"/>
          </ac:cxnSpMkLst>
        </pc:cxnChg>
        <pc:cxnChg chg="add mod">
          <ac:chgData name="Lorenzo Di Domenico" userId="b92e3e10ad574af4" providerId="LiveId" clId="{7D69E725-4CBC-47E1-9E5F-45C36E8D50B7}" dt="2022-04-26T09:53:38.885" v="1902" actId="1076"/>
          <ac:cxnSpMkLst>
            <pc:docMk/>
            <pc:sldMk cId="2613358621" sldId="362"/>
            <ac:cxnSpMk id="28" creationId="{B6B2B8FA-7EC7-4DBE-AF3B-CDB13D9C786E}"/>
          </ac:cxnSpMkLst>
        </pc:cxnChg>
        <pc:cxnChg chg="add mod">
          <ac:chgData name="Lorenzo Di Domenico" userId="b92e3e10ad574af4" providerId="LiveId" clId="{7D69E725-4CBC-47E1-9E5F-45C36E8D50B7}" dt="2022-04-26T09:53:45.909" v="1904" actId="1076"/>
          <ac:cxnSpMkLst>
            <pc:docMk/>
            <pc:sldMk cId="2613358621" sldId="362"/>
            <ac:cxnSpMk id="30" creationId="{9F3D2456-E2B9-4A26-B150-6C7A605C5C32}"/>
          </ac:cxnSpMkLst>
        </pc:cxnChg>
        <pc:cxnChg chg="add del mod">
          <ac:chgData name="Lorenzo Di Domenico" userId="b92e3e10ad574af4" providerId="LiveId" clId="{7D69E725-4CBC-47E1-9E5F-45C36E8D50B7}" dt="2022-04-26T09:53:57.221" v="1907"/>
          <ac:cxnSpMkLst>
            <pc:docMk/>
            <pc:sldMk cId="2613358621" sldId="362"/>
            <ac:cxnSpMk id="31" creationId="{A6911C89-90B8-4973-93E8-76940984DF5E}"/>
          </ac:cxnSpMkLst>
        </pc:cxnChg>
        <pc:cxnChg chg="add mod">
          <ac:chgData name="Lorenzo Di Domenico" userId="b92e3e10ad574af4" providerId="LiveId" clId="{7D69E725-4CBC-47E1-9E5F-45C36E8D50B7}" dt="2022-04-26T09:56:18.740" v="1958" actId="693"/>
          <ac:cxnSpMkLst>
            <pc:docMk/>
            <pc:sldMk cId="2613358621" sldId="362"/>
            <ac:cxnSpMk id="38" creationId="{368238E6-02D2-4284-ACC8-1EA98215C760}"/>
          </ac:cxnSpMkLst>
        </pc:cxnChg>
        <pc:cxnChg chg="add mod">
          <ac:chgData name="Lorenzo Di Domenico" userId="b92e3e10ad574af4" providerId="LiveId" clId="{7D69E725-4CBC-47E1-9E5F-45C36E8D50B7}" dt="2022-04-26T09:56:32.747" v="1965" actId="1037"/>
          <ac:cxnSpMkLst>
            <pc:docMk/>
            <pc:sldMk cId="2613358621" sldId="362"/>
            <ac:cxnSpMk id="40" creationId="{CE7E1BDE-41B7-48FA-B82F-D701A0887C51}"/>
          </ac:cxnSpMkLst>
        </pc:cxnChg>
        <pc:cxnChg chg="add mod">
          <ac:chgData name="Lorenzo Di Domenico" userId="b92e3e10ad574af4" providerId="LiveId" clId="{7D69E725-4CBC-47E1-9E5F-45C36E8D50B7}" dt="2022-04-26T10:00:45.308" v="1991" actId="1035"/>
          <ac:cxnSpMkLst>
            <pc:docMk/>
            <pc:sldMk cId="2613358621" sldId="362"/>
            <ac:cxnSpMk id="41" creationId="{C2C82504-BFD3-4A84-8EE3-4D9229395858}"/>
          </ac:cxnSpMkLst>
        </pc:cxnChg>
        <pc:cxnChg chg="add mod">
          <ac:chgData name="Lorenzo Di Domenico" userId="b92e3e10ad574af4" providerId="LiveId" clId="{7D69E725-4CBC-47E1-9E5F-45C36E8D50B7}" dt="2022-04-26T10:01:02.937" v="1993" actId="1076"/>
          <ac:cxnSpMkLst>
            <pc:docMk/>
            <pc:sldMk cId="2613358621" sldId="362"/>
            <ac:cxnSpMk id="43" creationId="{DEE8691C-7FD6-459B-92A0-5CC7B8DB8306}"/>
          </ac:cxnSpMkLst>
        </pc:cxnChg>
        <pc:cxnChg chg="add mod">
          <ac:chgData name="Lorenzo Di Domenico" userId="b92e3e10ad574af4" providerId="LiveId" clId="{7D69E725-4CBC-47E1-9E5F-45C36E8D50B7}" dt="2022-04-26T10:01:56.589" v="2003" actId="14100"/>
          <ac:cxnSpMkLst>
            <pc:docMk/>
            <pc:sldMk cId="2613358621" sldId="362"/>
            <ac:cxnSpMk id="45" creationId="{6D0CE3B0-9345-43E9-AEC3-79E1AE77F722}"/>
          </ac:cxnSpMkLst>
        </pc:cxnChg>
        <pc:cxnChg chg="add mod">
          <ac:chgData name="Lorenzo Di Domenico" userId="b92e3e10ad574af4" providerId="LiveId" clId="{7D69E725-4CBC-47E1-9E5F-45C36E8D50B7}" dt="2022-04-26T10:02:40.333" v="2015" actId="1076"/>
          <ac:cxnSpMkLst>
            <pc:docMk/>
            <pc:sldMk cId="2613358621" sldId="362"/>
            <ac:cxnSpMk id="50" creationId="{6D2EA454-24D1-48BE-950A-9A82CFA74C8D}"/>
          </ac:cxnSpMkLst>
        </pc:cxnChg>
      </pc:sldChg>
      <pc:sldChg chg="del">
        <pc:chgData name="Lorenzo Di Domenico" userId="b92e3e10ad574af4" providerId="LiveId" clId="{7D69E725-4CBC-47E1-9E5F-45C36E8D50B7}" dt="2022-04-26T08:08:58.476" v="0" actId="47"/>
        <pc:sldMkLst>
          <pc:docMk/>
          <pc:sldMk cId="2825698381" sldId="362"/>
        </pc:sldMkLst>
      </pc:sldChg>
      <pc:sldChg chg="addSp delSp modSp add mod ord delAnim modAnim">
        <pc:chgData name="Lorenzo Di Domenico" userId="b92e3e10ad574af4" providerId="LiveId" clId="{7D69E725-4CBC-47E1-9E5F-45C36E8D50B7}" dt="2022-05-02T21:35:21.230" v="4741" actId="20577"/>
        <pc:sldMkLst>
          <pc:docMk/>
          <pc:sldMk cId="861373972" sldId="363"/>
        </pc:sldMkLst>
        <pc:spChg chg="add del mod">
          <ac:chgData name="Lorenzo Di Domenico" userId="b92e3e10ad574af4" providerId="LiveId" clId="{7D69E725-4CBC-47E1-9E5F-45C36E8D50B7}" dt="2022-04-26T10:03:44.646" v="2024" actId="478"/>
          <ac:spMkLst>
            <pc:docMk/>
            <pc:sldMk cId="861373972" sldId="363"/>
            <ac:spMk id="25" creationId="{D3245D9E-202D-41A0-9129-264728DFA0E0}"/>
          </ac:spMkLst>
        </pc:spChg>
        <pc:spChg chg="add mod">
          <ac:chgData name="Lorenzo Di Domenico" userId="b92e3e10ad574af4" providerId="LiveId" clId="{7D69E725-4CBC-47E1-9E5F-45C36E8D50B7}" dt="2022-04-26T10:04:06.036" v="2031" actId="20577"/>
          <ac:spMkLst>
            <pc:docMk/>
            <pc:sldMk cId="861373972" sldId="363"/>
            <ac:spMk id="29" creationId="{8D808AFE-7F6B-48CE-9FB7-943FC365E43B}"/>
          </ac:spMkLst>
        </pc:spChg>
        <pc:spChg chg="add mod">
          <ac:chgData name="Lorenzo Di Domenico" userId="b92e3e10ad574af4" providerId="LiveId" clId="{7D69E725-4CBC-47E1-9E5F-45C36E8D50B7}" dt="2022-05-02T21:35:21.230" v="4741" actId="20577"/>
          <ac:spMkLst>
            <pc:docMk/>
            <pc:sldMk cId="861373972" sldId="363"/>
            <ac:spMk id="31" creationId="{F9A2CD61-CC50-4205-8B36-4B763CD6F249}"/>
          </ac:spMkLst>
        </pc:spChg>
        <pc:spChg chg="add del mod">
          <ac:chgData name="Lorenzo Di Domenico" userId="b92e3e10ad574af4" providerId="LiveId" clId="{7D69E725-4CBC-47E1-9E5F-45C36E8D50B7}" dt="2022-04-26T10:04:22.064" v="2037" actId="478"/>
          <ac:spMkLst>
            <pc:docMk/>
            <pc:sldMk cId="861373972" sldId="363"/>
            <ac:spMk id="39" creationId="{EA10245B-F43B-413F-B289-298576E34A15}"/>
          </ac:spMkLst>
        </pc:spChg>
        <pc:spChg chg="add mod">
          <ac:chgData name="Lorenzo Di Domenico" userId="b92e3e10ad574af4" providerId="LiveId" clId="{7D69E725-4CBC-47E1-9E5F-45C36E8D50B7}" dt="2022-04-26T10:04:43.540" v="2044" actId="20577"/>
          <ac:spMkLst>
            <pc:docMk/>
            <pc:sldMk cId="861373972" sldId="363"/>
            <ac:spMk id="42" creationId="{D45CADD4-6452-4A34-8638-2C8AC193EC91}"/>
          </ac:spMkLst>
        </pc:spChg>
        <pc:spChg chg="add mod">
          <ac:chgData name="Lorenzo Di Domenico" userId="b92e3e10ad574af4" providerId="LiveId" clId="{7D69E725-4CBC-47E1-9E5F-45C36E8D50B7}" dt="2022-04-26T10:05:04.111" v="2051" actId="20577"/>
          <ac:spMkLst>
            <pc:docMk/>
            <pc:sldMk cId="861373972" sldId="363"/>
            <ac:spMk id="44" creationId="{CD8E107A-4FC5-4FC8-9D07-894425386502}"/>
          </ac:spMkLst>
        </pc:spChg>
        <pc:spChg chg="add mod">
          <ac:chgData name="Lorenzo Di Domenico" userId="b92e3e10ad574af4" providerId="LiveId" clId="{7D69E725-4CBC-47E1-9E5F-45C36E8D50B7}" dt="2022-04-26T10:05:28.085" v="2059" actId="20577"/>
          <ac:spMkLst>
            <pc:docMk/>
            <pc:sldMk cId="861373972" sldId="363"/>
            <ac:spMk id="46" creationId="{FE5E3564-2046-49FE-8C8B-1EDC74DB1E78}"/>
          </ac:spMkLst>
        </pc:spChg>
        <pc:spChg chg="mod">
          <ac:chgData name="Lorenzo Di Domenico" userId="b92e3e10ad574af4" providerId="LiveId" clId="{7D69E725-4CBC-47E1-9E5F-45C36E8D50B7}" dt="2022-05-02T21:19:11.567" v="3829" actId="20577"/>
          <ac:spMkLst>
            <pc:docMk/>
            <pc:sldMk cId="861373972" sldId="363"/>
            <ac:spMk id="10245" creationId="{9E9D7871-5470-4D91-8213-4A46E5028592}"/>
          </ac:spMkLst>
        </pc:spChg>
        <pc:cxnChg chg="add del mod">
          <ac:chgData name="Lorenzo Di Domenico" userId="b92e3e10ad574af4" providerId="LiveId" clId="{7D69E725-4CBC-47E1-9E5F-45C36E8D50B7}" dt="2022-04-26T10:03:42.794" v="2023" actId="478"/>
          <ac:cxnSpMkLst>
            <pc:docMk/>
            <pc:sldMk cId="861373972" sldId="363"/>
            <ac:cxnSpMk id="24" creationId="{AB51628D-8B76-4585-962F-D3FE988D32FB}"/>
          </ac:cxnSpMkLst>
        </pc:cxnChg>
        <pc:cxnChg chg="add mod">
          <ac:chgData name="Lorenzo Di Domenico" userId="b92e3e10ad574af4" providerId="LiveId" clId="{7D69E725-4CBC-47E1-9E5F-45C36E8D50B7}" dt="2022-04-26T10:03:52.920" v="2026" actId="1076"/>
          <ac:cxnSpMkLst>
            <pc:docMk/>
            <pc:sldMk cId="861373972" sldId="363"/>
            <ac:cxnSpMk id="26" creationId="{99037530-DD65-49D1-BB0A-AA0F931DA477}"/>
          </ac:cxnSpMkLst>
        </pc:cxnChg>
        <pc:cxnChg chg="add del mod">
          <ac:chgData name="Lorenzo Di Domenico" userId="b92e3e10ad574af4" providerId="LiveId" clId="{7D69E725-4CBC-47E1-9E5F-45C36E8D50B7}" dt="2022-04-26T10:04:20.643" v="2036" actId="478"/>
          <ac:cxnSpMkLst>
            <pc:docMk/>
            <pc:sldMk cId="861373972" sldId="363"/>
            <ac:cxnSpMk id="31" creationId="{70F379F4-B482-42B4-8B13-96624304FE9C}"/>
          </ac:cxnSpMkLst>
        </pc:cxnChg>
        <pc:cxnChg chg="add mod">
          <ac:chgData name="Lorenzo Di Domenico" userId="b92e3e10ad574af4" providerId="LiveId" clId="{7D69E725-4CBC-47E1-9E5F-45C36E8D50B7}" dt="2022-04-26T10:04:29.493" v="2039" actId="1076"/>
          <ac:cxnSpMkLst>
            <pc:docMk/>
            <pc:sldMk cId="861373972" sldId="363"/>
            <ac:cxnSpMk id="41" creationId="{860068DE-2BB2-44AE-B7BB-2168DFB5C787}"/>
          </ac:cxnSpMkLst>
        </pc:cxnChg>
        <pc:cxnChg chg="add mod">
          <ac:chgData name="Lorenzo Di Domenico" userId="b92e3e10ad574af4" providerId="LiveId" clId="{7D69E725-4CBC-47E1-9E5F-45C36E8D50B7}" dt="2022-04-26T10:04:53.489" v="2047" actId="14100"/>
          <ac:cxnSpMkLst>
            <pc:docMk/>
            <pc:sldMk cId="861373972" sldId="363"/>
            <ac:cxnSpMk id="43" creationId="{D023EF56-2CD9-4FA3-A8BC-252865691108}"/>
          </ac:cxnSpMkLst>
        </pc:cxnChg>
        <pc:cxnChg chg="add mod">
          <ac:chgData name="Lorenzo Di Domenico" userId="b92e3e10ad574af4" providerId="LiveId" clId="{7D69E725-4CBC-47E1-9E5F-45C36E8D50B7}" dt="2022-04-26T10:05:13.951" v="2054" actId="14100"/>
          <ac:cxnSpMkLst>
            <pc:docMk/>
            <pc:sldMk cId="861373972" sldId="363"/>
            <ac:cxnSpMk id="45" creationId="{E65169A8-D323-43DE-BF11-38C947BC9B89}"/>
          </ac:cxnSpMkLst>
        </pc:cxnChg>
      </pc:sldChg>
      <pc:sldChg chg="del">
        <pc:chgData name="Lorenzo Di Domenico" userId="b92e3e10ad574af4" providerId="LiveId" clId="{7D69E725-4CBC-47E1-9E5F-45C36E8D50B7}" dt="2022-04-26T08:08:58.476" v="0" actId="47"/>
        <pc:sldMkLst>
          <pc:docMk/>
          <pc:sldMk cId="3125310159" sldId="363"/>
        </pc:sldMkLst>
      </pc:sldChg>
      <pc:sldChg chg="modSp add mod">
        <pc:chgData name="Lorenzo Di Domenico" userId="b92e3e10ad574af4" providerId="LiveId" clId="{7D69E725-4CBC-47E1-9E5F-45C36E8D50B7}" dt="2022-05-02T21:20:14.263" v="3893" actId="20577"/>
        <pc:sldMkLst>
          <pc:docMk/>
          <pc:sldMk cId="697313162" sldId="364"/>
        </pc:sldMkLst>
        <pc:spChg chg="mod">
          <ac:chgData name="Lorenzo Di Domenico" userId="b92e3e10ad574af4" providerId="LiveId" clId="{7D69E725-4CBC-47E1-9E5F-45C36E8D50B7}" dt="2022-05-02T21:19:43.485" v="3885" actId="1035"/>
          <ac:spMkLst>
            <pc:docMk/>
            <pc:sldMk cId="697313162" sldId="364"/>
            <ac:spMk id="18" creationId="{3F1BA280-EFFD-41DF-A221-C7A9E0EF407B}"/>
          </ac:spMkLst>
        </pc:spChg>
        <pc:spChg chg="mod">
          <ac:chgData name="Lorenzo Di Domenico" userId="b92e3e10ad574af4" providerId="LiveId" clId="{7D69E725-4CBC-47E1-9E5F-45C36E8D50B7}" dt="2022-05-02T21:19:43.485" v="3885" actId="1035"/>
          <ac:spMkLst>
            <pc:docMk/>
            <pc:sldMk cId="697313162" sldId="364"/>
            <ac:spMk id="20" creationId="{CDEB7E25-ADD1-4A66-BDBB-2A6BA54632A5}"/>
          </ac:spMkLst>
        </pc:spChg>
        <pc:spChg chg="mod">
          <ac:chgData name="Lorenzo Di Domenico" userId="b92e3e10ad574af4" providerId="LiveId" clId="{7D69E725-4CBC-47E1-9E5F-45C36E8D50B7}" dt="2022-05-02T21:19:43.485" v="3885" actId="1035"/>
          <ac:spMkLst>
            <pc:docMk/>
            <pc:sldMk cId="697313162" sldId="364"/>
            <ac:spMk id="21" creationId="{A05FDFDE-1ECB-4CD3-B011-C312272F5B21}"/>
          </ac:spMkLst>
        </pc:spChg>
        <pc:spChg chg="mod">
          <ac:chgData name="Lorenzo Di Domenico" userId="b92e3e10ad574af4" providerId="LiveId" clId="{7D69E725-4CBC-47E1-9E5F-45C36E8D50B7}" dt="2022-05-02T21:19:43.485" v="3885" actId="1035"/>
          <ac:spMkLst>
            <pc:docMk/>
            <pc:sldMk cId="697313162" sldId="364"/>
            <ac:spMk id="22" creationId="{AB943765-1BF9-41A8-9C8A-63638CCFCF3D}"/>
          </ac:spMkLst>
        </pc:spChg>
        <pc:spChg chg="mod">
          <ac:chgData name="Lorenzo Di Domenico" userId="b92e3e10ad574af4" providerId="LiveId" clId="{7D69E725-4CBC-47E1-9E5F-45C36E8D50B7}" dt="2022-05-02T21:20:14.263" v="3893" actId="20577"/>
          <ac:spMkLst>
            <pc:docMk/>
            <pc:sldMk cId="697313162" sldId="364"/>
            <ac:spMk id="31" creationId="{486729FE-C7D3-41CC-94BD-292671CC4BDB}"/>
          </ac:spMkLst>
        </pc:spChg>
        <pc:spChg chg="mod">
          <ac:chgData name="Lorenzo Di Domenico" userId="b92e3e10ad574af4" providerId="LiveId" clId="{7D69E725-4CBC-47E1-9E5F-45C36E8D50B7}" dt="2022-05-02T21:19:43.485" v="3885" actId="1035"/>
          <ac:spMkLst>
            <pc:docMk/>
            <pc:sldMk cId="697313162" sldId="364"/>
            <ac:spMk id="32" creationId="{6BC394A7-1B9C-4043-A3DA-BB40BF1E72A4}"/>
          </ac:spMkLst>
        </pc:spChg>
        <pc:spChg chg="mod">
          <ac:chgData name="Lorenzo Di Domenico" userId="b92e3e10ad574af4" providerId="LiveId" clId="{7D69E725-4CBC-47E1-9E5F-45C36E8D50B7}" dt="2022-05-02T21:19:43.485" v="3885" actId="1035"/>
          <ac:spMkLst>
            <pc:docMk/>
            <pc:sldMk cId="697313162" sldId="364"/>
            <ac:spMk id="33" creationId="{D3BED3E0-1212-4728-8989-AAA5AE130FC5}"/>
          </ac:spMkLst>
        </pc:spChg>
        <pc:spChg chg="mod">
          <ac:chgData name="Lorenzo Di Domenico" userId="b92e3e10ad574af4" providerId="LiveId" clId="{7D69E725-4CBC-47E1-9E5F-45C36E8D50B7}" dt="2022-05-02T21:19:43.485" v="3885" actId="1035"/>
          <ac:spMkLst>
            <pc:docMk/>
            <pc:sldMk cId="697313162" sldId="364"/>
            <ac:spMk id="34" creationId="{7E836392-CE8E-4466-A968-D54BC1A0F5C6}"/>
          </ac:spMkLst>
        </pc:spChg>
        <pc:spChg chg="mod">
          <ac:chgData name="Lorenzo Di Domenico" userId="b92e3e10ad574af4" providerId="LiveId" clId="{7D69E725-4CBC-47E1-9E5F-45C36E8D50B7}" dt="2022-05-02T21:19:43.485" v="3885" actId="1035"/>
          <ac:spMkLst>
            <pc:docMk/>
            <pc:sldMk cId="697313162" sldId="364"/>
            <ac:spMk id="35" creationId="{97AF06E6-5D05-4980-949A-0AE30545215A}"/>
          </ac:spMkLst>
        </pc:spChg>
        <pc:spChg chg="mod">
          <ac:chgData name="Lorenzo Di Domenico" userId="b92e3e10ad574af4" providerId="LiveId" clId="{7D69E725-4CBC-47E1-9E5F-45C36E8D50B7}" dt="2022-05-02T21:19:43.485" v="3885" actId="1035"/>
          <ac:spMkLst>
            <pc:docMk/>
            <pc:sldMk cId="697313162" sldId="364"/>
            <ac:spMk id="36" creationId="{C7CC8B93-5556-40C2-B88D-73477B5B19A6}"/>
          </ac:spMkLst>
        </pc:spChg>
        <pc:spChg chg="mod">
          <ac:chgData name="Lorenzo Di Domenico" userId="b92e3e10ad574af4" providerId="LiveId" clId="{7D69E725-4CBC-47E1-9E5F-45C36E8D50B7}" dt="2022-05-02T21:19:43.485" v="3885" actId="1035"/>
          <ac:spMkLst>
            <pc:docMk/>
            <pc:sldMk cId="697313162" sldId="364"/>
            <ac:spMk id="37" creationId="{0E7B12E6-88BD-443E-93FF-58D4531D130D}"/>
          </ac:spMkLst>
        </pc:spChg>
        <pc:spChg chg="mod">
          <ac:chgData name="Lorenzo Di Domenico" userId="b92e3e10ad574af4" providerId="LiveId" clId="{7D69E725-4CBC-47E1-9E5F-45C36E8D50B7}" dt="2022-05-02T21:19:43.485" v="3885" actId="1035"/>
          <ac:spMkLst>
            <pc:docMk/>
            <pc:sldMk cId="697313162" sldId="364"/>
            <ac:spMk id="42" creationId="{286E3A40-5A69-4526-BD67-238DB9990364}"/>
          </ac:spMkLst>
        </pc:spChg>
        <pc:spChg chg="mod">
          <ac:chgData name="Lorenzo Di Domenico" userId="b92e3e10ad574af4" providerId="LiveId" clId="{7D69E725-4CBC-47E1-9E5F-45C36E8D50B7}" dt="2022-05-02T21:19:43.485" v="3885" actId="1035"/>
          <ac:spMkLst>
            <pc:docMk/>
            <pc:sldMk cId="697313162" sldId="364"/>
            <ac:spMk id="44" creationId="{7A7DD79C-3CA0-4F7A-AF2D-6E40776FBE8F}"/>
          </ac:spMkLst>
        </pc:spChg>
        <pc:spChg chg="mod">
          <ac:chgData name="Lorenzo Di Domenico" userId="b92e3e10ad574af4" providerId="LiveId" clId="{7D69E725-4CBC-47E1-9E5F-45C36E8D50B7}" dt="2022-05-02T21:19:43.485" v="3885" actId="1035"/>
          <ac:spMkLst>
            <pc:docMk/>
            <pc:sldMk cId="697313162" sldId="364"/>
            <ac:spMk id="48" creationId="{CA9BE856-7843-4A38-92A6-2F677029C143}"/>
          </ac:spMkLst>
        </pc:spChg>
        <pc:spChg chg="mod">
          <ac:chgData name="Lorenzo Di Domenico" userId="b92e3e10ad574af4" providerId="LiveId" clId="{7D69E725-4CBC-47E1-9E5F-45C36E8D50B7}" dt="2022-05-02T21:19:43.485" v="3885" actId="1035"/>
          <ac:spMkLst>
            <pc:docMk/>
            <pc:sldMk cId="697313162" sldId="364"/>
            <ac:spMk id="49" creationId="{D3CEFD65-5DAC-428A-85A2-D797D2A03422}"/>
          </ac:spMkLst>
        </pc:spChg>
        <pc:spChg chg="mod">
          <ac:chgData name="Lorenzo Di Domenico" userId="b92e3e10ad574af4" providerId="LiveId" clId="{7D69E725-4CBC-47E1-9E5F-45C36E8D50B7}" dt="2022-05-02T21:19:31.549" v="3882" actId="20577"/>
          <ac:spMkLst>
            <pc:docMk/>
            <pc:sldMk cId="697313162" sldId="364"/>
            <ac:spMk id="10245" creationId="{9E9D7871-5470-4D91-8213-4A46E5028592}"/>
          </ac:spMkLst>
        </pc:spChg>
        <pc:cxnChg chg="mod">
          <ac:chgData name="Lorenzo Di Domenico" userId="b92e3e10ad574af4" providerId="LiveId" clId="{7D69E725-4CBC-47E1-9E5F-45C36E8D50B7}" dt="2022-05-02T21:19:43.485" v="3885" actId="1035"/>
          <ac:cxnSpMkLst>
            <pc:docMk/>
            <pc:sldMk cId="697313162" sldId="364"/>
            <ac:cxnSpMk id="7" creationId="{57193540-F45A-42C6-BA72-A5C878CDFB5E}"/>
          </ac:cxnSpMkLst>
        </pc:cxnChg>
        <pc:cxnChg chg="mod">
          <ac:chgData name="Lorenzo Di Domenico" userId="b92e3e10ad574af4" providerId="LiveId" clId="{7D69E725-4CBC-47E1-9E5F-45C36E8D50B7}" dt="2022-05-02T21:19:43.485" v="3885" actId="1035"/>
          <ac:cxnSpMkLst>
            <pc:docMk/>
            <pc:sldMk cId="697313162" sldId="364"/>
            <ac:cxnSpMk id="11" creationId="{AF29D505-1B23-408D-AD13-83C0CF16CB21}"/>
          </ac:cxnSpMkLst>
        </pc:cxnChg>
        <pc:cxnChg chg="mod">
          <ac:chgData name="Lorenzo Di Domenico" userId="b92e3e10ad574af4" providerId="LiveId" clId="{7D69E725-4CBC-47E1-9E5F-45C36E8D50B7}" dt="2022-05-02T21:19:43.485" v="3885" actId="1035"/>
          <ac:cxnSpMkLst>
            <pc:docMk/>
            <pc:sldMk cId="697313162" sldId="364"/>
            <ac:cxnSpMk id="16" creationId="{181FC285-22AE-4965-B1BB-9179188FA65F}"/>
          </ac:cxnSpMkLst>
        </pc:cxnChg>
        <pc:cxnChg chg="mod">
          <ac:chgData name="Lorenzo Di Domenico" userId="b92e3e10ad574af4" providerId="LiveId" clId="{7D69E725-4CBC-47E1-9E5F-45C36E8D50B7}" dt="2022-05-02T21:19:43.485" v="3885" actId="1035"/>
          <ac:cxnSpMkLst>
            <pc:docMk/>
            <pc:sldMk cId="697313162" sldId="364"/>
            <ac:cxnSpMk id="17" creationId="{E4A9BC45-3D7A-4609-B08E-54056973B4CE}"/>
          </ac:cxnSpMkLst>
        </pc:cxnChg>
        <pc:cxnChg chg="mod">
          <ac:chgData name="Lorenzo Di Domenico" userId="b92e3e10ad574af4" providerId="LiveId" clId="{7D69E725-4CBC-47E1-9E5F-45C36E8D50B7}" dt="2022-05-02T21:19:43.485" v="3885" actId="1035"/>
          <ac:cxnSpMkLst>
            <pc:docMk/>
            <pc:sldMk cId="697313162" sldId="364"/>
            <ac:cxnSpMk id="23" creationId="{82897C27-AD95-4BAA-B703-2761A23549D3}"/>
          </ac:cxnSpMkLst>
        </pc:cxnChg>
        <pc:cxnChg chg="mod">
          <ac:chgData name="Lorenzo Di Domenico" userId="b92e3e10ad574af4" providerId="LiveId" clId="{7D69E725-4CBC-47E1-9E5F-45C36E8D50B7}" dt="2022-05-02T21:19:43.485" v="3885" actId="1035"/>
          <ac:cxnSpMkLst>
            <pc:docMk/>
            <pc:sldMk cId="697313162" sldId="364"/>
            <ac:cxnSpMk id="27" creationId="{17A0BC3C-D743-412A-B5F6-EECA097E0A9D}"/>
          </ac:cxnSpMkLst>
        </pc:cxnChg>
        <pc:cxnChg chg="mod">
          <ac:chgData name="Lorenzo Di Domenico" userId="b92e3e10ad574af4" providerId="LiveId" clId="{7D69E725-4CBC-47E1-9E5F-45C36E8D50B7}" dt="2022-05-02T21:19:43.485" v="3885" actId="1035"/>
          <ac:cxnSpMkLst>
            <pc:docMk/>
            <pc:sldMk cId="697313162" sldId="364"/>
            <ac:cxnSpMk id="28" creationId="{B6B2B8FA-7EC7-4DBE-AF3B-CDB13D9C786E}"/>
          </ac:cxnSpMkLst>
        </pc:cxnChg>
        <pc:cxnChg chg="mod">
          <ac:chgData name="Lorenzo Di Domenico" userId="b92e3e10ad574af4" providerId="LiveId" clId="{7D69E725-4CBC-47E1-9E5F-45C36E8D50B7}" dt="2022-05-02T21:19:43.485" v="3885" actId="1035"/>
          <ac:cxnSpMkLst>
            <pc:docMk/>
            <pc:sldMk cId="697313162" sldId="364"/>
            <ac:cxnSpMk id="30" creationId="{9F3D2456-E2B9-4A26-B150-6C7A605C5C32}"/>
          </ac:cxnSpMkLst>
        </pc:cxnChg>
        <pc:cxnChg chg="mod">
          <ac:chgData name="Lorenzo Di Domenico" userId="b92e3e10ad574af4" providerId="LiveId" clId="{7D69E725-4CBC-47E1-9E5F-45C36E8D50B7}" dt="2022-05-02T21:19:43.485" v="3885" actId="1035"/>
          <ac:cxnSpMkLst>
            <pc:docMk/>
            <pc:sldMk cId="697313162" sldId="364"/>
            <ac:cxnSpMk id="38" creationId="{368238E6-02D2-4284-ACC8-1EA98215C760}"/>
          </ac:cxnSpMkLst>
        </pc:cxnChg>
        <pc:cxnChg chg="mod">
          <ac:chgData name="Lorenzo Di Domenico" userId="b92e3e10ad574af4" providerId="LiveId" clId="{7D69E725-4CBC-47E1-9E5F-45C36E8D50B7}" dt="2022-05-02T21:19:43.485" v="3885" actId="1035"/>
          <ac:cxnSpMkLst>
            <pc:docMk/>
            <pc:sldMk cId="697313162" sldId="364"/>
            <ac:cxnSpMk id="40" creationId="{CE7E1BDE-41B7-48FA-B82F-D701A0887C51}"/>
          </ac:cxnSpMkLst>
        </pc:cxnChg>
        <pc:cxnChg chg="mod">
          <ac:chgData name="Lorenzo Di Domenico" userId="b92e3e10ad574af4" providerId="LiveId" clId="{7D69E725-4CBC-47E1-9E5F-45C36E8D50B7}" dt="2022-05-02T21:19:43.485" v="3885" actId="1035"/>
          <ac:cxnSpMkLst>
            <pc:docMk/>
            <pc:sldMk cId="697313162" sldId="364"/>
            <ac:cxnSpMk id="41" creationId="{C2C82504-BFD3-4A84-8EE3-4D9229395858}"/>
          </ac:cxnSpMkLst>
        </pc:cxnChg>
        <pc:cxnChg chg="mod">
          <ac:chgData name="Lorenzo Di Domenico" userId="b92e3e10ad574af4" providerId="LiveId" clId="{7D69E725-4CBC-47E1-9E5F-45C36E8D50B7}" dt="2022-05-02T21:19:43.485" v="3885" actId="1035"/>
          <ac:cxnSpMkLst>
            <pc:docMk/>
            <pc:sldMk cId="697313162" sldId="364"/>
            <ac:cxnSpMk id="43" creationId="{DEE8691C-7FD6-459B-92A0-5CC7B8DB8306}"/>
          </ac:cxnSpMkLst>
        </pc:cxnChg>
        <pc:cxnChg chg="mod">
          <ac:chgData name="Lorenzo Di Domenico" userId="b92e3e10ad574af4" providerId="LiveId" clId="{7D69E725-4CBC-47E1-9E5F-45C36E8D50B7}" dt="2022-05-02T21:19:43.485" v="3885" actId="1035"/>
          <ac:cxnSpMkLst>
            <pc:docMk/>
            <pc:sldMk cId="697313162" sldId="364"/>
            <ac:cxnSpMk id="45" creationId="{6D0CE3B0-9345-43E9-AEC3-79E1AE77F722}"/>
          </ac:cxnSpMkLst>
        </pc:cxnChg>
        <pc:cxnChg chg="mod">
          <ac:chgData name="Lorenzo Di Domenico" userId="b92e3e10ad574af4" providerId="LiveId" clId="{7D69E725-4CBC-47E1-9E5F-45C36E8D50B7}" dt="2022-05-02T21:19:43.485" v="3885" actId="1035"/>
          <ac:cxnSpMkLst>
            <pc:docMk/>
            <pc:sldMk cId="697313162" sldId="364"/>
            <ac:cxnSpMk id="50" creationId="{6D2EA454-24D1-48BE-950A-9A82CFA74C8D}"/>
          </ac:cxnSpMkLst>
        </pc:cxnChg>
      </pc:sldChg>
      <pc:sldChg chg="del">
        <pc:chgData name="Lorenzo Di Domenico" userId="b92e3e10ad574af4" providerId="LiveId" clId="{7D69E725-4CBC-47E1-9E5F-45C36E8D50B7}" dt="2022-04-26T08:08:58.476" v="0" actId="47"/>
        <pc:sldMkLst>
          <pc:docMk/>
          <pc:sldMk cId="3731390710" sldId="364"/>
        </pc:sldMkLst>
      </pc:sldChg>
      <pc:sldChg chg="modSp add mod">
        <pc:chgData name="Lorenzo Di Domenico" userId="b92e3e10ad574af4" providerId="LiveId" clId="{7D69E725-4CBC-47E1-9E5F-45C36E8D50B7}" dt="2022-05-02T21:37:58.171" v="5051" actId="20577"/>
        <pc:sldMkLst>
          <pc:docMk/>
          <pc:sldMk cId="2100762322" sldId="365"/>
        </pc:sldMkLst>
        <pc:spChg chg="mod">
          <ac:chgData name="Lorenzo Di Domenico" userId="b92e3e10ad574af4" providerId="LiveId" clId="{7D69E725-4CBC-47E1-9E5F-45C36E8D50B7}" dt="2022-05-02T21:21:14.102" v="3904" actId="1076"/>
          <ac:spMkLst>
            <pc:docMk/>
            <pc:sldMk cId="2100762322" sldId="365"/>
            <ac:spMk id="29" creationId="{8D808AFE-7F6B-48CE-9FB7-943FC365E43B}"/>
          </ac:spMkLst>
        </pc:spChg>
        <pc:spChg chg="mod">
          <ac:chgData name="Lorenzo Di Domenico" userId="b92e3e10ad574af4" providerId="LiveId" clId="{7D69E725-4CBC-47E1-9E5F-45C36E8D50B7}" dt="2022-05-02T21:37:58.171" v="5051" actId="20577"/>
          <ac:spMkLst>
            <pc:docMk/>
            <pc:sldMk cId="2100762322" sldId="365"/>
            <ac:spMk id="31" creationId="{F9A2CD61-CC50-4205-8B36-4B763CD6F249}"/>
          </ac:spMkLst>
        </pc:spChg>
        <pc:spChg chg="mod">
          <ac:chgData name="Lorenzo Di Domenico" userId="b92e3e10ad574af4" providerId="LiveId" clId="{7D69E725-4CBC-47E1-9E5F-45C36E8D50B7}" dt="2022-05-02T21:24:38.082" v="3929" actId="1076"/>
          <ac:spMkLst>
            <pc:docMk/>
            <pc:sldMk cId="2100762322" sldId="365"/>
            <ac:spMk id="33" creationId="{D3BED3E0-1212-4728-8989-AAA5AE130FC5}"/>
          </ac:spMkLst>
        </pc:spChg>
        <pc:spChg chg="mod">
          <ac:chgData name="Lorenzo Di Domenico" userId="b92e3e10ad574af4" providerId="LiveId" clId="{7D69E725-4CBC-47E1-9E5F-45C36E8D50B7}" dt="2022-05-02T21:24:46.971" v="3930" actId="1076"/>
          <ac:spMkLst>
            <pc:docMk/>
            <pc:sldMk cId="2100762322" sldId="365"/>
            <ac:spMk id="34" creationId="{7E836392-CE8E-4466-A968-D54BC1A0F5C6}"/>
          </ac:spMkLst>
        </pc:spChg>
        <pc:spChg chg="mod">
          <ac:chgData name="Lorenzo Di Domenico" userId="b92e3e10ad574af4" providerId="LiveId" clId="{7D69E725-4CBC-47E1-9E5F-45C36E8D50B7}" dt="2022-05-02T21:23:25.945" v="3912" actId="1076"/>
          <ac:spMkLst>
            <pc:docMk/>
            <pc:sldMk cId="2100762322" sldId="365"/>
            <ac:spMk id="44" creationId="{CD8E107A-4FC5-4FC8-9D07-894425386502}"/>
          </ac:spMkLst>
        </pc:spChg>
        <pc:spChg chg="mod">
          <ac:chgData name="Lorenzo Di Domenico" userId="b92e3e10ad574af4" providerId="LiveId" clId="{7D69E725-4CBC-47E1-9E5F-45C36E8D50B7}" dt="2022-05-02T21:21:25.429" v="3907" actId="1076"/>
          <ac:spMkLst>
            <pc:docMk/>
            <pc:sldMk cId="2100762322" sldId="365"/>
            <ac:spMk id="46" creationId="{FE5E3564-2046-49FE-8C8B-1EDC74DB1E78}"/>
          </ac:spMkLst>
        </pc:spChg>
        <pc:spChg chg="mod">
          <ac:chgData name="Lorenzo Di Domenico" userId="b92e3e10ad574af4" providerId="LiveId" clId="{7D69E725-4CBC-47E1-9E5F-45C36E8D50B7}" dt="2022-05-02T21:30:41.895" v="4343" actId="20577"/>
          <ac:spMkLst>
            <pc:docMk/>
            <pc:sldMk cId="2100762322" sldId="365"/>
            <ac:spMk id="10245" creationId="{9E9D7871-5470-4D91-8213-4A46E5028592}"/>
          </ac:spMkLst>
        </pc:spChg>
        <pc:cxnChg chg="mod">
          <ac:chgData name="Lorenzo Di Domenico" userId="b92e3e10ad574af4" providerId="LiveId" clId="{7D69E725-4CBC-47E1-9E5F-45C36E8D50B7}" dt="2022-05-02T21:24:38.082" v="3929" actId="1076"/>
          <ac:cxnSpMkLst>
            <pc:docMk/>
            <pc:sldMk cId="2100762322" sldId="365"/>
            <ac:cxnSpMk id="23" creationId="{82897C27-AD95-4BAA-B703-2761A23549D3}"/>
          </ac:cxnSpMkLst>
        </pc:cxnChg>
        <pc:cxnChg chg="mod">
          <ac:chgData name="Lorenzo Di Domenico" userId="b92e3e10ad574af4" providerId="LiveId" clId="{7D69E725-4CBC-47E1-9E5F-45C36E8D50B7}" dt="2022-05-02T21:21:03.603" v="3902" actId="1076"/>
          <ac:cxnSpMkLst>
            <pc:docMk/>
            <pc:sldMk cId="2100762322" sldId="365"/>
            <ac:cxnSpMk id="26" creationId="{99037530-DD65-49D1-BB0A-AA0F931DA477}"/>
          </ac:cxnSpMkLst>
        </pc:cxnChg>
        <pc:cxnChg chg="mod">
          <ac:chgData name="Lorenzo Di Domenico" userId="b92e3e10ad574af4" providerId="LiveId" clId="{7D69E725-4CBC-47E1-9E5F-45C36E8D50B7}" dt="2022-05-02T21:23:16.572" v="3909" actId="1076"/>
          <ac:cxnSpMkLst>
            <pc:docMk/>
            <pc:sldMk cId="2100762322" sldId="365"/>
            <ac:cxnSpMk id="27" creationId="{17A0BC3C-D743-412A-B5F6-EECA097E0A9D}"/>
          </ac:cxnSpMkLst>
        </pc:cxnChg>
        <pc:cxnChg chg="mod">
          <ac:chgData name="Lorenzo Di Domenico" userId="b92e3e10ad574af4" providerId="LiveId" clId="{7D69E725-4CBC-47E1-9E5F-45C36E8D50B7}" dt="2022-05-02T21:23:22.649" v="3911" actId="14100"/>
          <ac:cxnSpMkLst>
            <pc:docMk/>
            <pc:sldMk cId="2100762322" sldId="365"/>
            <ac:cxnSpMk id="43" creationId="{D023EF56-2CD9-4FA3-A8BC-252865691108}"/>
          </ac:cxnSpMkLst>
        </pc:cxnChg>
        <pc:cxnChg chg="mod">
          <ac:chgData name="Lorenzo Di Domenico" userId="b92e3e10ad574af4" providerId="LiveId" clId="{7D69E725-4CBC-47E1-9E5F-45C36E8D50B7}" dt="2022-05-02T21:21:20.914" v="3906" actId="14100"/>
          <ac:cxnSpMkLst>
            <pc:docMk/>
            <pc:sldMk cId="2100762322" sldId="365"/>
            <ac:cxnSpMk id="45" creationId="{E65169A8-D323-43DE-BF11-38C947BC9B89}"/>
          </ac:cxnSpMkLst>
        </pc:cxnChg>
      </pc:sldChg>
      <pc:sldChg chg="del">
        <pc:chgData name="Lorenzo Di Domenico" userId="b92e3e10ad574af4" providerId="LiveId" clId="{7D69E725-4CBC-47E1-9E5F-45C36E8D50B7}" dt="2022-04-26T08:08:58.476" v="0" actId="47"/>
        <pc:sldMkLst>
          <pc:docMk/>
          <pc:sldMk cId="2581853724" sldId="365"/>
        </pc:sldMkLst>
      </pc:sldChg>
      <pc:sldChg chg="del">
        <pc:chgData name="Lorenzo Di Domenico" userId="b92e3e10ad574af4" providerId="LiveId" clId="{7D69E725-4CBC-47E1-9E5F-45C36E8D50B7}" dt="2022-04-26T08:08:58.476" v="0" actId="47"/>
        <pc:sldMkLst>
          <pc:docMk/>
          <pc:sldMk cId="2221159204" sldId="366"/>
        </pc:sldMkLst>
      </pc:sldChg>
      <pc:sldChg chg="modSp add mod">
        <pc:chgData name="Lorenzo Di Domenico" userId="b92e3e10ad574af4" providerId="LiveId" clId="{7D69E725-4CBC-47E1-9E5F-45C36E8D50B7}" dt="2022-05-02T21:32:36.790" v="4513" actId="20577"/>
        <pc:sldMkLst>
          <pc:docMk/>
          <pc:sldMk cId="3155457430" sldId="366"/>
        </pc:sldMkLst>
        <pc:spChg chg="mod">
          <ac:chgData name="Lorenzo Di Domenico" userId="b92e3e10ad574af4" providerId="LiveId" clId="{7D69E725-4CBC-47E1-9E5F-45C36E8D50B7}" dt="2022-05-02T21:32:36.790" v="4513" actId="20577"/>
          <ac:spMkLst>
            <pc:docMk/>
            <pc:sldMk cId="3155457430" sldId="366"/>
            <ac:spMk id="31" creationId="{486729FE-C7D3-41CC-94BD-292671CC4BDB}"/>
          </ac:spMkLst>
        </pc:spChg>
        <pc:spChg chg="mod">
          <ac:chgData name="Lorenzo Di Domenico" userId="b92e3e10ad574af4" providerId="LiveId" clId="{7D69E725-4CBC-47E1-9E5F-45C36E8D50B7}" dt="2022-05-02T21:28:39.264" v="4307" actId="1076"/>
          <ac:spMkLst>
            <pc:docMk/>
            <pc:sldMk cId="3155457430" sldId="366"/>
            <ac:spMk id="33" creationId="{D3BED3E0-1212-4728-8989-AAA5AE130FC5}"/>
          </ac:spMkLst>
        </pc:spChg>
        <pc:spChg chg="mod">
          <ac:chgData name="Lorenzo Di Domenico" userId="b92e3e10ad574af4" providerId="LiveId" clId="{7D69E725-4CBC-47E1-9E5F-45C36E8D50B7}" dt="2022-05-02T21:29:28.282" v="4323" actId="1076"/>
          <ac:spMkLst>
            <pc:docMk/>
            <pc:sldMk cId="3155457430" sldId="366"/>
            <ac:spMk id="34" creationId="{7E836392-CE8E-4466-A968-D54BC1A0F5C6}"/>
          </ac:spMkLst>
        </pc:spChg>
        <pc:spChg chg="mod">
          <ac:chgData name="Lorenzo Di Domenico" userId="b92e3e10ad574af4" providerId="LiveId" clId="{7D69E725-4CBC-47E1-9E5F-45C36E8D50B7}" dt="2022-05-02T21:28:55.002" v="4311" actId="1076"/>
          <ac:spMkLst>
            <pc:docMk/>
            <pc:sldMk cId="3155457430" sldId="366"/>
            <ac:spMk id="36" creationId="{C7CC8B93-5556-40C2-B88D-73477B5B19A6}"/>
          </ac:spMkLst>
        </pc:spChg>
        <pc:spChg chg="mod">
          <ac:chgData name="Lorenzo Di Domenico" userId="b92e3e10ad574af4" providerId="LiveId" clId="{7D69E725-4CBC-47E1-9E5F-45C36E8D50B7}" dt="2022-05-02T21:29:25.563" v="4322" actId="1076"/>
          <ac:spMkLst>
            <pc:docMk/>
            <pc:sldMk cId="3155457430" sldId="366"/>
            <ac:spMk id="42" creationId="{286E3A40-5A69-4526-BD67-238DB9990364}"/>
          </ac:spMkLst>
        </pc:spChg>
        <pc:spChg chg="mod">
          <ac:chgData name="Lorenzo Di Domenico" userId="b92e3e10ad574af4" providerId="LiveId" clId="{7D69E725-4CBC-47E1-9E5F-45C36E8D50B7}" dt="2022-05-02T21:28:48.341" v="4310" actId="1076"/>
          <ac:spMkLst>
            <pc:docMk/>
            <pc:sldMk cId="3155457430" sldId="366"/>
            <ac:spMk id="49" creationId="{D3CEFD65-5DAC-428A-85A2-D797D2A03422}"/>
          </ac:spMkLst>
        </pc:spChg>
        <pc:spChg chg="mod">
          <ac:chgData name="Lorenzo Di Domenico" userId="b92e3e10ad574af4" providerId="LiveId" clId="{7D69E725-4CBC-47E1-9E5F-45C36E8D50B7}" dt="2022-05-02T21:30:47.269" v="4347" actId="20577"/>
          <ac:spMkLst>
            <pc:docMk/>
            <pc:sldMk cId="3155457430" sldId="366"/>
            <ac:spMk id="10245" creationId="{9E9D7871-5470-4D91-8213-4A46E5028592}"/>
          </ac:spMkLst>
        </pc:spChg>
        <pc:cxnChg chg="mod">
          <ac:chgData name="Lorenzo Di Domenico" userId="b92e3e10ad574af4" providerId="LiveId" clId="{7D69E725-4CBC-47E1-9E5F-45C36E8D50B7}" dt="2022-05-02T21:28:32.324" v="4306" actId="1076"/>
          <ac:cxnSpMkLst>
            <pc:docMk/>
            <pc:sldMk cId="3155457430" sldId="366"/>
            <ac:cxnSpMk id="23" creationId="{82897C27-AD95-4BAA-B703-2761A23549D3}"/>
          </ac:cxnSpMkLst>
        </pc:cxnChg>
        <pc:cxnChg chg="mod">
          <ac:chgData name="Lorenzo Di Domenico" userId="b92e3e10ad574af4" providerId="LiveId" clId="{7D69E725-4CBC-47E1-9E5F-45C36E8D50B7}" dt="2022-05-02T21:29:20.986" v="4321" actId="14100"/>
          <ac:cxnSpMkLst>
            <pc:docMk/>
            <pc:sldMk cId="3155457430" sldId="366"/>
            <ac:cxnSpMk id="27" creationId="{17A0BC3C-D743-412A-B5F6-EECA097E0A9D}"/>
          </ac:cxnSpMkLst>
        </pc:cxnChg>
        <pc:cxnChg chg="mod">
          <ac:chgData name="Lorenzo Di Domenico" userId="b92e3e10ad574af4" providerId="LiveId" clId="{7D69E725-4CBC-47E1-9E5F-45C36E8D50B7}" dt="2022-05-02T21:29:10.200" v="4316" actId="1076"/>
          <ac:cxnSpMkLst>
            <pc:docMk/>
            <pc:sldMk cId="3155457430" sldId="366"/>
            <ac:cxnSpMk id="41" creationId="{C2C82504-BFD3-4A84-8EE3-4D9229395858}"/>
          </ac:cxnSpMkLst>
        </pc:cxnChg>
        <pc:cxnChg chg="mod">
          <ac:chgData name="Lorenzo Di Domenico" userId="b92e3e10ad574af4" providerId="LiveId" clId="{7D69E725-4CBC-47E1-9E5F-45C36E8D50B7}" dt="2022-05-02T21:28:45.279" v="4309" actId="14100"/>
          <ac:cxnSpMkLst>
            <pc:docMk/>
            <pc:sldMk cId="3155457430" sldId="366"/>
            <ac:cxnSpMk id="50" creationId="{6D2EA454-24D1-48BE-950A-9A82CFA74C8D}"/>
          </ac:cxnSpMkLst>
        </pc:cxnChg>
      </pc:sldChg>
      <pc:sldChg chg="modSp add mod">
        <pc:chgData name="Lorenzo Di Domenico" userId="b92e3e10ad574af4" providerId="LiveId" clId="{7D69E725-4CBC-47E1-9E5F-45C36E8D50B7}" dt="2022-05-02T21:36:55.130" v="5017" actId="20577"/>
        <pc:sldMkLst>
          <pc:docMk/>
          <pc:sldMk cId="1062856182" sldId="367"/>
        </pc:sldMkLst>
        <pc:spChg chg="mod">
          <ac:chgData name="Lorenzo Di Domenico" userId="b92e3e10ad574af4" providerId="LiveId" clId="{7D69E725-4CBC-47E1-9E5F-45C36E8D50B7}" dt="2022-05-02T21:36:55.130" v="5017" actId="20577"/>
          <ac:spMkLst>
            <pc:docMk/>
            <pc:sldMk cId="1062856182" sldId="367"/>
            <ac:spMk id="31" creationId="{486729FE-C7D3-41CC-94BD-292671CC4BDB}"/>
          </ac:spMkLst>
        </pc:spChg>
        <pc:spChg chg="mod">
          <ac:chgData name="Lorenzo Di Domenico" userId="b92e3e10ad574af4" providerId="LiveId" clId="{7D69E725-4CBC-47E1-9E5F-45C36E8D50B7}" dt="2022-05-02T21:33:10.803" v="4521" actId="1076"/>
          <ac:spMkLst>
            <pc:docMk/>
            <pc:sldMk cId="1062856182" sldId="367"/>
            <ac:spMk id="33" creationId="{D3BED3E0-1212-4728-8989-AAA5AE130FC5}"/>
          </ac:spMkLst>
        </pc:spChg>
        <pc:spChg chg="mod">
          <ac:chgData name="Lorenzo Di Domenico" userId="b92e3e10ad574af4" providerId="LiveId" clId="{7D69E725-4CBC-47E1-9E5F-45C36E8D50B7}" dt="2022-05-02T21:33:50.518" v="4540" actId="1076"/>
          <ac:spMkLst>
            <pc:docMk/>
            <pc:sldMk cId="1062856182" sldId="367"/>
            <ac:spMk id="34" creationId="{7E836392-CE8E-4466-A968-D54BC1A0F5C6}"/>
          </ac:spMkLst>
        </pc:spChg>
        <pc:spChg chg="mod">
          <ac:chgData name="Lorenzo Di Domenico" userId="b92e3e10ad574af4" providerId="LiveId" clId="{7D69E725-4CBC-47E1-9E5F-45C36E8D50B7}" dt="2022-05-02T21:33:18.834" v="4528" actId="1035"/>
          <ac:spMkLst>
            <pc:docMk/>
            <pc:sldMk cId="1062856182" sldId="367"/>
            <ac:spMk id="36" creationId="{C7CC8B93-5556-40C2-B88D-73477B5B19A6}"/>
          </ac:spMkLst>
        </pc:spChg>
        <pc:spChg chg="mod">
          <ac:chgData name="Lorenzo Di Domenico" userId="b92e3e10ad574af4" providerId="LiveId" clId="{7D69E725-4CBC-47E1-9E5F-45C36E8D50B7}" dt="2022-05-02T21:33:54.283" v="4541" actId="1076"/>
          <ac:spMkLst>
            <pc:docMk/>
            <pc:sldMk cId="1062856182" sldId="367"/>
            <ac:spMk id="42" creationId="{286E3A40-5A69-4526-BD67-238DB9990364}"/>
          </ac:spMkLst>
        </pc:spChg>
        <pc:cxnChg chg="mod">
          <ac:chgData name="Lorenzo Di Domenico" userId="b92e3e10ad574af4" providerId="LiveId" clId="{7D69E725-4CBC-47E1-9E5F-45C36E8D50B7}" dt="2022-05-02T21:33:01.929" v="4519" actId="1076"/>
          <ac:cxnSpMkLst>
            <pc:docMk/>
            <pc:sldMk cId="1062856182" sldId="367"/>
            <ac:cxnSpMk id="23" creationId="{82897C27-AD95-4BAA-B703-2761A23549D3}"/>
          </ac:cxnSpMkLst>
        </pc:cxnChg>
        <pc:cxnChg chg="mod">
          <ac:chgData name="Lorenzo Di Domenico" userId="b92e3e10ad574af4" providerId="LiveId" clId="{7D69E725-4CBC-47E1-9E5F-45C36E8D50B7}" dt="2022-05-02T21:33:46.518" v="4539" actId="1076"/>
          <ac:cxnSpMkLst>
            <pc:docMk/>
            <pc:sldMk cId="1062856182" sldId="367"/>
            <ac:cxnSpMk id="27" creationId="{17A0BC3C-D743-412A-B5F6-EECA097E0A9D}"/>
          </ac:cxnSpMkLst>
        </pc:cxnChg>
        <pc:cxnChg chg="mod">
          <ac:chgData name="Lorenzo Di Domenico" userId="b92e3e10ad574af4" providerId="LiveId" clId="{7D69E725-4CBC-47E1-9E5F-45C36E8D50B7}" dt="2022-05-02T21:33:14.772" v="4523" actId="14100"/>
          <ac:cxnSpMkLst>
            <pc:docMk/>
            <pc:sldMk cId="1062856182" sldId="367"/>
            <ac:cxnSpMk id="38" creationId="{368238E6-02D2-4284-ACC8-1EA98215C760}"/>
          </ac:cxnSpMkLst>
        </pc:cxnChg>
        <pc:cxnChg chg="mod">
          <ac:chgData name="Lorenzo Di Domenico" userId="b92e3e10ad574af4" providerId="LiveId" clId="{7D69E725-4CBC-47E1-9E5F-45C36E8D50B7}" dt="2022-05-02T21:33:36.175" v="4534" actId="1076"/>
          <ac:cxnSpMkLst>
            <pc:docMk/>
            <pc:sldMk cId="1062856182" sldId="367"/>
            <ac:cxnSpMk id="41" creationId="{C2C82504-BFD3-4A84-8EE3-4D9229395858}"/>
          </ac:cxnSpMkLst>
        </pc:cxnChg>
      </pc:sldChg>
      <pc:sldChg chg="del">
        <pc:chgData name="Lorenzo Di Domenico" userId="b92e3e10ad574af4" providerId="LiveId" clId="{7D69E725-4CBC-47E1-9E5F-45C36E8D50B7}" dt="2022-04-26T08:08:58.476" v="0" actId="47"/>
        <pc:sldMkLst>
          <pc:docMk/>
          <pc:sldMk cId="2538252668" sldId="367"/>
        </pc:sldMkLst>
      </pc:sldChg>
      <pc:sldChg chg="del">
        <pc:chgData name="Lorenzo Di Domenico" userId="b92e3e10ad574af4" providerId="LiveId" clId="{7D69E725-4CBC-47E1-9E5F-45C36E8D50B7}" dt="2022-04-26T08:08:58.476" v="0" actId="47"/>
        <pc:sldMkLst>
          <pc:docMk/>
          <pc:sldMk cId="1309027287" sldId="368"/>
        </pc:sldMkLst>
      </pc:sldChg>
      <pc:sldChg chg="del">
        <pc:chgData name="Lorenzo Di Domenico" userId="b92e3e10ad574af4" providerId="LiveId" clId="{7D69E725-4CBC-47E1-9E5F-45C36E8D50B7}" dt="2022-04-26T08:08:58.476" v="0" actId="47"/>
        <pc:sldMkLst>
          <pc:docMk/>
          <pc:sldMk cId="1036797386" sldId="369"/>
        </pc:sldMkLst>
      </pc:sldChg>
    </pc:docChg>
  </pc:docChgLst>
  <pc:docChgLst>
    <pc:chgData name="Lorenzo Di Domenico" userId="b92e3e10ad574af4" providerId="LiveId" clId="{FEEB6658-87FC-42F1-A04E-11DB36F35CB0}"/>
    <pc:docChg chg="undo custSel addSld delSld modSld sldOrd">
      <pc:chgData name="Lorenzo Di Domenico" userId="b92e3e10ad574af4" providerId="LiveId" clId="{FEEB6658-87FC-42F1-A04E-11DB36F35CB0}" dt="2022-06-13T09:28:32.852" v="2181" actId="20577"/>
      <pc:docMkLst>
        <pc:docMk/>
      </pc:docMkLst>
      <pc:sldChg chg="addSp delSp modSp">
        <pc:chgData name="Lorenzo Di Domenico" userId="b92e3e10ad574af4" providerId="LiveId" clId="{FEEB6658-87FC-42F1-A04E-11DB36F35CB0}" dt="2022-05-31T08:56:45.866" v="5" actId="1076"/>
        <pc:sldMkLst>
          <pc:docMk/>
          <pc:sldMk cId="0" sldId="263"/>
        </pc:sldMkLst>
        <pc:spChg chg="add del mod">
          <ac:chgData name="Lorenzo Di Domenico" userId="b92e3e10ad574af4" providerId="LiveId" clId="{FEEB6658-87FC-42F1-A04E-11DB36F35CB0}" dt="2022-05-31T08:56:45.866" v="5" actId="1076"/>
          <ac:spMkLst>
            <pc:docMk/>
            <pc:sldMk cId="0" sldId="263"/>
            <ac:spMk id="4098" creationId="{666AD464-1311-41B7-B544-BED425ED23D8}"/>
          </ac:spMkLst>
        </pc:spChg>
      </pc:sldChg>
      <pc:sldChg chg="delSp del mod">
        <pc:chgData name="Lorenzo Di Domenico" userId="b92e3e10ad574af4" providerId="LiveId" clId="{FEEB6658-87FC-42F1-A04E-11DB36F35CB0}" dt="2022-05-31T08:56:52.335" v="7" actId="47"/>
        <pc:sldMkLst>
          <pc:docMk/>
          <pc:sldMk cId="3235094228" sldId="361"/>
        </pc:sldMkLst>
        <pc:picChg chg="del">
          <ac:chgData name="Lorenzo Di Domenico" userId="b92e3e10ad574af4" providerId="LiveId" clId="{FEEB6658-87FC-42F1-A04E-11DB36F35CB0}" dt="2022-05-31T08:56:49.947" v="6" actId="478"/>
          <ac:picMkLst>
            <pc:docMk/>
            <pc:sldMk cId="3235094228" sldId="361"/>
            <ac:picMk id="4" creationId="{BF08AB7E-5ACF-9E01-592B-AECC20450E2C}"/>
          </ac:picMkLst>
        </pc:picChg>
      </pc:sldChg>
      <pc:sldChg chg="addSp delSp modSp mod">
        <pc:chgData name="Lorenzo Di Domenico" userId="b92e3e10ad574af4" providerId="LiveId" clId="{FEEB6658-87FC-42F1-A04E-11DB36F35CB0}" dt="2022-06-07T08:57:45.146" v="2146" actId="12"/>
        <pc:sldMkLst>
          <pc:docMk/>
          <pc:sldMk cId="536571080" sldId="362"/>
        </pc:sldMkLst>
        <pc:spChg chg="add del mod">
          <ac:chgData name="Lorenzo Di Domenico" userId="b92e3e10ad574af4" providerId="LiveId" clId="{FEEB6658-87FC-42F1-A04E-11DB36F35CB0}" dt="2022-05-31T08:59:24.023" v="441" actId="478"/>
          <ac:spMkLst>
            <pc:docMk/>
            <pc:sldMk cId="536571080" sldId="362"/>
            <ac:spMk id="3" creationId="{2B7C9230-C37F-0607-0284-CEF247F210B6}"/>
          </ac:spMkLst>
        </pc:spChg>
        <pc:spChg chg="mod">
          <ac:chgData name="Lorenzo Di Domenico" userId="b92e3e10ad574af4" providerId="LiveId" clId="{FEEB6658-87FC-42F1-A04E-11DB36F35CB0}" dt="2022-06-07T08:57:45.146" v="2146" actId="12"/>
          <ac:spMkLst>
            <pc:docMk/>
            <pc:sldMk cId="536571080" sldId="362"/>
            <ac:spMk id="8" creationId="{E2EDCACF-9253-4B8B-A3FB-2EC9AB3A0AC7}"/>
          </ac:spMkLst>
        </pc:spChg>
        <pc:spChg chg="del mod">
          <ac:chgData name="Lorenzo Di Domenico" userId="b92e3e10ad574af4" providerId="LiveId" clId="{FEEB6658-87FC-42F1-A04E-11DB36F35CB0}" dt="2022-05-31T08:59:16.497" v="439" actId="478"/>
          <ac:spMkLst>
            <pc:docMk/>
            <pc:sldMk cId="536571080" sldId="362"/>
            <ac:spMk id="12" creationId="{1A43F747-5F74-4BA9-B720-2B5E9AE7A851}"/>
          </ac:spMkLst>
        </pc:spChg>
        <pc:spChg chg="mod">
          <ac:chgData name="Lorenzo Di Domenico" userId="b92e3e10ad574af4" providerId="LiveId" clId="{FEEB6658-87FC-42F1-A04E-11DB36F35CB0}" dt="2022-05-31T08:58:18.092" v="255" actId="20577"/>
          <ac:spMkLst>
            <pc:docMk/>
            <pc:sldMk cId="536571080" sldId="362"/>
            <ac:spMk id="10245" creationId="{9E9D7871-5470-4D91-8213-4A46E5028592}"/>
          </ac:spMkLst>
        </pc:spChg>
      </pc:sldChg>
      <pc:sldChg chg="del">
        <pc:chgData name="Lorenzo Di Domenico" userId="b92e3e10ad574af4" providerId="LiveId" clId="{FEEB6658-87FC-42F1-A04E-11DB36F35CB0}" dt="2022-05-31T08:59:26.395" v="442" actId="47"/>
        <pc:sldMkLst>
          <pc:docMk/>
          <pc:sldMk cId="1433588654" sldId="363"/>
        </pc:sldMkLst>
      </pc:sldChg>
      <pc:sldChg chg="modSp add mod">
        <pc:chgData name="Lorenzo Di Domenico" userId="b92e3e10ad574af4" providerId="LiveId" clId="{FEEB6658-87FC-42F1-A04E-11DB36F35CB0}" dt="2022-06-13T09:28:32.852" v="2181" actId="20577"/>
        <pc:sldMkLst>
          <pc:docMk/>
          <pc:sldMk cId="2737305551" sldId="363"/>
        </pc:sldMkLst>
        <pc:spChg chg="mod">
          <ac:chgData name="Lorenzo Di Domenico" userId="b92e3e10ad574af4" providerId="LiveId" clId="{FEEB6658-87FC-42F1-A04E-11DB36F35CB0}" dt="2022-06-13T09:28:32.852" v="2181" actId="20577"/>
          <ac:spMkLst>
            <pc:docMk/>
            <pc:sldMk cId="2737305551" sldId="363"/>
            <ac:spMk id="8" creationId="{E2EDCACF-9253-4B8B-A3FB-2EC9AB3A0AC7}"/>
          </ac:spMkLst>
        </pc:spChg>
        <pc:spChg chg="mod">
          <ac:chgData name="Lorenzo Di Domenico" userId="b92e3e10ad574af4" providerId="LiveId" clId="{FEEB6658-87FC-42F1-A04E-11DB36F35CB0}" dt="2022-06-07T07:26:28.681" v="1396" actId="20577"/>
          <ac:spMkLst>
            <pc:docMk/>
            <pc:sldMk cId="2737305551" sldId="363"/>
            <ac:spMk id="10245" creationId="{9E9D7871-5470-4D91-8213-4A46E5028592}"/>
          </ac:spMkLst>
        </pc:spChg>
      </pc:sldChg>
      <pc:sldChg chg="modSp add del mod">
        <pc:chgData name="Lorenzo Di Domenico" userId="b92e3e10ad574af4" providerId="LiveId" clId="{FEEB6658-87FC-42F1-A04E-11DB36F35CB0}" dt="2022-06-07T08:43:28.157" v="1931" actId="47"/>
        <pc:sldMkLst>
          <pc:docMk/>
          <pc:sldMk cId="1593879662" sldId="364"/>
        </pc:sldMkLst>
        <pc:spChg chg="mod">
          <ac:chgData name="Lorenzo Di Domenico" userId="b92e3e10ad574af4" providerId="LiveId" clId="{FEEB6658-87FC-42F1-A04E-11DB36F35CB0}" dt="2022-06-07T08:32:20.128" v="1906" actId="20577"/>
          <ac:spMkLst>
            <pc:docMk/>
            <pc:sldMk cId="1593879662" sldId="364"/>
            <ac:spMk id="8" creationId="{E2EDCACF-9253-4B8B-A3FB-2EC9AB3A0AC7}"/>
          </ac:spMkLst>
        </pc:spChg>
        <pc:spChg chg="mod">
          <ac:chgData name="Lorenzo Di Domenico" userId="b92e3e10ad574af4" providerId="LiveId" clId="{FEEB6658-87FC-42F1-A04E-11DB36F35CB0}" dt="2022-06-07T07:28:47.232" v="1434" actId="20577"/>
          <ac:spMkLst>
            <pc:docMk/>
            <pc:sldMk cId="1593879662" sldId="364"/>
            <ac:spMk id="10245" creationId="{9E9D7871-5470-4D91-8213-4A46E5028592}"/>
          </ac:spMkLst>
        </pc:spChg>
      </pc:sldChg>
      <pc:sldChg chg="del">
        <pc:chgData name="Lorenzo Di Domenico" userId="b92e3e10ad574af4" providerId="LiveId" clId="{FEEB6658-87FC-42F1-A04E-11DB36F35CB0}" dt="2022-05-31T08:59:26.992" v="443" actId="47"/>
        <pc:sldMkLst>
          <pc:docMk/>
          <pc:sldMk cId="4129554738" sldId="364"/>
        </pc:sldMkLst>
      </pc:sldChg>
      <pc:sldChg chg="modSp add del mod ord">
        <pc:chgData name="Lorenzo Di Domenico" userId="b92e3e10ad574af4" providerId="LiveId" clId="{FEEB6658-87FC-42F1-A04E-11DB36F35CB0}" dt="2022-06-07T08:58:19.732" v="2151" actId="20577"/>
        <pc:sldMkLst>
          <pc:docMk/>
          <pc:sldMk cId="210208363" sldId="365"/>
        </pc:sldMkLst>
        <pc:spChg chg="mod">
          <ac:chgData name="Lorenzo Di Domenico" userId="b92e3e10ad574af4" providerId="LiveId" clId="{FEEB6658-87FC-42F1-A04E-11DB36F35CB0}" dt="2022-06-07T08:58:19.732" v="2151" actId="20577"/>
          <ac:spMkLst>
            <pc:docMk/>
            <pc:sldMk cId="210208363" sldId="365"/>
            <ac:spMk id="8" creationId="{E2EDCACF-9253-4B8B-A3FB-2EC9AB3A0AC7}"/>
          </ac:spMkLst>
        </pc:spChg>
        <pc:spChg chg="mod">
          <ac:chgData name="Lorenzo Di Domenico" userId="b92e3e10ad574af4" providerId="LiveId" clId="{FEEB6658-87FC-42F1-A04E-11DB36F35CB0}" dt="2022-06-07T08:43:13.882" v="1926" actId="20577"/>
          <ac:spMkLst>
            <pc:docMk/>
            <pc:sldMk cId="210208363" sldId="365"/>
            <ac:spMk id="10245" creationId="{9E9D7871-5470-4D91-8213-4A46E5028592}"/>
          </ac:spMkLst>
        </pc:spChg>
      </pc:sldChg>
      <pc:sldChg chg="del">
        <pc:chgData name="Lorenzo Di Domenico" userId="b92e3e10ad574af4" providerId="LiveId" clId="{FEEB6658-87FC-42F1-A04E-11DB36F35CB0}" dt="2022-05-31T08:59:27.196" v="444" actId="47"/>
        <pc:sldMkLst>
          <pc:docMk/>
          <pc:sldMk cId="1994489174" sldId="365"/>
        </pc:sldMkLst>
      </pc:sldChg>
      <pc:sldChg chg="del">
        <pc:chgData name="Lorenzo Di Domenico" userId="b92e3e10ad574af4" providerId="LiveId" clId="{FEEB6658-87FC-42F1-A04E-11DB36F35CB0}" dt="2022-05-31T08:59:27.566" v="446" actId="47"/>
        <pc:sldMkLst>
          <pc:docMk/>
          <pc:sldMk cId="1469547114" sldId="366"/>
        </pc:sldMkLst>
      </pc:sldChg>
      <pc:sldChg chg="del">
        <pc:chgData name="Lorenzo Di Domenico" userId="b92e3e10ad574af4" providerId="LiveId" clId="{FEEB6658-87FC-42F1-A04E-11DB36F35CB0}" dt="2022-05-31T08:59:27.400" v="445" actId="47"/>
        <pc:sldMkLst>
          <pc:docMk/>
          <pc:sldMk cId="2076440728" sldId="367"/>
        </pc:sldMkLst>
      </pc:sldChg>
      <pc:sldChg chg="del">
        <pc:chgData name="Lorenzo Di Domenico" userId="b92e3e10ad574af4" providerId="LiveId" clId="{FEEB6658-87FC-42F1-A04E-11DB36F35CB0}" dt="2022-05-31T08:59:27.766" v="447" actId="47"/>
        <pc:sldMkLst>
          <pc:docMk/>
          <pc:sldMk cId="850616099" sldId="368"/>
        </pc:sldMkLst>
      </pc:sldChg>
      <pc:sldChg chg="del">
        <pc:chgData name="Lorenzo Di Domenico" userId="b92e3e10ad574af4" providerId="LiveId" clId="{FEEB6658-87FC-42F1-A04E-11DB36F35CB0}" dt="2022-05-31T08:59:28.390" v="448" actId="47"/>
        <pc:sldMkLst>
          <pc:docMk/>
          <pc:sldMk cId="2676519931" sldId="369"/>
        </pc:sldMkLst>
      </pc:sldChg>
      <pc:sldChg chg="del">
        <pc:chgData name="Lorenzo Di Domenico" userId="b92e3e10ad574af4" providerId="LiveId" clId="{FEEB6658-87FC-42F1-A04E-11DB36F35CB0}" dt="2022-05-31T08:59:28.625" v="449" actId="47"/>
        <pc:sldMkLst>
          <pc:docMk/>
          <pc:sldMk cId="3316074454" sldId="370"/>
        </pc:sldMkLst>
      </pc:sldChg>
      <pc:sldChg chg="del">
        <pc:chgData name="Lorenzo Di Domenico" userId="b92e3e10ad574af4" providerId="LiveId" clId="{FEEB6658-87FC-42F1-A04E-11DB36F35CB0}" dt="2022-05-31T08:59:28.751" v="450" actId="47"/>
        <pc:sldMkLst>
          <pc:docMk/>
          <pc:sldMk cId="1647336646" sldId="371"/>
        </pc:sldMkLst>
      </pc:sldChg>
    </pc:docChg>
  </pc:docChgLst>
  <pc:docChgLst>
    <pc:chgData name="Lorenzo Di Domenico" userId="b92e3e10ad574af4" providerId="LiveId" clId="{50AE614F-9924-4775-AEF3-4204F7943BA2}"/>
    <pc:docChg chg="undo custSel addSld delSld modSld">
      <pc:chgData name="Lorenzo Di Domenico" userId="b92e3e10ad574af4" providerId="LiveId" clId="{50AE614F-9924-4775-AEF3-4204F7943BA2}" dt="2022-04-20T08:42:10.008" v="2338" actId="1076"/>
      <pc:docMkLst>
        <pc:docMk/>
      </pc:docMkLst>
      <pc:sldChg chg="modSp mod">
        <pc:chgData name="Lorenzo Di Domenico" userId="b92e3e10ad574af4" providerId="LiveId" clId="{50AE614F-9924-4775-AEF3-4204F7943BA2}" dt="2022-04-20T07:16:36.216" v="750" actId="1076"/>
        <pc:sldMkLst>
          <pc:docMk/>
          <pc:sldMk cId="3235094228" sldId="361"/>
        </pc:sldMkLst>
        <pc:spChg chg="mod">
          <ac:chgData name="Lorenzo Di Domenico" userId="b92e3e10ad574af4" providerId="LiveId" clId="{50AE614F-9924-4775-AEF3-4204F7943BA2}" dt="2022-04-20T07:16:36.216" v="750" actId="1076"/>
          <ac:spMkLst>
            <pc:docMk/>
            <pc:sldMk cId="3235094228" sldId="361"/>
            <ac:spMk id="8" creationId="{E2EDCACF-9253-4B8B-A3FB-2EC9AB3A0AC7}"/>
          </ac:spMkLst>
        </pc:spChg>
        <pc:spChg chg="mod">
          <ac:chgData name="Lorenzo Di Domenico" userId="b92e3e10ad574af4" providerId="LiveId" clId="{50AE614F-9924-4775-AEF3-4204F7943BA2}" dt="2022-04-20T07:16:34.260" v="749" actId="1076"/>
          <ac:spMkLst>
            <pc:docMk/>
            <pc:sldMk cId="3235094228" sldId="361"/>
            <ac:spMk id="10245" creationId="{9E9D7871-5470-4D91-8213-4A46E5028592}"/>
          </ac:spMkLst>
        </pc:spChg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878549119" sldId="362"/>
        </pc:sldMkLst>
      </pc:sldChg>
      <pc:sldChg chg="addSp delSp modSp add mod">
        <pc:chgData name="Lorenzo Di Domenico" userId="b92e3e10ad574af4" providerId="LiveId" clId="{50AE614F-9924-4775-AEF3-4204F7943BA2}" dt="2022-04-20T07:19:22.130" v="815" actId="20577"/>
        <pc:sldMkLst>
          <pc:docMk/>
          <pc:sldMk cId="2825698381" sldId="362"/>
        </pc:sldMkLst>
        <pc:spChg chg="add del mod">
          <ac:chgData name="Lorenzo Di Domenico" userId="b92e3e10ad574af4" providerId="LiveId" clId="{50AE614F-9924-4775-AEF3-4204F7943BA2}" dt="2022-04-20T07:18:29.505" v="805" actId="478"/>
          <ac:spMkLst>
            <pc:docMk/>
            <pc:sldMk cId="2825698381" sldId="362"/>
            <ac:spMk id="3" creationId="{CE269338-4F5D-4092-993F-16A633AA58AA}"/>
          </ac:spMkLst>
        </pc:spChg>
        <pc:spChg chg="add del mod">
          <ac:chgData name="Lorenzo Di Domenico" userId="b92e3e10ad574af4" providerId="LiveId" clId="{50AE614F-9924-4775-AEF3-4204F7943BA2}" dt="2022-04-20T07:18:35.339" v="807" actId="478"/>
          <ac:spMkLst>
            <pc:docMk/>
            <pc:sldMk cId="2825698381" sldId="362"/>
            <ac:spMk id="4" creationId="{76729E88-B0F8-44C0-8C14-0D1E34B9F7A2}"/>
          </ac:spMkLst>
        </pc:spChg>
        <pc:spChg chg="add mod">
          <ac:chgData name="Lorenzo Di Domenico" userId="b92e3e10ad574af4" providerId="LiveId" clId="{50AE614F-9924-4775-AEF3-4204F7943BA2}" dt="2022-04-20T07:19:20.267" v="814" actId="1076"/>
          <ac:spMkLst>
            <pc:docMk/>
            <pc:sldMk cId="2825698381" sldId="362"/>
            <ac:spMk id="5" creationId="{3057D3B3-56AE-4A14-8D04-9F4DBC568F0D}"/>
          </ac:spMkLst>
        </pc:spChg>
        <pc:spChg chg="mod">
          <ac:chgData name="Lorenzo Di Domenico" userId="b92e3e10ad574af4" providerId="LiveId" clId="{50AE614F-9924-4775-AEF3-4204F7943BA2}" dt="2022-04-20T07:19:22.130" v="815" actId="20577"/>
          <ac:spMkLst>
            <pc:docMk/>
            <pc:sldMk cId="2825698381" sldId="362"/>
            <ac:spMk id="8" creationId="{E2EDCACF-9253-4B8B-A3FB-2EC9AB3A0AC7}"/>
          </ac:spMkLst>
        </pc:spChg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558576269" sldId="363"/>
        </pc:sldMkLst>
      </pc:sldChg>
      <pc:sldChg chg="add del">
        <pc:chgData name="Lorenzo Di Domenico" userId="b92e3e10ad574af4" providerId="LiveId" clId="{50AE614F-9924-4775-AEF3-4204F7943BA2}" dt="2022-04-20T07:17:16.225" v="752" actId="47"/>
        <pc:sldMkLst>
          <pc:docMk/>
          <pc:sldMk cId="2962478600" sldId="363"/>
        </pc:sldMkLst>
      </pc:sldChg>
      <pc:sldChg chg="modSp add mod">
        <pc:chgData name="Lorenzo Di Domenico" userId="b92e3e10ad574af4" providerId="LiveId" clId="{50AE614F-9924-4775-AEF3-4204F7943BA2}" dt="2022-04-20T07:56:05.738" v="2036" actId="122"/>
        <pc:sldMkLst>
          <pc:docMk/>
          <pc:sldMk cId="3125310159" sldId="363"/>
        </pc:sldMkLst>
        <pc:spChg chg="mod">
          <ac:chgData name="Lorenzo Di Domenico" userId="b92e3e10ad574af4" providerId="LiveId" clId="{50AE614F-9924-4775-AEF3-4204F7943BA2}" dt="2022-04-20T07:56:05.738" v="2036" actId="122"/>
          <ac:spMkLst>
            <pc:docMk/>
            <pc:sldMk cId="3125310159" sldId="363"/>
            <ac:spMk id="8" creationId="{E2EDCACF-9253-4B8B-A3FB-2EC9AB3A0AC7}"/>
          </ac:spMkLst>
        </pc:spChg>
        <pc:spChg chg="mod">
          <ac:chgData name="Lorenzo Di Domenico" userId="b92e3e10ad574af4" providerId="LiveId" clId="{50AE614F-9924-4775-AEF3-4204F7943BA2}" dt="2022-04-20T07:20:25.945" v="848" actId="20577"/>
          <ac:spMkLst>
            <pc:docMk/>
            <pc:sldMk cId="3125310159" sldId="363"/>
            <ac:spMk id="10245" creationId="{9E9D7871-5470-4D91-8213-4A46E5028592}"/>
          </ac:spMkLst>
        </pc:spChg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2024865426" sldId="364"/>
        </pc:sldMkLst>
      </pc:sldChg>
      <pc:sldChg chg="modSp add mod">
        <pc:chgData name="Lorenzo Di Domenico" userId="b92e3e10ad574af4" providerId="LiveId" clId="{50AE614F-9924-4775-AEF3-4204F7943BA2}" dt="2022-04-20T07:42:31.209" v="1485" actId="5793"/>
        <pc:sldMkLst>
          <pc:docMk/>
          <pc:sldMk cId="3731390710" sldId="364"/>
        </pc:sldMkLst>
        <pc:spChg chg="mod">
          <ac:chgData name="Lorenzo Di Domenico" userId="b92e3e10ad574af4" providerId="LiveId" clId="{50AE614F-9924-4775-AEF3-4204F7943BA2}" dt="2022-04-20T07:42:31.209" v="1485" actId="5793"/>
          <ac:spMkLst>
            <pc:docMk/>
            <pc:sldMk cId="3731390710" sldId="364"/>
            <ac:spMk id="8" creationId="{E2EDCACF-9253-4B8B-A3FB-2EC9AB3A0AC7}"/>
          </ac:spMkLst>
        </pc:spChg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1559165938" sldId="365"/>
        </pc:sldMkLst>
      </pc:sldChg>
      <pc:sldChg chg="modSp add mod">
        <pc:chgData name="Lorenzo Di Domenico" userId="b92e3e10ad574af4" providerId="LiveId" clId="{50AE614F-9924-4775-AEF3-4204F7943BA2}" dt="2022-04-20T07:49:55.201" v="1781" actId="20577"/>
        <pc:sldMkLst>
          <pc:docMk/>
          <pc:sldMk cId="2581853724" sldId="365"/>
        </pc:sldMkLst>
        <pc:spChg chg="mod">
          <ac:chgData name="Lorenzo Di Domenico" userId="b92e3e10ad574af4" providerId="LiveId" clId="{50AE614F-9924-4775-AEF3-4204F7943BA2}" dt="2022-04-20T07:49:55.201" v="1781" actId="20577"/>
          <ac:spMkLst>
            <pc:docMk/>
            <pc:sldMk cId="2581853724" sldId="365"/>
            <ac:spMk id="8" creationId="{E2EDCACF-9253-4B8B-A3FB-2EC9AB3A0AC7}"/>
          </ac:spMkLst>
        </pc:spChg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1368653389" sldId="366"/>
        </pc:sldMkLst>
      </pc:sldChg>
      <pc:sldChg chg="modSp add mod">
        <pc:chgData name="Lorenzo Di Domenico" userId="b92e3e10ad574af4" providerId="LiveId" clId="{50AE614F-9924-4775-AEF3-4204F7943BA2}" dt="2022-04-20T07:52:17.830" v="1788" actId="20577"/>
        <pc:sldMkLst>
          <pc:docMk/>
          <pc:sldMk cId="2221159204" sldId="366"/>
        </pc:sldMkLst>
        <pc:spChg chg="mod">
          <ac:chgData name="Lorenzo Di Domenico" userId="b92e3e10ad574af4" providerId="LiveId" clId="{50AE614F-9924-4775-AEF3-4204F7943BA2}" dt="2022-04-20T07:52:17.830" v="1788" actId="20577"/>
          <ac:spMkLst>
            <pc:docMk/>
            <pc:sldMk cId="2221159204" sldId="366"/>
            <ac:spMk id="8" creationId="{E2EDCACF-9253-4B8B-A3FB-2EC9AB3A0AC7}"/>
          </ac:spMkLst>
        </pc:spChg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905175663" sldId="367"/>
        </pc:sldMkLst>
      </pc:sldChg>
      <pc:sldChg chg="addSp modSp add mod">
        <pc:chgData name="Lorenzo Di Domenico" userId="b92e3e10ad574af4" providerId="LiveId" clId="{50AE614F-9924-4775-AEF3-4204F7943BA2}" dt="2022-04-20T08:33:19.197" v="2038" actId="1076"/>
        <pc:sldMkLst>
          <pc:docMk/>
          <pc:sldMk cId="2538252668" sldId="367"/>
        </pc:sldMkLst>
        <pc:spChg chg="mod">
          <ac:chgData name="Lorenzo Di Domenico" userId="b92e3e10ad574af4" providerId="LiveId" clId="{50AE614F-9924-4775-AEF3-4204F7943BA2}" dt="2022-04-20T07:53:57.668" v="1986" actId="20577"/>
          <ac:spMkLst>
            <pc:docMk/>
            <pc:sldMk cId="2538252668" sldId="367"/>
            <ac:spMk id="8" creationId="{E2EDCACF-9253-4B8B-A3FB-2EC9AB3A0AC7}"/>
          </ac:spMkLst>
        </pc:spChg>
        <pc:picChg chg="add mod">
          <ac:chgData name="Lorenzo Di Domenico" userId="b92e3e10ad574af4" providerId="LiveId" clId="{50AE614F-9924-4775-AEF3-4204F7943BA2}" dt="2022-04-20T08:33:19.197" v="2038" actId="1076"/>
          <ac:picMkLst>
            <pc:docMk/>
            <pc:sldMk cId="2538252668" sldId="367"/>
            <ac:picMk id="4" creationId="{3DC32380-7746-40FF-B197-87B28AFA67D5}"/>
          </ac:picMkLst>
        </pc:picChg>
      </pc:sldChg>
      <pc:sldChg chg="addSp delSp modSp add mod">
        <pc:chgData name="Lorenzo Di Domenico" userId="b92e3e10ad574af4" providerId="LiveId" clId="{50AE614F-9924-4775-AEF3-4204F7943BA2}" dt="2022-04-20T08:42:06.692" v="2336" actId="1076"/>
        <pc:sldMkLst>
          <pc:docMk/>
          <pc:sldMk cId="1309027287" sldId="368"/>
        </pc:sldMkLst>
        <pc:spChg chg="mod">
          <ac:chgData name="Lorenzo Di Domenico" userId="b92e3e10ad574af4" providerId="LiveId" clId="{50AE614F-9924-4775-AEF3-4204F7943BA2}" dt="2022-04-20T08:42:03.022" v="2334" actId="1076"/>
          <ac:spMkLst>
            <pc:docMk/>
            <pc:sldMk cId="1309027287" sldId="368"/>
            <ac:spMk id="8" creationId="{E2EDCACF-9253-4B8B-A3FB-2EC9AB3A0AC7}"/>
          </ac:spMkLst>
        </pc:spChg>
        <pc:picChg chg="del">
          <ac:chgData name="Lorenzo Di Domenico" userId="b92e3e10ad574af4" providerId="LiveId" clId="{50AE614F-9924-4775-AEF3-4204F7943BA2}" dt="2022-04-20T08:33:23.869" v="2040" actId="478"/>
          <ac:picMkLst>
            <pc:docMk/>
            <pc:sldMk cId="1309027287" sldId="368"/>
            <ac:picMk id="4" creationId="{3DC32380-7746-40FF-B197-87B28AFA67D5}"/>
          </ac:picMkLst>
        </pc:picChg>
        <pc:picChg chg="add mod">
          <ac:chgData name="Lorenzo Di Domenico" userId="b92e3e10ad574af4" providerId="LiveId" clId="{50AE614F-9924-4775-AEF3-4204F7943BA2}" dt="2022-04-20T08:42:06.692" v="2336" actId="1076"/>
          <ac:picMkLst>
            <pc:docMk/>
            <pc:sldMk cId="1309027287" sldId="368"/>
            <ac:picMk id="5" creationId="{FC41B0AC-21CF-4D0A-ACA1-3718484112EA}"/>
          </ac:picMkLst>
        </pc:picChg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2447594188" sldId="368"/>
        </pc:sldMkLst>
      </pc:sldChg>
      <pc:sldChg chg="addSp delSp modSp add mod">
        <pc:chgData name="Lorenzo Di Domenico" userId="b92e3e10ad574af4" providerId="LiveId" clId="{50AE614F-9924-4775-AEF3-4204F7943BA2}" dt="2022-04-20T08:42:10.008" v="2338" actId="1076"/>
        <pc:sldMkLst>
          <pc:docMk/>
          <pc:sldMk cId="1036797386" sldId="369"/>
        </pc:sldMkLst>
        <pc:spChg chg="mod">
          <ac:chgData name="Lorenzo Di Domenico" userId="b92e3e10ad574af4" providerId="LiveId" clId="{50AE614F-9924-4775-AEF3-4204F7943BA2}" dt="2022-04-20T08:41:38.214" v="2247" actId="20577"/>
          <ac:spMkLst>
            <pc:docMk/>
            <pc:sldMk cId="1036797386" sldId="369"/>
            <ac:spMk id="8" creationId="{E2EDCACF-9253-4B8B-A3FB-2EC9AB3A0AC7}"/>
          </ac:spMkLst>
        </pc:spChg>
        <pc:picChg chg="add mod">
          <ac:chgData name="Lorenzo Di Domenico" userId="b92e3e10ad574af4" providerId="LiveId" clId="{50AE614F-9924-4775-AEF3-4204F7943BA2}" dt="2022-04-20T08:42:10.008" v="2338" actId="1076"/>
          <ac:picMkLst>
            <pc:docMk/>
            <pc:sldMk cId="1036797386" sldId="369"/>
            <ac:picMk id="4" creationId="{82010CAC-76BD-4441-BA6C-51278E70BC7B}"/>
          </ac:picMkLst>
        </pc:picChg>
        <pc:picChg chg="del">
          <ac:chgData name="Lorenzo Di Domenico" userId="b92e3e10ad574af4" providerId="LiveId" clId="{50AE614F-9924-4775-AEF3-4204F7943BA2}" dt="2022-04-20T08:41:13.972" v="2160" actId="478"/>
          <ac:picMkLst>
            <pc:docMk/>
            <pc:sldMk cId="1036797386" sldId="369"/>
            <ac:picMk id="5" creationId="{FC41B0AC-21CF-4D0A-ACA1-3718484112EA}"/>
          </ac:picMkLst>
        </pc:picChg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2699913958" sldId="369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248316029" sldId="370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2224210191" sldId="371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1619839534" sldId="372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267708405" sldId="373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3626862788" sldId="374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585639713" sldId="375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2816418055" sldId="376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236266777" sldId="377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2815129897" sldId="378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4034482698" sldId="379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4162755246" sldId="380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3397449391" sldId="381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172638865" sldId="382"/>
        </pc:sldMkLst>
      </pc:sldChg>
      <pc:sldChg chg="del">
        <pc:chgData name="Lorenzo Di Domenico" userId="b92e3e10ad574af4" providerId="LiveId" clId="{50AE614F-9924-4775-AEF3-4204F7943BA2}" dt="2022-04-20T07:08:44.978" v="0" actId="47"/>
        <pc:sldMkLst>
          <pc:docMk/>
          <pc:sldMk cId="1417293435" sldId="383"/>
        </pc:sldMkLst>
      </pc:sldChg>
    </pc:docChg>
  </pc:docChgLst>
  <pc:docChgLst>
    <pc:chgData name="Lorenzo Di Domenico" userId="b92e3e10ad574af4" providerId="LiveId" clId="{3C53CAA0-7B65-43D9-A2B5-A9B3B5A2D7B7}"/>
    <pc:docChg chg="undo custSel addSld modSld">
      <pc:chgData name="Lorenzo Di Domenico" userId="b92e3e10ad574af4" providerId="LiveId" clId="{3C53CAA0-7B65-43D9-A2B5-A9B3B5A2D7B7}" dt="2022-05-24T10:16:59.144" v="2784" actId="20577"/>
      <pc:docMkLst>
        <pc:docMk/>
      </pc:docMkLst>
      <pc:sldChg chg="addSp modSp mod">
        <pc:chgData name="Lorenzo Di Domenico" userId="b92e3e10ad574af4" providerId="LiveId" clId="{3C53CAA0-7B65-43D9-A2B5-A9B3B5A2D7B7}" dt="2022-05-24T07:16:19.052" v="803" actId="20577"/>
        <pc:sldMkLst>
          <pc:docMk/>
          <pc:sldMk cId="3235094228" sldId="361"/>
        </pc:sldMkLst>
        <pc:spChg chg="mod">
          <ac:chgData name="Lorenzo Di Domenico" userId="b92e3e10ad574af4" providerId="LiveId" clId="{3C53CAA0-7B65-43D9-A2B5-A9B3B5A2D7B7}" dt="2022-05-16T11:08:50.706" v="39" actId="20577"/>
          <ac:spMkLst>
            <pc:docMk/>
            <pc:sldMk cId="3235094228" sldId="361"/>
            <ac:spMk id="8" creationId="{E2EDCACF-9253-4B8B-A3FB-2EC9AB3A0AC7}"/>
          </ac:spMkLst>
        </pc:spChg>
        <pc:spChg chg="mod">
          <ac:chgData name="Lorenzo Di Domenico" userId="b92e3e10ad574af4" providerId="LiveId" clId="{3C53CAA0-7B65-43D9-A2B5-A9B3B5A2D7B7}" dt="2022-05-24T07:16:19.052" v="803" actId="20577"/>
          <ac:spMkLst>
            <pc:docMk/>
            <pc:sldMk cId="3235094228" sldId="361"/>
            <ac:spMk id="10245" creationId="{9E9D7871-5470-4D91-8213-4A46E5028592}"/>
          </ac:spMkLst>
        </pc:spChg>
        <pc:picChg chg="add mod">
          <ac:chgData name="Lorenzo Di Domenico" userId="b92e3e10ad574af4" providerId="LiveId" clId="{3C53CAA0-7B65-43D9-A2B5-A9B3B5A2D7B7}" dt="2022-05-16T11:09:02.345" v="41" actId="1076"/>
          <ac:picMkLst>
            <pc:docMk/>
            <pc:sldMk cId="3235094228" sldId="361"/>
            <ac:picMk id="4" creationId="{BF08AB7E-5ACF-9E01-592B-AECC20450E2C}"/>
          </ac:picMkLst>
        </pc:picChg>
      </pc:sldChg>
      <pc:sldChg chg="modSp mod">
        <pc:chgData name="Lorenzo Di Domenico" userId="b92e3e10ad574af4" providerId="LiveId" clId="{3C53CAA0-7B65-43D9-A2B5-A9B3B5A2D7B7}" dt="2022-05-24T07:16:11.967" v="797" actId="20577"/>
        <pc:sldMkLst>
          <pc:docMk/>
          <pc:sldMk cId="536571080" sldId="362"/>
        </pc:sldMkLst>
        <pc:spChg chg="mod">
          <ac:chgData name="Lorenzo Di Domenico" userId="b92e3e10ad574af4" providerId="LiveId" clId="{3C53CAA0-7B65-43D9-A2B5-A9B3B5A2D7B7}" dt="2022-05-24T07:16:11.967" v="797" actId="20577"/>
          <ac:spMkLst>
            <pc:docMk/>
            <pc:sldMk cId="536571080" sldId="362"/>
            <ac:spMk id="8" creationId="{E2EDCACF-9253-4B8B-A3FB-2EC9AB3A0AC7}"/>
          </ac:spMkLst>
        </pc:spChg>
        <pc:spChg chg="mod">
          <ac:chgData name="Lorenzo Di Domenico" userId="b92e3e10ad574af4" providerId="LiveId" clId="{3C53CAA0-7B65-43D9-A2B5-A9B3B5A2D7B7}" dt="2022-05-16T11:09:32.475" v="43"/>
          <ac:spMkLst>
            <pc:docMk/>
            <pc:sldMk cId="536571080" sldId="362"/>
            <ac:spMk id="10245" creationId="{9E9D7871-5470-4D91-8213-4A46E5028592}"/>
          </ac:spMkLst>
        </pc:spChg>
      </pc:sldChg>
      <pc:sldChg chg="modSp mod">
        <pc:chgData name="Lorenzo Di Domenico" userId="b92e3e10ad574af4" providerId="LiveId" clId="{3C53CAA0-7B65-43D9-A2B5-A9B3B5A2D7B7}" dt="2022-05-24T07:16:51.718" v="851" actId="20577"/>
        <pc:sldMkLst>
          <pc:docMk/>
          <pc:sldMk cId="1433588654" sldId="363"/>
        </pc:sldMkLst>
        <pc:spChg chg="mod">
          <ac:chgData name="Lorenzo Di Domenico" userId="b92e3e10ad574af4" providerId="LiveId" clId="{3C53CAA0-7B65-43D9-A2B5-A9B3B5A2D7B7}" dt="2022-05-24T07:16:51.718" v="851" actId="20577"/>
          <ac:spMkLst>
            <pc:docMk/>
            <pc:sldMk cId="1433588654" sldId="363"/>
            <ac:spMk id="8" creationId="{E2EDCACF-9253-4B8B-A3FB-2EC9AB3A0AC7}"/>
          </ac:spMkLst>
        </pc:spChg>
        <pc:spChg chg="mod">
          <ac:chgData name="Lorenzo Di Domenico" userId="b92e3e10ad574af4" providerId="LiveId" clId="{3C53CAA0-7B65-43D9-A2B5-A9B3B5A2D7B7}" dt="2022-05-16T11:11:33.036" v="171" actId="20577"/>
          <ac:spMkLst>
            <pc:docMk/>
            <pc:sldMk cId="1433588654" sldId="363"/>
            <ac:spMk id="10245" creationId="{9E9D7871-5470-4D91-8213-4A46E5028592}"/>
          </ac:spMkLst>
        </pc:spChg>
      </pc:sldChg>
      <pc:sldChg chg="modSp add mod">
        <pc:chgData name="Lorenzo Di Domenico" userId="b92e3e10ad574af4" providerId="LiveId" clId="{3C53CAA0-7B65-43D9-A2B5-A9B3B5A2D7B7}" dt="2022-05-24T07:27:27.946" v="1029" actId="20577"/>
        <pc:sldMkLst>
          <pc:docMk/>
          <pc:sldMk cId="4129554738" sldId="364"/>
        </pc:sldMkLst>
        <pc:spChg chg="mod">
          <ac:chgData name="Lorenzo Di Domenico" userId="b92e3e10ad574af4" providerId="LiveId" clId="{3C53CAA0-7B65-43D9-A2B5-A9B3B5A2D7B7}" dt="2022-05-24T07:27:27.946" v="1029" actId="20577"/>
          <ac:spMkLst>
            <pc:docMk/>
            <pc:sldMk cId="4129554738" sldId="364"/>
            <ac:spMk id="8" creationId="{E2EDCACF-9253-4B8B-A3FB-2EC9AB3A0AC7}"/>
          </ac:spMkLst>
        </pc:spChg>
        <pc:spChg chg="mod">
          <ac:chgData name="Lorenzo Di Domenico" userId="b92e3e10ad574af4" providerId="LiveId" clId="{3C53CAA0-7B65-43D9-A2B5-A9B3B5A2D7B7}" dt="2022-05-16T11:11:42.801" v="203" actId="20577"/>
          <ac:spMkLst>
            <pc:docMk/>
            <pc:sldMk cId="4129554738" sldId="364"/>
            <ac:spMk id="10245" creationId="{9E9D7871-5470-4D91-8213-4A46E5028592}"/>
          </ac:spMkLst>
        </pc:spChg>
      </pc:sldChg>
      <pc:sldChg chg="modSp add mod">
        <pc:chgData name="Lorenzo Di Domenico" userId="b92e3e10ad574af4" providerId="LiveId" clId="{3C53CAA0-7B65-43D9-A2B5-A9B3B5A2D7B7}" dt="2022-05-16T11:52:14.134" v="325"/>
        <pc:sldMkLst>
          <pc:docMk/>
          <pc:sldMk cId="1994489174" sldId="365"/>
        </pc:sldMkLst>
        <pc:spChg chg="mod">
          <ac:chgData name="Lorenzo Di Domenico" userId="b92e3e10ad574af4" providerId="LiveId" clId="{3C53CAA0-7B65-43D9-A2B5-A9B3B5A2D7B7}" dt="2022-05-16T11:47:35.328" v="258" actId="6549"/>
          <ac:spMkLst>
            <pc:docMk/>
            <pc:sldMk cId="1994489174" sldId="365"/>
            <ac:spMk id="8" creationId="{E2EDCACF-9253-4B8B-A3FB-2EC9AB3A0AC7}"/>
          </ac:spMkLst>
        </pc:spChg>
        <pc:spChg chg="mod">
          <ac:chgData name="Lorenzo Di Domenico" userId="b92e3e10ad574af4" providerId="LiveId" clId="{3C53CAA0-7B65-43D9-A2B5-A9B3B5A2D7B7}" dt="2022-05-16T11:52:14.134" v="325"/>
          <ac:spMkLst>
            <pc:docMk/>
            <pc:sldMk cId="1994489174" sldId="365"/>
            <ac:spMk id="10245" creationId="{9E9D7871-5470-4D91-8213-4A46E5028592}"/>
          </ac:spMkLst>
        </pc:spChg>
      </pc:sldChg>
      <pc:sldChg chg="modSp add mod">
        <pc:chgData name="Lorenzo Di Domenico" userId="b92e3e10ad574af4" providerId="LiveId" clId="{3C53CAA0-7B65-43D9-A2B5-A9B3B5A2D7B7}" dt="2022-05-16T11:58:21.907" v="763" actId="20577"/>
        <pc:sldMkLst>
          <pc:docMk/>
          <pc:sldMk cId="1469547114" sldId="366"/>
        </pc:sldMkLst>
        <pc:spChg chg="mod">
          <ac:chgData name="Lorenzo Di Domenico" userId="b92e3e10ad574af4" providerId="LiveId" clId="{3C53CAA0-7B65-43D9-A2B5-A9B3B5A2D7B7}" dt="2022-05-16T11:58:21.907" v="763" actId="20577"/>
          <ac:spMkLst>
            <pc:docMk/>
            <pc:sldMk cId="1469547114" sldId="366"/>
            <ac:spMk id="8" creationId="{E2EDCACF-9253-4B8B-A3FB-2EC9AB3A0AC7}"/>
          </ac:spMkLst>
        </pc:spChg>
        <pc:spChg chg="mod">
          <ac:chgData name="Lorenzo Di Domenico" userId="b92e3e10ad574af4" providerId="LiveId" clId="{3C53CAA0-7B65-43D9-A2B5-A9B3B5A2D7B7}" dt="2022-05-16T11:51:05.558" v="292"/>
          <ac:spMkLst>
            <pc:docMk/>
            <pc:sldMk cId="1469547114" sldId="366"/>
            <ac:spMk id="10245" creationId="{9E9D7871-5470-4D91-8213-4A46E5028592}"/>
          </ac:spMkLst>
        </pc:spChg>
      </pc:sldChg>
      <pc:sldChg chg="addSp delSp modSp add mod">
        <pc:chgData name="Lorenzo Di Domenico" userId="b92e3e10ad574af4" providerId="LiveId" clId="{3C53CAA0-7B65-43D9-A2B5-A9B3B5A2D7B7}" dt="2022-05-16T11:52:04.806" v="324" actId="20577"/>
        <pc:sldMkLst>
          <pc:docMk/>
          <pc:sldMk cId="2076440728" sldId="367"/>
        </pc:sldMkLst>
        <pc:spChg chg="del mod">
          <ac:chgData name="Lorenzo Di Domenico" userId="b92e3e10ad574af4" providerId="LiveId" clId="{3C53CAA0-7B65-43D9-A2B5-A9B3B5A2D7B7}" dt="2022-05-16T11:51:51.400" v="298" actId="478"/>
          <ac:spMkLst>
            <pc:docMk/>
            <pc:sldMk cId="2076440728" sldId="367"/>
            <ac:spMk id="8" creationId="{E2EDCACF-9253-4B8B-A3FB-2EC9AB3A0AC7}"/>
          </ac:spMkLst>
        </pc:spChg>
        <pc:spChg chg="mod">
          <ac:chgData name="Lorenzo Di Domenico" userId="b92e3e10ad574af4" providerId="LiveId" clId="{3C53CAA0-7B65-43D9-A2B5-A9B3B5A2D7B7}" dt="2022-05-16T11:52:04.806" v="324" actId="20577"/>
          <ac:spMkLst>
            <pc:docMk/>
            <pc:sldMk cId="2076440728" sldId="367"/>
            <ac:spMk id="10245" creationId="{9E9D7871-5470-4D91-8213-4A46E5028592}"/>
          </ac:spMkLst>
        </pc:spChg>
        <pc:picChg chg="add del mod">
          <ac:chgData name="Lorenzo Di Domenico" userId="b92e3e10ad574af4" providerId="LiveId" clId="{3C53CAA0-7B65-43D9-A2B5-A9B3B5A2D7B7}" dt="2022-05-16T11:51:21.991" v="295"/>
          <ac:picMkLst>
            <pc:docMk/>
            <pc:sldMk cId="2076440728" sldId="367"/>
            <ac:picMk id="4" creationId="{E82E9D4E-1B3D-5F7C-40CD-A2A1935A74A8}"/>
          </ac:picMkLst>
        </pc:picChg>
        <pc:picChg chg="add mod">
          <ac:chgData name="Lorenzo Di Domenico" userId="b92e3e10ad574af4" providerId="LiveId" clId="{3C53CAA0-7B65-43D9-A2B5-A9B3B5A2D7B7}" dt="2022-05-16T11:52:02.791" v="323" actId="1076"/>
          <ac:picMkLst>
            <pc:docMk/>
            <pc:sldMk cId="2076440728" sldId="367"/>
            <ac:picMk id="6" creationId="{53ECB878-B79A-3759-60F6-D5CDC721EBB7}"/>
          </ac:picMkLst>
        </pc:picChg>
      </pc:sldChg>
      <pc:sldChg chg="addSp delSp modSp add mod">
        <pc:chgData name="Lorenzo Di Domenico" userId="b92e3e10ad574af4" providerId="LiveId" clId="{3C53CAA0-7B65-43D9-A2B5-A9B3B5A2D7B7}" dt="2022-05-16T11:53:25.968" v="331" actId="27614"/>
        <pc:sldMkLst>
          <pc:docMk/>
          <pc:sldMk cId="850616099" sldId="368"/>
        </pc:sldMkLst>
        <pc:spChg chg="mod">
          <ac:chgData name="Lorenzo Di Domenico" userId="b92e3e10ad574af4" providerId="LiveId" clId="{3C53CAA0-7B65-43D9-A2B5-A9B3B5A2D7B7}" dt="2022-05-16T11:53:16.922" v="328"/>
          <ac:spMkLst>
            <pc:docMk/>
            <pc:sldMk cId="850616099" sldId="368"/>
            <ac:spMk id="10245" creationId="{9E9D7871-5470-4D91-8213-4A46E5028592}"/>
          </ac:spMkLst>
        </pc:spChg>
        <pc:picChg chg="add mod">
          <ac:chgData name="Lorenzo Di Domenico" userId="b92e3e10ad574af4" providerId="LiveId" clId="{3C53CAA0-7B65-43D9-A2B5-A9B3B5A2D7B7}" dt="2022-05-16T11:53:25.968" v="331" actId="27614"/>
          <ac:picMkLst>
            <pc:docMk/>
            <pc:sldMk cId="850616099" sldId="368"/>
            <ac:picMk id="4" creationId="{9AE03882-956B-534C-7758-7886AE10B2B8}"/>
          </ac:picMkLst>
        </pc:picChg>
        <pc:picChg chg="del">
          <ac:chgData name="Lorenzo Di Domenico" userId="b92e3e10ad574af4" providerId="LiveId" clId="{3C53CAA0-7B65-43D9-A2B5-A9B3B5A2D7B7}" dt="2022-05-16T11:53:12.594" v="327" actId="478"/>
          <ac:picMkLst>
            <pc:docMk/>
            <pc:sldMk cId="850616099" sldId="368"/>
            <ac:picMk id="6" creationId="{53ECB878-B79A-3759-60F6-D5CDC721EBB7}"/>
          </ac:picMkLst>
        </pc:picChg>
      </pc:sldChg>
      <pc:sldChg chg="modSp add mod">
        <pc:chgData name="Lorenzo Di Domenico" userId="b92e3e10ad574af4" providerId="LiveId" clId="{3C53CAA0-7B65-43D9-A2B5-A9B3B5A2D7B7}" dt="2022-05-16T11:55:07.927" v="367" actId="20577"/>
        <pc:sldMkLst>
          <pc:docMk/>
          <pc:sldMk cId="2676519931" sldId="369"/>
        </pc:sldMkLst>
        <pc:spChg chg="mod">
          <ac:chgData name="Lorenzo Di Domenico" userId="b92e3e10ad574af4" providerId="LiveId" clId="{3C53CAA0-7B65-43D9-A2B5-A9B3B5A2D7B7}" dt="2022-05-16T11:55:07.927" v="367" actId="20577"/>
          <ac:spMkLst>
            <pc:docMk/>
            <pc:sldMk cId="2676519931" sldId="369"/>
            <ac:spMk id="8" creationId="{E2EDCACF-9253-4B8B-A3FB-2EC9AB3A0AC7}"/>
          </ac:spMkLst>
        </pc:spChg>
      </pc:sldChg>
      <pc:sldChg chg="addSp delSp modSp add mod">
        <pc:chgData name="Lorenzo Di Domenico" userId="b92e3e10ad574af4" providerId="LiveId" clId="{3C53CAA0-7B65-43D9-A2B5-A9B3B5A2D7B7}" dt="2022-05-24T10:16:59.144" v="2784" actId="20577"/>
        <pc:sldMkLst>
          <pc:docMk/>
          <pc:sldMk cId="3316074454" sldId="370"/>
        </pc:sldMkLst>
        <pc:spChg chg="add mod">
          <ac:chgData name="Lorenzo Di Domenico" userId="b92e3e10ad574af4" providerId="LiveId" clId="{3C53CAA0-7B65-43D9-A2B5-A9B3B5A2D7B7}" dt="2022-05-24T10:16:59.144" v="2784" actId="20577"/>
          <ac:spMkLst>
            <pc:docMk/>
            <pc:sldMk cId="3316074454" sldId="370"/>
            <ac:spMk id="6" creationId="{1360C14E-E624-CFF8-0D5F-ED72F75CE5AE}"/>
          </ac:spMkLst>
        </pc:spChg>
        <pc:spChg chg="del">
          <ac:chgData name="Lorenzo Di Domenico" userId="b92e3e10ad574af4" providerId="LiveId" clId="{3C53CAA0-7B65-43D9-A2B5-A9B3B5A2D7B7}" dt="2022-05-24T07:29:13.703" v="1072" actId="478"/>
          <ac:spMkLst>
            <pc:docMk/>
            <pc:sldMk cId="3316074454" sldId="370"/>
            <ac:spMk id="8" creationId="{E2EDCACF-9253-4B8B-A3FB-2EC9AB3A0AC7}"/>
          </ac:spMkLst>
        </pc:spChg>
        <pc:spChg chg="mod">
          <ac:chgData name="Lorenzo Di Domenico" userId="b92e3e10ad574af4" providerId="LiveId" clId="{3C53CAA0-7B65-43D9-A2B5-A9B3B5A2D7B7}" dt="2022-05-24T07:38:08.270" v="1686" actId="1076"/>
          <ac:spMkLst>
            <pc:docMk/>
            <pc:sldMk cId="3316074454" sldId="370"/>
            <ac:spMk id="10245" creationId="{9E9D7871-5470-4D91-8213-4A46E5028592}"/>
          </ac:spMkLst>
        </pc:spChg>
      </pc:sldChg>
      <pc:sldChg chg="modSp add mod">
        <pc:chgData name="Lorenzo Di Domenico" userId="b92e3e10ad574af4" providerId="LiveId" clId="{3C53CAA0-7B65-43D9-A2B5-A9B3B5A2D7B7}" dt="2022-05-24T08:49:54.080" v="2768" actId="5793"/>
        <pc:sldMkLst>
          <pc:docMk/>
          <pc:sldMk cId="1647336646" sldId="371"/>
        </pc:sldMkLst>
        <pc:spChg chg="mod">
          <ac:chgData name="Lorenzo Di Domenico" userId="b92e3e10ad574af4" providerId="LiveId" clId="{3C53CAA0-7B65-43D9-A2B5-A9B3B5A2D7B7}" dt="2022-05-24T08:49:54.080" v="2768" actId="5793"/>
          <ac:spMkLst>
            <pc:docMk/>
            <pc:sldMk cId="1647336646" sldId="371"/>
            <ac:spMk id="6" creationId="{1360C14E-E624-CFF8-0D5F-ED72F75CE5AE}"/>
          </ac:spMkLst>
        </pc:spChg>
      </pc:sldChg>
    </pc:docChg>
  </pc:docChgLst>
  <pc:docChgLst>
    <pc:chgData name="Lorenzo Di Domenico" userId="b92e3e10ad574af4" providerId="LiveId" clId="{5A00FCB2-DAA9-4035-9279-B16575AC47BE}"/>
    <pc:docChg chg="undo custSel addSld delSld modSld sldOrd">
      <pc:chgData name="Lorenzo Di Domenico" userId="b92e3e10ad574af4" providerId="LiveId" clId="{5A00FCB2-DAA9-4035-9279-B16575AC47BE}" dt="2022-04-13T12:41:38.312" v="11815"/>
      <pc:docMkLst>
        <pc:docMk/>
      </pc:docMkLst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2143119309" sldId="323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447520702" sldId="324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163216579" sldId="325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59430147" sldId="326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524213661" sldId="327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807475778" sldId="328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2297521598" sldId="329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1892027935" sldId="330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40024805" sldId="331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1679604326" sldId="332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2235599937" sldId="334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1260403471" sldId="335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412422694" sldId="336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2313445969" sldId="337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649053049" sldId="338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225117110" sldId="339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1724774256" sldId="340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509309660" sldId="341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2142077456" sldId="342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933847301" sldId="343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2577006334" sldId="344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870844263" sldId="345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292748054" sldId="346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068678088" sldId="347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2246626243" sldId="348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322258743" sldId="349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489476335" sldId="350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475862786" sldId="351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761908702" sldId="352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2764268880" sldId="353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1102797161" sldId="354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2194964678" sldId="355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1259486755" sldId="356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4185796386" sldId="357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2307626285" sldId="358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1644242850" sldId="359"/>
        </pc:sldMkLst>
      </pc:sldChg>
      <pc:sldChg chg="del">
        <pc:chgData name="Lorenzo Di Domenico" userId="b92e3e10ad574af4" providerId="LiveId" clId="{5A00FCB2-DAA9-4035-9279-B16575AC47BE}" dt="2022-04-11T09:40:41.896" v="0" actId="47"/>
        <pc:sldMkLst>
          <pc:docMk/>
          <pc:sldMk cId="3873321789" sldId="360"/>
        </pc:sldMkLst>
      </pc:sldChg>
      <pc:sldChg chg="addSp modSp add mod ord">
        <pc:chgData name="Lorenzo Di Domenico" userId="b92e3e10ad574af4" providerId="LiveId" clId="{5A00FCB2-DAA9-4035-9279-B16575AC47BE}" dt="2022-04-11T11:50:09.288" v="3770" actId="1076"/>
        <pc:sldMkLst>
          <pc:docMk/>
          <pc:sldMk cId="558576269" sldId="363"/>
        </pc:sldMkLst>
        <pc:spChg chg="add mod">
          <ac:chgData name="Lorenzo Di Domenico" userId="b92e3e10ad574af4" providerId="LiveId" clId="{5A00FCB2-DAA9-4035-9279-B16575AC47BE}" dt="2022-04-11T11:50:09.288" v="3770" actId="1076"/>
          <ac:spMkLst>
            <pc:docMk/>
            <pc:sldMk cId="558576269" sldId="363"/>
            <ac:spMk id="6" creationId="{5C9A7CC3-30A0-43F5-996D-3D99B31FC2A6}"/>
          </ac:spMkLst>
        </pc:spChg>
        <pc:spChg chg="mod">
          <ac:chgData name="Lorenzo Di Domenico" userId="b92e3e10ad574af4" providerId="LiveId" clId="{5A00FCB2-DAA9-4035-9279-B16575AC47BE}" dt="2022-04-11T09:57:29.986" v="2" actId="20577"/>
          <ac:spMkLst>
            <pc:docMk/>
            <pc:sldMk cId="558576269" sldId="363"/>
            <ac:spMk id="8" creationId="{E2EDCACF-9253-4B8B-A3FB-2EC9AB3A0AC7}"/>
          </ac:spMkLst>
        </pc:spChg>
        <pc:spChg chg="mod">
          <ac:chgData name="Lorenzo Di Domenico" userId="b92e3e10ad574af4" providerId="LiveId" clId="{5A00FCB2-DAA9-4035-9279-B16575AC47BE}" dt="2022-04-11T09:57:44.610" v="3" actId="1076"/>
          <ac:spMkLst>
            <pc:docMk/>
            <pc:sldMk cId="558576269" sldId="363"/>
            <ac:spMk id="12" creationId="{1A43F747-5F74-4BA9-B720-2B5E9AE7A851}"/>
          </ac:spMkLst>
        </pc:spChg>
        <pc:spChg chg="mod">
          <ac:chgData name="Lorenzo Di Domenico" userId="b92e3e10ad574af4" providerId="LiveId" clId="{5A00FCB2-DAA9-4035-9279-B16575AC47BE}" dt="2022-04-11T10:57:58.385" v="2333" actId="20577"/>
          <ac:spMkLst>
            <pc:docMk/>
            <pc:sldMk cId="558576269" sldId="363"/>
            <ac:spMk id="10245" creationId="{9E9D7871-5470-4D91-8213-4A46E5028592}"/>
          </ac:spMkLst>
        </pc:spChg>
      </pc:sldChg>
      <pc:sldChg chg="modSp add mod">
        <pc:chgData name="Lorenzo Di Domenico" userId="b92e3e10ad574af4" providerId="LiveId" clId="{5A00FCB2-DAA9-4035-9279-B16575AC47BE}" dt="2022-04-12T13:57:07.486" v="4276" actId="179"/>
        <pc:sldMkLst>
          <pc:docMk/>
          <pc:sldMk cId="2024865426" sldId="364"/>
        </pc:sldMkLst>
        <pc:spChg chg="mod">
          <ac:chgData name="Lorenzo Di Domenico" userId="b92e3e10ad574af4" providerId="LiveId" clId="{5A00FCB2-DAA9-4035-9279-B16575AC47BE}" dt="2022-04-12T13:57:07.486" v="4276" actId="179"/>
          <ac:spMkLst>
            <pc:docMk/>
            <pc:sldMk cId="2024865426" sldId="364"/>
            <ac:spMk id="8" creationId="{E2EDCACF-9253-4B8B-A3FB-2EC9AB3A0AC7}"/>
          </ac:spMkLst>
        </pc:spChg>
        <pc:spChg chg="mod">
          <ac:chgData name="Lorenzo Di Domenico" userId="b92e3e10ad574af4" providerId="LiveId" clId="{5A00FCB2-DAA9-4035-9279-B16575AC47BE}" dt="2022-04-11T10:06:18.819" v="582" actId="20577"/>
          <ac:spMkLst>
            <pc:docMk/>
            <pc:sldMk cId="2024865426" sldId="364"/>
            <ac:spMk id="10245" creationId="{9E9D7871-5470-4D91-8213-4A46E5028592}"/>
          </ac:spMkLst>
        </pc:spChg>
      </pc:sldChg>
      <pc:sldChg chg="modSp add mod">
        <pc:chgData name="Lorenzo Di Domenico" userId="b92e3e10ad574af4" providerId="LiveId" clId="{5A00FCB2-DAA9-4035-9279-B16575AC47BE}" dt="2022-04-11T11:50:15.147" v="3774" actId="20577"/>
        <pc:sldMkLst>
          <pc:docMk/>
          <pc:sldMk cId="1559165938" sldId="365"/>
        </pc:sldMkLst>
        <pc:spChg chg="mod">
          <ac:chgData name="Lorenzo Di Domenico" userId="b92e3e10ad574af4" providerId="LiveId" clId="{5A00FCB2-DAA9-4035-9279-B16575AC47BE}" dt="2022-04-11T11:50:15.147" v="3774" actId="20577"/>
          <ac:spMkLst>
            <pc:docMk/>
            <pc:sldMk cId="1559165938" sldId="365"/>
            <ac:spMk id="8" creationId="{E2EDCACF-9253-4B8B-A3FB-2EC9AB3A0AC7}"/>
          </ac:spMkLst>
        </pc:spChg>
      </pc:sldChg>
      <pc:sldChg chg="modSp add mod ord">
        <pc:chgData name="Lorenzo Di Domenico" userId="b92e3e10ad574af4" providerId="LiveId" clId="{5A00FCB2-DAA9-4035-9279-B16575AC47BE}" dt="2022-04-12T14:39:48.548" v="7376" actId="20577"/>
        <pc:sldMkLst>
          <pc:docMk/>
          <pc:sldMk cId="1368653389" sldId="366"/>
        </pc:sldMkLst>
        <pc:spChg chg="mod">
          <ac:chgData name="Lorenzo Di Domenico" userId="b92e3e10ad574af4" providerId="LiveId" clId="{5A00FCB2-DAA9-4035-9279-B16575AC47BE}" dt="2022-04-12T14:39:48.548" v="7376" actId="20577"/>
          <ac:spMkLst>
            <pc:docMk/>
            <pc:sldMk cId="1368653389" sldId="366"/>
            <ac:spMk id="6" creationId="{5C9A7CC3-30A0-43F5-996D-3D99B31FC2A6}"/>
          </ac:spMkLst>
        </pc:spChg>
      </pc:sldChg>
      <pc:sldChg chg="modSp add mod ord">
        <pc:chgData name="Lorenzo Di Domenico" userId="b92e3e10ad574af4" providerId="LiveId" clId="{5A00FCB2-DAA9-4035-9279-B16575AC47BE}" dt="2022-04-13T12:41:38.312" v="11815"/>
        <pc:sldMkLst>
          <pc:docMk/>
          <pc:sldMk cId="905175663" sldId="367"/>
        </pc:sldMkLst>
        <pc:spChg chg="mod">
          <ac:chgData name="Lorenzo Di Domenico" userId="b92e3e10ad574af4" providerId="LiveId" clId="{5A00FCB2-DAA9-4035-9279-B16575AC47BE}" dt="2022-04-11T11:09:40.336" v="2420" actId="21"/>
          <ac:spMkLst>
            <pc:docMk/>
            <pc:sldMk cId="905175663" sldId="367"/>
            <ac:spMk id="6" creationId="{5C9A7CC3-30A0-43F5-996D-3D99B31FC2A6}"/>
          </ac:spMkLst>
        </pc:spChg>
      </pc:sldChg>
      <pc:sldChg chg="addSp modSp add mod">
        <pc:chgData name="Lorenzo Di Domenico" userId="b92e3e10ad574af4" providerId="LiveId" clId="{5A00FCB2-DAA9-4035-9279-B16575AC47BE}" dt="2022-04-12T15:09:40.728" v="8730" actId="1036"/>
        <pc:sldMkLst>
          <pc:docMk/>
          <pc:sldMk cId="2447594188" sldId="368"/>
        </pc:sldMkLst>
        <pc:spChg chg="mod">
          <ac:chgData name="Lorenzo Di Domenico" userId="b92e3e10ad574af4" providerId="LiveId" clId="{5A00FCB2-DAA9-4035-9279-B16575AC47BE}" dt="2022-04-12T15:09:40.728" v="8730" actId="1036"/>
          <ac:spMkLst>
            <pc:docMk/>
            <pc:sldMk cId="2447594188" sldId="368"/>
            <ac:spMk id="6" creationId="{5C9A7CC3-30A0-43F5-996D-3D99B31FC2A6}"/>
          </ac:spMkLst>
        </pc:spChg>
        <pc:spChg chg="mod">
          <ac:chgData name="Lorenzo Di Domenico" userId="b92e3e10ad574af4" providerId="LiveId" clId="{5A00FCB2-DAA9-4035-9279-B16575AC47BE}" dt="2022-04-12T14:57:14.032" v="8363"/>
          <ac:spMkLst>
            <pc:docMk/>
            <pc:sldMk cId="2447594188" sldId="368"/>
            <ac:spMk id="10245" creationId="{9E9D7871-5470-4D91-8213-4A46E5028592}"/>
          </ac:spMkLst>
        </pc:spChg>
        <pc:picChg chg="add mod">
          <ac:chgData name="Lorenzo Di Domenico" userId="b92e3e10ad574af4" providerId="LiveId" clId="{5A00FCB2-DAA9-4035-9279-B16575AC47BE}" dt="2022-04-12T15:09:31.680" v="8725" actId="1076"/>
          <ac:picMkLst>
            <pc:docMk/>
            <pc:sldMk cId="2447594188" sldId="368"/>
            <ac:picMk id="4" creationId="{08590B73-0DF0-4F9F-A19C-2A7E453E0B7C}"/>
          </ac:picMkLst>
        </pc:picChg>
      </pc:sldChg>
      <pc:sldChg chg="delSp modSp add mod ord">
        <pc:chgData name="Lorenzo Di Domenico" userId="b92e3e10ad574af4" providerId="LiveId" clId="{5A00FCB2-DAA9-4035-9279-B16575AC47BE}" dt="2022-04-12T15:09:14.705" v="8704" actId="21"/>
        <pc:sldMkLst>
          <pc:docMk/>
          <pc:sldMk cId="2699913958" sldId="369"/>
        </pc:sldMkLst>
        <pc:spChg chg="mod">
          <ac:chgData name="Lorenzo Di Domenico" userId="b92e3e10ad574af4" providerId="LiveId" clId="{5A00FCB2-DAA9-4035-9279-B16575AC47BE}" dt="2022-04-12T15:09:14.705" v="8704" actId="21"/>
          <ac:spMkLst>
            <pc:docMk/>
            <pc:sldMk cId="2699913958" sldId="369"/>
            <ac:spMk id="6" creationId="{5C9A7CC3-30A0-43F5-996D-3D99B31FC2A6}"/>
          </ac:spMkLst>
        </pc:spChg>
        <pc:spChg chg="mod">
          <ac:chgData name="Lorenzo Di Domenico" userId="b92e3e10ad574af4" providerId="LiveId" clId="{5A00FCB2-DAA9-4035-9279-B16575AC47BE}" dt="2022-04-12T14:54:59.443" v="8159" actId="20577"/>
          <ac:spMkLst>
            <pc:docMk/>
            <pc:sldMk cId="2699913958" sldId="369"/>
            <ac:spMk id="10245" creationId="{9E9D7871-5470-4D91-8213-4A46E5028592}"/>
          </ac:spMkLst>
        </pc:spChg>
        <pc:picChg chg="del mod">
          <ac:chgData name="Lorenzo Di Domenico" userId="b92e3e10ad574af4" providerId="LiveId" clId="{5A00FCB2-DAA9-4035-9279-B16575AC47BE}" dt="2022-04-11T11:50:39.488" v="3780" actId="478"/>
          <ac:picMkLst>
            <pc:docMk/>
            <pc:sldMk cId="2699913958" sldId="369"/>
            <ac:picMk id="4" creationId="{08590B73-0DF0-4F9F-A19C-2A7E453E0B7C}"/>
          </ac:picMkLst>
        </pc:picChg>
      </pc:sldChg>
      <pc:sldChg chg="addSp delSp modSp add mod">
        <pc:chgData name="Lorenzo Di Domenico" userId="b92e3e10ad574af4" providerId="LiveId" clId="{5A00FCB2-DAA9-4035-9279-B16575AC47BE}" dt="2022-04-12T15:12:11.719" v="8872" actId="1038"/>
        <pc:sldMkLst>
          <pc:docMk/>
          <pc:sldMk cId="248316029" sldId="370"/>
        </pc:sldMkLst>
        <pc:spChg chg="mod">
          <ac:chgData name="Lorenzo Di Domenico" userId="b92e3e10ad574af4" providerId="LiveId" clId="{5A00FCB2-DAA9-4035-9279-B16575AC47BE}" dt="2022-04-12T15:12:08.435" v="8868" actId="6549"/>
          <ac:spMkLst>
            <pc:docMk/>
            <pc:sldMk cId="248316029" sldId="370"/>
            <ac:spMk id="6" creationId="{5C9A7CC3-30A0-43F5-996D-3D99B31FC2A6}"/>
          </ac:spMkLst>
        </pc:spChg>
        <pc:spChg chg="mod">
          <ac:chgData name="Lorenzo Di Domenico" userId="b92e3e10ad574af4" providerId="LiveId" clId="{5A00FCB2-DAA9-4035-9279-B16575AC47BE}" dt="2022-04-12T14:57:19.126" v="8364"/>
          <ac:spMkLst>
            <pc:docMk/>
            <pc:sldMk cId="248316029" sldId="370"/>
            <ac:spMk id="10245" creationId="{9E9D7871-5470-4D91-8213-4A46E5028592}"/>
          </ac:spMkLst>
        </pc:spChg>
        <pc:picChg chg="del mod">
          <ac:chgData name="Lorenzo Di Domenico" userId="b92e3e10ad574af4" providerId="LiveId" clId="{5A00FCB2-DAA9-4035-9279-B16575AC47BE}" dt="2022-04-11T11:21:07.455" v="3298" actId="478"/>
          <ac:picMkLst>
            <pc:docMk/>
            <pc:sldMk cId="248316029" sldId="370"/>
            <ac:picMk id="4" creationId="{08590B73-0DF0-4F9F-A19C-2A7E453E0B7C}"/>
          </ac:picMkLst>
        </pc:picChg>
        <pc:picChg chg="add mod">
          <ac:chgData name="Lorenzo Di Domenico" userId="b92e3e10ad574af4" providerId="LiveId" clId="{5A00FCB2-DAA9-4035-9279-B16575AC47BE}" dt="2022-04-12T15:12:11.719" v="8872" actId="1038"/>
          <ac:picMkLst>
            <pc:docMk/>
            <pc:sldMk cId="248316029" sldId="370"/>
            <ac:picMk id="5" creationId="{82391B6E-5F36-48B2-BD07-70EB38AB2CDB}"/>
          </ac:picMkLst>
        </pc:picChg>
      </pc:sldChg>
      <pc:sldChg chg="addSp delSp modSp add mod">
        <pc:chgData name="Lorenzo Di Domenico" userId="b92e3e10ad574af4" providerId="LiveId" clId="{5A00FCB2-DAA9-4035-9279-B16575AC47BE}" dt="2022-04-12T14:57:27.830" v="8365"/>
        <pc:sldMkLst>
          <pc:docMk/>
          <pc:sldMk cId="2224210191" sldId="371"/>
        </pc:sldMkLst>
        <pc:spChg chg="mod">
          <ac:chgData name="Lorenzo Di Domenico" userId="b92e3e10ad574af4" providerId="LiveId" clId="{5A00FCB2-DAA9-4035-9279-B16575AC47BE}" dt="2022-04-11T11:52:06.433" v="4022" actId="20577"/>
          <ac:spMkLst>
            <pc:docMk/>
            <pc:sldMk cId="2224210191" sldId="371"/>
            <ac:spMk id="6" creationId="{5C9A7CC3-30A0-43F5-996D-3D99B31FC2A6}"/>
          </ac:spMkLst>
        </pc:spChg>
        <pc:spChg chg="mod">
          <ac:chgData name="Lorenzo Di Domenico" userId="b92e3e10ad574af4" providerId="LiveId" clId="{5A00FCB2-DAA9-4035-9279-B16575AC47BE}" dt="2022-04-12T14:57:27.830" v="8365"/>
          <ac:spMkLst>
            <pc:docMk/>
            <pc:sldMk cId="2224210191" sldId="371"/>
            <ac:spMk id="10245" creationId="{9E9D7871-5470-4D91-8213-4A46E5028592}"/>
          </ac:spMkLst>
        </pc:spChg>
        <pc:picChg chg="add mod">
          <ac:chgData name="Lorenzo Di Domenico" userId="b92e3e10ad574af4" providerId="LiveId" clId="{5A00FCB2-DAA9-4035-9279-B16575AC47BE}" dt="2022-04-11T11:52:03.762" v="4020" actId="1076"/>
          <ac:picMkLst>
            <pc:docMk/>
            <pc:sldMk cId="2224210191" sldId="371"/>
            <ac:picMk id="4" creationId="{572E4D26-5A1B-4A36-8BDA-9890350FEA8F}"/>
          </ac:picMkLst>
        </pc:picChg>
        <pc:picChg chg="del">
          <ac:chgData name="Lorenzo Di Domenico" userId="b92e3e10ad574af4" providerId="LiveId" clId="{5A00FCB2-DAA9-4035-9279-B16575AC47BE}" dt="2022-04-11T11:25:15.725" v="3743" actId="478"/>
          <ac:picMkLst>
            <pc:docMk/>
            <pc:sldMk cId="2224210191" sldId="371"/>
            <ac:picMk id="5" creationId="{82391B6E-5F36-48B2-BD07-70EB38AB2CDB}"/>
          </ac:picMkLst>
        </pc:picChg>
      </pc:sldChg>
      <pc:sldChg chg="addSp delSp modSp add mod ord">
        <pc:chgData name="Lorenzo Di Domenico" userId="b92e3e10ad574af4" providerId="LiveId" clId="{5A00FCB2-DAA9-4035-9279-B16575AC47BE}" dt="2022-04-12T15:05:48.823" v="8372"/>
        <pc:sldMkLst>
          <pc:docMk/>
          <pc:sldMk cId="1619839534" sldId="372"/>
        </pc:sldMkLst>
        <pc:spChg chg="mod">
          <ac:chgData name="Lorenzo Di Domenico" userId="b92e3e10ad574af4" providerId="LiveId" clId="{5A00FCB2-DAA9-4035-9279-B16575AC47BE}" dt="2022-04-11T11:52:43.865" v="4113" actId="20577"/>
          <ac:spMkLst>
            <pc:docMk/>
            <pc:sldMk cId="1619839534" sldId="372"/>
            <ac:spMk id="6" creationId="{5C9A7CC3-30A0-43F5-996D-3D99B31FC2A6}"/>
          </ac:spMkLst>
        </pc:spChg>
        <pc:spChg chg="mod">
          <ac:chgData name="Lorenzo Di Domenico" userId="b92e3e10ad574af4" providerId="LiveId" clId="{5A00FCB2-DAA9-4035-9279-B16575AC47BE}" dt="2022-04-12T14:57:33.071" v="8368"/>
          <ac:spMkLst>
            <pc:docMk/>
            <pc:sldMk cId="1619839534" sldId="372"/>
            <ac:spMk id="10245" creationId="{9E9D7871-5470-4D91-8213-4A46E5028592}"/>
          </ac:spMkLst>
        </pc:spChg>
        <pc:picChg chg="del">
          <ac:chgData name="Lorenzo Di Domenico" userId="b92e3e10ad574af4" providerId="LiveId" clId="{5A00FCB2-DAA9-4035-9279-B16575AC47BE}" dt="2022-04-11T11:26:00.283" v="3746" actId="478"/>
          <ac:picMkLst>
            <pc:docMk/>
            <pc:sldMk cId="1619839534" sldId="372"/>
            <ac:picMk id="4" creationId="{572E4D26-5A1B-4A36-8BDA-9890350FEA8F}"/>
          </ac:picMkLst>
        </pc:picChg>
        <pc:picChg chg="add mod">
          <ac:chgData name="Lorenzo Di Domenico" userId="b92e3e10ad574af4" providerId="LiveId" clId="{5A00FCB2-DAA9-4035-9279-B16575AC47BE}" dt="2022-04-11T11:52:48.414" v="4115" actId="1076"/>
          <ac:picMkLst>
            <pc:docMk/>
            <pc:sldMk cId="1619839534" sldId="372"/>
            <ac:picMk id="5" creationId="{0FB7C409-CFA4-4BD9-942A-75468ACD3656}"/>
          </ac:picMkLst>
        </pc:picChg>
      </pc:sldChg>
      <pc:sldChg chg="modSp add mod">
        <pc:chgData name="Lorenzo Di Domenico" userId="b92e3e10ad574af4" providerId="LiveId" clId="{5A00FCB2-DAA9-4035-9279-B16575AC47BE}" dt="2022-04-12T15:11:23.186" v="8813" actId="113"/>
        <pc:sldMkLst>
          <pc:docMk/>
          <pc:sldMk cId="267708405" sldId="373"/>
        </pc:sldMkLst>
        <pc:spChg chg="mod">
          <ac:chgData name="Lorenzo Di Domenico" userId="b92e3e10ad574af4" providerId="LiveId" clId="{5A00FCB2-DAA9-4035-9279-B16575AC47BE}" dt="2022-04-12T15:11:23.186" v="8813" actId="113"/>
          <ac:spMkLst>
            <pc:docMk/>
            <pc:sldMk cId="267708405" sldId="373"/>
            <ac:spMk id="6" creationId="{5C9A7CC3-30A0-43F5-996D-3D99B31FC2A6}"/>
          </ac:spMkLst>
        </pc:spChg>
      </pc:sldChg>
      <pc:sldChg chg="delSp modSp add del mod">
        <pc:chgData name="Lorenzo Di Domenico" userId="b92e3e10ad574af4" providerId="LiveId" clId="{5A00FCB2-DAA9-4035-9279-B16575AC47BE}" dt="2022-04-12T14:40:08.910" v="7377" actId="2696"/>
        <pc:sldMkLst>
          <pc:docMk/>
          <pc:sldMk cId="4272246662" sldId="373"/>
        </pc:sldMkLst>
        <pc:spChg chg="mod">
          <ac:chgData name="Lorenzo Di Domenico" userId="b92e3e10ad574af4" providerId="LiveId" clId="{5A00FCB2-DAA9-4035-9279-B16575AC47BE}" dt="2022-04-12T14:37:19.301" v="7069" actId="20577"/>
          <ac:spMkLst>
            <pc:docMk/>
            <pc:sldMk cId="4272246662" sldId="373"/>
            <ac:spMk id="6" creationId="{5C9A7CC3-30A0-43F5-996D-3D99B31FC2A6}"/>
          </ac:spMkLst>
        </pc:spChg>
        <pc:spChg chg="mod">
          <ac:chgData name="Lorenzo Di Domenico" userId="b92e3e10ad574af4" providerId="LiveId" clId="{5A00FCB2-DAA9-4035-9279-B16575AC47BE}" dt="2022-04-12T14:31:08.316" v="6244" actId="20577"/>
          <ac:spMkLst>
            <pc:docMk/>
            <pc:sldMk cId="4272246662" sldId="373"/>
            <ac:spMk id="10245" creationId="{9E9D7871-5470-4D91-8213-4A46E5028592}"/>
          </ac:spMkLst>
        </pc:spChg>
        <pc:picChg chg="del">
          <ac:chgData name="Lorenzo Di Domenico" userId="b92e3e10ad574af4" providerId="LiveId" clId="{5A00FCB2-DAA9-4035-9279-B16575AC47BE}" dt="2022-04-12T14:08:19.863" v="4302" actId="478"/>
          <ac:picMkLst>
            <pc:docMk/>
            <pc:sldMk cId="4272246662" sldId="373"/>
            <ac:picMk id="5" creationId="{0FB7C409-CFA4-4BD9-942A-75468ACD3656}"/>
          </ac:picMkLst>
        </pc:picChg>
      </pc:sldChg>
      <pc:sldChg chg="addSp delSp modSp add mod ord">
        <pc:chgData name="Lorenzo Di Domenico" userId="b92e3e10ad574af4" providerId="LiveId" clId="{5A00FCB2-DAA9-4035-9279-B16575AC47BE}" dt="2022-04-12T15:07:44.464" v="8670" actId="1035"/>
        <pc:sldMkLst>
          <pc:docMk/>
          <pc:sldMk cId="3626862788" sldId="374"/>
        </pc:sldMkLst>
        <pc:spChg chg="del mod">
          <ac:chgData name="Lorenzo Di Domenico" userId="b92e3e10ad574af4" providerId="LiveId" clId="{5A00FCB2-DAA9-4035-9279-B16575AC47BE}" dt="2022-04-12T15:05:58.897" v="8383" actId="478"/>
          <ac:spMkLst>
            <pc:docMk/>
            <pc:sldMk cId="3626862788" sldId="374"/>
            <ac:spMk id="6" creationId="{5C9A7CC3-30A0-43F5-996D-3D99B31FC2A6}"/>
          </ac:spMkLst>
        </pc:spChg>
        <pc:spChg chg="add mod">
          <ac:chgData name="Lorenzo Di Domenico" userId="b92e3e10ad574af4" providerId="LiveId" clId="{5A00FCB2-DAA9-4035-9279-B16575AC47BE}" dt="2022-04-12T15:07:44.464" v="8670" actId="1035"/>
          <ac:spMkLst>
            <pc:docMk/>
            <pc:sldMk cId="3626862788" sldId="374"/>
            <ac:spMk id="9" creationId="{8C749E09-5C0B-43E0-A2D3-24CA6ADCB9FD}"/>
          </ac:spMkLst>
        </pc:spChg>
        <pc:spChg chg="mod">
          <ac:chgData name="Lorenzo Di Domenico" userId="b92e3e10ad574af4" providerId="LiveId" clId="{5A00FCB2-DAA9-4035-9279-B16575AC47BE}" dt="2022-04-12T14:57:38.512" v="8369"/>
          <ac:spMkLst>
            <pc:docMk/>
            <pc:sldMk cId="3626862788" sldId="374"/>
            <ac:spMk id="10245" creationId="{9E9D7871-5470-4D91-8213-4A46E5028592}"/>
          </ac:spMkLst>
        </pc:spChg>
        <pc:picChg chg="add mod">
          <ac:chgData name="Lorenzo Di Domenico" userId="b92e3e10ad574af4" providerId="LiveId" clId="{5A00FCB2-DAA9-4035-9279-B16575AC47BE}" dt="2022-04-12T15:07:41.905" v="8669" actId="1038"/>
          <ac:picMkLst>
            <pc:docMk/>
            <pc:sldMk cId="3626862788" sldId="374"/>
            <ac:picMk id="4" creationId="{1021FAC0-4FCD-4186-8031-9FEB50DB3192}"/>
          </ac:picMkLst>
        </pc:picChg>
      </pc:sldChg>
      <pc:sldChg chg="modSp add mod">
        <pc:chgData name="Lorenzo Di Domenico" userId="b92e3e10ad574af4" providerId="LiveId" clId="{5A00FCB2-DAA9-4035-9279-B16575AC47BE}" dt="2022-04-12T14:54:10.467" v="8066" actId="20577"/>
        <pc:sldMkLst>
          <pc:docMk/>
          <pc:sldMk cId="585639713" sldId="375"/>
        </pc:sldMkLst>
        <pc:spChg chg="mod">
          <ac:chgData name="Lorenzo Di Domenico" userId="b92e3e10ad574af4" providerId="LiveId" clId="{5A00FCB2-DAA9-4035-9279-B16575AC47BE}" dt="2022-04-12T14:54:10.467" v="8066" actId="20577"/>
          <ac:spMkLst>
            <pc:docMk/>
            <pc:sldMk cId="585639713" sldId="375"/>
            <ac:spMk id="6" creationId="{5C9A7CC3-30A0-43F5-996D-3D99B31FC2A6}"/>
          </ac:spMkLst>
        </pc:spChg>
      </pc:sldChg>
      <pc:sldChg chg="modSp add del mod ord">
        <pc:chgData name="Lorenzo Di Domenico" userId="b92e3e10ad574af4" providerId="LiveId" clId="{5A00FCB2-DAA9-4035-9279-B16575AC47BE}" dt="2022-04-12T14:40:08.910" v="7377" actId="2696"/>
        <pc:sldMkLst>
          <pc:docMk/>
          <pc:sldMk cId="3174311536" sldId="375"/>
        </pc:sldMkLst>
        <pc:spChg chg="mod">
          <ac:chgData name="Lorenzo Di Domenico" userId="b92e3e10ad574af4" providerId="LiveId" clId="{5A00FCB2-DAA9-4035-9279-B16575AC47BE}" dt="2022-04-12T14:38:43.997" v="7348" actId="20577"/>
          <ac:spMkLst>
            <pc:docMk/>
            <pc:sldMk cId="3174311536" sldId="375"/>
            <ac:spMk id="6" creationId="{5C9A7CC3-30A0-43F5-996D-3D99B31FC2A6}"/>
          </ac:spMkLst>
        </pc:spChg>
        <pc:spChg chg="mod">
          <ac:chgData name="Lorenzo Di Domenico" userId="b92e3e10ad574af4" providerId="LiveId" clId="{5A00FCB2-DAA9-4035-9279-B16575AC47BE}" dt="2022-04-12T14:39:29.467" v="7375" actId="20577"/>
          <ac:spMkLst>
            <pc:docMk/>
            <pc:sldMk cId="3174311536" sldId="375"/>
            <ac:spMk id="10245" creationId="{9E9D7871-5470-4D91-8213-4A46E5028592}"/>
          </ac:spMkLst>
        </pc:spChg>
      </pc:sldChg>
      <pc:sldChg chg="delSp modSp add mod">
        <pc:chgData name="Lorenzo Di Domenico" userId="b92e3e10ad574af4" providerId="LiveId" clId="{5A00FCB2-DAA9-4035-9279-B16575AC47BE}" dt="2022-04-13T08:35:33.357" v="10369" actId="5793"/>
        <pc:sldMkLst>
          <pc:docMk/>
          <pc:sldMk cId="2816418055" sldId="376"/>
        </pc:sldMkLst>
        <pc:spChg chg="mod">
          <ac:chgData name="Lorenzo Di Domenico" userId="b92e3e10ad574af4" providerId="LiveId" clId="{5A00FCB2-DAA9-4035-9279-B16575AC47BE}" dt="2022-04-13T08:35:33.357" v="10369" actId="5793"/>
          <ac:spMkLst>
            <pc:docMk/>
            <pc:sldMk cId="2816418055" sldId="376"/>
            <ac:spMk id="9" creationId="{8C749E09-5C0B-43E0-A2D3-24CA6ADCB9FD}"/>
          </ac:spMkLst>
        </pc:spChg>
        <pc:spChg chg="mod">
          <ac:chgData name="Lorenzo Di Domenico" userId="b92e3e10ad574af4" providerId="LiveId" clId="{5A00FCB2-DAA9-4035-9279-B16575AC47BE}" dt="2022-04-12T15:22:29.608" v="8931" actId="20577"/>
          <ac:spMkLst>
            <pc:docMk/>
            <pc:sldMk cId="2816418055" sldId="376"/>
            <ac:spMk id="10245" creationId="{9E9D7871-5470-4D91-8213-4A46E5028592}"/>
          </ac:spMkLst>
        </pc:spChg>
        <pc:picChg chg="del">
          <ac:chgData name="Lorenzo Di Domenico" userId="b92e3e10ad574af4" providerId="LiveId" clId="{5A00FCB2-DAA9-4035-9279-B16575AC47BE}" dt="2022-04-12T15:23:49.887" v="9256" actId="478"/>
          <ac:picMkLst>
            <pc:docMk/>
            <pc:sldMk cId="2816418055" sldId="376"/>
            <ac:picMk id="4" creationId="{1021FAC0-4FCD-4186-8031-9FEB50DB3192}"/>
          </ac:picMkLst>
        </pc:picChg>
      </pc:sldChg>
      <pc:sldChg chg="modSp add mod">
        <pc:chgData name="Lorenzo Di Domenico" userId="b92e3e10ad574af4" providerId="LiveId" clId="{5A00FCB2-DAA9-4035-9279-B16575AC47BE}" dt="2022-04-13T08:52:28.651" v="11514" actId="20577"/>
        <pc:sldMkLst>
          <pc:docMk/>
          <pc:sldMk cId="236266777" sldId="377"/>
        </pc:sldMkLst>
        <pc:spChg chg="mod">
          <ac:chgData name="Lorenzo Di Domenico" userId="b92e3e10ad574af4" providerId="LiveId" clId="{5A00FCB2-DAA9-4035-9279-B16575AC47BE}" dt="2022-04-13T08:52:28.651" v="11514" actId="20577"/>
          <ac:spMkLst>
            <pc:docMk/>
            <pc:sldMk cId="236266777" sldId="377"/>
            <ac:spMk id="9" creationId="{8C749E09-5C0B-43E0-A2D3-24CA6ADCB9FD}"/>
          </ac:spMkLst>
        </pc:spChg>
      </pc:sldChg>
      <pc:sldChg chg="addSp modSp add mod">
        <pc:chgData name="Lorenzo Di Domenico" userId="b92e3e10ad574af4" providerId="LiveId" clId="{5A00FCB2-DAA9-4035-9279-B16575AC47BE}" dt="2022-04-13T09:11:54.502" v="11813" actId="113"/>
        <pc:sldMkLst>
          <pc:docMk/>
          <pc:sldMk cId="2815129897" sldId="378"/>
        </pc:sldMkLst>
        <pc:spChg chg="mod">
          <ac:chgData name="Lorenzo Di Domenico" userId="b92e3e10ad574af4" providerId="LiveId" clId="{5A00FCB2-DAA9-4035-9279-B16575AC47BE}" dt="2022-04-13T09:11:54.502" v="11813" actId="113"/>
          <ac:spMkLst>
            <pc:docMk/>
            <pc:sldMk cId="2815129897" sldId="378"/>
            <ac:spMk id="9" creationId="{8C749E09-5C0B-43E0-A2D3-24CA6ADCB9FD}"/>
          </ac:spMkLst>
        </pc:spChg>
        <pc:picChg chg="add mod">
          <ac:chgData name="Lorenzo Di Domenico" userId="b92e3e10ad574af4" providerId="LiveId" clId="{5A00FCB2-DAA9-4035-9279-B16575AC47BE}" dt="2022-04-13T08:46:16.686" v="10830" actId="1076"/>
          <ac:picMkLst>
            <pc:docMk/>
            <pc:sldMk cId="2815129897" sldId="378"/>
            <ac:picMk id="4" creationId="{99DE141B-C5DE-4AB3-93B2-2BFE2B89FF90}"/>
          </ac:picMkLst>
        </pc:picChg>
      </pc:sldChg>
      <pc:sldChg chg="addSp delSp modSp add">
        <pc:chgData name="Lorenzo Di Domenico" userId="b92e3e10ad574af4" providerId="LiveId" clId="{5A00FCB2-DAA9-4035-9279-B16575AC47BE}" dt="2022-04-13T08:52:42.557" v="11516" actId="478"/>
        <pc:sldMkLst>
          <pc:docMk/>
          <pc:sldMk cId="4034482698" sldId="379"/>
        </pc:sldMkLst>
        <pc:spChg chg="del">
          <ac:chgData name="Lorenzo Di Domenico" userId="b92e3e10ad574af4" providerId="LiveId" clId="{5A00FCB2-DAA9-4035-9279-B16575AC47BE}" dt="2022-04-13T08:52:42.557" v="11516" actId="478"/>
          <ac:spMkLst>
            <pc:docMk/>
            <pc:sldMk cId="4034482698" sldId="379"/>
            <ac:spMk id="9" creationId="{8C749E09-5C0B-43E0-A2D3-24CA6ADCB9FD}"/>
          </ac:spMkLst>
        </pc:spChg>
        <pc:picChg chg="add mod">
          <ac:chgData name="Lorenzo Di Domenico" userId="b92e3e10ad574af4" providerId="LiveId" clId="{5A00FCB2-DAA9-4035-9279-B16575AC47BE}" dt="2022-04-13T08:52:36.214" v="11515"/>
          <ac:picMkLst>
            <pc:docMk/>
            <pc:sldMk cId="4034482698" sldId="379"/>
            <ac:picMk id="4" creationId="{6E98215E-B0B3-4B8F-859E-853552441D67}"/>
          </ac:picMkLst>
        </pc:picChg>
      </pc:sldChg>
      <pc:sldChg chg="addSp delSp modSp add mod">
        <pc:chgData name="Lorenzo Di Domenico" userId="b92e3e10ad574af4" providerId="LiveId" clId="{5A00FCB2-DAA9-4035-9279-B16575AC47BE}" dt="2022-04-13T09:04:06.276" v="11534" actId="20577"/>
        <pc:sldMkLst>
          <pc:docMk/>
          <pc:sldMk cId="4162755246" sldId="380"/>
        </pc:sldMkLst>
        <pc:spChg chg="mod">
          <ac:chgData name="Lorenzo Di Domenico" userId="b92e3e10ad574af4" providerId="LiveId" clId="{5A00FCB2-DAA9-4035-9279-B16575AC47BE}" dt="2022-04-13T09:04:06.276" v="11534" actId="20577"/>
          <ac:spMkLst>
            <pc:docMk/>
            <pc:sldMk cId="4162755246" sldId="380"/>
            <ac:spMk id="9" creationId="{8C749E09-5C0B-43E0-A2D3-24CA6ADCB9FD}"/>
          </ac:spMkLst>
        </pc:spChg>
        <pc:picChg chg="del">
          <ac:chgData name="Lorenzo Di Domenico" userId="b92e3e10ad574af4" providerId="LiveId" clId="{5A00FCB2-DAA9-4035-9279-B16575AC47BE}" dt="2022-04-13T08:57:15.202" v="11518" actId="478"/>
          <ac:picMkLst>
            <pc:docMk/>
            <pc:sldMk cId="4162755246" sldId="380"/>
            <ac:picMk id="4" creationId="{99DE141B-C5DE-4AB3-93B2-2BFE2B89FF90}"/>
          </ac:picMkLst>
        </pc:picChg>
        <pc:picChg chg="add mod">
          <ac:chgData name="Lorenzo Di Domenico" userId="b92e3e10ad574af4" providerId="LiveId" clId="{5A00FCB2-DAA9-4035-9279-B16575AC47BE}" dt="2022-04-13T09:03:59.027" v="11532" actId="1076"/>
          <ac:picMkLst>
            <pc:docMk/>
            <pc:sldMk cId="4162755246" sldId="380"/>
            <ac:picMk id="5" creationId="{38F31CCE-B564-40E8-A350-39743835396C}"/>
          </ac:picMkLst>
        </pc:picChg>
      </pc:sldChg>
      <pc:sldChg chg="addSp modSp add mod">
        <pc:chgData name="Lorenzo Di Domenico" userId="b92e3e10ad574af4" providerId="LiveId" clId="{5A00FCB2-DAA9-4035-9279-B16575AC47BE}" dt="2022-04-13T09:09:07.669" v="11715" actId="6549"/>
        <pc:sldMkLst>
          <pc:docMk/>
          <pc:sldMk cId="3397449391" sldId="381"/>
        </pc:sldMkLst>
        <pc:spChg chg="mod">
          <ac:chgData name="Lorenzo Di Domenico" userId="b92e3e10ad574af4" providerId="LiveId" clId="{5A00FCB2-DAA9-4035-9279-B16575AC47BE}" dt="2022-04-13T09:09:07.669" v="11715" actId="6549"/>
          <ac:spMkLst>
            <pc:docMk/>
            <pc:sldMk cId="3397449391" sldId="381"/>
            <ac:spMk id="9" creationId="{8C749E09-5C0B-43E0-A2D3-24CA6ADCB9FD}"/>
          </ac:spMkLst>
        </pc:spChg>
        <pc:picChg chg="add mod">
          <ac:chgData name="Lorenzo Di Domenico" userId="b92e3e10ad574af4" providerId="LiveId" clId="{5A00FCB2-DAA9-4035-9279-B16575AC47BE}" dt="2022-04-13T09:08:52.976" v="11585" actId="14100"/>
          <ac:picMkLst>
            <pc:docMk/>
            <pc:sldMk cId="3397449391" sldId="381"/>
            <ac:picMk id="4" creationId="{73CCC9DE-47B3-45AA-B4DE-E8D66EFACE7C}"/>
          </ac:picMkLst>
        </pc:picChg>
      </pc:sldChg>
      <pc:sldChg chg="delSp modSp add mod">
        <pc:chgData name="Lorenzo Di Domenico" userId="b92e3e10ad574af4" providerId="LiveId" clId="{5A00FCB2-DAA9-4035-9279-B16575AC47BE}" dt="2022-04-13T09:05:30.731" v="11584" actId="5793"/>
        <pc:sldMkLst>
          <pc:docMk/>
          <pc:sldMk cId="172638865" sldId="382"/>
        </pc:sldMkLst>
        <pc:spChg chg="mod">
          <ac:chgData name="Lorenzo Di Domenico" userId="b92e3e10ad574af4" providerId="LiveId" clId="{5A00FCB2-DAA9-4035-9279-B16575AC47BE}" dt="2022-04-13T09:05:30.731" v="11584" actId="5793"/>
          <ac:spMkLst>
            <pc:docMk/>
            <pc:sldMk cId="172638865" sldId="382"/>
            <ac:spMk id="9" creationId="{8C749E09-5C0B-43E0-A2D3-24CA6ADCB9FD}"/>
          </ac:spMkLst>
        </pc:spChg>
        <pc:picChg chg="del">
          <ac:chgData name="Lorenzo Di Domenico" userId="b92e3e10ad574af4" providerId="LiveId" clId="{5A00FCB2-DAA9-4035-9279-B16575AC47BE}" dt="2022-04-13T09:04:35.552" v="11538" actId="478"/>
          <ac:picMkLst>
            <pc:docMk/>
            <pc:sldMk cId="172638865" sldId="382"/>
            <ac:picMk id="5" creationId="{38F31CCE-B564-40E8-A350-39743835396C}"/>
          </ac:picMkLst>
        </pc:picChg>
      </pc:sldChg>
      <pc:sldChg chg="addSp delSp modSp add mod">
        <pc:chgData name="Lorenzo Di Domenico" userId="b92e3e10ad574af4" providerId="LiveId" clId="{5A00FCB2-DAA9-4035-9279-B16575AC47BE}" dt="2022-04-13T09:10:34.211" v="11812" actId="20577"/>
        <pc:sldMkLst>
          <pc:docMk/>
          <pc:sldMk cId="1417293435" sldId="383"/>
        </pc:sldMkLst>
        <pc:spChg chg="mod">
          <ac:chgData name="Lorenzo Di Domenico" userId="b92e3e10ad574af4" providerId="LiveId" clId="{5A00FCB2-DAA9-4035-9279-B16575AC47BE}" dt="2022-04-13T09:10:34.211" v="11812" actId="20577"/>
          <ac:spMkLst>
            <pc:docMk/>
            <pc:sldMk cId="1417293435" sldId="383"/>
            <ac:spMk id="9" creationId="{8C749E09-5C0B-43E0-A2D3-24CA6ADCB9FD}"/>
          </ac:spMkLst>
        </pc:spChg>
        <pc:spChg chg="mod">
          <ac:chgData name="Lorenzo Di Domenico" userId="b92e3e10ad574af4" providerId="LiveId" clId="{5A00FCB2-DAA9-4035-9279-B16575AC47BE}" dt="2022-04-13T09:09:46.502" v="11778" actId="14100"/>
          <ac:spMkLst>
            <pc:docMk/>
            <pc:sldMk cId="1417293435" sldId="383"/>
            <ac:spMk id="10245" creationId="{9E9D7871-5470-4D91-8213-4A46E5028592}"/>
          </ac:spMkLst>
        </pc:spChg>
        <pc:picChg chg="add mod">
          <ac:chgData name="Lorenzo Di Domenico" userId="b92e3e10ad574af4" providerId="LiveId" clId="{5A00FCB2-DAA9-4035-9279-B16575AC47BE}" dt="2022-04-13T09:09:24.277" v="11720" actId="1076"/>
          <ac:picMkLst>
            <pc:docMk/>
            <pc:sldMk cId="1417293435" sldId="383"/>
            <ac:picMk id="4" creationId="{246B86E8-06D8-4D49-8657-B190C411C998}"/>
          </ac:picMkLst>
        </pc:picChg>
        <pc:picChg chg="del">
          <ac:chgData name="Lorenzo Di Domenico" userId="b92e3e10ad574af4" providerId="LiveId" clId="{5A00FCB2-DAA9-4035-9279-B16575AC47BE}" dt="2022-04-13T09:09:13.419" v="11717" actId="478"/>
          <ac:picMkLst>
            <pc:docMk/>
            <pc:sldMk cId="1417293435" sldId="383"/>
            <ac:picMk id="5" creationId="{38F31CCE-B564-40E8-A350-39743835396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6D8EA1F-F455-4B88-9885-F384C375F57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F02CDCD-2256-4A6A-8880-72D8515DC26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25DC6133-35DC-4CDC-BF8A-0D94758438E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62B5E6C9-C264-4B2A-8653-DAF655F87A3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40F2B60-E80C-4FBB-A55A-B75CDA5C3D9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4281EAB-6DFB-4FCF-9515-1E581FC60D8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2B70DA0-06F6-4520-BBE0-493093EE4AD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B682FCF-5426-43D7-8AB2-6756E92E257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8C446625-FCBC-44B9-A2FE-F95B599673B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/>
              <a:t>Fare clic per modificare gli stili del testo dello schema</a:t>
            </a:r>
          </a:p>
          <a:p>
            <a:pPr lvl="1"/>
            <a:r>
              <a:rPr lang="it-IT" altLang="it-IT" noProof="0"/>
              <a:t>Secondo livello</a:t>
            </a:r>
          </a:p>
          <a:p>
            <a:pPr lvl="2"/>
            <a:r>
              <a:rPr lang="it-IT" altLang="it-IT" noProof="0"/>
              <a:t>Terzo livello</a:t>
            </a:r>
          </a:p>
          <a:p>
            <a:pPr lvl="3"/>
            <a:r>
              <a:rPr lang="it-IT" altLang="it-IT" noProof="0"/>
              <a:t>Quarto livello</a:t>
            </a:r>
          </a:p>
          <a:p>
            <a:pPr lvl="4"/>
            <a:r>
              <a:rPr lang="it-IT" altLang="it-IT" noProof="0"/>
              <a:t>Quinto livello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08E35B8C-5F58-4373-A837-7A92989EBF2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5B8230DC-C02F-486F-8646-62D34F1114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E0C6612-7C66-4375-B6F4-E777BBA861E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1A393CD2-92C9-41F7-8994-2DDE0B32C0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D56C8E4-EAC8-46AD-8F5F-BD6C4082D8E6}" type="slidenum">
              <a:rPr lang="it-IT" altLang="it-IT" sz="1200" smtClean="0">
                <a:solidFill>
                  <a:schemeClr val="tx1"/>
                </a:solidFill>
              </a:rPr>
              <a:pPr/>
              <a:t>1</a:t>
            </a:fld>
            <a:endParaRPr lang="it-IT" altLang="it-IT" sz="1200">
              <a:solidFill>
                <a:schemeClr val="tx1"/>
              </a:solidFill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C88A052-BC1A-4988-8864-C68D402098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04A73CF0-861A-432A-8DE7-3E3364ACF9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F065057E-0E0C-4F62-9CF7-7C84BC3B79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78F6025-80DA-4199-888B-43CAB83542DE}" type="slidenum">
              <a:rPr lang="it-IT" altLang="it-IT" sz="1200" smtClean="0">
                <a:solidFill>
                  <a:schemeClr val="tx1"/>
                </a:solidFill>
              </a:rPr>
              <a:pPr/>
              <a:t>2</a:t>
            </a:fld>
            <a:endParaRPr lang="it-IT" altLang="it-IT" sz="1200">
              <a:solidFill>
                <a:schemeClr val="tx1"/>
              </a:solidFill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80B3550-56E9-45A7-9B60-DE96DFDDA2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1E857C6-08F2-4371-B65D-304DB83EA8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045695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F065057E-0E0C-4F62-9CF7-7C84BC3B79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78F6025-80DA-4199-888B-43CAB83542DE}" type="slidenum">
              <a:rPr lang="it-IT" altLang="it-IT" sz="1200" smtClean="0">
                <a:solidFill>
                  <a:schemeClr val="tx1"/>
                </a:solidFill>
              </a:rPr>
              <a:pPr/>
              <a:t>3</a:t>
            </a:fld>
            <a:endParaRPr lang="it-IT" altLang="it-IT" sz="1200">
              <a:solidFill>
                <a:schemeClr val="tx1"/>
              </a:solidFill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80B3550-56E9-45A7-9B60-DE96DFDDA2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1E857C6-08F2-4371-B65D-304DB83EA8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126088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F065057E-0E0C-4F62-9CF7-7C84BC3B79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78F6025-80DA-4199-888B-43CAB83542DE}" type="slidenum">
              <a:rPr lang="it-IT" altLang="it-IT" sz="1200" smtClean="0">
                <a:solidFill>
                  <a:schemeClr val="tx1"/>
                </a:solidFill>
              </a:rPr>
              <a:pPr/>
              <a:t>4</a:t>
            </a:fld>
            <a:endParaRPr lang="it-IT" altLang="it-IT" sz="1200">
              <a:solidFill>
                <a:schemeClr val="tx1"/>
              </a:solidFill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E80B3550-56E9-45A7-9B60-DE96DFDDA2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61E857C6-08F2-4371-B65D-304DB83EA8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2734123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192C8D-037E-4556-B09F-8E3FBECA95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C7FBB-AA1E-4560-AFB9-E374276CDFFD}" type="datetime1">
              <a:rPr lang="it-IT" altLang="it-IT"/>
              <a:pPr>
                <a:defRPr/>
              </a:pPr>
              <a:t>13/06/2022</a:t>
            </a:fld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9F07EF-14D0-41AD-BA7B-FA2F8A1265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1C0C89-9577-4147-A56E-9381D5E4E2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D5D58791-A8B7-43B6-9E1A-9F536667D087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46710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CF0EF1-B24A-4528-9F75-2ED69B5E92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95F59-15E6-4B07-BFC1-F78BA873EC16}" type="datetime1">
              <a:rPr lang="it-IT" altLang="it-IT"/>
              <a:pPr>
                <a:defRPr/>
              </a:pPr>
              <a:t>13/06/2022</a:t>
            </a:fld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CB0083-A7D3-48AB-9781-74C14FE989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B565F8-5B9F-4EEA-A28C-D301584417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DD586C36-4D46-40DC-94A0-BB47498C51A4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4833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6563" y="409575"/>
            <a:ext cx="1889125" cy="545782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16013" y="409575"/>
            <a:ext cx="5518150" cy="545782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A650C5-F883-4A38-8EFC-E9F6F2B067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1158C-C337-46CB-811C-500EECB2045F}" type="datetime1">
              <a:rPr lang="it-IT" altLang="it-IT"/>
              <a:pPr>
                <a:defRPr/>
              </a:pPr>
              <a:t>13/06/2022</a:t>
            </a:fld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43D516-6266-402E-A6A5-34935F47ED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5BABE73-8082-4423-8EB5-17E02844C0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DEAA2F5E-6348-427E-A17C-D7850C011262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101619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6013" y="409575"/>
            <a:ext cx="7559675" cy="50482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116013" y="1752600"/>
            <a:ext cx="3703637" cy="4114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72050" y="1752600"/>
            <a:ext cx="3703638" cy="4114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734A6A-4288-4FE1-A477-84C30FABBE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0BCA3-F742-45B7-ABA6-D2FEFA329F83}" type="datetime1">
              <a:rPr lang="it-IT" altLang="it-IT"/>
              <a:pPr>
                <a:defRPr/>
              </a:pPr>
              <a:t>13/06/2022</a:t>
            </a:fld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62841C-FA57-475A-9769-D042321AAC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7ACA48-1795-4168-8358-6F6A53A9EE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2B6C2B67-B411-445D-B4BD-80B2349BA5A7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4685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6013" y="409575"/>
            <a:ext cx="7559675" cy="50482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1116013" y="1752600"/>
            <a:ext cx="7559675" cy="4114800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E0B471-13F4-44B4-B60B-2FD90A4BCE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4090D-5A70-4E41-BB25-EF091B68529C}" type="datetime1">
              <a:rPr lang="it-IT" altLang="it-IT"/>
              <a:pPr>
                <a:defRPr/>
              </a:pPr>
              <a:t>13/06/2022</a:t>
            </a:fld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FC42C5-8CEF-4A00-83FF-B2DB43F033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8D6509-C2D3-4A39-BC3D-0A7568A929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FA3ACC00-F628-437F-B7AB-A6E67C0334ED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28709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ol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16013" y="409575"/>
            <a:ext cx="7559675" cy="50482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grafico 2"/>
          <p:cNvSpPr>
            <a:spLocks noGrp="1"/>
          </p:cNvSpPr>
          <p:nvPr>
            <p:ph type="chart" idx="1"/>
          </p:nvPr>
        </p:nvSpPr>
        <p:spPr>
          <a:xfrm>
            <a:off x="1116013" y="1752600"/>
            <a:ext cx="7559675" cy="4114800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5C3AD2-84A2-4681-9943-A622B071DF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E3C09-C03D-4AA8-B119-2DA4BE1F250E}" type="datetime1">
              <a:rPr lang="it-IT" altLang="it-IT"/>
              <a:pPr>
                <a:defRPr/>
              </a:pPr>
              <a:t>13/06/2022</a:t>
            </a:fld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D88E98E-6078-4662-87FB-F25F2465D1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57A10A-CA70-47E4-94C1-20E1BA78F9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1A0CC55E-16D3-47A4-A553-2A268AC581DF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51235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03CF01-26AF-4556-A435-5F8B67D91A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F6E67-EFAF-422A-8A8B-6D56364DD6E0}" type="datetime1">
              <a:rPr lang="it-IT" altLang="it-IT"/>
              <a:pPr>
                <a:defRPr/>
              </a:pPr>
              <a:t>13/06/2022</a:t>
            </a:fld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247D2A-A137-4F0E-A5BD-E6419E82BE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5C6A10A-3981-4B4A-B50B-07AD51DE58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A80FA093-8D99-4FAA-BFD3-8F7ED43FB247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36328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6CEBD30-8EDF-4EF5-AE85-FE2CAA7CFF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1AC51-AB7E-45B4-952A-F4515592EF5C}" type="datetime1">
              <a:rPr lang="it-IT" altLang="it-IT"/>
              <a:pPr>
                <a:defRPr/>
              </a:pPr>
              <a:t>13/06/2022</a:t>
            </a:fld>
            <a:endParaRPr lang="it-IT" alt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AA48F1-5D13-4F7F-9724-D525C349E8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FD1FC5-D951-4D5E-BD40-FCB88F9940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F4C5C176-C767-4D35-839D-BCF794552474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27503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16013" y="1752600"/>
            <a:ext cx="3703637" cy="4114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72050" y="1752600"/>
            <a:ext cx="3703638" cy="411480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4410FA-80EB-486E-BAC2-41B4316C1E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19230-1F75-4CB9-AA4D-D57C646E73C3}" type="datetime1">
              <a:rPr lang="it-IT" altLang="it-IT"/>
              <a:pPr>
                <a:defRPr/>
              </a:pPr>
              <a:t>13/06/2022</a:t>
            </a:fld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A4BA7E-2236-4EEF-AA64-7C0AB062B6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D3B199-AA80-4489-8107-FB7370893D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B06C5648-3CBD-4D0B-A0B6-D1172F1CB6DE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82167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503215E-CE3F-4C46-A210-581EF24731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8E3F9-0E95-4FDC-B6A9-99F0C3B0C761}" type="datetime1">
              <a:rPr lang="it-IT" altLang="it-IT"/>
              <a:pPr>
                <a:defRPr/>
              </a:pPr>
              <a:t>13/06/2022</a:t>
            </a:fld>
            <a:endParaRPr lang="it-IT" alt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3CCEAB3-7AA5-4E91-B18E-151DA59105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98CE089-59EB-424D-B507-B1DD02182E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37C11622-D709-4733-ABB1-41BE198F41B6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53647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8BBAE0A-92E5-4545-99C3-5EA7110C1D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BCA7F-C8E3-4B5A-8631-7C6C6EE3888A}" type="datetime1">
              <a:rPr lang="it-IT" altLang="it-IT"/>
              <a:pPr>
                <a:defRPr/>
              </a:pPr>
              <a:t>13/06/2022</a:t>
            </a:fld>
            <a:endParaRPr lang="it-IT" alt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1B34A92-4328-42F8-81E3-E55F158717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465C7AB-9591-4A9F-A0D6-5697A33A40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2402F6B5-58C8-4AE1-9F73-78C4E13C41F5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0082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0CAB835-2244-4241-B29E-F67DF6A8CA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1B724-1959-4A60-B1F4-E3AC7E5565CC}" type="datetime1">
              <a:rPr lang="it-IT" altLang="it-IT"/>
              <a:pPr>
                <a:defRPr/>
              </a:pPr>
              <a:t>13/06/2022</a:t>
            </a:fld>
            <a:endParaRPr lang="it-IT" alt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A6A2713-889D-4606-8A5B-69BA90F418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87B4179-C6DC-486C-B10C-0DB61E9E89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A050A919-0A29-4A5D-ACA5-BB07AD92CD72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99777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7FB32C4-00EC-473A-A8D0-502F0351AF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FD429-0190-49A2-90EE-40CCAAFBEAD6}" type="datetime1">
              <a:rPr lang="it-IT" altLang="it-IT"/>
              <a:pPr>
                <a:defRPr/>
              </a:pPr>
              <a:t>13/06/2022</a:t>
            </a:fld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73E98A-A881-4827-AA99-53C90BC09A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A3F8FE-365F-408F-9CDB-6ADB3638CC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A6D7870A-BB19-47D7-B4C1-0D6227331F9E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52252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016E93-CC1E-4CFE-9231-D790493248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4EF51-C12E-4010-8531-DD7B1E13FAEC}" type="datetime1">
              <a:rPr lang="it-IT" altLang="it-IT"/>
              <a:pPr>
                <a:defRPr/>
              </a:pPr>
              <a:t>13/06/2022</a:t>
            </a:fld>
            <a:endParaRPr lang="it-IT" alt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7D3260-A4CA-4E43-ABB0-D0C0316D7E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48EFC2-741E-4C30-BA4C-0EAF12FD97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7A4ACB04-FF7B-41F1-A0FE-DB7163C9EF0D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67794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>
            <a:extLst>
              <a:ext uri="{FF2B5EF4-FFF2-40B4-BE49-F238E27FC236}">
                <a16:creationId xmlns:a16="http://schemas.microsoft.com/office/drawing/2014/main" id="{B50F4F28-C15B-46EA-929B-6167357CAA02}"/>
              </a:ext>
            </a:extLst>
          </p:cNvPr>
          <p:cNvGrpSpPr>
            <a:grpSpLocks/>
          </p:cNvGrpSpPr>
          <p:nvPr/>
        </p:nvGrpSpPr>
        <p:grpSpPr bwMode="auto">
          <a:xfrm>
            <a:off x="0" y="6096000"/>
            <a:ext cx="9144000" cy="762000"/>
            <a:chOff x="0" y="3840"/>
            <a:chExt cx="5760" cy="480"/>
          </a:xfrm>
        </p:grpSpPr>
        <p:sp>
          <p:nvSpPr>
            <p:cNvPr id="1032" name="Rectangle 13">
              <a:extLst>
                <a:ext uri="{FF2B5EF4-FFF2-40B4-BE49-F238E27FC236}">
                  <a16:creationId xmlns:a16="http://schemas.microsoft.com/office/drawing/2014/main" id="{E8B7506E-C510-45C9-B92E-92362843804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3984"/>
              <a:ext cx="5760" cy="336"/>
            </a:xfrm>
            <a:prstGeom prst="rect">
              <a:avLst/>
            </a:prstGeom>
            <a:solidFill>
              <a:srgbClr val="822433"/>
            </a:solidFill>
            <a:ln>
              <a:noFill/>
            </a:ln>
          </p:spPr>
          <p:txBody>
            <a:bodyPr wrap="none" anchor="ctr"/>
            <a:lstStyle>
              <a:lvl1pPr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it-IT" altLang="it-IT"/>
            </a:p>
          </p:txBody>
        </p:sp>
        <p:sp>
          <p:nvSpPr>
            <p:cNvPr id="1033" name="Rectangle 14">
              <a:extLst>
                <a:ext uri="{FF2B5EF4-FFF2-40B4-BE49-F238E27FC236}">
                  <a16:creationId xmlns:a16="http://schemas.microsoft.com/office/drawing/2014/main" id="{4CD49B47-8153-4C40-94F2-64FACB25475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8" y="3840"/>
              <a:ext cx="4992" cy="480"/>
            </a:xfrm>
            <a:prstGeom prst="rect">
              <a:avLst/>
            </a:prstGeom>
            <a:solidFill>
              <a:srgbClr val="822433"/>
            </a:solidFill>
            <a:ln>
              <a:noFill/>
            </a:ln>
          </p:spPr>
          <p:txBody>
            <a:bodyPr wrap="none" anchor="ctr"/>
            <a:lstStyle>
              <a:lvl1pPr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900">
                  <a:solidFill>
                    <a:schemeClr val="bg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defRPr/>
              </a:pPr>
              <a:endParaRPr lang="it-IT" altLang="it-IT"/>
            </a:p>
          </p:txBody>
        </p:sp>
      </p:grpSp>
      <p:sp>
        <p:nvSpPr>
          <p:cNvPr id="1027" name="Rectangle 2">
            <a:extLst>
              <a:ext uri="{FF2B5EF4-FFF2-40B4-BE49-F238E27FC236}">
                <a16:creationId xmlns:a16="http://schemas.microsoft.com/office/drawing/2014/main" id="{4F27679F-D707-484A-8258-0FD1E5A2DE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16013" y="409575"/>
            <a:ext cx="7559675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stile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2570987E-A1FD-4849-9869-DB2BE73970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013" y="1752600"/>
            <a:ext cx="75596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E4F9BA40-F432-4888-BC00-FBBFB5B2468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434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fld id="{EA8DFF65-159A-43B9-8C07-D9FE00828736}" type="datetime1">
              <a:rPr lang="it-IT" altLang="it-IT"/>
              <a:pPr>
                <a:defRPr/>
              </a:pPr>
              <a:t>13/06/2022</a:t>
            </a:fld>
            <a:endParaRPr lang="it-IT" alt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E865207-CB32-4010-B1D7-B94E547C4EE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146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r>
              <a:rPr lang="it-IT" altLang="it-IT"/>
              <a:t>Titolo Presentazione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F0D35D4-0DB9-4454-84A4-CCA94DAE3EA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46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r>
              <a:rPr lang="it-IT" altLang="it-IT"/>
              <a:t>Pagina </a:t>
            </a:r>
            <a:fld id="{99D06EBF-BBF4-4743-8F92-AE081018D16F}" type="slidenum">
              <a:rPr lang="it-IT" altLang="it-IT" smtClean="0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rgbClr val="8224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822433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22433"/>
        </a:buClr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1">
            <a:extLst>
              <a:ext uri="{FF2B5EF4-FFF2-40B4-BE49-F238E27FC236}">
                <a16:creationId xmlns:a16="http://schemas.microsoft.com/office/drawing/2014/main" id="{666AD464-1311-41B7-B544-BED425ED2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ect">
            <a:avLst/>
          </a:prstGeom>
          <a:solidFill>
            <a:srgbClr val="00677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822433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it-IT" altLang="it-IT" sz="9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EC54978D-F2C0-4F5B-A3DF-CC79EEF7833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339975" y="4575175"/>
            <a:ext cx="6138863" cy="685800"/>
          </a:xfrm>
        </p:spPr>
        <p:txBody>
          <a:bodyPr/>
          <a:lstStyle/>
          <a:p>
            <a:pPr algn="l" eaLnBrk="1" hangingPunct="1"/>
            <a:endParaRPr lang="it-IT" altLang="it-IT" sz="18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7CE89A2D-4396-49D8-AF09-7444680E727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73275" y="714375"/>
            <a:ext cx="7054850" cy="1562100"/>
          </a:xfrm>
        </p:spPr>
        <p:txBody>
          <a:bodyPr anchor="t"/>
          <a:lstStyle/>
          <a:p>
            <a:pPr algn="l" eaLnBrk="1" hangingPunct="1"/>
            <a:r>
              <a:rPr lang="en-US" altLang="it-IT" sz="2800" dirty="0">
                <a:solidFill>
                  <a:schemeClr val="bg1"/>
                </a:solidFill>
                <a:latin typeface="Garamond" panose="02020404030301010803" pitchFamily="18" charset="0"/>
              </a:rPr>
              <a:t>Corso di Economia </a:t>
            </a:r>
            <a:r>
              <a:rPr lang="en-US" altLang="it-IT" sz="2800" dirty="0" err="1">
                <a:solidFill>
                  <a:schemeClr val="bg1"/>
                </a:solidFill>
                <a:latin typeface="Garamond" panose="02020404030301010803" pitchFamily="18" charset="0"/>
              </a:rPr>
              <a:t>Politica</a:t>
            </a:r>
            <a:endParaRPr lang="it-IT" altLang="it-IT" sz="1800" b="0" i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pSp>
        <p:nvGrpSpPr>
          <p:cNvPr id="4101" name="Group 17">
            <a:extLst>
              <a:ext uri="{FF2B5EF4-FFF2-40B4-BE49-F238E27FC236}">
                <a16:creationId xmlns:a16="http://schemas.microsoft.com/office/drawing/2014/main" id="{668411DF-1534-4CF9-88BD-47263D006F6E}"/>
              </a:ext>
            </a:extLst>
          </p:cNvPr>
          <p:cNvGrpSpPr>
            <a:grpSpLocks/>
          </p:cNvGrpSpPr>
          <p:nvPr/>
        </p:nvGrpSpPr>
        <p:grpSpPr bwMode="auto">
          <a:xfrm>
            <a:off x="0" y="2759075"/>
            <a:ext cx="9144000" cy="4098925"/>
            <a:chOff x="0" y="1738"/>
            <a:chExt cx="5760" cy="2582"/>
          </a:xfrm>
        </p:grpSpPr>
        <p:pic>
          <p:nvPicPr>
            <p:cNvPr id="4105" name="Picture 15" descr="Fondino">
              <a:extLst>
                <a:ext uri="{FF2B5EF4-FFF2-40B4-BE49-F238E27FC236}">
                  <a16:creationId xmlns:a16="http://schemas.microsoft.com/office/drawing/2014/main" id="{8F201D08-D667-4195-876A-A7CEC8661F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158"/>
              <a:ext cx="5760" cy="2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6" name="Picture 16" descr="fascia">
              <a:extLst>
                <a:ext uri="{FF2B5EF4-FFF2-40B4-BE49-F238E27FC236}">
                  <a16:creationId xmlns:a16="http://schemas.microsoft.com/office/drawing/2014/main" id="{866FB5F6-58F2-47D5-B764-EE32B97262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16" y="1738"/>
              <a:ext cx="4444" cy="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102" name="Rectangle 3">
            <a:extLst>
              <a:ext uri="{FF2B5EF4-FFF2-40B4-BE49-F238E27FC236}">
                <a16:creationId xmlns:a16="http://schemas.microsoft.com/office/drawing/2014/main" id="{3EDA69B1-0738-4F0C-911D-8826A8F5A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2488" y="2860674"/>
            <a:ext cx="7005637" cy="928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822433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62100" indent="-228600">
              <a:spcBef>
                <a:spcPct val="20000"/>
              </a:spcBef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981200" indent="-228600">
              <a:spcBef>
                <a:spcPct val="20000"/>
              </a:spcBef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384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895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52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10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it-IT" sz="2000" b="1" dirty="0">
                <a:solidFill>
                  <a:schemeClr val="bg1"/>
                </a:solidFill>
                <a:latin typeface="Garamond" panose="02020404030301010803" pitchFamily="18" charset="0"/>
              </a:rPr>
              <a:t>Lorenzo Di Domenico</a:t>
            </a:r>
            <a:r>
              <a:rPr lang="en-US" altLang="it-IT" sz="2000" dirty="0">
                <a:solidFill>
                  <a:schemeClr val="bg1"/>
                </a:solidFill>
                <a:latin typeface="Garamond" panose="02020404030301010803" pitchFamily="18" charset="0"/>
              </a:rPr>
              <a:t>*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it-IT" sz="1800" b="1" dirty="0">
                <a:solidFill>
                  <a:schemeClr val="bg1"/>
                </a:solidFill>
                <a:latin typeface="Garamond" panose="02020404030301010803" pitchFamily="18" charset="0"/>
              </a:rPr>
              <a:t>lorenzo.didomenico@unite.it</a:t>
            </a:r>
            <a:br>
              <a:rPr lang="en-US" altLang="it-IT" sz="1800" b="1" dirty="0">
                <a:solidFill>
                  <a:schemeClr val="bg1"/>
                </a:solidFill>
                <a:latin typeface="Garamond" panose="02020404030301010803" pitchFamily="18" charset="0"/>
              </a:rPr>
            </a:br>
            <a:endParaRPr lang="it-IT" altLang="it-IT" sz="1800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4103" name="Rectangle 3">
            <a:extLst>
              <a:ext uri="{FF2B5EF4-FFF2-40B4-BE49-F238E27FC236}">
                <a16:creationId xmlns:a16="http://schemas.microsoft.com/office/drawing/2014/main" id="{BAFCEBB6-9B36-4BE0-BE90-AFFCAEFC1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1850" y="4899025"/>
            <a:ext cx="70485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822433"/>
              </a:buClr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62100" indent="-228600">
              <a:spcBef>
                <a:spcPct val="20000"/>
              </a:spcBef>
              <a:buChar char="–"/>
              <a:defRPr sz="14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981200" indent="-228600">
              <a:spcBef>
                <a:spcPct val="20000"/>
              </a:spcBef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384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895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52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10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it-IT" sz="1600" dirty="0" err="1">
                <a:solidFill>
                  <a:schemeClr val="bg1"/>
                </a:solidFill>
                <a:latin typeface="Garamond" panose="02020404030301010803" pitchFamily="18" charset="0"/>
                <a:sym typeface="Calibri" panose="020F0502020204030204" pitchFamily="34" charset="0"/>
              </a:rPr>
              <a:t>Università</a:t>
            </a:r>
            <a:r>
              <a:rPr lang="en-US" altLang="it-IT" sz="1600" dirty="0">
                <a:solidFill>
                  <a:schemeClr val="bg1"/>
                </a:solidFill>
                <a:latin typeface="Garamond" panose="02020404030301010803" pitchFamily="18" charset="0"/>
                <a:sym typeface="Calibri" panose="020F0502020204030204" pitchFamily="34" charset="0"/>
              </a:rPr>
              <a:t> </a:t>
            </a:r>
            <a:r>
              <a:rPr lang="en-US" altLang="it-IT" sz="1600" dirty="0" err="1">
                <a:solidFill>
                  <a:schemeClr val="bg1"/>
                </a:solidFill>
                <a:latin typeface="Garamond" panose="02020404030301010803" pitchFamily="18" charset="0"/>
                <a:sym typeface="Calibri" panose="020F0502020204030204" pitchFamily="34" charset="0"/>
              </a:rPr>
              <a:t>degli</a:t>
            </a:r>
            <a:r>
              <a:rPr lang="en-US" altLang="it-IT" sz="1600" dirty="0">
                <a:solidFill>
                  <a:schemeClr val="bg1"/>
                </a:solidFill>
                <a:latin typeface="Garamond" panose="02020404030301010803" pitchFamily="18" charset="0"/>
                <a:sym typeface="Calibri" panose="020F0502020204030204" pitchFamily="34" charset="0"/>
              </a:rPr>
              <a:t> </a:t>
            </a:r>
            <a:r>
              <a:rPr lang="en-US" altLang="it-IT" sz="1600" dirty="0" err="1">
                <a:solidFill>
                  <a:schemeClr val="bg1"/>
                </a:solidFill>
                <a:latin typeface="Garamond" panose="02020404030301010803" pitchFamily="18" charset="0"/>
                <a:sym typeface="Calibri" panose="020F0502020204030204" pitchFamily="34" charset="0"/>
              </a:rPr>
              <a:t>Studi</a:t>
            </a:r>
            <a:r>
              <a:rPr lang="en-US" altLang="it-IT" sz="1600" dirty="0">
                <a:solidFill>
                  <a:schemeClr val="bg1"/>
                </a:solidFill>
                <a:latin typeface="Garamond" panose="02020404030301010803" pitchFamily="18" charset="0"/>
                <a:sym typeface="Calibri" panose="020F0502020204030204" pitchFamily="34" charset="0"/>
              </a:rPr>
              <a:t> di Teramo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None/>
            </a:pPr>
            <a:endParaRPr lang="en-US" altLang="it-IT" sz="1600" dirty="0">
              <a:solidFill>
                <a:schemeClr val="bg1"/>
              </a:solidFill>
              <a:latin typeface="Garamond" panose="02020404030301010803" pitchFamily="18" charset="0"/>
              <a:sym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>
            <a:extLst>
              <a:ext uri="{FF2B5EF4-FFF2-40B4-BE49-F238E27FC236}">
                <a16:creationId xmlns:a16="http://schemas.microsoft.com/office/drawing/2014/main" id="{9E9D7871-5470-4D91-8213-4A46E50285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84000"/>
            <a:ext cx="8712968" cy="1472791"/>
          </a:xfrm>
        </p:spPr>
        <p:txBody>
          <a:bodyPr/>
          <a:lstStyle/>
          <a:p>
            <a:pPr eaLnBrk="1" hangingPunct="1"/>
            <a:r>
              <a:rPr lang="en-GB" altLang="it-IT" dirty="0" err="1">
                <a:latin typeface="Garamond" panose="02020404030301010803" pitchFamily="18" charset="0"/>
              </a:rPr>
              <a:t>Parte</a:t>
            </a:r>
            <a:r>
              <a:rPr lang="en-GB" altLang="it-IT" dirty="0">
                <a:latin typeface="Garamond" panose="02020404030301010803" pitchFamily="18" charset="0"/>
              </a:rPr>
              <a:t> I: Teoria </a:t>
            </a:r>
            <a:r>
              <a:rPr lang="en-GB" altLang="it-IT" dirty="0" err="1">
                <a:latin typeface="Garamond" panose="02020404030301010803" pitchFamily="18" charset="0"/>
              </a:rPr>
              <a:t>neoclassica</a:t>
            </a:r>
            <a:endParaRPr lang="en-GB" altLang="it-IT" dirty="0">
              <a:latin typeface="Garamond" panose="02020404030301010803" pitchFamily="18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E235C5BF-7A92-435A-AE6C-D6D4532B2265}"/>
              </a:ext>
            </a:extLst>
          </p:cNvPr>
          <p:cNvSpPr/>
          <p:nvPr/>
        </p:nvSpPr>
        <p:spPr bwMode="auto">
          <a:xfrm>
            <a:off x="611560" y="1412776"/>
            <a:ext cx="1296144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E2EDCACF-9253-4B8B-A3FB-2EC9AB3A0AC7}"/>
              </a:ext>
            </a:extLst>
          </p:cNvPr>
          <p:cNvSpPr txBox="1">
            <a:spLocks/>
          </p:cNvSpPr>
          <p:nvPr/>
        </p:nvSpPr>
        <p:spPr bwMode="auto">
          <a:xfrm>
            <a:off x="348261" y="1124744"/>
            <a:ext cx="8544219" cy="5194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22433"/>
              </a:buClr>
              <a:buChar char="•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562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981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+mj-lt"/>
              <a:buAutoNum type="arabicPeriod"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Spiegare e illustrare graficamente l’effetto di un aumento dell’offerta di lavoro su distribuzione del reddito, PIL e occupazione; </a:t>
            </a:r>
          </a:p>
          <a:p>
            <a:pPr marL="457200" indent="-457200" algn="just">
              <a:buFont typeface="+mj-lt"/>
              <a:buAutoNum type="arabicPeriod"/>
            </a:pP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Spiegare e illustrare graficamente l’effetto di un aumento del saggio di risparmio su distribuzione del reddito, PIL e occupazione; </a:t>
            </a:r>
          </a:p>
          <a:p>
            <a:pPr marL="457200" indent="-457200" algn="just">
              <a:buFont typeface="+mj-lt"/>
              <a:buAutoNum type="arabicPeriod"/>
            </a:pP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Spiegare e illustrare graficamente l’effetto di un aumento della spesa pubblica su distribuzione del reddito, PIL e occupazione.</a:t>
            </a:r>
          </a:p>
          <a:p>
            <a:pPr algn="just"/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571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>
            <a:extLst>
              <a:ext uri="{FF2B5EF4-FFF2-40B4-BE49-F238E27FC236}">
                <a16:creationId xmlns:a16="http://schemas.microsoft.com/office/drawing/2014/main" id="{9E9D7871-5470-4D91-8213-4A46E50285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84000"/>
            <a:ext cx="8712968" cy="1472791"/>
          </a:xfrm>
        </p:spPr>
        <p:txBody>
          <a:bodyPr/>
          <a:lstStyle/>
          <a:p>
            <a:pPr eaLnBrk="1" hangingPunct="1"/>
            <a:r>
              <a:rPr lang="en-GB" altLang="it-IT" dirty="0" err="1">
                <a:latin typeface="Garamond" panose="02020404030301010803" pitchFamily="18" charset="0"/>
              </a:rPr>
              <a:t>Parte</a:t>
            </a:r>
            <a:r>
              <a:rPr lang="en-GB" altLang="it-IT" dirty="0">
                <a:latin typeface="Garamond" panose="02020404030301010803" pitchFamily="18" charset="0"/>
              </a:rPr>
              <a:t> II: </a:t>
            </a:r>
            <a:r>
              <a:rPr lang="en-GB" altLang="it-IT" dirty="0" err="1">
                <a:latin typeface="Garamond" panose="02020404030301010803" pitchFamily="18" charset="0"/>
              </a:rPr>
              <a:t>Modello</a:t>
            </a:r>
            <a:r>
              <a:rPr lang="en-GB" altLang="it-IT" dirty="0">
                <a:latin typeface="Garamond" panose="02020404030301010803" pitchFamily="18" charset="0"/>
              </a:rPr>
              <a:t> IS-LM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E235C5BF-7A92-435A-AE6C-D6D4532B2265}"/>
              </a:ext>
            </a:extLst>
          </p:cNvPr>
          <p:cNvSpPr/>
          <p:nvPr/>
        </p:nvSpPr>
        <p:spPr bwMode="auto">
          <a:xfrm>
            <a:off x="611560" y="1412776"/>
            <a:ext cx="1296144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E2EDCACF-9253-4B8B-A3FB-2EC9AB3A0AC7}"/>
              </a:ext>
            </a:extLst>
          </p:cNvPr>
          <p:cNvSpPr txBox="1">
            <a:spLocks/>
          </p:cNvSpPr>
          <p:nvPr/>
        </p:nvSpPr>
        <p:spPr bwMode="auto">
          <a:xfrm>
            <a:off x="179512" y="548680"/>
            <a:ext cx="8544219" cy="5194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22433"/>
              </a:buClr>
              <a:buChar char="•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562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981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+mj-lt"/>
              <a:buAutoNum type="arabicPeriod"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Descrivere il funzionamento del mercato della moneta: da cosa dipende la domanda e l’offerta di moneta? Che effetto ha un’espansione del PIL sulla domanda di moneta e tasso d’interesse (data l’offerta costante)? Che effetto ha un aumento dell’offerta di moneta?</a:t>
            </a:r>
          </a:p>
          <a:p>
            <a:pPr marL="457200" indent="-457200" algn="just">
              <a:buFont typeface="+mj-lt"/>
              <a:buAutoNum type="arabicPeriod"/>
            </a:pP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Considerando il modello IS-LM, spiegare e illustrare graficamente l’effetto di una politica monetaria espansiva su PIL e </a:t>
            </a:r>
            <a:r>
              <a:rPr lang="it-IT" sz="2000">
                <a:latin typeface="Times New Roman" panose="02020603050405020304" pitchFamily="18" charset="0"/>
                <a:cs typeface="Times New Roman" panose="02020603050405020304" pitchFamily="18" charset="0"/>
              </a:rPr>
              <a:t>tasso d’interesse; </a:t>
            </a: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Considerando il modello IS-LM, spiegare e illustrare graficamente l’effetto di una politica fiscale espansiva su reddito e tasso d’interesse considerando una LM obbliqua. Che cos’è l’effetto spiazzamento? Come può essere aggirato?</a:t>
            </a:r>
          </a:p>
          <a:p>
            <a:pPr marL="457200" indent="-457200" algn="just">
              <a:buFont typeface="+mj-lt"/>
              <a:buAutoNum type="arabicPeriod"/>
            </a:pPr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Spiegare e illustrare graficamente l’effetto di un coordinamento della politica fiscale e monetaria su reddito e tasso d’interesse? Perché questo scenario di policy può essere equiparato allo scenario con LM orizzontale?</a:t>
            </a:r>
          </a:p>
          <a:p>
            <a:pPr algn="just"/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305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>
            <a:extLst>
              <a:ext uri="{FF2B5EF4-FFF2-40B4-BE49-F238E27FC236}">
                <a16:creationId xmlns:a16="http://schemas.microsoft.com/office/drawing/2014/main" id="{9E9D7871-5470-4D91-8213-4A46E50285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520" y="84000"/>
            <a:ext cx="8712968" cy="1472791"/>
          </a:xfrm>
        </p:spPr>
        <p:txBody>
          <a:bodyPr/>
          <a:lstStyle/>
          <a:p>
            <a:pPr eaLnBrk="1" hangingPunct="1"/>
            <a:r>
              <a:rPr lang="en-GB" altLang="it-IT" dirty="0" err="1">
                <a:latin typeface="Garamond" panose="02020404030301010803" pitchFamily="18" charset="0"/>
              </a:rPr>
              <a:t>Parte</a:t>
            </a:r>
            <a:r>
              <a:rPr lang="en-GB" altLang="it-IT" dirty="0">
                <a:latin typeface="Garamond" panose="02020404030301010803" pitchFamily="18" charset="0"/>
              </a:rPr>
              <a:t> III: </a:t>
            </a:r>
            <a:r>
              <a:rPr lang="en-GB" altLang="it-IT" dirty="0" err="1">
                <a:latin typeface="Garamond" panose="02020404030301010803" pitchFamily="18" charset="0"/>
              </a:rPr>
              <a:t>Modello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reddito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spesa</a:t>
            </a:r>
            <a:r>
              <a:rPr lang="en-GB" altLang="it-IT" dirty="0">
                <a:latin typeface="Garamond" panose="02020404030301010803" pitchFamily="18" charset="0"/>
              </a:rPr>
              <a:t> in </a:t>
            </a:r>
            <a:r>
              <a:rPr lang="en-GB" altLang="it-IT" dirty="0" err="1">
                <a:latin typeface="Garamond" panose="02020404030301010803" pitchFamily="18" charset="0"/>
              </a:rPr>
              <a:t>economia</a:t>
            </a:r>
            <a:r>
              <a:rPr lang="en-GB" altLang="it-IT" dirty="0">
                <a:latin typeface="Garamond" panose="02020404030301010803" pitchFamily="18" charset="0"/>
              </a:rPr>
              <a:t> </a:t>
            </a:r>
            <a:r>
              <a:rPr lang="en-GB" altLang="it-IT" dirty="0" err="1">
                <a:latin typeface="Garamond" panose="02020404030301010803" pitchFamily="18" charset="0"/>
              </a:rPr>
              <a:t>aperta</a:t>
            </a:r>
            <a:r>
              <a:rPr lang="en-GB" altLang="it-IT" dirty="0">
                <a:latin typeface="Garamond" panose="02020404030301010803" pitchFamily="18" charset="0"/>
              </a:rPr>
              <a:t>/</a:t>
            </a:r>
            <a:r>
              <a:rPr lang="en-GB" altLang="it-IT" dirty="0" err="1">
                <a:latin typeface="Garamond" panose="02020404030301010803" pitchFamily="18" charset="0"/>
              </a:rPr>
              <a:t>mercato</a:t>
            </a:r>
            <a:r>
              <a:rPr lang="en-GB" altLang="it-IT" dirty="0">
                <a:latin typeface="Garamond" panose="02020404030301010803" pitchFamily="18" charset="0"/>
              </a:rPr>
              <a:t> del </a:t>
            </a:r>
            <a:r>
              <a:rPr lang="en-GB" altLang="it-IT" dirty="0" err="1">
                <a:latin typeface="Garamond" panose="02020404030301010803" pitchFamily="18" charset="0"/>
              </a:rPr>
              <a:t>lavoro</a:t>
            </a:r>
            <a:endParaRPr lang="en-GB" altLang="it-IT" dirty="0">
              <a:latin typeface="Garamond" panose="02020404030301010803" pitchFamily="18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E235C5BF-7A92-435A-AE6C-D6D4532B2265}"/>
              </a:ext>
            </a:extLst>
          </p:cNvPr>
          <p:cNvSpPr/>
          <p:nvPr/>
        </p:nvSpPr>
        <p:spPr bwMode="auto">
          <a:xfrm>
            <a:off x="611560" y="1412776"/>
            <a:ext cx="1296144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E2EDCACF-9253-4B8B-A3FB-2EC9AB3A0AC7}"/>
              </a:ext>
            </a:extLst>
          </p:cNvPr>
          <p:cNvSpPr txBox="1">
            <a:spLocks/>
          </p:cNvSpPr>
          <p:nvPr/>
        </p:nvSpPr>
        <p:spPr bwMode="auto">
          <a:xfrm>
            <a:off x="211155" y="852240"/>
            <a:ext cx="8544219" cy="5194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22433"/>
              </a:buClr>
              <a:buChar char="•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562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981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Considerando il modello reddito-spesa in economia aperta, il </a:t>
            </a:r>
            <a:r>
              <a:rPr lang="it-IT" sz="2000">
                <a:latin typeface="Times New Roman" panose="02020603050405020304" pitchFamily="18" charset="0"/>
                <a:cs typeface="Times New Roman" panose="02020603050405020304" pitchFamily="18" charset="0"/>
              </a:rPr>
              <a:t>valore del moltiplicatore 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risulta più alto o più basso rispetto al caso di economia chiusa?</a:t>
            </a:r>
          </a:p>
          <a:p>
            <a:pPr algn="just"/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Come il tasso di cambio influenza esportazioni ed importazioni? Cosa accade alle importazioni/esportazioni se c’è un apprezzamento della moneta? Cosa accade alle importazioni/esportazioni se c’è un deprezzamento della moneta?</a:t>
            </a:r>
          </a:p>
          <a:p>
            <a:pPr algn="just"/>
            <a:endParaRPr 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Nella curva originaria di Phillips (con ancoraggio delle aspettative) che relazione c’è tra il tasso d’inflazione e il tasso di disoccupazione?</a:t>
            </a:r>
          </a:p>
        </p:txBody>
      </p:sp>
    </p:spTree>
    <p:extLst>
      <p:ext uri="{BB962C8B-B14F-4D97-AF65-F5344CB8AC3E}">
        <p14:creationId xmlns:p14="http://schemas.microsoft.com/office/powerpoint/2010/main" val="2102083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la sapienza">
  <a:themeElements>
    <a:clrScheme name="">
      <a:dk1>
        <a:srgbClr val="822433"/>
      </a:dk1>
      <a:lt1>
        <a:srgbClr val="FFFFFF"/>
      </a:lt1>
      <a:dk2>
        <a:srgbClr val="822433"/>
      </a:dk2>
      <a:lt2>
        <a:srgbClr val="808080"/>
      </a:lt2>
      <a:accent1>
        <a:srgbClr val="BBE0E3"/>
      </a:accent1>
      <a:accent2>
        <a:srgbClr val="FFFF00"/>
      </a:accent2>
      <a:accent3>
        <a:srgbClr val="FFFFFF"/>
      </a:accent3>
      <a:accent4>
        <a:srgbClr val="6E1D2A"/>
      </a:accent4>
      <a:accent5>
        <a:srgbClr val="DAEDEF"/>
      </a:accent5>
      <a:accent6>
        <a:srgbClr val="E7E700"/>
      </a:accent6>
      <a:hlink>
        <a:srgbClr val="0000FF"/>
      </a:hlink>
      <a:folHlink>
        <a:srgbClr val="FF0000"/>
      </a:folHlink>
    </a:clrScheme>
    <a:fontScheme name="la sapienza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9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altLang="it-IT" sz="9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  <a:txDef>
      <a:spPr>
        <a:blipFill>
          <a:blip xmlns:r="http://schemas.openxmlformats.org/officeDocument/2006/relationships" r:embed="rId1"/>
          <a:stretch>
            <a:fillRect l="-414"/>
          </a:stretch>
        </a:blipFill>
      </a:spPr>
      <a:bodyPr/>
      <a:lstStyle>
        <a:defPPr algn="l">
          <a:defRPr dirty="0">
            <a:noFill/>
          </a:defRPr>
        </a:defPPr>
      </a:lstStyle>
    </a:txDef>
  </a:objectDefaults>
  <a:extraClrSchemeLst>
    <a:extraClrScheme>
      <a:clrScheme name="la sapienza 1">
        <a:dk1>
          <a:srgbClr val="000000"/>
        </a:dk1>
        <a:lt1>
          <a:srgbClr val="FFFFFF"/>
        </a:lt1>
        <a:dk2>
          <a:srgbClr val="FFFFFF"/>
        </a:dk2>
        <a:lt2>
          <a:srgbClr val="2D2015"/>
        </a:lt2>
        <a:accent1>
          <a:srgbClr val="7C7C7C"/>
        </a:accent1>
        <a:accent2>
          <a:srgbClr val="FFFF7E"/>
        </a:accent2>
        <a:accent3>
          <a:srgbClr val="FFFFFF"/>
        </a:accent3>
        <a:accent4>
          <a:srgbClr val="000000"/>
        </a:accent4>
        <a:accent5>
          <a:srgbClr val="BFBFBF"/>
        </a:accent5>
        <a:accent6>
          <a:srgbClr val="E7E772"/>
        </a:accent6>
        <a:hlink>
          <a:srgbClr val="066778"/>
        </a:hlink>
        <a:folHlink>
          <a:srgbClr val="83002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Marco:Applications:Microsoft Office 2004:Modelli:Modelli personali:la sapienza.pot</Template>
  <TotalTime>0</TotalTime>
  <Words>328</Words>
  <Application>Microsoft Office PowerPoint</Application>
  <PresentationFormat>Presentazione su schermo (4:3)</PresentationFormat>
  <Paragraphs>28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Garamond</vt:lpstr>
      <vt:lpstr>Times New Roman</vt:lpstr>
      <vt:lpstr>la sapienza</vt:lpstr>
      <vt:lpstr>Corso di Economia Politica</vt:lpstr>
      <vt:lpstr>Parte I: Teoria neoclassica</vt:lpstr>
      <vt:lpstr>Parte II: Modello IS-LM</vt:lpstr>
      <vt:lpstr>Parte III: Modello reddito spesa in economia aperta/mercato del lavoro</vt:lpstr>
    </vt:vector>
  </TitlesOfParts>
  <Manager/>
  <Company>- -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subject/>
  <dc:creator>- -</dc:creator>
  <cp:keywords/>
  <dc:description/>
  <cp:lastModifiedBy>Lorenzo Di Domenico</cp:lastModifiedBy>
  <cp:revision>139</cp:revision>
  <cp:lastPrinted>2021-10-25T15:49:53Z</cp:lastPrinted>
  <dcterms:created xsi:type="dcterms:W3CDTF">2006-11-20T16:13:10Z</dcterms:created>
  <dcterms:modified xsi:type="dcterms:W3CDTF">2022-06-13T09:28:41Z</dcterms:modified>
  <cp:category/>
</cp:coreProperties>
</file>