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363" r:id="rId3"/>
    <p:sldId id="371" r:id="rId4"/>
    <p:sldId id="375" r:id="rId5"/>
    <p:sldId id="370" r:id="rId6"/>
    <p:sldId id="368" r:id="rId7"/>
    <p:sldId id="385" r:id="rId8"/>
    <p:sldId id="377" r:id="rId9"/>
    <p:sldId id="378" r:id="rId10"/>
    <p:sldId id="379" r:id="rId11"/>
    <p:sldId id="373" r:id="rId12"/>
    <p:sldId id="374" r:id="rId13"/>
    <p:sldId id="380" r:id="rId14"/>
    <p:sldId id="381" r:id="rId15"/>
    <p:sldId id="384" r:id="rId16"/>
    <p:sldId id="382" r:id="rId17"/>
    <p:sldId id="383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9FF"/>
    <a:srgbClr val="521B93"/>
    <a:srgbClr val="424242"/>
    <a:srgbClr val="712178"/>
    <a:srgbClr val="2E37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502"/>
    <p:restoredTop sz="94114"/>
  </p:normalViewPr>
  <p:slideViewPr>
    <p:cSldViewPr snapToGrid="0">
      <p:cViewPr varScale="1">
        <p:scale>
          <a:sx n="97" d="100"/>
          <a:sy n="97" d="100"/>
        </p:scale>
        <p:origin x="232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74D22-5072-E84E-B480-64A762CBB498}" type="datetimeFigureOut">
              <a:rPr lang="it-IT" smtClean="0"/>
              <a:t>20/11/25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D5AEF-C83F-624A-8ACF-FAE17F20E2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4270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5AEF-C83F-624A-8ACF-FAE17F20E2B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053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E264E0-FB52-675E-10EC-892D517538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E32C996-E79E-2C48-DF26-B08E535579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8C53D7-3D19-D54D-C822-6EE48A18E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20/11/25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023046-EE20-AF7B-43FB-A44A71824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9C86C73-13D0-9555-666D-0C9100CC3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9372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28C98A-4BE2-E3F5-7D4A-0C27030EE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4A1432C-4BE0-7AB4-1276-9D42EF4D9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2A8715-3FFC-025D-99E0-8C8C76E1A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20/11/25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D65120-40F8-FEBB-F29C-3454B3430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54B8B9-64BA-A9C8-5213-7EC9C0D35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448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03C5752-6194-68DD-4110-1FEB7FE5A0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F24EB9C-1C59-64A6-112C-6E9437FCA3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AEFBE0-FAC8-B699-922A-D69304859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20/11/25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2A6EEC-ABB0-703C-6C3B-231922464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8B7AAB-EDBB-9BDB-BE79-00479C0FC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19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5F37EA-63AE-4BF2-9536-92D24CEF0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461603-7059-BBF3-E461-B1E8A2B8A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1F477C-F76B-FF60-2C93-002639E5B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20/11/25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3A0AEC-8D68-F215-C190-2273646F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741A7A-EA3C-0F5A-F3D1-94900EFF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3194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46D7F1-C1F4-A164-7CDE-ADF3AE9BB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43E651B-0264-B48A-4B06-C4FA9497B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073EC7-DCF1-1F30-1618-457906F29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20/11/25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74791D-1513-0670-5500-4FD0F6B0D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489D82-6404-E16A-F857-A1DD1FDF5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5232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4BF2F4-0636-111A-DED8-5082EB154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7DC82D-C8BE-58F1-6792-604F6974F5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B5C0171-D259-F5D0-D47F-16650EE6A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2CEC8C2-07B3-3F77-8CBD-FAC8D1BB5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20/11/25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D8E2941-0619-39CD-0E95-C8F5320F6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2887E02-B5C4-57C4-AF3A-10B0468C9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196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AFF58B-9A82-1302-43E2-1C713767B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B045473-0D65-EA4C-B8E2-B0F25AA84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B443DEE-4AF0-0FA9-3518-BD165F256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86FCA57-EB7A-D9FB-D4EB-BCDB625089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21A2C54-F752-6F08-D225-41A4252E71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D5130EA-212F-774F-28E1-8B0D4D8C9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20/11/25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2294161-ACA2-D2A4-B4F0-F4AEB0E49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C205BE2-9DD1-86FF-9C18-7D794F539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2755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11AECD-A598-8930-FD05-1406766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C383197-44CD-8102-1336-3AFC75F02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20/11/25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D54DDCB-3F24-5816-AF82-31638D33E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179B6E4-00A5-0C7C-874B-9811BD44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464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2250683-4690-B7F9-FA8B-3D5FB22CB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20/11/25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85B1F87-0C25-BB7D-E018-41DD563D0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8926DC4-CB7C-8720-6182-711C7814B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7119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7125B4-A08A-7245-001D-6BF03EF17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5F4BD8-0817-6686-544C-E24E91B83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D01CAF3-8524-7B9C-9979-D4DA2B75B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F822C58-AF2C-30BF-0387-29185E5F9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20/11/25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683E744-C862-B8F1-A3D7-35A7BD76A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387502F-4AA8-B788-DDB9-F9D847E9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0513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E96545-4A3A-3D91-E125-87CA20537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28E9926-02DD-E435-D785-7A81F74E13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EE86364-A417-E2C8-96BE-143FF0AE2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A3D60C8-46C4-CBED-4750-1367632C6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20/11/25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DDCD6E4-37E6-F981-E514-55C4F1BDA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71B3317-D12B-F6ED-E997-9DFA3CE76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185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AB61F03-C014-8FC4-6DD0-7A81D3126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284472C-4F80-DA5C-0B0A-60610954D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3C37F7-72D4-46A9-B303-5337BA4291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8CCB4-A755-DE4A-A5AD-C73E95AD64A4}" type="datetimeFigureOut">
              <a:rPr lang="it-IT" smtClean="0"/>
              <a:t>20/11/25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11F0C3-A87C-2E45-7D52-FC35A713FD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6EC302-A175-F046-F0FE-FFBA6732C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940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07A83D-1E24-3C21-4698-CDA383EDAF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br>
              <a:rPr lang="it-IT" sz="4000" dirty="0">
                <a:solidFill>
                  <a:srgbClr val="521B93"/>
                </a:solidFill>
              </a:rPr>
            </a:br>
            <a:br>
              <a:rPr lang="it-IT" sz="4000" dirty="0">
                <a:solidFill>
                  <a:srgbClr val="521B93"/>
                </a:solidFill>
              </a:rPr>
            </a:br>
            <a:br>
              <a:rPr lang="it-IT" sz="4000" dirty="0">
                <a:solidFill>
                  <a:srgbClr val="521B93"/>
                </a:solidFill>
              </a:rPr>
            </a:br>
            <a:br>
              <a:rPr lang="it-IT" sz="4000" dirty="0">
                <a:solidFill>
                  <a:srgbClr val="521B93"/>
                </a:solidFill>
              </a:rPr>
            </a:br>
            <a:r>
              <a:rPr lang="it-IT" sz="4000" b="1" dirty="0">
                <a:solidFill>
                  <a:srgbClr val="521B93"/>
                </a:solidFill>
              </a:rPr>
              <a:t>2.2. </a:t>
            </a:r>
            <a:r>
              <a:rPr lang="it-IT" sz="4000" b="1" kern="0" dirty="0">
                <a:solidFill>
                  <a:srgbClr val="521B93"/>
                </a:solidFill>
                <a:effectLst/>
                <a:ea typeface="Times New Roman" panose="02020603050405020304" pitchFamily="18" charset="0"/>
              </a:rPr>
              <a:t>La guerra delle statue: </a:t>
            </a:r>
            <a:r>
              <a:rPr lang="it-IT" sz="4000" b="1" i="1" kern="0" dirty="0" err="1">
                <a:solidFill>
                  <a:srgbClr val="521B93"/>
                </a:solidFill>
                <a:effectLst/>
                <a:ea typeface="Times New Roman" panose="02020603050405020304" pitchFamily="18" charset="0"/>
              </a:rPr>
              <a:t>Cancel</a:t>
            </a:r>
            <a:r>
              <a:rPr lang="it-IT" sz="4000" b="1" i="1" kern="0" dirty="0">
                <a:solidFill>
                  <a:srgbClr val="521B93"/>
                </a:solidFill>
                <a:effectLst/>
                <a:ea typeface="Times New Roman" panose="02020603050405020304" pitchFamily="18" charset="0"/>
              </a:rPr>
              <a:t> Culture? </a:t>
            </a:r>
            <a:r>
              <a:rPr lang="it-IT" sz="4000" b="1" kern="0" dirty="0">
                <a:solidFill>
                  <a:srgbClr val="521B93"/>
                </a:solidFill>
                <a:effectLst/>
                <a:ea typeface="Times New Roman" panose="02020603050405020304" pitchFamily="18" charset="0"/>
              </a:rPr>
              <a:t>(II)</a:t>
            </a:r>
            <a:r>
              <a:rPr lang="it-IT" sz="4000" b="1" dirty="0">
                <a:solidFill>
                  <a:srgbClr val="521B93"/>
                </a:solidFill>
                <a:effectLst/>
              </a:rPr>
              <a:t> </a:t>
            </a:r>
            <a:endParaRPr lang="it-IT" sz="4000" b="1" dirty="0">
              <a:solidFill>
                <a:srgbClr val="521B93"/>
              </a:solidFill>
              <a:cs typeface="Calibri" panose="020F050202020403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F2CCCD7-0122-0B10-CBD5-BA48D8F81F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endParaRPr lang="it-IT" sz="1700" dirty="0"/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it-IT" sz="1700" dirty="0"/>
          </a:p>
          <a:p>
            <a:pPr algn="r"/>
            <a:endParaRPr lang="it-IT" dirty="0"/>
          </a:p>
          <a:p>
            <a:pPr algn="r"/>
            <a:r>
              <a:rPr lang="it-IT" sz="1500" dirty="0"/>
              <a:t>Storia del tempo presente</a:t>
            </a:r>
          </a:p>
          <a:p>
            <a:pPr algn="r"/>
            <a:r>
              <a:rPr lang="it-IT" sz="1500" dirty="0"/>
              <a:t>Prof.ssa Maddalena Carli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A84D5F-22F6-B09A-81C6-ADDA830047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2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000" y="5342611"/>
            <a:ext cx="504000" cy="5040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579054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45565D-8E4B-AF10-9755-7F539E501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Immagine che contiene testo, schermata, Sito Web, Pagina Web&#10;&#10;Il contenuto generato dall'IA potrebbe non essere corretto.">
            <a:extLst>
              <a:ext uri="{FF2B5EF4-FFF2-40B4-BE49-F238E27FC236}">
                <a16:creationId xmlns:a16="http://schemas.microsoft.com/office/drawing/2014/main" id="{B09E3C2D-0F50-E993-1081-5AEE35B302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316393"/>
            <a:ext cx="5181600" cy="3369802"/>
          </a:xfrm>
        </p:spPr>
      </p:pic>
    </p:spTree>
    <p:extLst>
      <p:ext uri="{BB962C8B-B14F-4D97-AF65-F5344CB8AC3E}">
        <p14:creationId xmlns:p14="http://schemas.microsoft.com/office/powerpoint/2010/main" val="3387604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pisode 60 - 'Merica — The Sculptor's Funeral">
            <a:extLst>
              <a:ext uri="{FF2B5EF4-FFF2-40B4-BE49-F238E27FC236}">
                <a16:creationId xmlns:a16="http://schemas.microsoft.com/office/drawing/2014/main" id="{311AE079-DDFD-D013-406A-BCC4E18D546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214" y="387000"/>
            <a:ext cx="4692942" cy="60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undefined">
            <a:extLst>
              <a:ext uri="{FF2B5EF4-FFF2-40B4-BE49-F238E27FC236}">
                <a16:creationId xmlns:a16="http://schemas.microsoft.com/office/drawing/2014/main" id="{7ECF6130-9FDE-01DC-A872-96DD9BFA450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2846" y="729000"/>
            <a:ext cx="4170138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421C3C8-9C01-C53E-EA0D-A3039E0FA4FF}"/>
              </a:ext>
            </a:extLst>
          </p:cNvPr>
          <p:cNvSpPr txBox="1"/>
          <p:nvPr/>
        </p:nvSpPr>
        <p:spPr>
          <a:xfrm>
            <a:off x="5588000" y="6218369"/>
            <a:ext cx="6439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Horatio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Greenhough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Rescue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(1853), Campidoglio, Washington DC.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Rimosse nel 1958</a:t>
            </a:r>
          </a:p>
        </p:txBody>
      </p:sp>
    </p:spTree>
    <p:extLst>
      <p:ext uri="{BB962C8B-B14F-4D97-AF65-F5344CB8AC3E}">
        <p14:creationId xmlns:p14="http://schemas.microsoft.com/office/powerpoint/2010/main" val="154318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Do-Ho Suh | Joan Mitchell Foundation">
            <a:extLst>
              <a:ext uri="{FF2B5EF4-FFF2-40B4-BE49-F238E27FC236}">
                <a16:creationId xmlns:a16="http://schemas.microsoft.com/office/drawing/2014/main" id="{4AA2675F-4A2E-FE2D-15B6-38EEDFFD6C0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811" y="315000"/>
            <a:ext cx="4163270" cy="62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egnaposto contenuto 12">
            <a:extLst>
              <a:ext uri="{FF2B5EF4-FFF2-40B4-BE49-F238E27FC236}">
                <a16:creationId xmlns:a16="http://schemas.microsoft.com/office/drawing/2014/main" id="{0B30E1C1-A075-64B8-11EF-81CE947062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638261" y="1557000"/>
            <a:ext cx="6553739" cy="37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208F027-D8E7-960B-424A-8E373BE5D064}"/>
              </a:ext>
            </a:extLst>
          </p:cNvPr>
          <p:cNvSpPr txBox="1"/>
          <p:nvPr/>
        </p:nvSpPr>
        <p:spPr>
          <a:xfrm>
            <a:off x="5892800" y="5791200"/>
            <a:ext cx="598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Ho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Figures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(1998),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MetroTech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Center Commons, Brooklyn, New York</a:t>
            </a:r>
          </a:p>
        </p:txBody>
      </p:sp>
    </p:spTree>
    <p:extLst>
      <p:ext uri="{BB962C8B-B14F-4D97-AF65-F5344CB8AC3E}">
        <p14:creationId xmlns:p14="http://schemas.microsoft.com/office/powerpoint/2010/main" val="395241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681726-19A2-C833-C3B3-4E4B3E09B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aryn Olivier, The Battle is Joined, 2017 | Tanya Bonakdar Gallery">
            <a:extLst>
              <a:ext uri="{FF2B5EF4-FFF2-40B4-BE49-F238E27FC236}">
                <a16:creationId xmlns:a16="http://schemas.microsoft.com/office/drawing/2014/main" id="{F89BE833-B01A-8283-EF90-D073390B425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274094"/>
            <a:ext cx="51816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92CE47E-111B-1A8B-B409-0116F7CEB968}"/>
              </a:ext>
            </a:extLst>
          </p:cNvPr>
          <p:cNvSpPr txBox="1"/>
          <p:nvPr/>
        </p:nvSpPr>
        <p:spPr>
          <a:xfrm>
            <a:off x="820313" y="6311900"/>
            <a:ext cx="7942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Karyn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Olivier,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Battle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Joined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(2017), Vernon Park, Germantown, Philadelphia</a:t>
            </a:r>
          </a:p>
        </p:txBody>
      </p:sp>
      <p:pic>
        <p:nvPicPr>
          <p:cNvPr id="2054" name="Picture 6" descr="Karyn Olivier, The Battle is Joined, 2017 | Tanya Bonakdar Gallery">
            <a:extLst>
              <a:ext uri="{FF2B5EF4-FFF2-40B4-BE49-F238E27FC236}">
                <a16:creationId xmlns:a16="http://schemas.microsoft.com/office/drawing/2014/main" id="{D0F8B235-3543-BAE9-9FEC-E1A291C19AE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479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53FE23-E967-DC35-49D1-DEED49282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5D3A39B-32AF-2BE5-C25A-CEB831F1B687}"/>
              </a:ext>
            </a:extLst>
          </p:cNvPr>
          <p:cNvSpPr txBox="1"/>
          <p:nvPr/>
        </p:nvSpPr>
        <p:spPr>
          <a:xfrm>
            <a:off x="1295400" y="5994400"/>
            <a:ext cx="9551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Antonin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Mercié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Paul Pujol,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 Lee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Monument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(1890),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Monument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Avenue, Richmond, Virginia.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Vandalizzata nel 2020, rimossa nel 2021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5712D9E-9B8F-CC07-5084-2729E600C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723900"/>
            <a:ext cx="6096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91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FE63F7-C7AA-CBDA-8741-CB96719DC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9D2E454-7638-C373-0E65-9E399B5F3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0" y="1143000"/>
            <a:ext cx="7594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73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BF28A4-D235-2682-2717-8A6AADA02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Usa. Rimossa la statua del generale Lee dall'ex capitale degli Stati  confederati - photogallery - Rai News">
            <a:extLst>
              <a:ext uri="{FF2B5EF4-FFF2-40B4-BE49-F238E27FC236}">
                <a16:creationId xmlns:a16="http://schemas.microsoft.com/office/drawing/2014/main" id="{AFB7F711-1A14-F375-8D1A-7F48CE104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088" y="0"/>
            <a:ext cx="10282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770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54522D-4371-D386-EDA6-6F3BABD52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aria aperta, cielo, albero, Cartellone&#10;&#10;Il contenuto generato dall'IA potrebbe non essere corretto.">
            <a:extLst>
              <a:ext uri="{FF2B5EF4-FFF2-40B4-BE49-F238E27FC236}">
                <a16:creationId xmlns:a16="http://schemas.microsoft.com/office/drawing/2014/main" id="{EC8092EB-4B17-43A4-3793-4CA0148A3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0769" y="1825625"/>
            <a:ext cx="6510461" cy="4351338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022298C-7B3B-009A-700E-7508B7B4BEFB}"/>
              </a:ext>
            </a:extLst>
          </p:cNvPr>
          <p:cNvSpPr txBox="1"/>
          <p:nvPr/>
        </p:nvSpPr>
        <p:spPr>
          <a:xfrm>
            <a:off x="7517074" y="6488668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Rimosso nel 2022</a:t>
            </a:r>
          </a:p>
        </p:txBody>
      </p:sp>
    </p:spTree>
    <p:extLst>
      <p:ext uri="{BB962C8B-B14F-4D97-AF65-F5344CB8AC3E}">
        <p14:creationId xmlns:p14="http://schemas.microsoft.com/office/powerpoint/2010/main" val="2389649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aetano Russo. Monumento a Cristoforo Colombo. New York City. 1892">
            <a:extLst>
              <a:ext uri="{FF2B5EF4-FFF2-40B4-BE49-F238E27FC236}">
                <a16:creationId xmlns:a16="http://schemas.microsoft.com/office/drawing/2014/main" id="{E32EABED-4F8D-43A8-1A8A-2907B40A489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35200" cy="51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lumbus Monument (New York City) - Wikiwand">
            <a:extLst>
              <a:ext uri="{FF2B5EF4-FFF2-40B4-BE49-F238E27FC236}">
                <a16:creationId xmlns:a16="http://schemas.microsoft.com/office/drawing/2014/main" id="{68931265-9041-F920-8DA8-91BAAB99F7D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5765" y="423000"/>
            <a:ext cx="2480900" cy="60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B3A5E92-9456-25A1-CDBA-E0529ACFCC7D}"/>
              </a:ext>
            </a:extLst>
          </p:cNvPr>
          <p:cNvSpPr txBox="1"/>
          <p:nvPr/>
        </p:nvSpPr>
        <p:spPr>
          <a:xfrm>
            <a:off x="114300" y="5422900"/>
            <a:ext cx="705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Gaetano Russo,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Columbus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monument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(1892), Columbus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Circle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New York</a:t>
            </a:r>
          </a:p>
        </p:txBody>
      </p:sp>
    </p:spTree>
    <p:extLst>
      <p:ext uri="{BB962C8B-B14F-4D97-AF65-F5344CB8AC3E}">
        <p14:creationId xmlns:p14="http://schemas.microsoft.com/office/powerpoint/2010/main" val="1551220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Furia contro le statue razziste - Corriere.it">
            <a:extLst>
              <a:ext uri="{FF2B5EF4-FFF2-40B4-BE49-F238E27FC236}">
                <a16:creationId xmlns:a16="http://schemas.microsoft.com/office/drawing/2014/main" id="{F9636EA6-388D-D12D-FEEF-79121563FFA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30000" cy="41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2ACEBD53-771E-F768-7724-E9864F976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260677"/>
            <a:ext cx="4191000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DDF004A-4023-9B7D-350C-F8ED7AF10E53}"/>
              </a:ext>
            </a:extLst>
          </p:cNvPr>
          <p:cNvSpPr txBox="1"/>
          <p:nvPr/>
        </p:nvSpPr>
        <p:spPr>
          <a:xfrm>
            <a:off x="1" y="4508500"/>
            <a:ext cx="645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Frederich Auguste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Bartholdi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Columbus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(1893), Columbus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Square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Providence, Rhode Island.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Vandalizzata nel 2019, rimossa nel 2020</a:t>
            </a:r>
          </a:p>
        </p:txBody>
      </p:sp>
    </p:spTree>
    <p:extLst>
      <p:ext uri="{BB962C8B-B14F-4D97-AF65-F5344CB8AC3E}">
        <p14:creationId xmlns:p14="http://schemas.microsoft.com/office/powerpoint/2010/main" val="506151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D73283-41ED-3475-C768-699B8AFFC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8204373-A43F-8701-82F1-BC0C350191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768350"/>
            <a:ext cx="7772400" cy="58293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7187CB1-5453-BEF2-AC10-26B1504B1065}"/>
              </a:ext>
            </a:extLst>
          </p:cNvPr>
          <p:cNvSpPr txBox="1"/>
          <p:nvPr/>
        </p:nvSpPr>
        <p:spPr>
          <a:xfrm>
            <a:off x="8229600" y="5627985"/>
            <a:ext cx="4666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Colleen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Cutschall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Indian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Memorial:</a:t>
            </a:r>
          </a:p>
          <a:p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Spirit Warriors. Little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Bighorne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Battlefield National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Monument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Montana (2003)</a:t>
            </a:r>
          </a:p>
        </p:txBody>
      </p:sp>
    </p:spTree>
    <p:extLst>
      <p:ext uri="{BB962C8B-B14F-4D97-AF65-F5344CB8AC3E}">
        <p14:creationId xmlns:p14="http://schemas.microsoft.com/office/powerpoint/2010/main" val="3573306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“Black Gash of Shame”—Revisiting the Vietnam Veterans Memorial  Controversy — Art21">
            <a:extLst>
              <a:ext uri="{FF2B5EF4-FFF2-40B4-BE49-F238E27FC236}">
                <a16:creationId xmlns:a16="http://schemas.microsoft.com/office/drawing/2014/main" id="{EC018244-2764-8A10-FDBC-394E8E3C61A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699374-B1BB-3162-6C0D-433BA58F1315}"/>
              </a:ext>
            </a:extLst>
          </p:cNvPr>
          <p:cNvSpPr txBox="1"/>
          <p:nvPr/>
        </p:nvSpPr>
        <p:spPr>
          <a:xfrm>
            <a:off x="7137400" y="1536700"/>
            <a:ext cx="393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Maya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Vietnam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Veterans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Memorial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(1982), West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Potomack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Park, Washington DC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563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94A3873-529C-4164-0B3E-08B83E071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084" y="459000"/>
            <a:ext cx="10573832" cy="59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77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188D47-92BF-0E90-AA42-331FB76AE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>
            <a:extLst>
              <a:ext uri="{FF2B5EF4-FFF2-40B4-BE49-F238E27FC236}">
                <a16:creationId xmlns:a16="http://schemas.microsoft.com/office/drawing/2014/main" id="{FFA1433F-A181-64E5-B149-F3DB046562F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000" y="2191544"/>
            <a:ext cx="35560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AE80300-D8E7-AAB3-FB1D-1CDAA15360C8}"/>
              </a:ext>
            </a:extLst>
          </p:cNvPr>
          <p:cNvSpPr txBox="1"/>
          <p:nvPr/>
        </p:nvSpPr>
        <p:spPr>
          <a:xfrm>
            <a:off x="7404100" y="1168400"/>
            <a:ext cx="3136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Frederik Hart,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Three Soldiers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(1984), West Potomac Park, Washington DC</a:t>
            </a:r>
          </a:p>
        </p:txBody>
      </p:sp>
      <p:pic>
        <p:nvPicPr>
          <p:cNvPr id="10248" name="Picture 8" descr="Image of the Vietnam Veterans Memorial">
            <a:extLst>
              <a:ext uri="{FF2B5EF4-FFF2-40B4-BE49-F238E27FC236}">
                <a16:creationId xmlns:a16="http://schemas.microsoft.com/office/drawing/2014/main" id="{0A27BDC7-11ED-21FB-6DD1-229563BBCDC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556669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028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02F232-5E4D-FDE9-3DCB-D02569C22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489FD73-7C87-73FD-4B4F-2C74C3E01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>
                <a:solidFill>
                  <a:srgbClr val="808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it-IT" sz="3600" dirty="0" err="1">
                <a:solidFill>
                  <a:srgbClr val="808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www.nps.gov</a:t>
            </a:r>
            <a:r>
              <a:rPr lang="it-IT" sz="3600" dirty="0">
                <a:solidFill>
                  <a:srgbClr val="808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/nama/</a:t>
            </a:r>
            <a:r>
              <a:rPr lang="it-IT" sz="3600" dirty="0" err="1">
                <a:solidFill>
                  <a:srgbClr val="808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planyourvisit</a:t>
            </a:r>
            <a:r>
              <a:rPr lang="it-IT" sz="3600" dirty="0">
                <a:solidFill>
                  <a:srgbClr val="808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/places-to-</a:t>
            </a:r>
            <a:r>
              <a:rPr lang="it-IT" sz="3600" dirty="0" err="1">
                <a:solidFill>
                  <a:srgbClr val="808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visit.htm</a:t>
            </a:r>
            <a:endParaRPr lang="it-IT" sz="3600" dirty="0">
              <a:solidFill>
                <a:srgbClr val="808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Segnaposto contenuto 6" descr="Immagine che contiene aria aperta, acqua, panorama, cielo&#10;&#10;Il contenuto generato dall'IA potrebbe non essere corretto.">
            <a:extLst>
              <a:ext uri="{FF2B5EF4-FFF2-40B4-BE49-F238E27FC236}">
                <a16:creationId xmlns:a16="http://schemas.microsoft.com/office/drawing/2014/main" id="{223B9D36-C8BD-D134-F14D-04F7A4BBA6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74" y="2578164"/>
            <a:ext cx="11768852" cy="2484000"/>
          </a:xfrm>
        </p:spPr>
      </p:pic>
    </p:spTree>
    <p:extLst>
      <p:ext uri="{BB962C8B-B14F-4D97-AF65-F5344CB8AC3E}">
        <p14:creationId xmlns:p14="http://schemas.microsoft.com/office/powerpoint/2010/main" val="924316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C00289-5008-2AA8-F908-94E52F82F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egnaposto contenuto 12" descr="Immagine che contiene testo, schermata, Sito Web, albero&#10;&#10;Il contenuto generato dall'IA potrebbe non essere corretto.">
            <a:extLst>
              <a:ext uri="{FF2B5EF4-FFF2-40B4-BE49-F238E27FC236}">
                <a16:creationId xmlns:a16="http://schemas.microsoft.com/office/drawing/2014/main" id="{A9E156C3-33F0-A27B-BB8A-D49A85B8A4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316393"/>
            <a:ext cx="5181600" cy="3369802"/>
          </a:xfrm>
        </p:spPr>
      </p:pic>
      <p:pic>
        <p:nvPicPr>
          <p:cNvPr id="15" name="Segnaposto contenuto 14" descr="Immagine che contiene testo, schermata, Sito Web, Pagina Web&#10;&#10;Il contenuto generato dall'IA potrebbe non essere corretto.">
            <a:extLst>
              <a:ext uri="{FF2B5EF4-FFF2-40B4-BE49-F238E27FC236}">
                <a16:creationId xmlns:a16="http://schemas.microsoft.com/office/drawing/2014/main" id="{690041A9-FE79-6F8F-0756-132684BC2D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316393"/>
            <a:ext cx="5181600" cy="3369802"/>
          </a:xfrm>
        </p:spPr>
      </p:pic>
    </p:spTree>
    <p:extLst>
      <p:ext uri="{BB962C8B-B14F-4D97-AF65-F5344CB8AC3E}">
        <p14:creationId xmlns:p14="http://schemas.microsoft.com/office/powerpoint/2010/main" val="6869478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8099</TotalTime>
  <Words>204</Words>
  <Application>Microsoft Macintosh PowerPoint</Application>
  <PresentationFormat>Widescreen</PresentationFormat>
  <Paragraphs>23</Paragraphs>
  <Slides>17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Tema di Office</vt:lpstr>
      <vt:lpstr>    2.2. La guerra delle statue: Cancel Culture? (II)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https://www.nps.gov/nama/planyourvisit/places-to-visit.htm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maddalena carli</dc:creator>
  <cp:lastModifiedBy>maddalena carli</cp:lastModifiedBy>
  <cp:revision>113</cp:revision>
  <dcterms:created xsi:type="dcterms:W3CDTF">2025-05-28T06:59:09Z</dcterms:created>
  <dcterms:modified xsi:type="dcterms:W3CDTF">2025-11-20T11:49:53Z</dcterms:modified>
</cp:coreProperties>
</file>