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2"/>
    <p:restoredTop sz="94648"/>
  </p:normalViewPr>
  <p:slideViewPr>
    <p:cSldViewPr snapToGrid="0">
      <p:cViewPr varScale="1">
        <p:scale>
          <a:sx n="109" d="100"/>
          <a:sy n="109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69C7B-6847-4CCD-809C-59622F6B671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7BF8C89-8B58-41C8-9D3F-C10C3B98A2C2}">
      <dgm:prSet/>
      <dgm:spPr/>
      <dgm:t>
        <a:bodyPr/>
        <a:lstStyle/>
        <a:p>
          <a:r>
            <a:rPr lang="it-IT"/>
            <a:t>Contributi relativi alla danza:</a:t>
          </a:r>
          <a:endParaRPr lang="en-US"/>
        </a:p>
      </dgm:t>
    </dgm:pt>
    <dgm:pt modelId="{7DC1F216-BD25-44A9-80E4-9C7169335DF6}" type="parTrans" cxnId="{96FF7DA5-8E6B-4AB5-BA31-5F5C7E37DFB3}">
      <dgm:prSet/>
      <dgm:spPr/>
      <dgm:t>
        <a:bodyPr/>
        <a:lstStyle/>
        <a:p>
          <a:endParaRPr lang="en-US"/>
        </a:p>
      </dgm:t>
    </dgm:pt>
    <dgm:pt modelId="{B22503C6-DE19-402E-AB20-B38CA43EF2D3}" type="sibTrans" cxnId="{96FF7DA5-8E6B-4AB5-BA31-5F5C7E37DFB3}">
      <dgm:prSet/>
      <dgm:spPr/>
      <dgm:t>
        <a:bodyPr/>
        <a:lstStyle/>
        <a:p>
          <a:endParaRPr lang="en-US"/>
        </a:p>
      </dgm:t>
    </dgm:pt>
    <dgm:pt modelId="{3B832748-37F5-40C3-ACB1-B4EFE3BD6A73}">
      <dgm:prSet/>
      <dgm:spPr/>
      <dgm:t>
        <a:bodyPr/>
        <a:lstStyle/>
        <a:p>
          <a:r>
            <a:rPr lang="it-IT"/>
            <a:t>articoli di presentazione</a:t>
          </a:r>
          <a:endParaRPr lang="en-US"/>
        </a:p>
      </dgm:t>
    </dgm:pt>
    <dgm:pt modelId="{C273315A-4204-40E4-8E12-0432BACB4F63}" type="parTrans" cxnId="{79208FFF-FEB8-4A49-9C86-44F4CA4DEAA9}">
      <dgm:prSet/>
      <dgm:spPr/>
      <dgm:t>
        <a:bodyPr/>
        <a:lstStyle/>
        <a:p>
          <a:endParaRPr lang="en-US"/>
        </a:p>
      </dgm:t>
    </dgm:pt>
    <dgm:pt modelId="{C7C4E9D5-A80C-498D-8016-F93E97686549}" type="sibTrans" cxnId="{79208FFF-FEB8-4A49-9C86-44F4CA4DEAA9}">
      <dgm:prSet/>
      <dgm:spPr/>
      <dgm:t>
        <a:bodyPr/>
        <a:lstStyle/>
        <a:p>
          <a:endParaRPr lang="en-US"/>
        </a:p>
      </dgm:t>
    </dgm:pt>
    <dgm:pt modelId="{70D43B15-ED7C-4F5D-91D8-427CFF3EC239}">
      <dgm:prSet/>
      <dgm:spPr/>
      <dgm:t>
        <a:bodyPr/>
        <a:lstStyle/>
        <a:p>
          <a:r>
            <a:rPr lang="it-IT"/>
            <a:t>critiche/recensioni</a:t>
          </a:r>
          <a:endParaRPr lang="en-US"/>
        </a:p>
      </dgm:t>
    </dgm:pt>
    <dgm:pt modelId="{D6A0F866-F90E-47DE-8017-36CA7A375056}" type="parTrans" cxnId="{0A275C9C-181E-48D9-B736-6D3252D71A80}">
      <dgm:prSet/>
      <dgm:spPr/>
      <dgm:t>
        <a:bodyPr/>
        <a:lstStyle/>
        <a:p>
          <a:endParaRPr lang="en-US"/>
        </a:p>
      </dgm:t>
    </dgm:pt>
    <dgm:pt modelId="{27886650-0EEE-4AB2-9490-045579A1D33D}" type="sibTrans" cxnId="{0A275C9C-181E-48D9-B736-6D3252D71A80}">
      <dgm:prSet/>
      <dgm:spPr/>
      <dgm:t>
        <a:bodyPr/>
        <a:lstStyle/>
        <a:p>
          <a:endParaRPr lang="en-US"/>
        </a:p>
      </dgm:t>
    </dgm:pt>
    <dgm:pt modelId="{74383CA9-35E7-43D9-AE21-9B6F3C999CC9}">
      <dgm:prSet/>
      <dgm:spPr/>
      <dgm:t>
        <a:bodyPr/>
        <a:lstStyle/>
        <a:p>
          <a:r>
            <a:rPr lang="it-IT"/>
            <a:t>interviste</a:t>
          </a:r>
          <a:endParaRPr lang="en-US"/>
        </a:p>
      </dgm:t>
    </dgm:pt>
    <dgm:pt modelId="{53D3B9CC-2FF0-4E3D-AA71-4CFB4D2C1B5B}" type="parTrans" cxnId="{198C84EC-E46B-4390-8D25-C173F96E04B4}">
      <dgm:prSet/>
      <dgm:spPr/>
      <dgm:t>
        <a:bodyPr/>
        <a:lstStyle/>
        <a:p>
          <a:endParaRPr lang="en-US"/>
        </a:p>
      </dgm:t>
    </dgm:pt>
    <dgm:pt modelId="{EEEB9D16-77A0-4A3F-8937-05E999FA7F05}" type="sibTrans" cxnId="{198C84EC-E46B-4390-8D25-C173F96E04B4}">
      <dgm:prSet/>
      <dgm:spPr/>
      <dgm:t>
        <a:bodyPr/>
        <a:lstStyle/>
        <a:p>
          <a:endParaRPr lang="en-US"/>
        </a:p>
      </dgm:t>
    </dgm:pt>
    <dgm:pt modelId="{45A765D9-D780-BE4E-A795-B02ED03D1F1A}" type="pres">
      <dgm:prSet presAssocID="{8EA69C7B-6847-4CCD-809C-59622F6B671C}" presName="linear" presStyleCnt="0">
        <dgm:presLayoutVars>
          <dgm:animLvl val="lvl"/>
          <dgm:resizeHandles val="exact"/>
        </dgm:presLayoutVars>
      </dgm:prSet>
      <dgm:spPr/>
    </dgm:pt>
    <dgm:pt modelId="{80C7B12B-D48B-2642-AD6F-FA1B0DF6AE68}" type="pres">
      <dgm:prSet presAssocID="{37BF8C89-8B58-41C8-9D3F-C10C3B98A2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62D338-1B7E-A646-937D-057D3DBC5185}" type="pres">
      <dgm:prSet presAssocID="{B22503C6-DE19-402E-AB20-B38CA43EF2D3}" presName="spacer" presStyleCnt="0"/>
      <dgm:spPr/>
    </dgm:pt>
    <dgm:pt modelId="{89CC8A51-D807-0046-A53B-CDDF9A96C5B4}" type="pres">
      <dgm:prSet presAssocID="{3B832748-37F5-40C3-ACB1-B4EFE3BD6A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63BBA0-FAA6-C94F-BF47-0A4C93A546B0}" type="pres">
      <dgm:prSet presAssocID="{C7C4E9D5-A80C-498D-8016-F93E97686549}" presName="spacer" presStyleCnt="0"/>
      <dgm:spPr/>
    </dgm:pt>
    <dgm:pt modelId="{4570B4E0-8C7D-C345-9E01-45839BD7D997}" type="pres">
      <dgm:prSet presAssocID="{70D43B15-ED7C-4F5D-91D8-427CFF3EC2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76E66E-708D-CC41-AEB3-35E4C0D3C595}" type="pres">
      <dgm:prSet presAssocID="{27886650-0EEE-4AB2-9490-045579A1D33D}" presName="spacer" presStyleCnt="0"/>
      <dgm:spPr/>
    </dgm:pt>
    <dgm:pt modelId="{62BCF10F-5B5C-164B-8044-FFB02371C397}" type="pres">
      <dgm:prSet presAssocID="{74383CA9-35E7-43D9-AE21-9B6F3C999C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69B517-ADA3-5E41-BD3D-EFC9C9B9B08B}" type="presOf" srcId="{8EA69C7B-6847-4CCD-809C-59622F6B671C}" destId="{45A765D9-D780-BE4E-A795-B02ED03D1F1A}" srcOrd="0" destOrd="0" presId="urn:microsoft.com/office/officeart/2005/8/layout/vList2"/>
    <dgm:cxn modelId="{7D87B031-F6CC-CD46-B7E3-F02686BD4B70}" type="presOf" srcId="{37BF8C89-8B58-41C8-9D3F-C10C3B98A2C2}" destId="{80C7B12B-D48B-2642-AD6F-FA1B0DF6AE68}" srcOrd="0" destOrd="0" presId="urn:microsoft.com/office/officeart/2005/8/layout/vList2"/>
    <dgm:cxn modelId="{0A275C9C-181E-48D9-B736-6D3252D71A80}" srcId="{8EA69C7B-6847-4CCD-809C-59622F6B671C}" destId="{70D43B15-ED7C-4F5D-91D8-427CFF3EC239}" srcOrd="2" destOrd="0" parTransId="{D6A0F866-F90E-47DE-8017-36CA7A375056}" sibTransId="{27886650-0EEE-4AB2-9490-045579A1D33D}"/>
    <dgm:cxn modelId="{96FF7DA5-8E6B-4AB5-BA31-5F5C7E37DFB3}" srcId="{8EA69C7B-6847-4CCD-809C-59622F6B671C}" destId="{37BF8C89-8B58-41C8-9D3F-C10C3B98A2C2}" srcOrd="0" destOrd="0" parTransId="{7DC1F216-BD25-44A9-80E4-9C7169335DF6}" sibTransId="{B22503C6-DE19-402E-AB20-B38CA43EF2D3}"/>
    <dgm:cxn modelId="{F7728EBC-2ACE-B54F-A9AC-EA6ABBEBAE87}" type="presOf" srcId="{3B832748-37F5-40C3-ACB1-B4EFE3BD6A73}" destId="{89CC8A51-D807-0046-A53B-CDDF9A96C5B4}" srcOrd="0" destOrd="0" presId="urn:microsoft.com/office/officeart/2005/8/layout/vList2"/>
    <dgm:cxn modelId="{B3F36EE2-0FD0-3A44-971F-2F9A39D1A07A}" type="presOf" srcId="{74383CA9-35E7-43D9-AE21-9B6F3C999CC9}" destId="{62BCF10F-5B5C-164B-8044-FFB02371C397}" srcOrd="0" destOrd="0" presId="urn:microsoft.com/office/officeart/2005/8/layout/vList2"/>
    <dgm:cxn modelId="{198C84EC-E46B-4390-8D25-C173F96E04B4}" srcId="{8EA69C7B-6847-4CCD-809C-59622F6B671C}" destId="{74383CA9-35E7-43D9-AE21-9B6F3C999CC9}" srcOrd="3" destOrd="0" parTransId="{53D3B9CC-2FF0-4E3D-AA71-4CFB4D2C1B5B}" sibTransId="{EEEB9D16-77A0-4A3F-8937-05E999FA7F05}"/>
    <dgm:cxn modelId="{C78D04F1-C0DC-BA4E-9190-79DCA7013569}" type="presOf" srcId="{70D43B15-ED7C-4F5D-91D8-427CFF3EC239}" destId="{4570B4E0-8C7D-C345-9E01-45839BD7D997}" srcOrd="0" destOrd="0" presId="urn:microsoft.com/office/officeart/2005/8/layout/vList2"/>
    <dgm:cxn modelId="{79208FFF-FEB8-4A49-9C86-44F4CA4DEAA9}" srcId="{8EA69C7B-6847-4CCD-809C-59622F6B671C}" destId="{3B832748-37F5-40C3-ACB1-B4EFE3BD6A73}" srcOrd="1" destOrd="0" parTransId="{C273315A-4204-40E4-8E12-0432BACB4F63}" sibTransId="{C7C4E9D5-A80C-498D-8016-F93E97686549}"/>
    <dgm:cxn modelId="{4F633327-5A3D-744A-9AB7-EB8226E6B5DD}" type="presParOf" srcId="{45A765D9-D780-BE4E-A795-B02ED03D1F1A}" destId="{80C7B12B-D48B-2642-AD6F-FA1B0DF6AE68}" srcOrd="0" destOrd="0" presId="urn:microsoft.com/office/officeart/2005/8/layout/vList2"/>
    <dgm:cxn modelId="{1522A547-33A5-D748-915D-E5C7149CC217}" type="presParOf" srcId="{45A765D9-D780-BE4E-A795-B02ED03D1F1A}" destId="{9B62D338-1B7E-A646-937D-057D3DBC5185}" srcOrd="1" destOrd="0" presId="urn:microsoft.com/office/officeart/2005/8/layout/vList2"/>
    <dgm:cxn modelId="{937D7CC3-F331-164F-A7D0-008C1BCF2BC5}" type="presParOf" srcId="{45A765D9-D780-BE4E-A795-B02ED03D1F1A}" destId="{89CC8A51-D807-0046-A53B-CDDF9A96C5B4}" srcOrd="2" destOrd="0" presId="urn:microsoft.com/office/officeart/2005/8/layout/vList2"/>
    <dgm:cxn modelId="{E9241194-AA7E-AC4A-85C4-2A8712E4FD6C}" type="presParOf" srcId="{45A765D9-D780-BE4E-A795-B02ED03D1F1A}" destId="{2163BBA0-FAA6-C94F-BF47-0A4C93A546B0}" srcOrd="3" destOrd="0" presId="urn:microsoft.com/office/officeart/2005/8/layout/vList2"/>
    <dgm:cxn modelId="{747FB6B5-1BF6-7248-B5EE-266616BB0CA1}" type="presParOf" srcId="{45A765D9-D780-BE4E-A795-B02ED03D1F1A}" destId="{4570B4E0-8C7D-C345-9E01-45839BD7D997}" srcOrd="4" destOrd="0" presId="urn:microsoft.com/office/officeart/2005/8/layout/vList2"/>
    <dgm:cxn modelId="{5B3626C7-B954-894F-BC6D-C93A59C06869}" type="presParOf" srcId="{45A765D9-D780-BE4E-A795-B02ED03D1F1A}" destId="{AF76E66E-708D-CC41-AEB3-35E4C0D3C595}" srcOrd="5" destOrd="0" presId="urn:microsoft.com/office/officeart/2005/8/layout/vList2"/>
    <dgm:cxn modelId="{308A6FC4-D50C-9D4A-8056-44FF0095A4BE}" type="presParOf" srcId="{45A765D9-D780-BE4E-A795-B02ED03D1F1A}" destId="{62BCF10F-5B5C-164B-8044-FFB02371C3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A297A-2C13-4988-980F-6338FF1B2E1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B15E87-DCA3-4F95-A8D8-E89D330C421D}">
      <dgm:prSet/>
      <dgm:spPr/>
      <dgm:t>
        <a:bodyPr/>
        <a:lstStyle/>
        <a:p>
          <a:pPr>
            <a:defRPr cap="all"/>
          </a:pPr>
          <a:r>
            <a:rPr lang="it-IT"/>
            <a:t>Critica di giudizio</a:t>
          </a:r>
          <a:endParaRPr lang="en-US"/>
        </a:p>
      </dgm:t>
    </dgm:pt>
    <dgm:pt modelId="{2E92C743-7218-4599-9B87-D32723C6D9B6}" type="parTrans" cxnId="{05B109B4-8DDA-4545-8C6B-2730E37FAB10}">
      <dgm:prSet/>
      <dgm:spPr/>
      <dgm:t>
        <a:bodyPr/>
        <a:lstStyle/>
        <a:p>
          <a:endParaRPr lang="en-US"/>
        </a:p>
      </dgm:t>
    </dgm:pt>
    <dgm:pt modelId="{74B6C841-5029-44DA-AAF7-6E68D595D80B}" type="sibTrans" cxnId="{05B109B4-8DDA-4545-8C6B-2730E37FAB10}">
      <dgm:prSet/>
      <dgm:spPr/>
      <dgm:t>
        <a:bodyPr/>
        <a:lstStyle/>
        <a:p>
          <a:endParaRPr lang="en-US"/>
        </a:p>
      </dgm:t>
    </dgm:pt>
    <dgm:pt modelId="{D399B43A-D2B7-41DE-95B3-F753B91AAF80}">
      <dgm:prSet/>
      <dgm:spPr/>
      <dgm:t>
        <a:bodyPr/>
        <a:lstStyle/>
        <a:p>
          <a:pPr>
            <a:defRPr cap="all"/>
          </a:pPr>
          <a:r>
            <a:rPr lang="it-IT"/>
            <a:t>critica descrittiva = comunicati stampa</a:t>
          </a:r>
          <a:endParaRPr lang="en-US"/>
        </a:p>
      </dgm:t>
    </dgm:pt>
    <dgm:pt modelId="{5F57552B-FD1B-48A8-8AFF-258B61D051DA}" type="parTrans" cxnId="{97DB73DF-DF9B-4BD4-8608-DCD737A92420}">
      <dgm:prSet/>
      <dgm:spPr/>
      <dgm:t>
        <a:bodyPr/>
        <a:lstStyle/>
        <a:p>
          <a:endParaRPr lang="en-US"/>
        </a:p>
      </dgm:t>
    </dgm:pt>
    <dgm:pt modelId="{F2BCAFC9-4623-4C8F-B2BB-35DCF89B51A0}" type="sibTrans" cxnId="{97DB73DF-DF9B-4BD4-8608-DCD737A92420}">
      <dgm:prSet/>
      <dgm:spPr/>
      <dgm:t>
        <a:bodyPr/>
        <a:lstStyle/>
        <a:p>
          <a:endParaRPr lang="en-US"/>
        </a:p>
      </dgm:t>
    </dgm:pt>
    <dgm:pt modelId="{3778099C-B0F8-4334-9E73-235045F42A9D}" type="pres">
      <dgm:prSet presAssocID="{C6EA297A-2C13-4988-980F-6338FF1B2E13}" presName="root" presStyleCnt="0">
        <dgm:presLayoutVars>
          <dgm:dir/>
          <dgm:resizeHandles val="exact"/>
        </dgm:presLayoutVars>
      </dgm:prSet>
      <dgm:spPr/>
    </dgm:pt>
    <dgm:pt modelId="{96799ECC-B5D9-47AA-8200-866295CD1E12}" type="pres">
      <dgm:prSet presAssocID="{5CB15E87-DCA3-4F95-A8D8-E89D330C421D}" presName="compNode" presStyleCnt="0"/>
      <dgm:spPr/>
    </dgm:pt>
    <dgm:pt modelId="{83108760-1CA0-4921-954C-E70F9AB09B7C}" type="pres">
      <dgm:prSet presAssocID="{5CB15E87-DCA3-4F95-A8D8-E89D330C421D}" presName="iconBgRect" presStyleLbl="bgShp" presStyleIdx="0" presStyleCnt="2"/>
      <dgm:spPr/>
    </dgm:pt>
    <dgm:pt modelId="{F9F7273D-76C0-4548-B762-78BDB06C62F1}" type="pres">
      <dgm:prSet presAssocID="{5CB15E87-DCA3-4F95-A8D8-E89D330C421D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1953D79-7D83-4F30-8214-81F3D8015038}" type="pres">
      <dgm:prSet presAssocID="{5CB15E87-DCA3-4F95-A8D8-E89D330C421D}" presName="spaceRect" presStyleCnt="0"/>
      <dgm:spPr/>
    </dgm:pt>
    <dgm:pt modelId="{783AD9DE-CB39-409A-8518-5B54258ED709}" type="pres">
      <dgm:prSet presAssocID="{5CB15E87-DCA3-4F95-A8D8-E89D330C421D}" presName="textRect" presStyleLbl="revTx" presStyleIdx="0" presStyleCnt="2">
        <dgm:presLayoutVars>
          <dgm:chMax val="1"/>
          <dgm:chPref val="1"/>
        </dgm:presLayoutVars>
      </dgm:prSet>
      <dgm:spPr/>
    </dgm:pt>
    <dgm:pt modelId="{9A99BB84-DF1A-4F04-8AD0-E594804EB695}" type="pres">
      <dgm:prSet presAssocID="{74B6C841-5029-44DA-AAF7-6E68D595D80B}" presName="sibTrans" presStyleCnt="0"/>
      <dgm:spPr/>
    </dgm:pt>
    <dgm:pt modelId="{6E01631D-ECC6-4D05-A4DC-00B592CA940C}" type="pres">
      <dgm:prSet presAssocID="{D399B43A-D2B7-41DE-95B3-F753B91AAF80}" presName="compNode" presStyleCnt="0"/>
      <dgm:spPr/>
    </dgm:pt>
    <dgm:pt modelId="{E74E992E-7695-4569-84FA-B168FA6209B4}" type="pres">
      <dgm:prSet presAssocID="{D399B43A-D2B7-41DE-95B3-F753B91AAF80}" presName="iconBgRect" presStyleLbl="bgShp" presStyleIdx="1" presStyleCnt="2"/>
      <dgm:spPr/>
    </dgm:pt>
    <dgm:pt modelId="{299E0687-EF1F-43A9-8090-E687D1E1E8B2}" type="pres">
      <dgm:prSet presAssocID="{D399B43A-D2B7-41DE-95B3-F753B91AAF80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"/>
        </a:ext>
      </dgm:extLst>
    </dgm:pt>
    <dgm:pt modelId="{9F569480-C7BB-492B-8E06-B32319074821}" type="pres">
      <dgm:prSet presAssocID="{D399B43A-D2B7-41DE-95B3-F753B91AAF80}" presName="spaceRect" presStyleCnt="0"/>
      <dgm:spPr/>
    </dgm:pt>
    <dgm:pt modelId="{AAABD4EB-40B6-46CA-9F8D-AC30A09CB96B}" type="pres">
      <dgm:prSet presAssocID="{D399B43A-D2B7-41DE-95B3-F753B91AAF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EDAB03-AF3B-4FF6-9B69-5B08F37FC19B}" type="presOf" srcId="{D399B43A-D2B7-41DE-95B3-F753B91AAF80}" destId="{AAABD4EB-40B6-46CA-9F8D-AC30A09CB96B}" srcOrd="0" destOrd="0" presId="urn:microsoft.com/office/officeart/2018/5/layout/IconCircleLabelList"/>
    <dgm:cxn modelId="{5D27FE25-18E6-446D-9EF4-D1993BECD577}" type="presOf" srcId="{5CB15E87-DCA3-4F95-A8D8-E89D330C421D}" destId="{783AD9DE-CB39-409A-8518-5B54258ED709}" srcOrd="0" destOrd="0" presId="urn:microsoft.com/office/officeart/2018/5/layout/IconCircleLabelList"/>
    <dgm:cxn modelId="{92D90980-FBD1-472F-8A2B-383FED63B9C8}" type="presOf" srcId="{C6EA297A-2C13-4988-980F-6338FF1B2E13}" destId="{3778099C-B0F8-4334-9E73-235045F42A9D}" srcOrd="0" destOrd="0" presId="urn:microsoft.com/office/officeart/2018/5/layout/IconCircleLabelList"/>
    <dgm:cxn modelId="{05B109B4-8DDA-4545-8C6B-2730E37FAB10}" srcId="{C6EA297A-2C13-4988-980F-6338FF1B2E13}" destId="{5CB15E87-DCA3-4F95-A8D8-E89D330C421D}" srcOrd="0" destOrd="0" parTransId="{2E92C743-7218-4599-9B87-D32723C6D9B6}" sibTransId="{74B6C841-5029-44DA-AAF7-6E68D595D80B}"/>
    <dgm:cxn modelId="{97DB73DF-DF9B-4BD4-8608-DCD737A92420}" srcId="{C6EA297A-2C13-4988-980F-6338FF1B2E13}" destId="{D399B43A-D2B7-41DE-95B3-F753B91AAF80}" srcOrd="1" destOrd="0" parTransId="{5F57552B-FD1B-48A8-8AFF-258B61D051DA}" sibTransId="{F2BCAFC9-4623-4C8F-B2BB-35DCF89B51A0}"/>
    <dgm:cxn modelId="{EB1F13F0-E65E-4EC0-A198-F45A9C23495D}" type="presParOf" srcId="{3778099C-B0F8-4334-9E73-235045F42A9D}" destId="{96799ECC-B5D9-47AA-8200-866295CD1E12}" srcOrd="0" destOrd="0" presId="urn:microsoft.com/office/officeart/2018/5/layout/IconCircleLabelList"/>
    <dgm:cxn modelId="{78CC4CF3-0E40-42F6-86BA-BD47FF82BB8F}" type="presParOf" srcId="{96799ECC-B5D9-47AA-8200-866295CD1E12}" destId="{83108760-1CA0-4921-954C-E70F9AB09B7C}" srcOrd="0" destOrd="0" presId="urn:microsoft.com/office/officeart/2018/5/layout/IconCircleLabelList"/>
    <dgm:cxn modelId="{B25DBD81-9F85-475B-BB4E-FAFD5BAC6C87}" type="presParOf" srcId="{96799ECC-B5D9-47AA-8200-866295CD1E12}" destId="{F9F7273D-76C0-4548-B762-78BDB06C62F1}" srcOrd="1" destOrd="0" presId="urn:microsoft.com/office/officeart/2018/5/layout/IconCircleLabelList"/>
    <dgm:cxn modelId="{A0995562-DB06-4985-AE6A-67D2B57B740E}" type="presParOf" srcId="{96799ECC-B5D9-47AA-8200-866295CD1E12}" destId="{51953D79-7D83-4F30-8214-81F3D8015038}" srcOrd="2" destOrd="0" presId="urn:microsoft.com/office/officeart/2018/5/layout/IconCircleLabelList"/>
    <dgm:cxn modelId="{2EDF0CB3-02CF-44DE-913C-D806D3429E34}" type="presParOf" srcId="{96799ECC-B5D9-47AA-8200-866295CD1E12}" destId="{783AD9DE-CB39-409A-8518-5B54258ED709}" srcOrd="3" destOrd="0" presId="urn:microsoft.com/office/officeart/2018/5/layout/IconCircleLabelList"/>
    <dgm:cxn modelId="{B4B78BB2-3671-4F51-959A-C00542D6FEFA}" type="presParOf" srcId="{3778099C-B0F8-4334-9E73-235045F42A9D}" destId="{9A99BB84-DF1A-4F04-8AD0-E594804EB695}" srcOrd="1" destOrd="0" presId="urn:microsoft.com/office/officeart/2018/5/layout/IconCircleLabelList"/>
    <dgm:cxn modelId="{679D8676-2B47-4148-8684-84B9D89FC4A9}" type="presParOf" srcId="{3778099C-B0F8-4334-9E73-235045F42A9D}" destId="{6E01631D-ECC6-4D05-A4DC-00B592CA940C}" srcOrd="2" destOrd="0" presId="urn:microsoft.com/office/officeart/2018/5/layout/IconCircleLabelList"/>
    <dgm:cxn modelId="{7953A039-1E69-4439-A9E5-7BF52F5F5CE5}" type="presParOf" srcId="{6E01631D-ECC6-4D05-A4DC-00B592CA940C}" destId="{E74E992E-7695-4569-84FA-B168FA6209B4}" srcOrd="0" destOrd="0" presId="urn:microsoft.com/office/officeart/2018/5/layout/IconCircleLabelList"/>
    <dgm:cxn modelId="{11805ED7-6F58-4354-BBCD-F7A9C4225920}" type="presParOf" srcId="{6E01631D-ECC6-4D05-A4DC-00B592CA940C}" destId="{299E0687-EF1F-43A9-8090-E687D1E1E8B2}" srcOrd="1" destOrd="0" presId="urn:microsoft.com/office/officeart/2018/5/layout/IconCircleLabelList"/>
    <dgm:cxn modelId="{1AD75FBA-C7B5-42C1-8BFC-5A982A1A7CA1}" type="presParOf" srcId="{6E01631D-ECC6-4D05-A4DC-00B592CA940C}" destId="{9F569480-C7BB-492B-8E06-B32319074821}" srcOrd="2" destOrd="0" presId="urn:microsoft.com/office/officeart/2018/5/layout/IconCircleLabelList"/>
    <dgm:cxn modelId="{6B804208-6576-45A4-B4F8-50BDC334AAEE}" type="presParOf" srcId="{6E01631D-ECC6-4D05-A4DC-00B592CA940C}" destId="{AAABD4EB-40B6-46CA-9F8D-AC30A09CB9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7B12B-D48B-2642-AD6F-FA1B0DF6AE68}">
      <dsp:nvSpPr>
        <dsp:cNvPr id="0" name=""/>
        <dsp:cNvSpPr/>
      </dsp:nvSpPr>
      <dsp:spPr>
        <a:xfrm>
          <a:off x="0" y="723600"/>
          <a:ext cx="6394703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Contributi relativi alla danza:</a:t>
          </a:r>
          <a:endParaRPr lang="en-US" sz="3600" kern="1200"/>
        </a:p>
      </dsp:txBody>
      <dsp:txXfrm>
        <a:off x="42151" y="765751"/>
        <a:ext cx="6310401" cy="779158"/>
      </dsp:txXfrm>
    </dsp:sp>
    <dsp:sp modelId="{89CC8A51-D807-0046-A53B-CDDF9A96C5B4}">
      <dsp:nvSpPr>
        <dsp:cNvPr id="0" name=""/>
        <dsp:cNvSpPr/>
      </dsp:nvSpPr>
      <dsp:spPr>
        <a:xfrm>
          <a:off x="0" y="1690740"/>
          <a:ext cx="6394703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articoli di presentazione</a:t>
          </a:r>
          <a:endParaRPr lang="en-US" sz="3600" kern="1200"/>
        </a:p>
      </dsp:txBody>
      <dsp:txXfrm>
        <a:off x="42151" y="1732891"/>
        <a:ext cx="6310401" cy="779158"/>
      </dsp:txXfrm>
    </dsp:sp>
    <dsp:sp modelId="{4570B4E0-8C7D-C345-9E01-45839BD7D997}">
      <dsp:nvSpPr>
        <dsp:cNvPr id="0" name=""/>
        <dsp:cNvSpPr/>
      </dsp:nvSpPr>
      <dsp:spPr>
        <a:xfrm>
          <a:off x="0" y="2657880"/>
          <a:ext cx="6394703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critiche/recensioni</a:t>
          </a:r>
          <a:endParaRPr lang="en-US" sz="3600" kern="1200"/>
        </a:p>
      </dsp:txBody>
      <dsp:txXfrm>
        <a:off x="42151" y="2700031"/>
        <a:ext cx="6310401" cy="779158"/>
      </dsp:txXfrm>
    </dsp:sp>
    <dsp:sp modelId="{62BCF10F-5B5C-164B-8044-FFB02371C397}">
      <dsp:nvSpPr>
        <dsp:cNvPr id="0" name=""/>
        <dsp:cNvSpPr/>
      </dsp:nvSpPr>
      <dsp:spPr>
        <a:xfrm>
          <a:off x="0" y="3625020"/>
          <a:ext cx="6394703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interviste</a:t>
          </a:r>
          <a:endParaRPr lang="en-US" sz="3600" kern="1200"/>
        </a:p>
      </dsp:txBody>
      <dsp:txXfrm>
        <a:off x="42151" y="3667171"/>
        <a:ext cx="6310401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8760-1CA0-4921-954C-E70F9AB09B7C}">
      <dsp:nvSpPr>
        <dsp:cNvPr id="0" name=""/>
        <dsp:cNvSpPr/>
      </dsp:nvSpPr>
      <dsp:spPr>
        <a:xfrm>
          <a:off x="1779624" y="485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7273D-76C0-4548-B762-78BDB06C62F1}">
      <dsp:nvSpPr>
        <dsp:cNvPr id="0" name=""/>
        <dsp:cNvSpPr/>
      </dsp:nvSpPr>
      <dsp:spPr>
        <a:xfrm>
          <a:off x="2247624" y="953999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AD9DE-CB39-409A-8518-5B54258ED709}">
      <dsp:nvSpPr>
        <dsp:cNvPr id="0" name=""/>
        <dsp:cNvSpPr/>
      </dsp:nvSpPr>
      <dsp:spPr>
        <a:xfrm>
          <a:off x="1077624" y="336600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500" kern="1200"/>
            <a:t>Critica di giudizio</a:t>
          </a:r>
          <a:endParaRPr lang="en-US" sz="2500" kern="1200"/>
        </a:p>
      </dsp:txBody>
      <dsp:txXfrm>
        <a:off x="1077624" y="3366000"/>
        <a:ext cx="3600000" cy="720000"/>
      </dsp:txXfrm>
    </dsp:sp>
    <dsp:sp modelId="{E74E992E-7695-4569-84FA-B168FA6209B4}">
      <dsp:nvSpPr>
        <dsp:cNvPr id="0" name=""/>
        <dsp:cNvSpPr/>
      </dsp:nvSpPr>
      <dsp:spPr>
        <a:xfrm>
          <a:off x="6009624" y="485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E0687-EF1F-43A9-8090-E687D1E1E8B2}">
      <dsp:nvSpPr>
        <dsp:cNvPr id="0" name=""/>
        <dsp:cNvSpPr/>
      </dsp:nvSpPr>
      <dsp:spPr>
        <a:xfrm>
          <a:off x="6477624" y="953999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BD4EB-40B6-46CA-9F8D-AC30A09CB96B}">
      <dsp:nvSpPr>
        <dsp:cNvPr id="0" name=""/>
        <dsp:cNvSpPr/>
      </dsp:nvSpPr>
      <dsp:spPr>
        <a:xfrm>
          <a:off x="5307624" y="336600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500" kern="1200"/>
            <a:t>critica descrittiva = comunicati stampa</a:t>
          </a:r>
          <a:endParaRPr lang="en-US" sz="2500" kern="1200"/>
        </a:p>
      </dsp:txBody>
      <dsp:txXfrm>
        <a:off x="5307624" y="336600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13483-A24C-97DB-1FAB-B1EE383D6793}"/>
              </a:ext>
            </a:extLst>
          </p:cNvPr>
          <p:cNvSpPr/>
          <p:nvPr/>
        </p:nvSpPr>
        <p:spPr>
          <a:xfrm>
            <a:off x="5067300" y="-429"/>
            <a:ext cx="7142987" cy="6857571"/>
          </a:xfrm>
          <a:prstGeom prst="rect">
            <a:avLst/>
          </a:prstGeom>
          <a:gradFill>
            <a:gsLst>
              <a:gs pos="0">
                <a:srgbClr val="FF411C"/>
              </a:gs>
              <a:gs pos="100000">
                <a:srgbClr val="92248E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BF15A-228E-7325-6D7D-982EA5375DC4}"/>
              </a:ext>
            </a:extLst>
          </p:cNvPr>
          <p:cNvSpPr/>
          <p:nvPr/>
        </p:nvSpPr>
        <p:spPr>
          <a:xfrm>
            <a:off x="5067301" y="0"/>
            <a:ext cx="7158340" cy="6858000"/>
          </a:xfrm>
          <a:prstGeom prst="rect">
            <a:avLst/>
          </a:prstGeom>
          <a:gradFill>
            <a:gsLst>
              <a:gs pos="27000">
                <a:srgbClr val="DA002F">
                  <a:alpha val="6000"/>
                </a:srgbClr>
              </a:gs>
              <a:gs pos="98000">
                <a:srgbClr val="9B3597">
                  <a:alpha val="72941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545E-CFDF-A40B-046E-AEC9E529B81C}"/>
              </a:ext>
            </a:extLst>
          </p:cNvPr>
          <p:cNvSpPr/>
          <p:nvPr/>
        </p:nvSpPr>
        <p:spPr>
          <a:xfrm rot="10800000">
            <a:off x="5067300" y="4571999"/>
            <a:ext cx="7158340" cy="2286000"/>
          </a:xfrm>
          <a:prstGeom prst="rect">
            <a:avLst/>
          </a:prstGeom>
          <a:gradFill>
            <a:gsLst>
              <a:gs pos="28000">
                <a:srgbClr val="FF907A">
                  <a:alpha val="40000"/>
                </a:srgbClr>
              </a:gs>
              <a:gs pos="100000">
                <a:srgbClr val="DA002F">
                  <a:alpha val="20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0503D3-D62B-0038-E24C-05C4B676AF66}"/>
              </a:ext>
            </a:extLst>
          </p:cNvPr>
          <p:cNvSpPr/>
          <p:nvPr/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2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27AFB-A171-440E-85AE-8173A49EBA6A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0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555FD-4C27-26F9-D396-F44BD2552350}"/>
              </a:ext>
            </a:extLst>
          </p:cNvPr>
          <p:cNvSpPr/>
          <p:nvPr/>
        </p:nvSpPr>
        <p:spPr>
          <a:xfrm flipH="1"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D9F56-D5FE-5416-E898-561CCD18E63E}"/>
              </a:ext>
            </a:extLst>
          </p:cNvPr>
          <p:cNvSpPr/>
          <p:nvPr/>
        </p:nvSpPr>
        <p:spPr>
          <a:xfrm>
            <a:off x="-7226" y="2522"/>
            <a:ext cx="12210294" cy="685547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312D2-549E-F681-7F68-B8AAD2F7696A}"/>
              </a:ext>
            </a:extLst>
          </p:cNvPr>
          <p:cNvSpPr/>
          <p:nvPr/>
        </p:nvSpPr>
        <p:spPr>
          <a:xfrm rot="10800000" flipH="1">
            <a:off x="383414" y="0"/>
            <a:ext cx="11826874" cy="6858000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4FFFC-E214-3024-4ED7-32DAAA7A66E0}"/>
              </a:ext>
            </a:extLst>
          </p:cNvPr>
          <p:cNvSpPr/>
          <p:nvPr/>
        </p:nvSpPr>
        <p:spPr>
          <a:xfrm rot="5400000" flipH="1">
            <a:off x="4945773" y="-4953002"/>
            <a:ext cx="2286000" cy="12192001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C23C4-6670-C4D3-CA25-EAF7EB91AC78}"/>
              </a:ext>
            </a:extLst>
          </p:cNvPr>
          <p:cNvSpPr/>
          <p:nvPr/>
        </p:nvSpPr>
        <p:spPr>
          <a:xfrm rot="10800000">
            <a:off x="3048" y="-5047"/>
            <a:ext cx="12188952" cy="6420678"/>
          </a:xfrm>
          <a:prstGeom prst="rect">
            <a:avLst/>
          </a:prstGeom>
          <a:gradFill>
            <a:gsLst>
              <a:gs pos="0">
                <a:srgbClr val="FA0036">
                  <a:alpha val="22000"/>
                </a:srgbClr>
              </a:gs>
              <a:gs pos="52000">
                <a:srgbClr val="FF907A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9AED1-BD83-3598-C1F0-DC7ED0150981}"/>
              </a:ext>
            </a:extLst>
          </p:cNvPr>
          <p:cNvSpPr/>
          <p:nvPr/>
        </p:nvSpPr>
        <p:spPr>
          <a:xfrm rot="20481594" flipH="1">
            <a:off x="6172247" y="62627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356616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6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9D34E2-F5B0-4166-BCAC-F99A4EBB0C26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5C5E01-6047-09D9-CA8C-ACF771ED4F5F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35CD2-2790-A02E-C1A3-EB251A110779}"/>
              </a:ext>
            </a:extLst>
          </p:cNvPr>
          <p:cNvSpPr/>
          <p:nvPr/>
        </p:nvSpPr>
        <p:spPr>
          <a:xfrm flipH="1">
            <a:off x="-2" y="0"/>
            <a:ext cx="6096000" cy="6858000"/>
          </a:xfrm>
          <a:prstGeom prst="rect">
            <a:avLst/>
          </a:prstGeom>
          <a:gradFill>
            <a:gsLst>
              <a:gs pos="8000">
                <a:srgbClr val="FF907A"/>
              </a:gs>
              <a:gs pos="100000">
                <a:srgbClr val="DA002F">
                  <a:alpha val="88627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BCFA5-D41F-08E8-0C59-3B6D1AE8FC85}"/>
              </a:ext>
            </a:extLst>
          </p:cNvPr>
          <p:cNvSpPr/>
          <p:nvPr/>
        </p:nvSpPr>
        <p:spPr>
          <a:xfrm flipH="1">
            <a:off x="0" y="17416"/>
            <a:ext cx="5067300" cy="6840156"/>
          </a:xfrm>
          <a:prstGeom prst="rect">
            <a:avLst/>
          </a:prstGeom>
          <a:gradFill>
            <a:gsLst>
              <a:gs pos="22000">
                <a:srgbClr val="FF5076">
                  <a:alpha val="0"/>
                </a:srgbClr>
              </a:gs>
              <a:gs pos="99000">
                <a:srgbClr val="92248E">
                  <a:alpha val="91765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33A7D-2BA4-F824-376C-8607C290E93B}"/>
              </a:ext>
            </a:extLst>
          </p:cNvPr>
          <p:cNvSpPr/>
          <p:nvPr/>
        </p:nvSpPr>
        <p:spPr>
          <a:xfrm rot="5400000" flipH="1">
            <a:off x="-20998" y="723590"/>
            <a:ext cx="6595192" cy="5638799"/>
          </a:xfrm>
          <a:prstGeom prst="rect">
            <a:avLst/>
          </a:prstGeom>
          <a:gradFill>
            <a:gsLst>
              <a:gs pos="2000">
                <a:srgbClr val="DA002F">
                  <a:alpha val="18824"/>
                </a:srgbClr>
              </a:gs>
              <a:gs pos="57000">
                <a:srgbClr val="FE4A0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C381E-3DA3-22D7-F3CB-6FF3B17D6865}"/>
              </a:ext>
            </a:extLst>
          </p:cNvPr>
          <p:cNvSpPr/>
          <p:nvPr/>
        </p:nvSpPr>
        <p:spPr>
          <a:xfrm rot="12508972">
            <a:off x="652110" y="71618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2745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029968"/>
            <a:ext cx="4398264" cy="282549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4304" y="584688"/>
            <a:ext cx="4517136" cy="5688623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2FDF1D-424D-4F55-8CAE-9342A40AFD81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0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3"/>
            <a:ext cx="12191998" cy="449257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742"/>
            <a:ext cx="6281929" cy="449258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014984"/>
            <a:ext cx="4489704" cy="1463040"/>
          </a:xfrm>
        </p:spPr>
        <p:txBody>
          <a:bodyPr anchor="t">
            <a:normAutofit/>
          </a:bodyPr>
          <a:lstStyle>
            <a:lvl1pPr>
              <a:defRPr sz="4000" cap="all" spc="7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6281928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6600" y="2633472"/>
            <a:ext cx="4498848" cy="2980944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685800" indent="-2286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019B1F-F9E0-40A8-8123-21681C0812EB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9FF914-ECFF-A4E1-AD86-108676B324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606AF-234E-F01C-E350-3E326E5ABE30}"/>
              </a:ext>
            </a:extLst>
          </p:cNvPr>
          <p:cNvSpPr/>
          <p:nvPr/>
        </p:nvSpPr>
        <p:spPr>
          <a:xfrm>
            <a:off x="-11209" y="0"/>
            <a:ext cx="12203208" cy="1698952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FF846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6AE3A-A1C7-E9CA-615A-87942C8FD35D}"/>
              </a:ext>
            </a:extLst>
          </p:cNvPr>
          <p:cNvSpPr/>
          <p:nvPr/>
        </p:nvSpPr>
        <p:spPr>
          <a:xfrm>
            <a:off x="-11210" y="4199"/>
            <a:ext cx="8126510" cy="1694753"/>
          </a:xfrm>
          <a:prstGeom prst="rect">
            <a:avLst/>
          </a:prstGeom>
          <a:gradFill>
            <a:gsLst>
              <a:gs pos="37000">
                <a:srgbClr val="FF6C4F">
                  <a:alpha val="41961"/>
                </a:srgbClr>
              </a:gs>
              <a:gs pos="99000">
                <a:srgbClr val="DA002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2EBC-AF50-5C78-B731-0C4380660AF5}"/>
              </a:ext>
            </a:extLst>
          </p:cNvPr>
          <p:cNvSpPr/>
          <p:nvPr/>
        </p:nvSpPr>
        <p:spPr>
          <a:xfrm>
            <a:off x="5466" y="-6046"/>
            <a:ext cx="12197741" cy="1694753"/>
          </a:xfrm>
          <a:prstGeom prst="rect">
            <a:avLst/>
          </a:prstGeom>
          <a:gradFill>
            <a:gsLst>
              <a:gs pos="32000">
                <a:srgbClr val="D861D4">
                  <a:alpha val="0"/>
                </a:srgbClr>
              </a:gs>
              <a:gs pos="100000">
                <a:srgbClr val="93258E">
                  <a:alpha val="65882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6AF6F-B60F-4C18-B9AB-ED82420774C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103120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103120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005E-1485-423F-B5D4-36E24475CFEE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1" y="1600200"/>
            <a:ext cx="4892656" cy="365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E31E-DF49-445C-800F-5FFC1FA8170B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1600200"/>
            <a:ext cx="6135624" cy="4297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D06-5B5C-452D-81B5-D55337162AD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4B41-77D5-4516-9B41-E9168C96B23B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8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626" y="704088"/>
            <a:ext cx="713232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7B679-27F6-4DEC-AE7E-AE12D4B5C168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68DFF7-84C4-DA92-2628-88F515669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6A-FFB7-7F91-94AA-423822AA8C38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B507E-31E7-16F8-CF5C-A1250BA873D8}"/>
              </a:ext>
            </a:extLst>
          </p:cNvPr>
          <p:cNvSpPr/>
          <p:nvPr/>
        </p:nvSpPr>
        <p:spPr>
          <a:xfrm flipH="1">
            <a:off x="8022440" y="6406116"/>
            <a:ext cx="4169557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640080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640080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47ADC-E381-68F6-8F09-4B69A1B925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2440" y="603504"/>
            <a:ext cx="35538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8DFB-5F24-4AAB-A84B-D248D5DAC033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63624"/>
            <a:ext cx="9985248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A4-07E8-484C-A268-7A7F4DBB4C79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71C36B-E56C-A499-1D3F-AC8DC09B0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72D07-FB95-F16C-6535-C8AEB3ACAFA0}"/>
              </a:ext>
            </a:extLst>
          </p:cNvPr>
          <p:cNvSpPr/>
          <p:nvPr/>
        </p:nvSpPr>
        <p:spPr>
          <a:xfrm rot="10800000" flipH="1">
            <a:off x="0" y="6408316"/>
            <a:ext cx="12192000" cy="449684"/>
          </a:xfrm>
          <a:prstGeom prst="rect">
            <a:avLst/>
          </a:prstGeom>
          <a:gradFill>
            <a:gsLst>
              <a:gs pos="14000">
                <a:srgbClr val="FE4A00">
                  <a:alpha val="27843"/>
                </a:srgbClr>
              </a:gs>
              <a:gs pos="100000">
                <a:srgbClr val="DA002F">
                  <a:alpha val="84706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AA119A-27E9-C86D-0929-AC7B5A35BD16}"/>
              </a:ext>
            </a:extLst>
          </p:cNvPr>
          <p:cNvSpPr/>
          <p:nvPr/>
        </p:nvSpPr>
        <p:spPr>
          <a:xfrm flipH="1">
            <a:off x="3807553" y="6408316"/>
            <a:ext cx="8384444" cy="449684"/>
          </a:xfrm>
          <a:prstGeom prst="rect">
            <a:avLst/>
          </a:prstGeom>
          <a:gradFill>
            <a:gsLst>
              <a:gs pos="9000">
                <a:srgbClr val="D861D4">
                  <a:alpha val="67843"/>
                </a:srgbClr>
              </a:gs>
              <a:gs pos="99000">
                <a:srgbClr val="92248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DF379E-0D41-B503-1F7F-4E6B2B90CC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3" y="603504"/>
            <a:ext cx="31925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4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71286253-1B6C-4476-BA10-7DFF05BDD8C1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9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41EC5E-2E3A-29A5-7F01-3D098A93F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1A6A-A82E-C28C-BC71-E59067A1D47F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683A0-4783-F398-8347-7EAF3DEE633C}"/>
              </a:ext>
            </a:extLst>
          </p:cNvPr>
          <p:cNvSpPr/>
          <p:nvPr/>
        </p:nvSpPr>
        <p:spPr>
          <a:xfrm flipH="1">
            <a:off x="8491125" y="6406116"/>
            <a:ext cx="370087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2572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917188-FC72-8B54-8EBD-7107C6956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91126" y="603504"/>
            <a:ext cx="3085177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721B-6321-48CC-A06F-4DC67D115E8F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6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0FDF4-E04E-45E3-73D7-9BD1BD2BCA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</a:extLst>
          </p:cNvPr>
          <p:cNvSpPr/>
          <p:nvPr/>
        </p:nvSpPr>
        <p:spPr>
          <a:xfrm flipH="1">
            <a:off x="5247320" y="6400799"/>
            <a:ext cx="6944677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475488"/>
            <a:ext cx="544068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567FAE1-288E-FD4A-3F64-DC3B7101D9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4643816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3912" y="1856232"/>
            <a:ext cx="544068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13992-B8EA-FD20-FD4D-5B72B7A440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5DF956-88B4-4B11-B70D-3316C48FAF0D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201357-21DD-EA1C-08A2-FA2DAB2250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46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05052-C3B6-6D2C-A5A8-3EFDF993E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E3123-7D9E-2A08-F196-CDF340945D9D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22AD7-5E04-F73B-69E6-5FA92F998C90}"/>
              </a:ext>
            </a:extLst>
          </p:cNvPr>
          <p:cNvSpPr/>
          <p:nvPr/>
        </p:nvSpPr>
        <p:spPr>
          <a:xfrm flipH="1">
            <a:off x="7284615" y="6400799"/>
            <a:ext cx="4907382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6681111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04D8-8BA8-480E-9129-E735C18CC49D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9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7562434" y="6406116"/>
            <a:ext cx="462956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7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2843784" cy="5111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2436" y="0"/>
            <a:ext cx="4629564" cy="64099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58DCA-69A1-40C7-8F11-9BD47CD4C93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5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8305800" y="6406116"/>
            <a:ext cx="3886200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8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3776472" cy="534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0"/>
            <a:ext cx="3886200" cy="640611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DFD5A6-3F5B-4C93-83C0-9BE650DA716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5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70C72-937F-4EEB-59FB-6FC29DF45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ABC61-0C94-EB2C-729D-13A2A74C04A2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E17B-3D55-4567-37F8-1842ADBFD144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3544"/>
            <a:ext cx="3840480" cy="250545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29184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511295"/>
            <a:ext cx="6172200" cy="2606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FE0BFE-5A09-4B35-B85E-8253DEA6CAA6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717-EA73-3C76-64BF-8AA29BC5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0BC6-378A-8F4F-1D44-FA6677F92D4E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C97FE-4F82-FCF7-08CC-137F322BADB5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9593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1324D-67C5-4E93-BC3F-7AE321E5F6D8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0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1"/>
            <a:ext cx="12191998" cy="449259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314"/>
            <a:ext cx="7783998" cy="449686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7783999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39FB1-C416-4550-8B7F-818DCA7584C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1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471F3A-3E6D-0DF1-74AB-CC9D04CFA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ED10C-5619-54D2-5D2D-E5D0A3E26E93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96777-297F-86C7-883A-2CA5E5F7CD86}"/>
              </a:ext>
            </a:extLst>
          </p:cNvPr>
          <p:cNvSpPr/>
          <p:nvPr/>
        </p:nvSpPr>
        <p:spPr>
          <a:xfrm flipH="1">
            <a:off x="6158536" y="6400799"/>
            <a:ext cx="6033460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2064"/>
            <a:ext cx="10844784" cy="117043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6A79F2-1363-2482-D116-A2760202AE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1984247"/>
            <a:ext cx="6214110" cy="387983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9959" y="1984248"/>
            <a:ext cx="3876346" cy="3879839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A390-4D48-496D-9CF9-AA47EC8054B6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CAF72-A322-2B88-2E9E-10B288C831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EF993-7F0D-4ECF-FD85-4AAFAAAF91C6}"/>
              </a:ext>
            </a:extLst>
          </p:cNvPr>
          <p:cNvSpPr/>
          <p:nvPr/>
        </p:nvSpPr>
        <p:spPr>
          <a:xfrm rot="10800000" flipH="1">
            <a:off x="0" y="4571999"/>
            <a:ext cx="12192003" cy="2286219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41E1-516D-D7D9-7CAC-EBABCB077CDD}"/>
              </a:ext>
            </a:extLst>
          </p:cNvPr>
          <p:cNvSpPr/>
          <p:nvPr/>
        </p:nvSpPr>
        <p:spPr>
          <a:xfrm rot="10800000" flipH="1">
            <a:off x="4038600" y="4571779"/>
            <a:ext cx="8151938" cy="2286329"/>
          </a:xfrm>
          <a:prstGeom prst="rect">
            <a:avLst/>
          </a:prstGeom>
          <a:gradFill>
            <a:gsLst>
              <a:gs pos="0">
                <a:srgbClr val="FF5076">
                  <a:alpha val="0"/>
                </a:srgbClr>
              </a:gs>
              <a:gs pos="99000">
                <a:srgbClr val="91049C">
                  <a:alpha val="81961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73ECF1-2707-D092-89EA-AC6D4B79E56F}"/>
              </a:ext>
            </a:extLst>
          </p:cNvPr>
          <p:cNvSpPr/>
          <p:nvPr/>
        </p:nvSpPr>
        <p:spPr>
          <a:xfrm rot="14834054">
            <a:off x="3015414" y="2996601"/>
            <a:ext cx="2352194" cy="3826944"/>
          </a:xfrm>
          <a:custGeom>
            <a:avLst/>
            <a:gdLst>
              <a:gd name="connsiteX0" fmla="*/ 2352194 w 2352194"/>
              <a:gd name="connsiteY0" fmla="*/ 8624 h 3826944"/>
              <a:gd name="connsiteX1" fmla="*/ 749804 w 2352194"/>
              <a:gd name="connsiteY1" fmla="*/ 3826944 h 3826944"/>
              <a:gd name="connsiteX2" fmla="*/ 566692 w 2352194"/>
              <a:gd name="connsiteY2" fmla="*/ 3648149 h 3826944"/>
              <a:gd name="connsiteX3" fmla="*/ 0 w 2352194"/>
              <a:gd name="connsiteY3" fmla="*/ 2181415 h 3826944"/>
              <a:gd name="connsiteX4" fmla="*/ 2181415 w 2352194"/>
              <a:gd name="connsiteY4" fmla="*/ 0 h 38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94" h="3826944">
                <a:moveTo>
                  <a:pt x="2352194" y="8624"/>
                </a:moveTo>
                <a:lnTo>
                  <a:pt x="749804" y="3826944"/>
                </a:lnTo>
                <a:lnTo>
                  <a:pt x="566692" y="3648149"/>
                </a:lnTo>
                <a:cubicBezTo>
                  <a:pt x="214596" y="3260758"/>
                  <a:pt x="0" y="2746147"/>
                  <a:pt x="0" y="2181415"/>
                </a:cubicBezTo>
                <a:cubicBezTo>
                  <a:pt x="0" y="976653"/>
                  <a:pt x="976652" y="0"/>
                  <a:pt x="2181415" y="0"/>
                </a:cubicBezTo>
                <a:close/>
              </a:path>
            </a:pathLst>
          </a:custGeom>
          <a:gradFill>
            <a:gsLst>
              <a:gs pos="0">
                <a:srgbClr val="FFBCAF">
                  <a:alpha val="33725"/>
                </a:srgbClr>
              </a:gs>
              <a:gs pos="100000">
                <a:srgbClr val="FF907A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FDA-46A6-DCC7-FA34-612FC4BF8109}"/>
              </a:ext>
            </a:extLst>
          </p:cNvPr>
          <p:cNvSpPr/>
          <p:nvPr/>
        </p:nvSpPr>
        <p:spPr>
          <a:xfrm flipH="1">
            <a:off x="3047998" y="4571999"/>
            <a:ext cx="9143999" cy="1841109"/>
          </a:xfrm>
          <a:prstGeom prst="rect">
            <a:avLst/>
          </a:prstGeom>
          <a:gradFill>
            <a:gsLst>
              <a:gs pos="0">
                <a:srgbClr val="FF411C">
                  <a:alpha val="29804"/>
                </a:srgbClr>
              </a:gs>
              <a:gs pos="78000">
                <a:srgbClr val="DA002F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91456"/>
            <a:ext cx="10570464" cy="11704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6025896"/>
            <a:ext cx="10579608" cy="4297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20621E-D3A1-DE2F-A48A-0A5F279572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602B3-F8C3-D957-5C3F-DF1749FA85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52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0E38CC7-EEB9-1AD7-7B03-603746FE3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5E238-6443-4E66-ABD7-AFE41A3FA712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3FF4E-D18A-13B0-6B0A-CF7AF0A52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1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99FD1-4C4F-942E-5C24-C7F30C3E10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93A5D-CF9E-656F-6E4D-BBE26617BBEC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37C8-31EA-E42D-7880-3FC907A897D8}"/>
              </a:ext>
            </a:extLst>
          </p:cNvPr>
          <p:cNvSpPr/>
          <p:nvPr/>
        </p:nvSpPr>
        <p:spPr>
          <a:xfrm flipH="1">
            <a:off x="4380987" y="6400799"/>
            <a:ext cx="7811009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2D447-6660-458A-13D3-C4FF07038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18" y="0"/>
            <a:ext cx="3520440" cy="36484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8072" y="704088"/>
            <a:ext cx="6428232" cy="523036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9BF-AB4A-41EB-BD3C-EE6397432347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0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5F419-3BE9-4269-E538-DB069E0C3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A2F20-DFC9-8EAE-10DC-BC89113C2D4F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C5968-63F8-AF79-49F2-4D9E9C22DD6B}"/>
              </a:ext>
            </a:extLst>
          </p:cNvPr>
          <p:cNvSpPr/>
          <p:nvPr/>
        </p:nvSpPr>
        <p:spPr>
          <a:xfrm flipH="1">
            <a:off x="3626812" y="6400799"/>
            <a:ext cx="8565184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3F22A9-E31A-48F3-DD64-8A17645324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2368296"/>
            <a:ext cx="278892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128" y="704088"/>
            <a:ext cx="7123176" cy="5175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CA1-E6E1-4903-A39F-729F30B73A81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34161-664F-95F7-2318-8455D39DC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F8B4-8FF0-1254-0A5B-CC22084F6C2D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ECA-F93C-A483-C4F1-29C42597B7D2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6865F-89CC-BE15-EAA2-7DE6517391D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FE0B0-2261-5CA7-AE61-EDC374B643E3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A7DB0-DE62-3BEE-FB72-481649D63F9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CEE29-6799-F2C5-729F-491AE62D49D7}"/>
              </a:ext>
            </a:extLst>
          </p:cNvPr>
          <p:cNvSpPr/>
          <p:nvPr/>
        </p:nvSpPr>
        <p:spPr>
          <a:xfrm>
            <a:off x="-18286" y="4719145"/>
            <a:ext cx="12221346" cy="21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974336"/>
            <a:ext cx="10433304" cy="144475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0704" y="704088"/>
            <a:ext cx="10661904" cy="3849624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D80555-5AA0-4039-B1D1-43225C709886}" type="datetime2">
              <a:rPr lang="en-US" smtClean="0"/>
              <a:t>Thursday, May 7,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B2D57-DDE5-A73E-9F8B-DA3ACB699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F834-30C7-711B-1DA9-E85C7CC17F11}"/>
              </a:ext>
            </a:extLst>
          </p:cNvPr>
          <p:cNvSpPr/>
          <p:nvPr/>
        </p:nvSpPr>
        <p:spPr>
          <a:xfrm flipH="1">
            <a:off x="18287" y="-2522"/>
            <a:ext cx="12192000" cy="68655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6A7B6-C07F-DDF6-2DA7-A25316E3DB49}"/>
              </a:ext>
            </a:extLst>
          </p:cNvPr>
          <p:cNvSpPr/>
          <p:nvPr/>
        </p:nvSpPr>
        <p:spPr>
          <a:xfrm>
            <a:off x="-7227" y="-5045"/>
            <a:ext cx="12217513" cy="6868091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767CC-CF27-DF8F-8449-932B71E7F814}"/>
              </a:ext>
            </a:extLst>
          </p:cNvPr>
          <p:cNvSpPr/>
          <p:nvPr/>
        </p:nvSpPr>
        <p:spPr>
          <a:xfrm rot="10800000" flipH="1">
            <a:off x="429475" y="-5045"/>
            <a:ext cx="11788038" cy="6863044"/>
          </a:xfrm>
          <a:prstGeom prst="rect">
            <a:avLst/>
          </a:prstGeom>
          <a:gradFill>
            <a:gsLst>
              <a:gs pos="0">
                <a:srgbClr val="FA0036">
                  <a:alpha val="3922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F59EC-E66B-10C0-FD29-4F5A7C07CC05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A4547-53B1-493D-CE90-DA2AB946D64A}"/>
              </a:ext>
            </a:extLst>
          </p:cNvPr>
          <p:cNvSpPr/>
          <p:nvPr/>
        </p:nvSpPr>
        <p:spPr>
          <a:xfrm rot="16200000">
            <a:off x="-900224" y="892997"/>
            <a:ext cx="6860522" cy="5074531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809744"/>
            <a:ext cx="8156448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282FB1-48E5-4F0A-9E9C-35DF3C629227}" type="datetime2">
              <a:rPr lang="en-US" smtClean="0"/>
              <a:t>Thursday, May 7,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0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603504"/>
            <a:ext cx="10863072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49A69-19C1-4748-AF82-9FE4A85BF936}" type="datetime2">
              <a:rPr lang="en-US" smtClean="0"/>
              <a:t>Thursday, May 7,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4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AFD00E-68E4-2C52-ADE7-B3CCEEF5D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0C64-A82F-539E-FA22-E9EDFA88F0CB}"/>
              </a:ext>
            </a:extLst>
          </p:cNvPr>
          <p:cNvSpPr/>
          <p:nvPr/>
        </p:nvSpPr>
        <p:spPr>
          <a:xfrm flipH="1">
            <a:off x="-1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1035-B1FE-075C-1780-50D3B30B2326}"/>
              </a:ext>
            </a:extLst>
          </p:cNvPr>
          <p:cNvSpPr/>
          <p:nvPr/>
        </p:nvSpPr>
        <p:spPr>
          <a:xfrm flipH="1">
            <a:off x="-6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594AB-F53B-583B-B352-D96F6BEA3EAE}"/>
              </a:ext>
            </a:extLst>
          </p:cNvPr>
          <p:cNvSpPr/>
          <p:nvPr/>
        </p:nvSpPr>
        <p:spPr>
          <a:xfrm rot="5400000" flipH="1">
            <a:off x="-1890835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6DC94B-3BDB-1A55-CF02-E0ACF543DF06}"/>
              </a:ext>
            </a:extLst>
          </p:cNvPr>
          <p:cNvSpPr/>
          <p:nvPr/>
        </p:nvSpPr>
        <p:spPr>
          <a:xfrm rot="10800000">
            <a:off x="-25" y="875999"/>
            <a:ext cx="2609262" cy="4648800"/>
          </a:xfrm>
          <a:custGeom>
            <a:avLst/>
            <a:gdLst>
              <a:gd name="connsiteX0" fmla="*/ 2324400 w 2609262"/>
              <a:gd name="connsiteY0" fmla="*/ 4648800 h 4648800"/>
              <a:gd name="connsiteX1" fmla="*/ 0 w 2609262"/>
              <a:gd name="connsiteY1" fmla="*/ 2324400 h 4648800"/>
              <a:gd name="connsiteX2" fmla="*/ 2324400 w 2609262"/>
              <a:gd name="connsiteY2" fmla="*/ 0 h 4648800"/>
              <a:gd name="connsiteX3" fmla="*/ 2562056 w 2609262"/>
              <a:gd name="connsiteY3" fmla="*/ 12001 h 4648800"/>
              <a:gd name="connsiteX4" fmla="*/ 2609262 w 2609262"/>
              <a:gd name="connsiteY4" fmla="*/ 19205 h 4648800"/>
              <a:gd name="connsiteX5" fmla="*/ 2609262 w 2609262"/>
              <a:gd name="connsiteY5" fmla="*/ 4629595 h 4648800"/>
              <a:gd name="connsiteX6" fmla="*/ 2562056 w 2609262"/>
              <a:gd name="connsiteY6" fmla="*/ 4636799 h 4648800"/>
              <a:gd name="connsiteX7" fmla="*/ 2324400 w 2609262"/>
              <a:gd name="connsiteY7" fmla="*/ 4648800 h 4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62" h="4648800">
                <a:moveTo>
                  <a:pt x="2324400" y="4648800"/>
                </a:moveTo>
                <a:cubicBezTo>
                  <a:pt x="1040669" y="4648800"/>
                  <a:pt x="0" y="3608131"/>
                  <a:pt x="0" y="2324400"/>
                </a:cubicBezTo>
                <a:cubicBezTo>
                  <a:pt x="0" y="1040669"/>
                  <a:pt x="1040669" y="0"/>
                  <a:pt x="2324400" y="0"/>
                </a:cubicBezTo>
                <a:cubicBezTo>
                  <a:pt x="2404633" y="0"/>
                  <a:pt x="2483917" y="4065"/>
                  <a:pt x="2562056" y="12001"/>
                </a:cubicBezTo>
                <a:lnTo>
                  <a:pt x="2609262" y="19205"/>
                </a:lnTo>
                <a:lnTo>
                  <a:pt x="2609262" y="4629595"/>
                </a:lnTo>
                <a:lnTo>
                  <a:pt x="2562056" y="4636799"/>
                </a:lnTo>
                <a:cubicBezTo>
                  <a:pt x="2483917" y="4644735"/>
                  <a:pt x="2404633" y="4648800"/>
                  <a:pt x="2324400" y="4648800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7458" y="731520"/>
            <a:ext cx="6794097" cy="555955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528E2-81C6-40A8-BAF0-0F7E271EAAEB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1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48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40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605F-F3B5-44D1-B7F6-31C6B11C8978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2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09A4D1-63C5-2E23-5C6B-F8AF947821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070271-1317-4457-72C3-9560AF9D7416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EA2358-7C35-E7F3-E8C3-3D28909E4016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347F1A-F45E-1DB5-00F2-8254D6979D4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F8B62-DFD0-EBF8-5BB9-282EB5B6124B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BCED88-F67D-F1DB-27DB-72BF0D6DDBF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EBBFD2-5112-E929-5402-0348DC2938AB}"/>
              </a:ext>
            </a:extLst>
          </p:cNvPr>
          <p:cNvSpPr/>
          <p:nvPr/>
        </p:nvSpPr>
        <p:spPr>
          <a:xfrm rot="12508972">
            <a:off x="5465204" y="1877618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69311F-FD36-C119-8B93-522F477634FB}"/>
              </a:ext>
            </a:extLst>
          </p:cNvPr>
          <p:cNvSpPr/>
          <p:nvPr/>
        </p:nvSpPr>
        <p:spPr>
          <a:xfrm flipV="1">
            <a:off x="-18286" y="-5046"/>
            <a:ext cx="12221346" cy="509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19" y="731520"/>
            <a:ext cx="9181224" cy="3806425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46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4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5DB-B0AB-4B30-B4E2-CD0D5A14763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1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6A6A9-A341-BF9D-FA80-3868D42AC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BFB5-5C25-0FCB-27C7-A478767CACAC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5F22C-2988-B6EC-AA0B-D03BCA1A0B45}"/>
              </a:ext>
            </a:extLst>
          </p:cNvPr>
          <p:cNvSpPr/>
          <p:nvPr/>
        </p:nvSpPr>
        <p:spPr>
          <a:xfrm rot="10800000" flipH="1">
            <a:off x="1009651" y="4853253"/>
            <a:ext cx="10172700" cy="976045"/>
          </a:xfrm>
          <a:prstGeom prst="rect">
            <a:avLst/>
          </a:prstGeom>
          <a:gradFill>
            <a:gsLst>
              <a:gs pos="0">
                <a:srgbClr val="FE4A00">
                  <a:alpha val="66667"/>
                </a:srgbClr>
              </a:gs>
              <a:gs pos="100000">
                <a:srgbClr val="9C2C97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9EC5E-5DB0-5907-06E8-B18F1AE29144}"/>
              </a:ext>
            </a:extLst>
          </p:cNvPr>
          <p:cNvSpPr/>
          <p:nvPr/>
        </p:nvSpPr>
        <p:spPr>
          <a:xfrm flipH="1">
            <a:off x="1009648" y="4853256"/>
            <a:ext cx="7105652" cy="976043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0056"/>
            <a:ext cx="9198864" cy="64922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1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20824" y="1737360"/>
            <a:ext cx="8156448" cy="25694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3500"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9EA1B-07C3-4F43-B7BA-72BA44EE9757}" type="datetime2">
              <a:rPr lang="en-US" smtClean="0"/>
              <a:t>Thursday, May 7,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513F4-C880-287E-B00A-BD9B413CB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8A6AB-C3A8-7501-6BC6-83CFA6C0F9A3}"/>
              </a:ext>
            </a:extLst>
          </p:cNvPr>
          <p:cNvSpPr/>
          <p:nvPr/>
        </p:nvSpPr>
        <p:spPr>
          <a:xfrm>
            <a:off x="1009651" y="1028698"/>
            <a:ext cx="10172706" cy="48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F9668-0C20-D45C-536B-66FBB7F30C45}"/>
              </a:ext>
            </a:extLst>
          </p:cNvPr>
          <p:cNvSpPr/>
          <p:nvPr/>
        </p:nvSpPr>
        <p:spPr>
          <a:xfrm flipH="1">
            <a:off x="1009649" y="1028699"/>
            <a:ext cx="10174534" cy="4800598"/>
          </a:xfrm>
          <a:prstGeom prst="rect">
            <a:avLst/>
          </a:prstGeom>
          <a:gradFill>
            <a:gsLst>
              <a:gs pos="9000">
                <a:srgbClr val="FF9265"/>
              </a:gs>
              <a:gs pos="95000">
                <a:srgbClr val="DA002F">
                  <a:alpha val="79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2C855-B15C-090B-5493-3D36B8A52654}"/>
              </a:ext>
            </a:extLst>
          </p:cNvPr>
          <p:cNvSpPr/>
          <p:nvPr/>
        </p:nvSpPr>
        <p:spPr>
          <a:xfrm rot="10800000" flipH="1">
            <a:off x="1005991" y="4421079"/>
            <a:ext cx="10176358" cy="1408215"/>
          </a:xfrm>
          <a:prstGeom prst="rect">
            <a:avLst/>
          </a:prstGeom>
          <a:gradFill>
            <a:gsLst>
              <a:gs pos="26000">
                <a:srgbClr val="BA0267">
                  <a:alpha val="0"/>
                </a:srgbClr>
              </a:gs>
              <a:gs pos="95000">
                <a:srgbClr val="9B3597">
                  <a:alpha val="62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1CB20-1010-8C73-0086-CAB904E4B99D}"/>
              </a:ext>
            </a:extLst>
          </p:cNvPr>
          <p:cNvSpPr/>
          <p:nvPr/>
        </p:nvSpPr>
        <p:spPr>
          <a:xfrm rot="5400000" flipH="1">
            <a:off x="3568444" y="-1531928"/>
            <a:ext cx="4800598" cy="9921854"/>
          </a:xfrm>
          <a:prstGeom prst="rect">
            <a:avLst/>
          </a:prstGeom>
          <a:gradFill>
            <a:gsLst>
              <a:gs pos="22000">
                <a:srgbClr val="A60296">
                  <a:alpha val="49000"/>
                </a:srgbClr>
              </a:gs>
              <a:gs pos="99000">
                <a:srgbClr val="DA002F">
                  <a:alpha val="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4736592"/>
            <a:ext cx="8349303" cy="7955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200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481328"/>
            <a:ext cx="8001000" cy="2752344"/>
          </a:xfrm>
        </p:spPr>
        <p:txBody>
          <a:bodyPr vert="horz" lIns="91440" tIns="45720" rIns="91440" bIns="45720" rtlCol="0" anchor="ctr">
            <a:normAutofit/>
          </a:bodyPr>
          <a:lstStyle>
            <a:lvl1pPr marL="128016" indent="-137160">
              <a:lnSpc>
                <a:spcPct val="110000"/>
              </a:lnSpc>
              <a:buNone/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C3807E-EE2A-4FC6-9EE1-019AAE762D48}" type="datetime2">
              <a:rPr lang="en-US" smtClean="0"/>
              <a:t>Thursday, May 7,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D7BB-25B8-B7A3-8E13-EDE8E1090689}"/>
              </a:ext>
            </a:extLst>
          </p:cNvPr>
          <p:cNvSpPr/>
          <p:nvPr/>
        </p:nvSpPr>
        <p:spPr>
          <a:xfrm rot="10800000" flipH="1">
            <a:off x="0" y="0"/>
            <a:ext cx="6096000" cy="6868461"/>
          </a:xfrm>
          <a:prstGeom prst="rect">
            <a:avLst/>
          </a:prstGeom>
          <a:gradFill>
            <a:gsLst>
              <a:gs pos="0">
                <a:srgbClr val="FE4A00">
                  <a:alpha val="65882"/>
                </a:srgbClr>
              </a:gs>
              <a:gs pos="100000">
                <a:srgbClr val="A6025C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C05D2-D53F-950D-185E-08B200EEFEB9}"/>
              </a:ext>
            </a:extLst>
          </p:cNvPr>
          <p:cNvSpPr/>
          <p:nvPr/>
        </p:nvSpPr>
        <p:spPr>
          <a:xfrm rot="10800000" flipH="1">
            <a:off x="-18287" y="4582455"/>
            <a:ext cx="6114286" cy="2275539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99000">
                <a:srgbClr val="92248E">
                  <a:alpha val="2666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AF5C2-3AA9-7510-308E-9D21678F7EFC}"/>
              </a:ext>
            </a:extLst>
          </p:cNvPr>
          <p:cNvSpPr/>
          <p:nvPr/>
        </p:nvSpPr>
        <p:spPr>
          <a:xfrm rot="5400000" flipH="1">
            <a:off x="-148955" y="532365"/>
            <a:ext cx="6878924" cy="5814190"/>
          </a:xfrm>
          <a:prstGeom prst="rect">
            <a:avLst/>
          </a:prstGeom>
          <a:gradFill>
            <a:gsLst>
              <a:gs pos="0">
                <a:srgbClr val="FE4A00">
                  <a:alpha val="0"/>
                </a:srgbClr>
              </a:gs>
              <a:gs pos="100000">
                <a:srgbClr val="A60296">
                  <a:alpha val="38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13448-08C3-4231-6CCA-F17E4C608199}"/>
              </a:ext>
            </a:extLst>
          </p:cNvPr>
          <p:cNvSpPr/>
          <p:nvPr/>
        </p:nvSpPr>
        <p:spPr>
          <a:xfrm rot="10800000">
            <a:off x="949046" y="1319084"/>
            <a:ext cx="4648799" cy="4648799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6455664"/>
            <a:ext cx="409651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D689D1-54B3-41D9-B112-32329B9B3CC6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974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967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A9201-705F-55B6-3F46-D68411A32E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BBA50-2898-3426-D749-CD2833395810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EDF5-EA71-E3BD-29EA-A8A58B1227EE}"/>
              </a:ext>
            </a:extLst>
          </p:cNvPr>
          <p:cNvSpPr/>
          <p:nvPr/>
        </p:nvSpPr>
        <p:spPr>
          <a:xfrm flipH="1">
            <a:off x="8115303" y="1028698"/>
            <a:ext cx="3086100" cy="4800599"/>
          </a:xfrm>
          <a:prstGeom prst="rect">
            <a:avLst/>
          </a:prstGeom>
          <a:gradFill>
            <a:gsLst>
              <a:gs pos="0">
                <a:srgbClr val="FE4A00">
                  <a:alpha val="81000"/>
                </a:srgbClr>
              </a:gs>
              <a:gs pos="100000">
                <a:srgbClr val="9C2C97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6F75-CEBF-CDAC-9F4B-3C794F813211}"/>
              </a:ext>
            </a:extLst>
          </p:cNvPr>
          <p:cNvSpPr/>
          <p:nvPr/>
        </p:nvSpPr>
        <p:spPr>
          <a:xfrm rot="10800000" flipH="1">
            <a:off x="8124832" y="1028696"/>
            <a:ext cx="3076572" cy="3584648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352" y="1792224"/>
            <a:ext cx="2322576" cy="3465576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37360" y="1399032"/>
            <a:ext cx="5751576" cy="4041648"/>
          </a:xfrm>
        </p:spPr>
        <p:txBody>
          <a:bodyPr vert="horz" lIns="91440" tIns="45720" rIns="91440" bIns="45720" rtlCol="0"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0"/>
              </a:spcBef>
              <a:buNone/>
              <a:defRPr lang="en-US" sz="3400" b="1" dirty="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3F7370-1EC1-45B2-A4ED-6E75D0D33CB2}" type="datetime2">
              <a:rPr lang="en-US" smtClean="0"/>
              <a:t>Thursday, May 7, 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4248"/>
            <a:ext cx="10844784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384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88F3-C7E5-4A3A-8622-BE18DF2C9CD0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6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10844784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622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8457-C0B1-48D7-AA49-8444851E001C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4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F8A-070F-4C2E-8BEF-7769438DDE34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5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A0DE-C1EF-4C95-BCFB-EDA7D552732F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1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39309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131-97A4-4253-BF80-685917177C53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3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826137"/>
            <a:ext cx="3310128" cy="315387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5A5D34-8853-9D0F-8F1B-90E5CC5A7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1313" y="603504"/>
            <a:ext cx="6154737" cy="537651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B38C-EAAD-4752-A6B6-9F33A31C7FA1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0E46A2F-19F0-DFCD-9CE3-04C79F793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DC8D0-ECB3-9C81-4ADA-D2C30B00B146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9673D-65B2-D6C4-C53F-8652E7E8A8A2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E07E3-56CC-285D-C461-695C95F6ECD4}"/>
              </a:ext>
            </a:extLst>
          </p:cNvPr>
          <p:cNvSpPr/>
          <p:nvPr/>
        </p:nvSpPr>
        <p:spPr>
          <a:xfrm rot="10800000">
            <a:off x="8115300" y="-1"/>
            <a:ext cx="4076700" cy="3200400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13C450-5422-C684-DC49-499D1A1B957B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10881360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3657600"/>
            <a:ext cx="10881360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0D6DD4-D4A4-4FD2-90EE-29743B49734D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75154-47EA-9315-F160-02DA5541D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7130E-6216-789E-BE08-6D1E3E75622B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9983-7B9C-7C3D-25C2-1715A4226DE4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2B90-6109-F01B-1ABB-6BED7A1F1389}"/>
              </a:ext>
            </a:extLst>
          </p:cNvPr>
          <p:cNvSpPr/>
          <p:nvPr/>
        </p:nvSpPr>
        <p:spPr>
          <a:xfrm rot="10800000">
            <a:off x="8115300" y="-5"/>
            <a:ext cx="4076700" cy="3200404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F1BDFB-261A-F796-17BC-584DAB2E77B1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9994392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931920"/>
            <a:ext cx="9994392" cy="18067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dirty="0"/>
            </a:lvl1pPr>
            <a:lvl2pPr marL="228600" indent="0">
              <a:buNone/>
              <a:defRPr lang="en-US" sz="2000" dirty="0"/>
            </a:lvl2pPr>
            <a:lvl3pPr marL="457200" indent="0">
              <a:buNone/>
              <a:defRPr lang="en-US" sz="1800" dirty="0"/>
            </a:lvl3pPr>
            <a:lvl4pPr marL="685800" indent="0">
              <a:buNone/>
              <a:defRPr lang="en-US" sz="16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12B7D-2375-41E3-8CF6-637C0157FD6F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8E3E8-0931-8EEE-FF77-1C25EBBE7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E0C29-D9B0-E434-079F-9F0C40DF20EC}"/>
              </a:ext>
            </a:extLst>
          </p:cNvPr>
          <p:cNvSpPr/>
          <p:nvPr/>
        </p:nvSpPr>
        <p:spPr>
          <a:xfrm rot="5400000" flipH="1">
            <a:off x="-1399562" y="1399556"/>
            <a:ext cx="6875820" cy="4076703"/>
          </a:xfrm>
          <a:prstGeom prst="rect">
            <a:avLst/>
          </a:prstGeom>
          <a:gradFill>
            <a:gsLst>
              <a:gs pos="11000">
                <a:srgbClr val="92248E"/>
              </a:gs>
              <a:gs pos="100000">
                <a:srgbClr val="FF411C">
                  <a:alpha val="8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04E-FEFA-3809-8244-5B72EE7BB044}"/>
              </a:ext>
            </a:extLst>
          </p:cNvPr>
          <p:cNvSpPr/>
          <p:nvPr/>
        </p:nvSpPr>
        <p:spPr>
          <a:xfrm rot="16200000">
            <a:off x="890124" y="3681875"/>
            <a:ext cx="2296453" cy="4076701"/>
          </a:xfrm>
          <a:prstGeom prst="rect">
            <a:avLst/>
          </a:prstGeom>
          <a:gradFill>
            <a:gsLst>
              <a:gs pos="0">
                <a:srgbClr val="DA002F">
                  <a:alpha val="55000"/>
                </a:srgbClr>
              </a:gs>
              <a:gs pos="100000">
                <a:srgbClr val="FF907A">
                  <a:alpha val="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8E261-930C-6A44-A568-9DD2A88D3526}"/>
              </a:ext>
            </a:extLst>
          </p:cNvPr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3000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850392"/>
            <a:ext cx="2935224" cy="3035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01768"/>
            <a:ext cx="2926080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4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5664"/>
            <a:ext cx="322783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144AFCF-5D00-4E8A-BE78-0A3382672AA6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89FC6C-F243-CA40-35F8-13153EA5E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8115300" cy="68684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59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FE7F8B-D1C1-6301-75A5-2EC4374F9AF1}"/>
              </a:ext>
            </a:extLst>
          </p:cNvPr>
          <p:cNvSpPr/>
          <p:nvPr/>
        </p:nvSpPr>
        <p:spPr>
          <a:xfrm flipH="1" flipV="1">
            <a:off x="-14449" y="0"/>
            <a:ext cx="122247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8467A-A1B6-E7E6-CAD4-E63E0FE2CCCB}"/>
              </a:ext>
            </a:extLst>
          </p:cNvPr>
          <p:cNvSpPr/>
          <p:nvPr/>
        </p:nvSpPr>
        <p:spPr>
          <a:xfrm flipV="1">
            <a:off x="-7227" y="-5046"/>
            <a:ext cx="12217513" cy="686556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06E7-BC9C-2F5F-5DD1-D04EB713C63D}"/>
              </a:ext>
            </a:extLst>
          </p:cNvPr>
          <p:cNvSpPr/>
          <p:nvPr/>
        </p:nvSpPr>
        <p:spPr>
          <a:xfrm rot="10800000" flipH="1" flipV="1">
            <a:off x="-25514" y="-5045"/>
            <a:ext cx="12217514" cy="6865568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chemeClr val="accent2">
                  <a:alpha val="98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261F8-8CD8-F2E0-C386-BE6A16D95BFC}"/>
              </a:ext>
            </a:extLst>
          </p:cNvPr>
          <p:cNvSpPr/>
          <p:nvPr/>
        </p:nvSpPr>
        <p:spPr>
          <a:xfrm rot="16200000" flipH="1" flipV="1">
            <a:off x="3802775" y="-3817222"/>
            <a:ext cx="4571999" cy="12206450"/>
          </a:xfrm>
          <a:prstGeom prst="rect">
            <a:avLst/>
          </a:prstGeom>
          <a:gradFill>
            <a:gsLst>
              <a:gs pos="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4A82C-6849-A88D-6D57-833E9A7481B9}"/>
              </a:ext>
            </a:extLst>
          </p:cNvPr>
          <p:cNvSpPr/>
          <p:nvPr/>
        </p:nvSpPr>
        <p:spPr>
          <a:xfrm rot="13168948" flipH="1" flipV="1">
            <a:off x="1027160" y="609473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5CA38-7F60-D664-4EC0-C54B60C02BCF}"/>
              </a:ext>
            </a:extLst>
          </p:cNvPr>
          <p:cNvSpPr/>
          <p:nvPr/>
        </p:nvSpPr>
        <p:spPr>
          <a:xfrm rot="5400000" flipV="1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62000"/>
                </a:srgbClr>
              </a:gs>
              <a:gs pos="77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DE8AB4-3D9C-4366-A8D9-9A4F01D11121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44B8E2B-A9B5-DCE0-5C06-E99F76239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38FEA-146D-53B3-36B0-5CBD8040636E}"/>
              </a:ext>
            </a:extLst>
          </p:cNvPr>
          <p:cNvSpPr/>
          <p:nvPr/>
        </p:nvSpPr>
        <p:spPr>
          <a:xfrm flipH="1">
            <a:off x="9143995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4D35E-A520-CA7A-97CB-6D815AB4CC5D}"/>
              </a:ext>
            </a:extLst>
          </p:cNvPr>
          <p:cNvSpPr/>
          <p:nvPr/>
        </p:nvSpPr>
        <p:spPr>
          <a:xfrm flipH="1">
            <a:off x="9143990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E890B-58C1-DD36-E90B-FFF0BE0CB5CB}"/>
              </a:ext>
            </a:extLst>
          </p:cNvPr>
          <p:cNvSpPr/>
          <p:nvPr/>
        </p:nvSpPr>
        <p:spPr>
          <a:xfrm rot="5400000" flipH="1">
            <a:off x="7253161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CD52CC-E8F2-3220-AE19-8A482DD1F236}"/>
              </a:ext>
            </a:extLst>
          </p:cNvPr>
          <p:cNvSpPr/>
          <p:nvPr/>
        </p:nvSpPr>
        <p:spPr>
          <a:xfrm rot="12508972">
            <a:off x="7949750" y="1673989"/>
            <a:ext cx="3201591" cy="4397456"/>
          </a:xfrm>
          <a:custGeom>
            <a:avLst/>
            <a:gdLst>
              <a:gd name="connsiteX0" fmla="*/ 3201591 w 3201591"/>
              <a:gd name="connsiteY0" fmla="*/ 4296647 h 4397456"/>
              <a:gd name="connsiteX1" fmla="*/ 3007294 w 3201591"/>
              <a:gd name="connsiteY1" fmla="*/ 4346606 h 4397456"/>
              <a:gd name="connsiteX2" fmla="*/ 2502877 w 3201591"/>
              <a:gd name="connsiteY2" fmla="*/ 4397456 h 4397456"/>
              <a:gd name="connsiteX3" fmla="*/ 0 w 3201591"/>
              <a:gd name="connsiteY3" fmla="*/ 1894579 h 4397456"/>
              <a:gd name="connsiteX4" fmla="*/ 733076 w 3201591"/>
              <a:gd name="connsiteY4" fmla="*/ 124777 h 4397456"/>
              <a:gd name="connsiteX5" fmla="*/ 870365 w 3201591"/>
              <a:gd name="connsiteY5" fmla="*/ 0 h 43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591" h="4397456">
                <a:moveTo>
                  <a:pt x="3201591" y="4296647"/>
                </a:moveTo>
                <a:lnTo>
                  <a:pt x="3007294" y="4346606"/>
                </a:lnTo>
                <a:cubicBezTo>
                  <a:pt x="2844362" y="4379947"/>
                  <a:pt x="2675664" y="4397456"/>
                  <a:pt x="2502877" y="4397456"/>
                </a:cubicBezTo>
                <a:cubicBezTo>
                  <a:pt x="1120576" y="4397456"/>
                  <a:pt x="0" y="3276880"/>
                  <a:pt x="0" y="1894579"/>
                </a:cubicBezTo>
                <a:cubicBezTo>
                  <a:pt x="0" y="1203428"/>
                  <a:pt x="280144" y="577709"/>
                  <a:pt x="733076" y="124777"/>
                </a:cubicBezTo>
                <a:lnTo>
                  <a:pt x="870365" y="0"/>
                </a:ln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7004304" cy="35570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cap="all" spc="550" baseline="0"/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D2F463-51E0-AB87-A5B5-6942461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0796B80-FA43-2B89-5F9F-72443F8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4909" y="6455664"/>
            <a:ext cx="347286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59F214-985C-4E7A-8724-986944FA2171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1096F3-B460-B6B3-0D52-AEFDD7F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489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4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F7CFA0-C3A1-5564-DD4B-90674874B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2F783-0ED7-1F0B-219A-198549E350DD}"/>
              </a:ext>
            </a:extLst>
          </p:cNvPr>
          <p:cNvSpPr/>
          <p:nvPr/>
        </p:nvSpPr>
        <p:spPr>
          <a:xfrm>
            <a:off x="-6" y="-25866"/>
            <a:ext cx="12192005" cy="4589428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09062-D41B-0E2E-C1C0-F27562ED9597}"/>
              </a:ext>
            </a:extLst>
          </p:cNvPr>
          <p:cNvSpPr/>
          <p:nvPr/>
        </p:nvSpPr>
        <p:spPr>
          <a:xfrm rot="16200000">
            <a:off x="3805950" y="-3822495"/>
            <a:ext cx="4580101" cy="12191999"/>
          </a:xfrm>
          <a:prstGeom prst="rect">
            <a:avLst/>
          </a:prstGeom>
          <a:gradFill>
            <a:gsLst>
              <a:gs pos="0">
                <a:srgbClr val="FE4A00">
                  <a:alpha val="50000"/>
                </a:srgbClr>
              </a:gs>
              <a:gs pos="99000">
                <a:srgbClr val="A3299D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6D366-64E2-13D3-2734-861E811E1F1A}"/>
              </a:ext>
            </a:extLst>
          </p:cNvPr>
          <p:cNvSpPr/>
          <p:nvPr/>
        </p:nvSpPr>
        <p:spPr>
          <a:xfrm rot="10800000">
            <a:off x="8150806" y="-25872"/>
            <a:ext cx="4041192" cy="4589427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84000">
                <a:srgbClr val="FF907A">
                  <a:alpha val="3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5B9BA8-AE27-B639-DB51-7E498FA9422B}"/>
              </a:ext>
            </a:extLst>
          </p:cNvPr>
          <p:cNvSpPr/>
          <p:nvPr/>
        </p:nvSpPr>
        <p:spPr>
          <a:xfrm rot="12508972">
            <a:off x="5485611" y="-1118641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cap="all" spc="5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9C02-FCB9-44E9-9951-263455134367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1BDDB7-A96E-2151-63B9-28A103D980D2}"/>
              </a:ext>
            </a:extLst>
          </p:cNvPr>
          <p:cNvSpPr/>
          <p:nvPr/>
        </p:nvSpPr>
        <p:spPr>
          <a:xfrm flipH="1">
            <a:off x="-7229" y="-2522"/>
            <a:ext cx="1221751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2C5-451E-EC0E-D54A-B0AA21D57F04}"/>
              </a:ext>
            </a:extLst>
          </p:cNvPr>
          <p:cNvSpPr/>
          <p:nvPr/>
        </p:nvSpPr>
        <p:spPr>
          <a:xfrm>
            <a:off x="-7227" y="-5045"/>
            <a:ext cx="12217513" cy="6860523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914C5-E872-F937-694B-9226A87D21A6}"/>
              </a:ext>
            </a:extLst>
          </p:cNvPr>
          <p:cNvSpPr/>
          <p:nvPr/>
        </p:nvSpPr>
        <p:spPr>
          <a:xfrm rot="10800000" flipH="1">
            <a:off x="7226" y="-5045"/>
            <a:ext cx="12203060" cy="6863044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F5D5-EB9E-9501-6A32-C2BB4C8ED6A7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68E01-CF59-AC8E-6819-61512B528C04}"/>
              </a:ext>
            </a:extLst>
          </p:cNvPr>
          <p:cNvSpPr/>
          <p:nvPr/>
        </p:nvSpPr>
        <p:spPr>
          <a:xfrm rot="8431052" flipH="1">
            <a:off x="1403739" y="524809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865A1-AC73-67A9-BC14-E75D3F26BDE9}"/>
              </a:ext>
            </a:extLst>
          </p:cNvPr>
          <p:cNvSpPr/>
          <p:nvPr/>
        </p:nvSpPr>
        <p:spPr>
          <a:xfrm rot="16200000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07208"/>
            <a:ext cx="7644384" cy="334670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A3F06B-6751-4328-A64C-7E682DA41140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3211F5-0F92-9768-CA9E-42BD20D242AD}"/>
              </a:ext>
            </a:extLst>
          </p:cNvPr>
          <p:cNvSpPr/>
          <p:nvPr/>
        </p:nvSpPr>
        <p:spPr>
          <a:xfrm rot="10800000" flipH="1">
            <a:off x="0" y="6410026"/>
            <a:ext cx="12192000" cy="448056"/>
          </a:xfrm>
          <a:prstGeom prst="rect">
            <a:avLst/>
          </a:prstGeom>
          <a:gradFill>
            <a:gsLst>
              <a:gs pos="62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65722-DE3B-A05F-AE94-E31AF26EBF9D}"/>
              </a:ext>
            </a:extLst>
          </p:cNvPr>
          <p:cNvSpPr/>
          <p:nvPr/>
        </p:nvSpPr>
        <p:spPr>
          <a:xfrm flipH="1">
            <a:off x="4076700" y="6409937"/>
            <a:ext cx="8115298" cy="448063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1837944"/>
            <a:ext cx="9985248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581912" y="1682496"/>
            <a:ext cx="355701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2008" y="6455664"/>
            <a:ext cx="46725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7FA31CB7-48AA-4691-B614-160E906C518A}" type="datetime2">
              <a:rPr lang="en-US" smtClean="0"/>
              <a:t>Thursday, May 7,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304" y="6455664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200" baseline="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63" r:id="rId32"/>
    <p:sldLayoutId id="2147483895" r:id="rId33"/>
    <p:sldLayoutId id="2147483896" r:id="rId34"/>
    <p:sldLayoutId id="2147483897" r:id="rId35"/>
    <p:sldLayoutId id="2147483898" r:id="rId36"/>
    <p:sldLayoutId id="2147483899" r:id="rId37"/>
    <p:sldLayoutId id="2147483900" r:id="rId38"/>
    <p:sldLayoutId id="2147483901" r:id="rId39"/>
    <p:sldLayoutId id="2147483902" r:id="rId40"/>
    <p:sldLayoutId id="2147483907" r:id="rId41"/>
    <p:sldLayoutId id="2147483903" r:id="rId42"/>
    <p:sldLayoutId id="2147483904" r:id="rId43"/>
    <p:sldLayoutId id="2147483905" r:id="rId44"/>
    <p:sldLayoutId id="2147483906" r:id="rId45"/>
    <p:sldLayoutId id="2147483860" r:id="rId46"/>
    <p:sldLayoutId id="2147483861" r:id="rId47"/>
    <p:sldLayoutId id="2147483862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danza.com/blog/2016/03/13/serata-bach-con-la-rioult-dance-a-mestr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adina.wordpress.com/tag/riviste-danza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ooR5d_FTR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U6OsRrMM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2CBA0-FE1D-442B-E6A3-B3506C63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>
            <a:normAutofit/>
          </a:bodyPr>
          <a:lstStyle/>
          <a:p>
            <a:r>
              <a:rPr lang="it-IT" dirty="0"/>
              <a:t>Comunicazione  e progettazione per la danza</a:t>
            </a:r>
          </a:p>
        </p:txBody>
      </p:sp>
      <p:pic>
        <p:nvPicPr>
          <p:cNvPr id="5" name="Segnaposto immagine 4" descr="Serata Bach con la Rioult Dance a Mestre – InformaDanza">
            <a:extLst>
              <a:ext uri="{FF2B5EF4-FFF2-40B4-BE49-F238E27FC236}">
                <a16:creationId xmlns:a16="http://schemas.microsoft.com/office/drawing/2014/main" id="{E9C0FF35-C0C4-D8D7-D706-CFC37C4E89D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86" r="9486"/>
          <a:stretch/>
        </p:blipFill>
        <p:spPr>
          <a:xfrm>
            <a:off x="647" y="-1"/>
            <a:ext cx="7782706" cy="6411311"/>
          </a:xfrm>
          <a:noFill/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CC68445-891C-2DF4-43BF-C93BB76193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/>
          <a:p>
            <a:r>
              <a:rPr lang="it-IT" dirty="0" err="1"/>
              <a:t>CdS</a:t>
            </a:r>
            <a:r>
              <a:rPr lang="it-IT" dirty="0"/>
              <a:t> DAMS</a:t>
            </a:r>
          </a:p>
          <a:p>
            <a:r>
              <a:rPr lang="it-IT" dirty="0"/>
              <a:t>2025-2026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FC610B-03CD-94D6-B3A2-D6E53D4A0222}"/>
              </a:ext>
            </a:extLst>
          </p:cNvPr>
          <p:cNvSpPr txBox="1"/>
          <p:nvPr/>
        </p:nvSpPr>
        <p:spPr>
          <a:xfrm>
            <a:off x="4621911" y="6211255"/>
            <a:ext cx="31614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informadanza.com/blog/2016/03/13/serata-bach-con-la-rioult-dance-a-mest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5359D-716E-86EF-FE71-283005D6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Danza e carta stampata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333916-494A-797F-C8DB-B097C14E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partire dagli anni Settanta nelle programmazioni e nei discorsi: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separare danza da ciò che non 		riconoscimento dell’ibridazione dei generi</a:t>
            </a:r>
          </a:p>
          <a:p>
            <a:pPr marL="0" indent="0">
              <a:buNone/>
            </a:pPr>
            <a:r>
              <a:rPr lang="it-IT" dirty="0"/>
              <a:t>lo è e categorizzarla</a:t>
            </a:r>
          </a:p>
        </p:txBody>
      </p:sp>
      <p:cxnSp>
        <p:nvCxnSpPr>
          <p:cNvPr id="5" name="Connettore diritto a freccia 4">
            <a:extLst>
              <a:ext uri="{FF2B5EF4-FFF2-40B4-BE49-F238E27FC236}">
                <a16:creationId xmlns:a16="http://schemas.microsoft.com/office/drawing/2014/main" id="{F3A39F22-ABDB-87BF-E2D1-F1B810A6EA42}"/>
              </a:ext>
            </a:extLst>
          </p:cNvPr>
          <p:cNvCxnSpPr/>
          <p:nvPr/>
        </p:nvCxnSpPr>
        <p:spPr>
          <a:xfrm>
            <a:off x="7807569" y="25146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a freccia 6">
            <a:extLst>
              <a:ext uri="{FF2B5EF4-FFF2-40B4-BE49-F238E27FC236}">
                <a16:creationId xmlns:a16="http://schemas.microsoft.com/office/drawing/2014/main" id="{9CBE3BF3-C1A5-2946-117F-B23CBE27AB79}"/>
              </a:ext>
            </a:extLst>
          </p:cNvPr>
          <p:cNvCxnSpPr>
            <a:cxnSpLocks/>
          </p:cNvCxnSpPr>
          <p:nvPr/>
        </p:nvCxnSpPr>
        <p:spPr>
          <a:xfrm flipH="1">
            <a:off x="2841674" y="2514600"/>
            <a:ext cx="868329" cy="113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5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9913DC-F12E-4373-062A-17378A3F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/>
          <a:p>
            <a:r>
              <a:rPr lang="it-IT" dirty="0"/>
              <a:t>Carta stampata e danza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54CEB7E-DCB7-D483-74CC-8936BE59307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2856205"/>
              </p:ext>
            </p:extLst>
          </p:nvPr>
        </p:nvGraphicFramePr>
        <p:xfrm>
          <a:off x="5065776" y="704088"/>
          <a:ext cx="6394704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67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7D887-3C75-D841-2B35-F452885C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Riviste specializzate</a:t>
            </a:r>
          </a:p>
        </p:txBody>
      </p:sp>
      <p:pic>
        <p:nvPicPr>
          <p:cNvPr id="5" name="Segnaposto contenuto 4" descr="riviste danza. | L'emozione della danza.">
            <a:extLst>
              <a:ext uri="{FF2B5EF4-FFF2-40B4-BE49-F238E27FC236}">
                <a16:creationId xmlns:a16="http://schemas.microsoft.com/office/drawing/2014/main" id="{BA502948-3267-CA53-093E-296C2DE6C3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704" y="568471"/>
            <a:ext cx="1936900" cy="2679379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773A24-EA86-0D6D-FFFE-1691672EFDC3}"/>
              </a:ext>
            </a:extLst>
          </p:cNvPr>
          <p:cNvSpPr txBox="1"/>
          <p:nvPr/>
        </p:nvSpPr>
        <p:spPr>
          <a:xfrm>
            <a:off x="3031588" y="3247851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88B5AA-6497-230F-F0CB-5726CFD6A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703" y="798868"/>
            <a:ext cx="2032000" cy="2857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0948CD1-D615-EEB5-51DB-74A5779AE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092" y="369332"/>
            <a:ext cx="2708418" cy="397686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66732ED-2371-0EEE-F3B1-EB7DE64D1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587" y="438912"/>
            <a:ext cx="2708418" cy="37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B7E08-7A6D-CDB0-370B-F790AE19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Discorsi sulla danza: Elisa Guzzo Vaccarino</a:t>
            </a:r>
          </a:p>
        </p:txBody>
      </p:sp>
      <p:pic>
        <p:nvPicPr>
          <p:cNvPr id="4" name="Elementi multimediali online 3" descr="La Scala : Speciale Danza">
            <a:hlinkClick r:id="" action="ppaction://media"/>
            <a:extLst>
              <a:ext uri="{FF2B5EF4-FFF2-40B4-BE49-F238E27FC236}">
                <a16:creationId xmlns:a16="http://schemas.microsoft.com/office/drawing/2014/main" id="{DB9934B0-8996-DC8C-13D0-48CD5EE88B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8150" y="1279184"/>
            <a:ext cx="6475339" cy="48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05896-BE7C-6F27-F130-8EC6A966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Discorsi sulla danza: Vittoria Ottolenghi</a:t>
            </a:r>
          </a:p>
        </p:txBody>
      </p:sp>
      <p:pic>
        <p:nvPicPr>
          <p:cNvPr id="4" name="Elementi multimediali online 3" descr="Maratona d'estate La pavana del Moro danza Rai 2 estate 1986 spezzone">
            <a:hlinkClick r:id="" action="ppaction://media"/>
            <a:extLst>
              <a:ext uri="{FF2B5EF4-FFF2-40B4-BE49-F238E27FC236}">
                <a16:creationId xmlns:a16="http://schemas.microsoft.com/office/drawing/2014/main" id="{F982E64C-40F3-CB3B-AAD0-8999CBAF98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8150" y="15636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1936E-5F78-E37E-6EA8-0D12EAEA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 anchor="b">
            <a:normAutofit/>
          </a:bodyPr>
          <a:lstStyle/>
          <a:p>
            <a:r>
              <a:rPr lang="it-IT" dirty="0"/>
              <a:t>Articoli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8459FDA-3BE6-58B0-8422-6C24A262E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881143"/>
              </p:ext>
            </p:extLst>
          </p:nvPr>
        </p:nvGraphicFramePr>
        <p:xfrm>
          <a:off x="1033272" y="1563624"/>
          <a:ext cx="9985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417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" id="{FF74CFCA-15A8-4A19-8791-A4B07AC19AED}" vid="{4F1DA30D-FBF7-47F9-8AB5-ACED5332D3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92</Words>
  <Application>Microsoft Macintosh PowerPoint</Application>
  <PresentationFormat>Widescreen</PresentationFormat>
  <Paragraphs>23</Paragraphs>
  <Slides>7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 Next LT Pro Light</vt:lpstr>
      <vt:lpstr>Neue Haas Grotesk Text Pro</vt:lpstr>
      <vt:lpstr>GradientRise</vt:lpstr>
      <vt:lpstr>Comunicazione  e progettazione per la danza</vt:lpstr>
      <vt:lpstr>Danza e carta stampata</vt:lpstr>
      <vt:lpstr>Carta stampata e danza</vt:lpstr>
      <vt:lpstr>Riviste specializzate</vt:lpstr>
      <vt:lpstr>Discorsi sulla danza: Elisa Guzzo Vaccarino</vt:lpstr>
      <vt:lpstr>Discorsi sulla danza: Vittoria Ottolenghi</vt:lpstr>
      <vt:lpstr>Articoli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Nika Tomasevic</dc:creator>
  <cp:lastModifiedBy>Nika Tomasevic</cp:lastModifiedBy>
  <cp:revision>2</cp:revision>
  <dcterms:created xsi:type="dcterms:W3CDTF">2026-05-07T03:12:02Z</dcterms:created>
  <dcterms:modified xsi:type="dcterms:W3CDTF">2026-05-07T12:36:48Z</dcterms:modified>
</cp:coreProperties>
</file>