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4694"/>
  </p:normalViewPr>
  <p:slideViewPr>
    <p:cSldViewPr snapToGrid="0">
      <p:cViewPr varScale="1">
        <p:scale>
          <a:sx n="117" d="100"/>
          <a:sy n="117" d="100"/>
        </p:scale>
        <p:origin x="2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6DFCE76-DD7B-F44D-87E4-9A07C8E61177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1F5F-F8C1-4449-A125-9E62FD750051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5794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CE76-DD7B-F44D-87E4-9A07C8E61177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1F5F-F8C1-4449-A125-9E62FD75005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852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CE76-DD7B-F44D-87E4-9A07C8E61177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1F5F-F8C1-4449-A125-9E62FD750051}" type="slidenum">
              <a:rPr lang="en-GB" smtClean="0"/>
              <a:t>‹N›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418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CE76-DD7B-F44D-87E4-9A07C8E61177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1F5F-F8C1-4449-A125-9E62FD75005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764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CE76-DD7B-F44D-87E4-9A07C8E61177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1F5F-F8C1-4449-A125-9E62FD750051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391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CE76-DD7B-F44D-87E4-9A07C8E61177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1F5F-F8C1-4449-A125-9E62FD75005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76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CE76-DD7B-F44D-87E4-9A07C8E61177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1F5F-F8C1-4449-A125-9E62FD75005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60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CE76-DD7B-F44D-87E4-9A07C8E61177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1F5F-F8C1-4449-A125-9E62FD75005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62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CE76-DD7B-F44D-87E4-9A07C8E61177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1F5F-F8C1-4449-A125-9E62FD75005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045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CE76-DD7B-F44D-87E4-9A07C8E61177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1F5F-F8C1-4449-A125-9E62FD75005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320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FCE76-DD7B-F44D-87E4-9A07C8E61177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51F5F-F8C1-4449-A125-9E62FD750051}" type="slidenum">
              <a:rPr lang="en-GB" smtClean="0"/>
              <a:t>‹N›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474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6DFCE76-DD7B-F44D-87E4-9A07C8E61177}" type="datetimeFigureOut">
              <a:rPr lang="en-GB" smtClean="0"/>
              <a:t>02/11/2025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B851F5F-F8C1-4449-A125-9E62FD750051}" type="slidenum">
              <a:rPr lang="en-GB" smtClean="0"/>
              <a:t>‹N›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6074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eet.google.com/fxb-druk-rnf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E23FEA-72EA-B7EA-3481-CC4378034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err="1"/>
              <a:t>Programma</a:t>
            </a:r>
            <a:r>
              <a:rPr lang="en-GB" sz="4000" dirty="0"/>
              <a:t> </a:t>
            </a:r>
            <a:r>
              <a:rPr lang="en-GB" sz="4000" dirty="0" err="1"/>
              <a:t>parziali</a:t>
            </a:r>
            <a:r>
              <a:rPr lang="en-GB" sz="4000" dirty="0"/>
              <a:t> – </a:t>
            </a:r>
            <a:r>
              <a:rPr lang="en-GB" sz="4000"/>
              <a:t>frequentanti</a:t>
            </a:r>
            <a:br>
              <a:rPr lang="en-GB" sz="4000" dirty="0"/>
            </a:br>
            <a:endParaRPr lang="en-GB" sz="40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97963E3-F6A0-B025-BD97-5AF3292C1A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2775857"/>
          </a:xfrm>
        </p:spPr>
        <p:txBody>
          <a:bodyPr>
            <a:normAutofit fontScale="92500" lnSpcReduction="10000"/>
          </a:bodyPr>
          <a:lstStyle/>
          <a:p>
            <a:r>
              <a:rPr lang="en-GB" sz="1800" b="1" dirty="0"/>
              <a:t>PRIMO PARZIALE 3 NOVEMBRE (</a:t>
            </a:r>
            <a:r>
              <a:rPr lang="en-GB" sz="1800" b="1" dirty="0" err="1"/>
              <a:t>fino</a:t>
            </a:r>
            <a:r>
              <a:rPr lang="en-GB" sz="1800" b="1" dirty="0"/>
              <a:t> a </a:t>
            </a:r>
            <a:r>
              <a:rPr lang="en-GB" sz="1800" b="1" dirty="0" err="1"/>
              <a:t>pag</a:t>
            </a:r>
            <a:r>
              <a:rPr lang="en-GB" sz="1800" b="1" dirty="0"/>
              <a:t> 130)</a:t>
            </a:r>
          </a:p>
          <a:p>
            <a:r>
              <a:rPr lang="en-GB" sz="1800" dirty="0" err="1"/>
              <a:t>Capitolo</a:t>
            </a:r>
            <a:r>
              <a:rPr lang="en-GB" sz="1800" dirty="0"/>
              <a:t> 2. Che </a:t>
            </a:r>
            <a:r>
              <a:rPr lang="en-GB" sz="1800" dirty="0" err="1"/>
              <a:t>cos’è</a:t>
            </a:r>
            <a:r>
              <a:rPr lang="en-GB" sz="1800" dirty="0"/>
              <a:t> la </a:t>
            </a:r>
            <a:r>
              <a:rPr lang="en-GB" sz="1800" dirty="0" err="1"/>
              <a:t>scienza</a:t>
            </a:r>
            <a:r>
              <a:rPr lang="en-GB" sz="1800" dirty="0"/>
              <a:t>? </a:t>
            </a:r>
          </a:p>
          <a:p>
            <a:r>
              <a:rPr lang="en-GB" sz="1800" dirty="0" err="1"/>
              <a:t>Capitolo</a:t>
            </a:r>
            <a:r>
              <a:rPr lang="en-GB" sz="1800" dirty="0"/>
              <a:t> 3. Che </a:t>
            </a:r>
            <a:r>
              <a:rPr lang="en-GB" sz="1800" dirty="0" err="1"/>
              <a:t>cos’è</a:t>
            </a:r>
            <a:r>
              <a:rPr lang="en-GB" sz="1800" dirty="0"/>
              <a:t> la </a:t>
            </a:r>
            <a:r>
              <a:rPr lang="en-GB" sz="1800" dirty="0" err="1"/>
              <a:t>politica</a:t>
            </a:r>
            <a:r>
              <a:rPr lang="en-GB" sz="1800" dirty="0"/>
              <a:t>?</a:t>
            </a:r>
          </a:p>
          <a:p>
            <a:r>
              <a:rPr lang="en-GB" sz="1800" dirty="0" err="1"/>
              <a:t>Capitolo</a:t>
            </a:r>
            <a:r>
              <a:rPr lang="en-GB" sz="1800" dirty="0"/>
              <a:t> 4. Le </a:t>
            </a:r>
            <a:r>
              <a:rPr lang="en-GB" sz="1800" dirty="0" err="1"/>
              <a:t>origini</a:t>
            </a:r>
            <a:r>
              <a:rPr lang="en-GB" sz="1800" dirty="0"/>
              <a:t> </a:t>
            </a:r>
            <a:r>
              <a:rPr lang="en-GB" sz="1800" dirty="0" err="1"/>
              <a:t>dello</a:t>
            </a:r>
            <a:r>
              <a:rPr lang="en-GB" sz="1800" dirty="0"/>
              <a:t> </a:t>
            </a:r>
            <a:r>
              <a:rPr lang="en-GB" sz="1800" dirty="0" err="1"/>
              <a:t>stato</a:t>
            </a:r>
            <a:r>
              <a:rPr lang="en-GB" sz="1800" dirty="0"/>
              <a:t> </a:t>
            </a:r>
            <a:r>
              <a:rPr lang="en-GB" sz="1800" dirty="0" err="1"/>
              <a:t>moderno</a:t>
            </a:r>
            <a:endParaRPr lang="en-GB" sz="1800" dirty="0"/>
          </a:p>
          <a:p>
            <a:r>
              <a:rPr lang="en-GB" sz="1800" dirty="0" err="1"/>
              <a:t>Capitolo</a:t>
            </a:r>
            <a:r>
              <a:rPr lang="en-GB" sz="1800" dirty="0"/>
              <a:t> 5. </a:t>
            </a:r>
            <a:r>
              <a:rPr lang="en-GB" sz="1800" dirty="0" err="1"/>
              <a:t>Democrazia</a:t>
            </a:r>
            <a:r>
              <a:rPr lang="en-GB" sz="1800" dirty="0"/>
              <a:t> e </a:t>
            </a:r>
            <a:r>
              <a:rPr lang="en-GB" sz="1800" dirty="0" err="1"/>
              <a:t>dittatura</a:t>
            </a:r>
            <a:endParaRPr lang="en-GB" sz="1800" dirty="0"/>
          </a:p>
          <a:p>
            <a:r>
              <a:rPr lang="en-GB" sz="1800" dirty="0" err="1"/>
              <a:t>Capitolo</a:t>
            </a:r>
            <a:r>
              <a:rPr lang="en-GB" sz="1800" dirty="0"/>
              <a:t> 6. Le </a:t>
            </a:r>
            <a:r>
              <a:rPr lang="en-GB" sz="1800" dirty="0" err="1"/>
              <a:t>determinanti</a:t>
            </a:r>
            <a:r>
              <a:rPr lang="en-GB" sz="1800" dirty="0"/>
              <a:t> </a:t>
            </a:r>
            <a:r>
              <a:rPr lang="en-GB" sz="1800" dirty="0" err="1"/>
              <a:t>economiche</a:t>
            </a:r>
            <a:r>
              <a:rPr lang="en-GB" sz="1800" dirty="0"/>
              <a:t> </a:t>
            </a:r>
            <a:r>
              <a:rPr lang="en-GB" sz="1800" dirty="0" err="1"/>
              <a:t>della</a:t>
            </a:r>
            <a:r>
              <a:rPr lang="en-GB" sz="1800" dirty="0"/>
              <a:t> </a:t>
            </a:r>
            <a:r>
              <a:rPr lang="en-GB" sz="1800" dirty="0" err="1"/>
              <a:t>democrazia</a:t>
            </a:r>
            <a:r>
              <a:rPr lang="en-GB" sz="1800" dirty="0"/>
              <a:t> e </a:t>
            </a:r>
            <a:r>
              <a:rPr lang="en-GB" sz="1800" dirty="0" err="1"/>
              <a:t>della</a:t>
            </a:r>
            <a:r>
              <a:rPr lang="en-GB" sz="1800" dirty="0"/>
              <a:t> </a:t>
            </a:r>
            <a:r>
              <a:rPr lang="en-GB" sz="1800" dirty="0" err="1"/>
              <a:t>dittatura</a:t>
            </a:r>
            <a:r>
              <a:rPr lang="en-GB" sz="1800" dirty="0"/>
              <a:t> (</a:t>
            </a:r>
            <a:r>
              <a:rPr lang="en-GB" sz="1800" dirty="0" err="1"/>
              <a:t>fino</a:t>
            </a:r>
            <a:r>
              <a:rPr lang="en-GB" sz="1800" dirty="0"/>
              <a:t> a </a:t>
            </a:r>
            <a:r>
              <a:rPr lang="en-GB" sz="1800" dirty="0" err="1"/>
              <a:t>pag</a:t>
            </a:r>
            <a:r>
              <a:rPr lang="en-GB" sz="1800" dirty="0"/>
              <a:t> 130</a:t>
            </a:r>
          </a:p>
          <a:p>
            <a:endParaRPr lang="en-GB" sz="1800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557CDBE-AF1D-5347-7253-C08DAF4C52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2873393"/>
          </a:xfrm>
        </p:spPr>
        <p:txBody>
          <a:bodyPr>
            <a:normAutofit fontScale="92500" lnSpcReduction="10000"/>
          </a:bodyPr>
          <a:lstStyle/>
          <a:p>
            <a:r>
              <a:rPr lang="en-GB" sz="1800" b="1" dirty="0"/>
              <a:t>SECONDO PARZIALE 2 DICEMBRE 12:30</a:t>
            </a:r>
          </a:p>
          <a:p>
            <a:r>
              <a:rPr lang="en-GB" sz="1800" dirty="0" err="1"/>
              <a:t>Capitolo</a:t>
            </a:r>
            <a:r>
              <a:rPr lang="en-GB" sz="1800" dirty="0"/>
              <a:t> 6. Le </a:t>
            </a:r>
            <a:r>
              <a:rPr lang="en-GB" sz="1800" dirty="0" err="1"/>
              <a:t>determinanti</a:t>
            </a:r>
            <a:r>
              <a:rPr lang="en-GB" sz="1800" dirty="0"/>
              <a:t> </a:t>
            </a:r>
            <a:r>
              <a:rPr lang="en-GB" sz="1800" dirty="0" err="1"/>
              <a:t>economiche</a:t>
            </a:r>
            <a:r>
              <a:rPr lang="en-GB" sz="1800" dirty="0"/>
              <a:t> </a:t>
            </a:r>
            <a:r>
              <a:rPr lang="en-GB" sz="1800" dirty="0" err="1"/>
              <a:t>della</a:t>
            </a:r>
            <a:r>
              <a:rPr lang="en-GB" sz="1800" dirty="0"/>
              <a:t> </a:t>
            </a:r>
            <a:r>
              <a:rPr lang="en-GB" sz="1800" dirty="0" err="1"/>
              <a:t>democrazia</a:t>
            </a:r>
            <a:r>
              <a:rPr lang="en-GB" sz="1800" dirty="0"/>
              <a:t> e </a:t>
            </a:r>
            <a:r>
              <a:rPr lang="en-GB" sz="1800" dirty="0" err="1"/>
              <a:t>della</a:t>
            </a:r>
            <a:r>
              <a:rPr lang="en-GB" sz="1800" dirty="0"/>
              <a:t> </a:t>
            </a:r>
            <a:r>
              <a:rPr lang="en-GB" sz="1800" dirty="0" err="1"/>
              <a:t>dittatura</a:t>
            </a:r>
            <a:r>
              <a:rPr lang="en-GB" sz="1800" dirty="0"/>
              <a:t> (da </a:t>
            </a:r>
            <a:r>
              <a:rPr lang="en-GB" sz="1800" dirty="0" err="1"/>
              <a:t>pag</a:t>
            </a:r>
            <a:r>
              <a:rPr lang="en-GB" sz="1800"/>
              <a:t> 130)</a:t>
            </a:r>
            <a:endParaRPr lang="en-GB" sz="1800" dirty="0"/>
          </a:p>
          <a:p>
            <a:r>
              <a:rPr lang="en-GB" sz="1800" dirty="0" err="1"/>
              <a:t>Capitolo</a:t>
            </a:r>
            <a:r>
              <a:rPr lang="en-GB" sz="1800" dirty="0"/>
              <a:t> 7. Le </a:t>
            </a:r>
            <a:r>
              <a:rPr lang="en-GB" sz="1800" dirty="0" err="1"/>
              <a:t>determinanti</a:t>
            </a:r>
            <a:r>
              <a:rPr lang="en-GB" sz="1800" dirty="0"/>
              <a:t> </a:t>
            </a:r>
            <a:r>
              <a:rPr lang="en-GB" sz="1800" dirty="0" err="1"/>
              <a:t>culturali</a:t>
            </a:r>
            <a:r>
              <a:rPr lang="en-GB" sz="1800" dirty="0"/>
              <a:t> </a:t>
            </a:r>
            <a:r>
              <a:rPr lang="en-GB" sz="1800" dirty="0" err="1"/>
              <a:t>della</a:t>
            </a:r>
            <a:r>
              <a:rPr lang="en-GB" sz="1800" dirty="0"/>
              <a:t> </a:t>
            </a:r>
            <a:r>
              <a:rPr lang="en-GB" sz="1800" dirty="0" err="1"/>
              <a:t>democrazia</a:t>
            </a:r>
            <a:r>
              <a:rPr lang="en-GB" sz="1800" dirty="0"/>
              <a:t> e </a:t>
            </a:r>
            <a:r>
              <a:rPr lang="en-GB" sz="1800" dirty="0" err="1"/>
              <a:t>della</a:t>
            </a:r>
            <a:r>
              <a:rPr lang="en-GB" sz="1800" dirty="0"/>
              <a:t> </a:t>
            </a:r>
            <a:r>
              <a:rPr lang="en-GB" sz="1800" dirty="0" err="1"/>
              <a:t>dittatura</a:t>
            </a:r>
            <a:endParaRPr lang="en-GB" sz="1800" dirty="0"/>
          </a:p>
          <a:p>
            <a:r>
              <a:rPr lang="en-GB" sz="1800" dirty="0" err="1"/>
              <a:t>Capitolo</a:t>
            </a:r>
            <a:r>
              <a:rPr lang="en-GB" sz="1800" dirty="0"/>
              <a:t> 11. I </a:t>
            </a:r>
            <a:r>
              <a:rPr lang="en-GB" sz="1800" dirty="0" err="1"/>
              <a:t>problemi</a:t>
            </a:r>
            <a:r>
              <a:rPr lang="en-GB" sz="1800" dirty="0"/>
              <a:t> </a:t>
            </a:r>
            <a:r>
              <a:rPr lang="en-GB" sz="1800" dirty="0" err="1"/>
              <a:t>dei</a:t>
            </a:r>
            <a:r>
              <a:rPr lang="en-GB" sz="1800" dirty="0"/>
              <a:t> </a:t>
            </a:r>
            <a:r>
              <a:rPr lang="en-GB" sz="1800" dirty="0" err="1"/>
              <a:t>processi</a:t>
            </a:r>
            <a:r>
              <a:rPr lang="en-GB" sz="1800" dirty="0"/>
              <a:t> </a:t>
            </a:r>
            <a:r>
              <a:rPr lang="en-GB" sz="1800" dirty="0" err="1"/>
              <a:t>decisionali</a:t>
            </a:r>
            <a:r>
              <a:rPr lang="en-GB" sz="1800" dirty="0"/>
              <a:t> </a:t>
            </a:r>
            <a:r>
              <a:rPr lang="en-GB" sz="1800" dirty="0" err="1"/>
              <a:t>collettivi</a:t>
            </a:r>
            <a:endParaRPr lang="en-GB" sz="1800" dirty="0"/>
          </a:p>
          <a:p>
            <a:r>
              <a:rPr lang="en-GB" sz="1800" dirty="0" err="1"/>
              <a:t>Capitolo</a:t>
            </a:r>
            <a:r>
              <a:rPr lang="en-GB" sz="1800" dirty="0"/>
              <a:t> 13. </a:t>
            </a:r>
            <a:r>
              <a:rPr lang="en-GB" sz="1800" dirty="0" err="1"/>
              <a:t>Elezioni</a:t>
            </a:r>
            <a:r>
              <a:rPr lang="en-GB" sz="1800" dirty="0"/>
              <a:t> e </a:t>
            </a:r>
            <a:r>
              <a:rPr lang="en-GB" sz="1800" dirty="0" err="1"/>
              <a:t>sistemi</a:t>
            </a:r>
            <a:r>
              <a:rPr lang="en-GB" sz="1800" dirty="0"/>
              <a:t> </a:t>
            </a:r>
            <a:r>
              <a:rPr lang="en-GB" sz="1800" dirty="0" err="1"/>
              <a:t>elettorali</a:t>
            </a:r>
            <a:endParaRPr lang="en-GB" sz="1800" dirty="0"/>
          </a:p>
          <a:p>
            <a:r>
              <a:rPr lang="en-GB" sz="1800" dirty="0" err="1"/>
              <a:t>Capitolo</a:t>
            </a:r>
            <a:r>
              <a:rPr lang="en-GB" sz="1800" dirty="0"/>
              <a:t> 14. </a:t>
            </a:r>
            <a:r>
              <a:rPr lang="en-GB" sz="1800" dirty="0" err="1"/>
              <a:t>Fratture</a:t>
            </a:r>
            <a:r>
              <a:rPr lang="en-GB" sz="1800" dirty="0"/>
              <a:t> </a:t>
            </a:r>
            <a:r>
              <a:rPr lang="en-GB" sz="1800" dirty="0" err="1"/>
              <a:t>sociali</a:t>
            </a:r>
            <a:r>
              <a:rPr lang="en-GB" sz="1800" dirty="0"/>
              <a:t> e </a:t>
            </a:r>
            <a:r>
              <a:rPr lang="en-GB" sz="1800" dirty="0" err="1"/>
              <a:t>sistemi</a:t>
            </a:r>
            <a:r>
              <a:rPr lang="en-GB" sz="1800" dirty="0"/>
              <a:t> di </a:t>
            </a:r>
            <a:r>
              <a:rPr lang="en-GB" sz="1800" dirty="0" err="1"/>
              <a:t>partito</a:t>
            </a:r>
            <a:endParaRPr lang="en-GB" sz="1800" dirty="0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3C082612-26DF-FF77-5D82-433FEC440C35}"/>
              </a:ext>
            </a:extLst>
          </p:cNvPr>
          <p:cNvSpPr txBox="1">
            <a:spLocks/>
          </p:cNvSpPr>
          <p:nvPr/>
        </p:nvSpPr>
        <p:spPr>
          <a:xfrm>
            <a:off x="3506724" y="5367528"/>
            <a:ext cx="4754880" cy="1810512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900" b="1" dirty="0"/>
              <a:t>ESAME ORALE PRIMA SESSIONE</a:t>
            </a:r>
          </a:p>
          <a:p>
            <a:r>
              <a:rPr lang="en-GB" sz="1900" dirty="0"/>
              <a:t>I 6 </a:t>
            </a:r>
            <a:r>
              <a:rPr lang="en-GB" sz="1900" dirty="0" err="1"/>
              <a:t>restanti</a:t>
            </a:r>
            <a:r>
              <a:rPr lang="en-GB" sz="1900" dirty="0"/>
              <a:t> </a:t>
            </a:r>
            <a:r>
              <a:rPr lang="en-GB" sz="1900" dirty="0" err="1"/>
              <a:t>capitoli</a:t>
            </a:r>
            <a:r>
              <a:rPr lang="en-GB" sz="1900" dirty="0"/>
              <a:t> di Clark Golder Golder </a:t>
            </a:r>
          </a:p>
          <a:p>
            <a:r>
              <a:rPr lang="en-GB" sz="1900" dirty="0"/>
              <a:t>(8, 9, 10, 12, 15, 16)</a:t>
            </a:r>
          </a:p>
        </p:txBody>
      </p:sp>
    </p:spTree>
    <p:extLst>
      <p:ext uri="{BB962C8B-B14F-4D97-AF65-F5344CB8AC3E}">
        <p14:creationId xmlns:p14="http://schemas.microsoft.com/office/powerpoint/2010/main" val="3021356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B1ABEA-105F-439C-874C-975984DF7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Revisione primo parziale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CE0C03-5A5B-4176-9D5A-F52F6B67957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revisioni </a:t>
            </a:r>
            <a:r>
              <a:rPr lang="it-IT" dirty="0" err="1"/>
              <a:t>parzialeVenerdì</a:t>
            </a:r>
            <a:r>
              <a:rPr lang="it-IT" dirty="0"/>
              <a:t>, 31 ottobre · 10:30 - 11:30AMFuso orario: Europe/</a:t>
            </a:r>
            <a:r>
              <a:rPr lang="it-IT" dirty="0" err="1"/>
              <a:t>RomeInformazioni</a:t>
            </a:r>
            <a:r>
              <a:rPr lang="it-IT" dirty="0"/>
              <a:t> per partecipare di Google </a:t>
            </a:r>
            <a:r>
              <a:rPr lang="it-IT" dirty="0" err="1"/>
              <a:t>MeetLink</a:t>
            </a:r>
            <a:r>
              <a:rPr lang="it-IT"/>
              <a:t> alla videochiamata: </a:t>
            </a:r>
            <a:r>
              <a:rPr lang="it-IT">
                <a:hlinkClick r:id="rId2"/>
              </a:rPr>
              <a:t>https://meet.google.com/fxb-druk-rnf</a:t>
            </a:r>
            <a:endParaRPr lang="it-IT"/>
          </a:p>
          <a:p>
            <a:r>
              <a:rPr lang="it-IT"/>
              <a:t>Oppure digita: ‪(IT) +39 02 8732 3895‬ PIN: ‪409 265 760‬#Altri numeri di telefono: https://tel.meet/fxb-druk-rnf?pin=9683512816110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1671182-4A15-4F75-9FBB-0A11CB7C72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0646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Integrale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{14A147E6-1EDF-9946-AE6A-8E507159C43E}tf10001061</Template>
  <TotalTime>1174</TotalTime>
  <Words>214</Words>
  <Application>Microsoft Macintosh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Integrale</vt:lpstr>
      <vt:lpstr>Programma parziali – frequentanti </vt:lpstr>
      <vt:lpstr>Revisione primo parziale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Programma parziali – frequentanti </dc:title>
  <dc:creator>Simone Busetti</dc:creator>
  <cp:lastModifiedBy>Simone Busetti</cp:lastModifiedBy>
  <cp:revision>18</cp:revision>
  <cp:lastPrinted>2024-11-24T09:28:20Z</cp:lastPrinted>
  <dcterms:created xsi:type="dcterms:W3CDTF">2024-10-01T06:54:35Z</dcterms:created>
  <dcterms:modified xsi:type="dcterms:W3CDTF">2025-11-02T14:22:59Z</dcterms:modified>
</cp:coreProperties>
</file>