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36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45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4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4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6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33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9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05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5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65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0340-A157-4048-9BA4-C63DAFDB5E4A}" type="datetimeFigureOut">
              <a:rPr lang="en-US" smtClean="0"/>
              <a:t>3/7/24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4342-6C1C-044A-B9A4-B3EDDCBF78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82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846" y="0"/>
            <a:ext cx="8382000" cy="6858000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rgbClr val="000000"/>
                </a:solidFill>
              </a:rPr>
              <a:t>Scoperte scientifiche, razionalismo, Illuminismo</a:t>
            </a:r>
            <a:r>
              <a:rPr lang="it-IT" sz="2400" dirty="0">
                <a:solidFill>
                  <a:schemeClr val="tx1"/>
                </a:solidFill>
              </a:rPr>
              <a:t>: separazione tra scienza e fede</a:t>
            </a:r>
            <a:endParaRPr lang="it-IT" sz="2400" dirty="0">
              <a:solidFill>
                <a:srgbClr val="00000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rgbClr val="000000"/>
                </a:solidFill>
              </a:rPr>
              <a:t>Rivoluzione Francese, Napoleone, ateismo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rgbClr val="000000"/>
                </a:solidFill>
              </a:rPr>
              <a:t>Restaurazione: modello per la Chiesa è Gregorio VII</a:t>
            </a:r>
          </a:p>
          <a:p>
            <a:pPr marL="457200" indent="-457200" algn="just">
              <a:buFontTx/>
              <a:buChar char="-"/>
            </a:pPr>
            <a:r>
              <a:rPr lang="it-IT" sz="2400" dirty="0" err="1">
                <a:solidFill>
                  <a:srgbClr val="000000"/>
                </a:solidFill>
              </a:rPr>
              <a:t>Marx</a:t>
            </a:r>
            <a:r>
              <a:rPr lang="it-IT" sz="2400" dirty="0">
                <a:solidFill>
                  <a:srgbClr val="000000"/>
                </a:solidFill>
              </a:rPr>
              <a:t> e lo spettro del Comunismo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rgbClr val="000000"/>
                </a:solidFill>
              </a:rPr>
              <a:t>M</a:t>
            </a:r>
            <a:r>
              <a:rPr lang="it-IT" sz="2400" dirty="0">
                <a:solidFill>
                  <a:schemeClr val="tx1"/>
                </a:solidFill>
              </a:rPr>
              <a:t>oti rivoluzionari; conservatorismo Pio IX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1861-1870: Fine dello Stato della Chiesa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Industrializzazione, società di massa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Rivoluzione Russa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Chiesa, guerre e fascismo  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Espansione cristianesimo negli USA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Giovanni XXIII, il Concilio Vaticano II, la Teologia della Liberazione: l’apertura al mondo</a:t>
            </a:r>
          </a:p>
          <a:p>
            <a:pPr marL="457200" indent="-4572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Conservatorismo e modernità di Paolo VI, Giovanni Paolo II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8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88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querciolo mazzonis</cp:lastModifiedBy>
  <cp:revision>5</cp:revision>
  <dcterms:created xsi:type="dcterms:W3CDTF">2022-05-04T16:19:10Z</dcterms:created>
  <dcterms:modified xsi:type="dcterms:W3CDTF">2024-03-07T16:40:15Z</dcterms:modified>
</cp:coreProperties>
</file>