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317" r:id="rId4"/>
    <p:sldId id="319" r:id="rId5"/>
    <p:sldId id="294" r:id="rId6"/>
    <p:sldId id="320" r:id="rId7"/>
    <p:sldId id="295" r:id="rId8"/>
    <p:sldId id="257" r:id="rId9"/>
    <p:sldId id="259" r:id="rId10"/>
    <p:sldId id="312" r:id="rId11"/>
    <p:sldId id="315" r:id="rId12"/>
    <p:sldId id="316" r:id="rId13"/>
    <p:sldId id="297" r:id="rId14"/>
    <p:sldId id="30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697"/>
  </p:normalViewPr>
  <p:slideViewPr>
    <p:cSldViewPr snapToGrid="0">
      <p:cViewPr varScale="1">
        <p:scale>
          <a:sx n="91" d="100"/>
          <a:sy n="91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97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prima guerra mondiale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16CE30-E2D9-2D46-9683-3F90703350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8412"/>
            <a:ext cx="5181600" cy="3445764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43EE7D41-5CBA-2E93-88FD-953CBA8721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1945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7D17215-2E8C-6746-AF4F-06028BAD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793" y="387000"/>
            <a:ext cx="4056000" cy="6084000"/>
          </a:xfrm>
        </p:spPr>
      </p:pic>
    </p:spTree>
    <p:extLst>
      <p:ext uri="{BB962C8B-B14F-4D97-AF65-F5344CB8AC3E}">
        <p14:creationId xmlns:p14="http://schemas.microsoft.com/office/powerpoint/2010/main" val="327937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A4B31-32A6-A348-AA91-FABF0A53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6686143-1C38-1D41-ABB0-92E473BB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286" y="1410287"/>
            <a:ext cx="7403427" cy="5220000"/>
          </a:xfrm>
        </p:spPr>
      </p:pic>
    </p:spTree>
    <p:extLst>
      <p:ext uri="{BB962C8B-B14F-4D97-AF65-F5344CB8AC3E}">
        <p14:creationId xmlns:p14="http://schemas.microsoft.com/office/powerpoint/2010/main" val="403769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163" y="196313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 Dix,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durante un attacco di gas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(1924)</a:t>
            </a:r>
          </a:p>
        </p:txBody>
      </p:sp>
      <p:pic>
        <p:nvPicPr>
          <p:cNvPr id="4" name="Segnaposto contenuto 3" descr="otto dix, la guerra durante un attacco di ga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50" y="1690688"/>
            <a:ext cx="6769100" cy="4533900"/>
          </a:xfrm>
        </p:spPr>
      </p:pic>
    </p:spTree>
    <p:extLst>
      <p:ext uri="{BB962C8B-B14F-4D97-AF65-F5344CB8AC3E}">
        <p14:creationId xmlns:p14="http://schemas.microsoft.com/office/powerpoint/2010/main" val="329735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B20553-1186-8D4F-8BF6-C6E9C439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927" y="1600201"/>
            <a:ext cx="5888146" cy="4525963"/>
          </a:xfrm>
        </p:spPr>
      </p:pic>
    </p:spTree>
    <p:extLst>
      <p:ext uri="{BB962C8B-B14F-4D97-AF65-F5344CB8AC3E}">
        <p14:creationId xmlns:p14="http://schemas.microsoft.com/office/powerpoint/2010/main" val="273936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 descr="germ00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32" y="135000"/>
            <a:ext cx="8166936" cy="65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0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34CDC6-9693-2552-9C04-4B951C52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322729"/>
            <a:ext cx="10735235" cy="585423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giugno 1914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Gavrilo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 uccide l’arciduca Francesco Ferdinando, erede al trono asburgico, a Sarajevo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Giorni di attesa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luglio 1914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Inizio della guerra: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dall’area balcanica all’Europa al mondo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Serbia, Austria-Ungheria, Russia, Germania (invasione del Belgio neutrale), Francia, Regno Unito, Impero Ottomano, Giappone, Australia, Nuova Zelanda, Unione Sudafricana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 dei due fronti: occidentale e orientale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&gt;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di posizione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le trincee, la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nuove armi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Italia, Bulgaria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Romania, Portogallo, Grecia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neutrali: Svizzera, Spagna, Paesi Bassi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34CDC6-9693-2552-9C04-4B951C52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322729"/>
            <a:ext cx="10735235" cy="58542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Stati Uniti d’America, Cina, Brasile, Cuba, Panama, Costarica, Nicaragua, Honduras, Guatemala, Siam, Liberia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Russia firma la pace di Brest-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Litovsk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4/11 novembre 1918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armistizio e fine del conflitto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brutale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(differenti fronti di guerra e ruolo delle colonie)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70.000.000 di soldati mobilitati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13.000.000 circa di morti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30.000.000 di feriti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numerosi prigionieri e dispersi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1915: genocidio degli armeni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1917: rivoluzioni russe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epidemia di «Spagnola»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di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aspettative /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esperienza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guerra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rinascita del mito, ‘regressione’ verso forme antiche di pensare ed esperire la realtà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cameratismo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malattia mentale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3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04222-925B-8C06-48A5-DCB0C7F1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J’accuse, Abel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(1919; 1938)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DE4B0-F0C0-9B5F-A851-114387FB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https://</a:t>
            </a:r>
            <a:r>
              <a:rPr lang="it-IT" dirty="0" err="1"/>
              <a:t>youtu.be</a:t>
            </a:r>
            <a:r>
              <a:rPr lang="it-IT" dirty="0"/>
              <a:t>/9NwPoQ1bJ3w?feature=</a:t>
            </a:r>
            <a:r>
              <a:rPr lang="it-IT" dirty="0" err="1"/>
              <a:t>shared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31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Brutalizzazione della guerra, brutalizzazione della 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brutalità dei combattimenti / brutalità del linguaggio e del comportamento politico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dei volontari di guerra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l’immagine del nemico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‘false notizie’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l’ideale del sacrifico, la morte e il lutto collettivo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riti del ricordo &gt; sacralizzazione e banalizzazione della guerra</a:t>
            </a:r>
          </a:p>
        </p:txBody>
      </p:sp>
    </p:spTree>
    <p:extLst>
      <p:ext uri="{BB962C8B-B14F-4D97-AF65-F5344CB8AC3E}">
        <p14:creationId xmlns:p14="http://schemas.microsoft.com/office/powerpoint/2010/main" val="236569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7919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La propaganda</a:t>
            </a:r>
          </a:p>
        </p:txBody>
      </p:sp>
      <p:pic>
        <p:nvPicPr>
          <p:cNvPr id="5" name="Segnaposto contenuto 4" descr="ur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13265" cy="4932000"/>
          </a:xfrm>
        </p:spPr>
      </p:pic>
      <p:pic>
        <p:nvPicPr>
          <p:cNvPr id="1026" name="Picture 2" descr="2">
            <a:extLst>
              <a:ext uri="{FF2B5EF4-FFF2-40B4-BE49-F238E27FC236}">
                <a16:creationId xmlns:a16="http://schemas.microsoft.com/office/drawing/2014/main" id="{464E567A-7258-66EC-8843-FAF36C69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38" y="-30114"/>
            <a:ext cx="3787586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posto contenuto 3" descr="images-6.jpeg">
            <a:extLst>
              <a:ext uri="{FF2B5EF4-FFF2-40B4-BE49-F238E27FC236}">
                <a16:creationId xmlns:a16="http://schemas.microsoft.com/office/drawing/2014/main" id="{6EBEB8D8-F404-4A07-C51A-7DB7907FA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598" y="0"/>
            <a:ext cx="3495402" cy="478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DFA18-3EB7-4984-EB4F-1570F885F571}"/>
              </a:ext>
            </a:extLst>
          </p:cNvPr>
          <p:cNvSpPr txBox="1"/>
          <p:nvPr/>
        </p:nvSpPr>
        <p:spPr>
          <a:xfrm>
            <a:off x="1904986" y="5709366"/>
            <a:ext cx="8382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propaganda</a:t>
            </a:r>
          </a:p>
        </p:txBody>
      </p:sp>
    </p:spTree>
    <p:extLst>
      <p:ext uri="{BB962C8B-B14F-4D97-AF65-F5344CB8AC3E}">
        <p14:creationId xmlns:p14="http://schemas.microsoft.com/office/powerpoint/2010/main" val="38063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trincee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382DAF3-441E-7748-8884-CC5D0C8E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614" y="1690688"/>
            <a:ext cx="6712772" cy="4464000"/>
          </a:xfrm>
        </p:spPr>
      </p:pic>
    </p:spTree>
    <p:extLst>
      <p:ext uri="{BB962C8B-B14F-4D97-AF65-F5344CB8AC3E}">
        <p14:creationId xmlns:p14="http://schemas.microsoft.com/office/powerpoint/2010/main" val="401729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329</Words>
  <Application>Microsoft Macintosh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La prima guerra mondiale</vt:lpstr>
      <vt:lpstr>Presentazione standard di PowerPoint</vt:lpstr>
      <vt:lpstr>Presentazione standard di PowerPoint</vt:lpstr>
      <vt:lpstr>Presentazione standard di PowerPoint</vt:lpstr>
      <vt:lpstr>Cultura di guerra</vt:lpstr>
      <vt:lpstr>J’accuse, Abel Gance (1919; 1938)</vt:lpstr>
      <vt:lpstr>Brutalizzazione della guerra, brutalizzazione della politica</vt:lpstr>
      <vt:lpstr>La propaganda</vt:lpstr>
      <vt:lpstr>Le trincee</vt:lpstr>
      <vt:lpstr>Presentazione standard di PowerPoint</vt:lpstr>
      <vt:lpstr>Presentazione standard di PowerPoint</vt:lpstr>
      <vt:lpstr>No man’s land</vt:lpstr>
      <vt:lpstr>Otto Dix, La guerra durante un attacco di gas (1924)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</cp:revision>
  <dcterms:created xsi:type="dcterms:W3CDTF">2022-09-23T13:57:19Z</dcterms:created>
  <dcterms:modified xsi:type="dcterms:W3CDTF">2024-09-29T20:24:03Z</dcterms:modified>
</cp:coreProperties>
</file>