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520" r:id="rId2"/>
    <p:sldId id="543" r:id="rId3"/>
    <p:sldId id="544" r:id="rId4"/>
    <p:sldId id="545" r:id="rId5"/>
    <p:sldId id="492" r:id="rId6"/>
    <p:sldId id="493" r:id="rId7"/>
    <p:sldId id="494" r:id="rId8"/>
    <p:sldId id="495" r:id="rId9"/>
    <p:sldId id="496" r:id="rId10"/>
    <p:sldId id="497" r:id="rId11"/>
    <p:sldId id="498" r:id="rId12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BDA"/>
    <a:srgbClr val="E58312"/>
    <a:srgbClr val="F2F2F2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03" autoAdjust="0"/>
    <p:restoredTop sz="86152"/>
  </p:normalViewPr>
  <p:slideViewPr>
    <p:cSldViewPr snapToGrid="0">
      <p:cViewPr varScale="1">
        <p:scale>
          <a:sx n="102" d="100"/>
          <a:sy n="102" d="100"/>
        </p:scale>
        <p:origin x="1064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C5EF3-BA92-4869-83A4-22F42C6C24B7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42E434-BF89-4721-99BF-62A16675968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37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420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77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6737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2442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0628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9858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70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714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6619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45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31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2E4060E2-303E-4437-A26D-D504D04D98ED}" type="datetimeFigureOut">
              <a:rPr lang="it-IT" smtClean="0"/>
              <a:t>15/05/26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D14FDC8C-83F7-42F9-AC80-BC1E04CD45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149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5.png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7.jpeg"/><Relationship Id="rId5" Type="http://schemas.openxmlformats.org/officeDocument/2006/relationships/image" Target="../media/image88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wmf"/><Relationship Id="rId12" Type="http://schemas.openxmlformats.org/officeDocument/2006/relationships/oleObject" Target="../embeddings/oleObject4.bin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.wmf"/><Relationship Id="rId5" Type="http://schemas.openxmlformats.org/officeDocument/2006/relationships/image" Target="../media/image62.png"/><Relationship Id="rId15" Type="http://schemas.openxmlformats.org/officeDocument/2006/relationships/image" Target="../media/image1.png"/><Relationship Id="rId10" Type="http://schemas.openxmlformats.org/officeDocument/2006/relationships/oleObject" Target="../embeddings/oleObject3.bin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.png"/><Relationship Id="rId1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9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jpeg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8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contenuto 1">
            <a:extLst>
              <a:ext uri="{FF2B5EF4-FFF2-40B4-BE49-F238E27FC236}">
                <a16:creationId xmlns:a16="http://schemas.microsoft.com/office/drawing/2014/main" id="{503686E8-78A4-AF25-8060-11ACD7A1CDBA}"/>
              </a:ext>
            </a:extLst>
          </p:cNvPr>
          <p:cNvSpPr txBox="1">
            <a:spLocks/>
          </p:cNvSpPr>
          <p:nvPr/>
        </p:nvSpPr>
        <p:spPr>
          <a:xfrm>
            <a:off x="1706062" y="2291262"/>
            <a:ext cx="8779512" cy="2879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rgbClr val="404040"/>
                </a:solidFill>
              </a:rPr>
              <a:t>ELECTROMAGNETISM 4</a:t>
            </a:r>
          </a:p>
          <a:p>
            <a:pPr marL="514350" indent="0">
              <a:buNone/>
            </a:pPr>
            <a:endParaRPr lang="it-IT" dirty="0">
              <a:solidFill>
                <a:srgbClr val="404040"/>
              </a:solidFill>
            </a:endParaRPr>
          </a:p>
          <a:p>
            <a:pPr marL="0"/>
            <a:endParaRPr lang="it-IT" b="1" dirty="0">
              <a:solidFill>
                <a:srgbClr val="404040"/>
              </a:solidFill>
            </a:endParaRPr>
          </a:p>
        </p:txBody>
      </p: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91B96BE7-0BB9-E13F-5F3E-DFBA92F88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90773" y="6273915"/>
            <a:ext cx="5901189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University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of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 </a:t>
            </a:r>
            <a:r>
              <a:rPr kumimoji="0" lang="en-US" b="0" i="0" u="none" strike="noStrike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Studies</a:t>
            </a: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 of</a:t>
            </a:r>
            <a:r>
              <a:rPr kumimoji="0" lang="en-US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Calibri"/>
              </a:rPr>
              <a:t> Teramo</a:t>
            </a:r>
          </a:p>
        </p:txBody>
      </p:sp>
      <p:pic>
        <p:nvPicPr>
          <p:cNvPr id="6" name="Audio 5">
            <a:extLst>
              <a:ext uri="{FF2B5EF4-FFF2-40B4-BE49-F238E27FC236}">
                <a16:creationId xmlns:a16="http://schemas.microsoft.com/office/drawing/2014/main" id="{5E0B7AA9-AD19-7016-4A32-22139B2810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32"/>
    </mc:Choice>
    <mc:Fallback xmlns="">
      <p:transition spd="slow" advTm="56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E5E9C-1DAD-C143-1EAA-C7096C60B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EB72B748-97E4-2889-FDD1-AB5A8EE7CCD0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A82633-A93D-C7B7-6765-C6E8353EC41F}"/>
                  </a:ext>
                </a:extLst>
              </p:cNvPr>
              <p:cNvSpPr txBox="1"/>
              <p:nvPr/>
            </p:nvSpPr>
            <p:spPr>
              <a:xfrm>
                <a:off x="526766" y="618564"/>
                <a:ext cx="11138468" cy="5881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 err="1"/>
                  <a:t>Magnetic</a:t>
                </a:r>
                <a:r>
                  <a:rPr lang="it-IT" b="1" dirty="0"/>
                  <a:t> Field </a:t>
                </a:r>
                <a:r>
                  <a:rPr lang="it-IT" b="1" dirty="0" err="1"/>
                  <a:t>Generated</a:t>
                </a:r>
                <a:r>
                  <a:rPr lang="it-IT" b="1" dirty="0"/>
                  <a:t> by a Current</a:t>
                </a:r>
                <a:r>
                  <a:rPr lang="it-IT" dirty="0"/>
                  <a:t>. </a:t>
                </a:r>
              </a:p>
              <a:p>
                <a:endParaRPr lang="it-IT" dirty="0"/>
              </a:p>
              <a:p>
                <a:r>
                  <a:rPr lang="it-IT" dirty="0"/>
                  <a:t>A </a:t>
                </a:r>
                <a:r>
                  <a:rPr lang="it-IT" dirty="0" err="1"/>
                  <a:t>very</a:t>
                </a:r>
                <a:r>
                  <a:rPr lang="it-IT" dirty="0"/>
                  <a:t> long </a:t>
                </a:r>
                <a:r>
                  <a:rPr lang="it-IT" dirty="0" err="1"/>
                  <a:t>straight</a:t>
                </a:r>
                <a:r>
                  <a:rPr lang="it-IT" dirty="0"/>
                  <a:t> </a:t>
                </a:r>
                <a:r>
                  <a:rPr lang="it-IT" dirty="0" err="1"/>
                  <a:t>current-carrying</a:t>
                </a:r>
                <a:r>
                  <a:rPr lang="it-IT" dirty="0"/>
                  <a:t> </a:t>
                </a:r>
                <a:r>
                  <a:rPr lang="it-IT" dirty="0" err="1"/>
                  <a:t>wire</a:t>
                </a:r>
                <a:r>
                  <a:rPr lang="it-IT" dirty="0"/>
                  <a:t> </a:t>
                </a:r>
                <a:r>
                  <a:rPr lang="it-IT" dirty="0" err="1"/>
                  <a:t>generates</a:t>
                </a:r>
                <a:r>
                  <a:rPr lang="it-IT" dirty="0"/>
                  <a:t> </a:t>
                </a:r>
                <a:r>
                  <a:rPr lang="it-IT" dirty="0" err="1"/>
                  <a:t>circular</a:t>
                </a:r>
                <a:r>
                  <a:rPr lang="it-IT" dirty="0"/>
                  <a:t> </a:t>
                </a:r>
                <a:r>
                  <a:rPr lang="it-IT" dirty="0" err="1"/>
                  <a:t>magnetic</a:t>
                </a:r>
                <a:r>
                  <a:rPr lang="it-IT" dirty="0"/>
                  <a:t> field lines </a:t>
                </a:r>
                <a:r>
                  <a:rPr lang="it-IT" dirty="0" err="1"/>
                  <a:t>concentric</a:t>
                </a:r>
                <a:r>
                  <a:rPr lang="it-IT" dirty="0"/>
                  <a:t> with the </a:t>
                </a:r>
                <a:r>
                  <a:rPr lang="it-IT" dirty="0" err="1"/>
                  <a:t>wire</a:t>
                </a:r>
                <a:endParaRPr lang="it-IT" dirty="0"/>
              </a:p>
              <a:p>
                <a:endParaRPr lang="it-IT" dirty="0"/>
              </a:p>
              <a:p>
                <a:r>
                  <a:rPr lang="it-IT" dirty="0"/>
                  <a:t>The </a:t>
                </a:r>
                <a:r>
                  <a:rPr lang="it-IT" dirty="0" err="1"/>
                  <a:t>magnitude</a:t>
                </a:r>
                <a:r>
                  <a:rPr lang="it-IT" dirty="0"/>
                  <a:t> of the field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produced</a:t>
                </a:r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point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at</a:t>
                </a:r>
                <a:r>
                  <a:rPr lang="it-IT" dirty="0"/>
                  <a:t> a </a:t>
                </a:r>
                <a:r>
                  <a:rPr lang="it-IT" dirty="0" err="1"/>
                  <a:t>distance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it-IT" dirty="0"/>
                  <a:t> from a </a:t>
                </a:r>
                <a:r>
                  <a:rPr lang="it-IT" dirty="0" err="1"/>
                  <a:t>current</a:t>
                </a:r>
                <a:r>
                  <a:rPr lang="it-IT" dirty="0"/>
                  <a:t> </a:t>
                </a:r>
                <a:r>
                  <a:rPr lang="it-IT" dirty="0" err="1"/>
                  <a:t>element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𝑖𝑑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:</a:t>
                </a: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𝑑𝐵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𝑑𝑠</m:t>
                          </m:r>
                          <m:func>
                            <m:funcPr>
                              <m:ctrlP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it-IT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r>
                  <a:rPr lang="it-IT" dirty="0" err="1"/>
                  <a:t>Where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the angle </a:t>
                </a:r>
                <a:r>
                  <a:rPr lang="it-IT" dirty="0" err="1"/>
                  <a:t>between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𝑖𝑑</m:t>
                    </m:r>
                    <m:r>
                      <a:rPr lang="it-IT" b="1" i="1" smtClean="0">
                        <a:latin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</m:acc>
                  </m:oMath>
                </a14:m>
                <a:r>
                  <a:rPr lang="it-IT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the </a:t>
                </a:r>
                <a:r>
                  <a:rPr lang="it-IT" dirty="0" err="1"/>
                  <a:t>magnetic</a:t>
                </a:r>
                <a:r>
                  <a:rPr lang="it-IT" dirty="0"/>
                  <a:t> </a:t>
                </a:r>
                <a:r>
                  <a:rPr lang="it-IT" dirty="0" err="1"/>
                  <a:t>permeability</a:t>
                </a:r>
                <a:r>
                  <a:rPr lang="it-IT" dirty="0"/>
                  <a:t> of vacuum =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−7</m:t>
                        </m:r>
                      </m:sup>
                    </m:sSup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27A82633-A93D-C7B7-6765-C6E8353EC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66" y="618564"/>
                <a:ext cx="11138468" cy="5881290"/>
              </a:xfrm>
              <a:prstGeom prst="rect">
                <a:avLst/>
              </a:prstGeom>
              <a:blipFill>
                <a:blip r:embed="rId5"/>
                <a:stretch>
                  <a:fillRect l="-456" t="-4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083489F9-3AF9-DE77-1B90-4FABE674B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24" y="4168018"/>
            <a:ext cx="2521726" cy="2071418"/>
          </a:xfrm>
          <a:prstGeom prst="rect">
            <a:avLst/>
          </a:pr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C83B1B2D-3E73-4F08-15AE-6C02E1A86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7" b="33325"/>
          <a:stretch/>
        </p:blipFill>
        <p:spPr bwMode="auto">
          <a:xfrm>
            <a:off x="7815152" y="3869692"/>
            <a:ext cx="3741324" cy="266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956398DB-4908-AE82-2CF7-C97C37DCB912}"/>
                  </a:ext>
                </a:extLst>
              </p:cNvPr>
              <p:cNvSpPr txBox="1"/>
              <p:nvPr/>
            </p:nvSpPr>
            <p:spPr>
              <a:xfrm>
                <a:off x="10404480" y="4402997"/>
                <a:ext cx="1248817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it-IT" sz="14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</m:oMath>
                </a14:m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it-IT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into</a:t>
                </a: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page)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956398DB-4908-AE82-2CF7-C97C37DCB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4480" y="4402997"/>
                <a:ext cx="1248817" cy="523220"/>
              </a:xfrm>
              <a:prstGeom prst="rect">
                <a:avLst/>
              </a:prstGeom>
              <a:blipFill>
                <a:blip r:embed="rId8"/>
                <a:stretch>
                  <a:fillRect l="-2020" t="-2381" b="-119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34ED66-A25F-FE75-1A39-3759E9D18189}"/>
              </a:ext>
            </a:extLst>
          </p:cNvPr>
          <p:cNvSpPr txBox="1"/>
          <p:nvPr/>
        </p:nvSpPr>
        <p:spPr>
          <a:xfrm>
            <a:off x="9196819" y="5976634"/>
            <a:ext cx="12488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udio 6">
            <a:extLst>
              <a:ext uri="{FF2B5EF4-FFF2-40B4-BE49-F238E27FC236}">
                <a16:creationId xmlns:a16="http://schemas.microsoft.com/office/drawing/2014/main" id="{DD50288D-A344-3A3C-4741-7DC1D7987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7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261"/>
    </mc:Choice>
    <mc:Fallback xmlns="">
      <p:transition spd="slow" advTm="170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9" x="5176838" y="5133975"/>
          <p14:tracePt t="887" x="5176838" y="5108575"/>
          <p14:tracePt t="896" x="5184775" y="5084763"/>
          <p14:tracePt t="905" x="5200650" y="5037138"/>
          <p14:tracePt t="913" x="5224463" y="4987925"/>
          <p14:tracePt t="921" x="5249863" y="4940300"/>
          <p14:tracePt t="930" x="5273675" y="4883150"/>
          <p14:tracePt t="938" x="5321300" y="4811713"/>
          <p14:tracePt t="946" x="5346700" y="4746625"/>
          <p14:tracePt t="954" x="5378450" y="4689475"/>
          <p14:tracePt t="963" x="5426075" y="4618038"/>
          <p14:tracePt t="971" x="5467350" y="4552950"/>
          <p14:tracePt t="979" x="5491163" y="4497388"/>
          <p14:tracePt t="988" x="5540375" y="4448175"/>
          <p14:tracePt t="996" x="5564188" y="4384675"/>
          <p14:tracePt t="1005" x="5588000" y="4335463"/>
          <p14:tracePt t="1013" x="5619750" y="4303713"/>
          <p14:tracePt t="1021" x="5635625" y="4287838"/>
          <p14:tracePt t="1030" x="5661025" y="4238625"/>
          <p14:tracePt t="1038" x="5684838" y="4214813"/>
          <p14:tracePt t="1060" x="5732463" y="4183063"/>
          <p14:tracePt t="1064" x="5741988" y="4165600"/>
          <p14:tracePt t="1071" x="5765800" y="4157663"/>
          <p14:tracePt t="1079" x="5789613" y="4157663"/>
          <p14:tracePt t="1088" x="5813425" y="4157663"/>
          <p14:tracePt t="1096" x="5837238" y="4157663"/>
          <p14:tracePt t="1104" x="5862638" y="4157663"/>
          <p14:tracePt t="1113" x="5886450" y="4183063"/>
          <p14:tracePt t="1121" x="5910263" y="4230688"/>
          <p14:tracePt t="1129" x="5934075" y="4262438"/>
          <p14:tracePt t="1138" x="5951538" y="4327525"/>
          <p14:tracePt t="1146" x="5975350" y="4384675"/>
          <p14:tracePt t="1154" x="5983288" y="4456113"/>
          <p14:tracePt t="1163" x="5983288" y="4521200"/>
          <p14:tracePt t="1171" x="5983288" y="4576763"/>
          <p14:tracePt t="1179" x="5983288" y="4641850"/>
          <p14:tracePt t="1188" x="5983288" y="4699000"/>
          <p14:tracePt t="1196" x="5959475" y="4746625"/>
          <p14:tracePt t="1204" x="5951538" y="4770438"/>
          <p14:tracePt t="1213" x="5902325" y="4835525"/>
          <p14:tracePt t="1221" x="5829300" y="4883150"/>
          <p14:tracePt t="1229" x="5789613" y="4891088"/>
          <p14:tracePt t="1238" x="5757863" y="4908550"/>
          <p14:tracePt t="1246" x="5716588" y="4908550"/>
          <p14:tracePt t="1254" x="5684838" y="4908550"/>
          <p14:tracePt t="1263" x="5611813" y="4835525"/>
          <p14:tracePt t="1271" x="5564188" y="4770438"/>
          <p14:tracePt t="1279" x="5499100" y="4641850"/>
          <p14:tracePt t="1288" x="5402263" y="4408488"/>
          <p14:tracePt t="1296" x="5354638" y="4191000"/>
          <p14:tracePt t="1304" x="5321300" y="3892550"/>
          <p14:tracePt t="1313" x="5257800" y="3255963"/>
          <p14:tracePt t="1321" x="5224463" y="2740025"/>
          <p14:tracePt t="1329" x="5224463" y="2143125"/>
          <p14:tracePt t="1338" x="5224463" y="1490663"/>
          <p14:tracePt t="1346" x="5224463" y="765175"/>
          <p14:tracePt t="1354" x="5224463" y="47625"/>
          <p14:tracePt t="2870" x="4749800" y="434975"/>
          <p14:tracePt t="2870" x="4676775" y="693738"/>
          <p14:tracePt t="2870" x="4645025" y="838200"/>
          <p14:tracePt t="2870" x="4603750" y="919163"/>
          <p14:tracePt t="2870" x="4603750" y="958850"/>
          <p14:tracePt t="2870" x="4579938" y="1016000"/>
          <p14:tracePt t="2870" x="4572000" y="1063625"/>
          <p14:tracePt t="2870" x="4572000" y="1087438"/>
          <p14:tracePt t="2870" x="4572000" y="1112838"/>
          <p14:tracePt t="2870" x="4556125" y="1128713"/>
          <p14:tracePt t="2870" x="4556125" y="1136650"/>
          <p14:tracePt t="2870" x="4556125" y="1160463"/>
          <p14:tracePt t="2870" x="4556125" y="1200150"/>
          <p14:tracePt t="2870" x="4556125" y="1233488"/>
          <p14:tracePt t="2870" x="4556125" y="1273175"/>
          <p14:tracePt t="2870" x="4548188" y="1322388"/>
          <p14:tracePt t="2870" x="4548188" y="1393825"/>
          <p14:tracePt t="2870" x="4524375" y="1450975"/>
          <p14:tracePt t="2870" x="4506913" y="1514475"/>
          <p14:tracePt t="2870" x="4483100" y="1563688"/>
          <p14:tracePt t="2870" x="4459288" y="1611313"/>
          <p14:tracePt t="2870" x="4451350" y="1636713"/>
          <p14:tracePt t="2870" x="4435475" y="1668463"/>
          <p14:tracePt t="2870" x="4410075" y="1708150"/>
          <p14:tracePt t="2870" x="4386263" y="1731963"/>
          <p14:tracePt t="2870" x="4354513" y="1757363"/>
          <p14:tracePt t="2870" x="4338638" y="1773238"/>
          <p14:tracePt t="2870" x="4330700" y="1781175"/>
          <p14:tracePt t="2870" x="4305300" y="1781175"/>
          <p14:tracePt t="2870" x="4289425" y="1781175"/>
          <p14:tracePt t="2870" x="4281488" y="1797050"/>
          <p14:tracePt t="2870" x="4281488" y="1820863"/>
          <p14:tracePt t="2870" x="4265613" y="1870075"/>
          <p14:tracePt t="2870" x="4241800" y="1917700"/>
          <p14:tracePt t="2870" x="4217988" y="1974850"/>
          <p14:tracePt t="2870" x="4184650" y="2046288"/>
          <p14:tracePt t="2870" x="4160838" y="2119313"/>
          <p14:tracePt t="2870" x="4121150" y="2192338"/>
          <p14:tracePt t="2870" x="4087813" y="2263775"/>
          <p14:tracePt t="2870" x="3998913" y="2409825"/>
          <p14:tracePt t="2870" x="3910013" y="2554288"/>
          <p14:tracePt t="2870" x="3814763" y="2692400"/>
          <p14:tracePt t="2870" x="3733800" y="2836863"/>
          <p14:tracePt t="2870" x="3636963" y="2957513"/>
          <p14:tracePt t="2870" x="3595688" y="3005138"/>
          <p14:tracePt t="2870" x="3524250" y="3101975"/>
          <p14:tracePt t="2870" x="3451225" y="3182938"/>
          <p14:tracePt t="2870" x="3427413" y="3206750"/>
          <p14:tracePt t="2870" x="3370263" y="3271838"/>
          <p14:tracePt t="2870" x="3346450" y="3303588"/>
          <p14:tracePt t="2870" x="3322638" y="3328988"/>
          <p14:tracePt t="2870" x="3297238" y="3352800"/>
          <p14:tracePt t="2870" x="3281363" y="3368675"/>
          <p14:tracePt t="2870" x="3273425" y="3376613"/>
          <p14:tracePt t="2870" x="3257550" y="3376613"/>
          <p14:tracePt t="2870" x="3257550" y="3392488"/>
          <p14:tracePt t="2870" x="3257550" y="3376613"/>
          <p14:tracePt t="2870" x="3257550" y="3368675"/>
          <p14:tracePt t="2870" x="3257550" y="3352800"/>
          <p14:tracePt t="2870" x="3257550" y="3344863"/>
          <p14:tracePt t="2870" x="3273425" y="3328988"/>
          <p14:tracePt t="2870" x="3297238" y="3328988"/>
          <p14:tracePt t="2870" x="3306763" y="3319463"/>
          <p14:tracePt t="2870" x="3330575" y="3319463"/>
          <p14:tracePt t="2870" x="3378200" y="3303588"/>
          <p14:tracePt t="2870" x="4184650" y="3554413"/>
          <p14:tracePt t="2870" x="4168775" y="3554413"/>
          <p14:tracePt t="2870" x="4160838" y="3505200"/>
          <p14:tracePt t="2870" x="4137025" y="3433763"/>
          <p14:tracePt t="2870" x="4121150" y="3352800"/>
          <p14:tracePt t="2870" x="4095750" y="3271838"/>
          <p14:tracePt t="2870" x="4071938" y="3151188"/>
          <p14:tracePt t="2870" x="4056063" y="3014663"/>
          <p14:tracePt t="2870" x="4048125" y="2860675"/>
          <p14:tracePt t="2870" x="4048125" y="2667000"/>
          <p14:tracePt t="2870" x="4048125" y="2328863"/>
          <p14:tracePt t="2870" x="4048125" y="1917700"/>
          <p14:tracePt t="2870" x="4048125" y="1490663"/>
          <p14:tracePt t="2870" x="4056063" y="1031875"/>
          <p14:tracePt t="2870" x="4137025" y="571500"/>
          <p14:tracePt t="2870" x="4217988" y="112713"/>
          <p14:tracePt t="2870" x="5886450" y="161925"/>
          <p14:tracePt t="2870" x="5886450" y="306388"/>
          <p14:tracePt t="2870" x="5886450" y="354013"/>
          <p14:tracePt t="2870" x="5886450" y="387350"/>
          <p14:tracePt t="2870" x="5902325" y="411163"/>
          <p14:tracePt t="2870" x="5902325" y="434975"/>
          <p14:tracePt t="2870" x="5926138" y="434975"/>
          <p14:tracePt t="2870" x="5959475" y="411163"/>
          <p14:tracePt t="2870" x="6870700" y="1804988"/>
          <p14:tracePt t="2870" x="6870700" y="1797050"/>
          <p14:tracePt t="2870" x="6870700" y="1781175"/>
          <p14:tracePt t="2870" x="6870700" y="1749425"/>
          <p14:tracePt t="2870" x="6894513" y="1708150"/>
          <p14:tracePt t="2870" x="6934200" y="1619250"/>
          <p14:tracePt t="2870" x="6967538" y="1539875"/>
          <p14:tracePt t="2870" x="6991350" y="1417638"/>
          <p14:tracePt t="2870" x="7015163" y="1281113"/>
          <p14:tracePt t="2870" x="7038975" y="1136650"/>
          <p14:tracePt t="2870" x="7038975" y="990600"/>
          <p14:tracePt t="2870" x="7038975" y="822325"/>
          <p14:tracePt t="2870" x="7038975" y="628650"/>
          <p14:tracePt t="2870" x="7015163" y="306388"/>
          <p14:tracePt t="2870" x="6983413" y="209550"/>
          <p14:tracePt t="3268" x="7546975" y="330200"/>
          <p14:tracePt t="3279" x="7588250" y="403225"/>
          <p14:tracePt t="3289" x="7659688" y="508000"/>
          <p14:tracePt t="3291" x="7732713" y="604838"/>
          <p14:tracePt t="4321" x="7926388" y="846138"/>
          <p14:tracePt t="8380" x="7878763" y="846138"/>
          <p14:tracePt t="8388" x="7805738" y="869950"/>
          <p14:tracePt t="8396" x="7693025" y="911225"/>
          <p14:tracePt t="8411" x="7572375" y="942975"/>
          <p14:tracePt t="8419" x="7426325" y="1008063"/>
          <p14:tracePt t="8427" x="7248525" y="1063625"/>
          <p14:tracePt t="8436" x="7064375" y="1136650"/>
          <p14:tracePt t="8444" x="6870700" y="1208088"/>
          <p14:tracePt t="8452" x="6677025" y="1296988"/>
          <p14:tracePt t="8461" x="6499225" y="1370013"/>
          <p14:tracePt t="8469" x="6329363" y="1450975"/>
          <p14:tracePt t="8477" x="6161088" y="1563688"/>
          <p14:tracePt t="8486" x="5886450" y="1773238"/>
          <p14:tracePt t="8494" x="5789613" y="1870075"/>
          <p14:tracePt t="8502" x="5757863" y="1925638"/>
          <p14:tracePt t="8511" x="5692775" y="2022475"/>
          <p14:tracePt t="8519" x="5661025" y="2119313"/>
          <p14:tracePt t="8527" x="5635625" y="2208213"/>
          <p14:tracePt t="8536" x="5619750" y="2305050"/>
          <p14:tracePt t="8544" x="5619750" y="2401888"/>
          <p14:tracePt t="8553" x="5619750" y="2482850"/>
          <p14:tracePt t="8561" x="5619750" y="2570163"/>
          <p14:tracePt t="8569" x="5635625" y="2651125"/>
          <p14:tracePt t="8577" x="5684838" y="2740025"/>
          <p14:tracePt t="8586" x="5716588" y="2813050"/>
          <p14:tracePt t="8594" x="5781675" y="2884488"/>
          <p14:tracePt t="8602" x="5837238" y="2941638"/>
          <p14:tracePt t="8612" x="5902325" y="3005138"/>
          <p14:tracePt t="8620" x="6030913" y="3086100"/>
          <p14:tracePt t="8628" x="6119813" y="3151188"/>
          <p14:tracePt t="8636" x="6208713" y="3182938"/>
          <p14:tracePt t="8645" x="6257925" y="3198813"/>
          <p14:tracePt t="8653" x="6362700" y="3224213"/>
          <p14:tracePt t="8661" x="6450013" y="3255963"/>
          <p14:tracePt t="8670" x="6530975" y="3271838"/>
          <p14:tracePt t="8678" x="6619875" y="3279775"/>
          <p14:tracePt t="8686" x="6692900" y="3295650"/>
          <p14:tracePt t="8695" x="6748463" y="3295650"/>
          <p14:tracePt t="8703" x="6813550" y="3295650"/>
          <p14:tracePt t="8711" x="6821488" y="3295650"/>
          <p14:tracePt t="8720" x="6894513" y="3295650"/>
          <p14:tracePt t="8728" x="6910388" y="3279775"/>
          <p14:tracePt t="8736" x="6967538" y="3248025"/>
          <p14:tracePt t="8745" x="6983413" y="3232150"/>
          <p14:tracePt t="8753" x="7007225" y="3198813"/>
          <p14:tracePt t="8761" x="7031038" y="3182938"/>
          <p14:tracePt t="8770" x="7031038" y="3159125"/>
          <p14:tracePt t="8778" x="7038975" y="3135313"/>
          <p14:tracePt t="8787" x="7054850" y="3109913"/>
          <p14:tracePt t="8795" x="7064375" y="3062288"/>
          <p14:tracePt t="8803" x="7080250" y="3038475"/>
          <p14:tracePt t="8812" x="7080250" y="3014663"/>
          <p14:tracePt t="8820" x="7080250" y="3005138"/>
          <p14:tracePt t="8828" x="7080250" y="2989263"/>
          <p14:tracePt t="8837" x="7080250" y="2965450"/>
          <p14:tracePt t="8845" x="7080250" y="2957513"/>
          <p14:tracePt t="8853" x="7064375" y="2941638"/>
          <p14:tracePt t="8861" x="7054850" y="2917825"/>
          <p14:tracePt t="8870" x="7038975" y="2909888"/>
          <p14:tracePt t="8878" x="7015163" y="2884488"/>
          <p14:tracePt t="8887" x="7007225" y="2868613"/>
          <p14:tracePt t="8895" x="6991350" y="2860675"/>
          <p14:tracePt t="8903" x="6967538" y="2844800"/>
          <p14:tracePt t="8911" x="6942138" y="2820988"/>
          <p14:tracePt t="8920" x="6918325" y="2813050"/>
          <p14:tracePt t="8928" x="6910388" y="2797175"/>
          <p14:tracePt t="8936" x="6894513" y="2787650"/>
          <p14:tracePt t="8945" x="6870700" y="2787650"/>
          <p14:tracePt t="8953" x="6862763" y="2771775"/>
          <p14:tracePt t="8961" x="6837363" y="2763838"/>
          <p14:tracePt t="8970" x="6813550" y="2747963"/>
          <p14:tracePt t="8978" x="6797675" y="2740025"/>
          <p14:tracePt t="8986" x="6789738" y="2724150"/>
          <p14:tracePt t="8995" x="6765925" y="2724150"/>
          <p14:tracePt t="9003" x="6748463" y="2716213"/>
          <p14:tracePt t="9011" x="6740525" y="2700338"/>
          <p14:tracePt t="9020" x="6724650" y="2700338"/>
          <p14:tracePt t="9028" x="6700838" y="2692400"/>
          <p14:tracePt t="9036" x="6692900" y="2674938"/>
          <p14:tracePt t="9045" x="6651625" y="2667000"/>
          <p14:tracePt t="9053" x="6627813" y="2651125"/>
          <p14:tracePt t="23789" x="6651625" y="2651125"/>
          <p14:tracePt t="23797" x="6700838" y="2692400"/>
          <p14:tracePt t="23805" x="6748463" y="2740025"/>
          <p14:tracePt t="23813" x="6813550" y="2813050"/>
          <p14:tracePt t="23822" x="6886575" y="2892425"/>
          <p14:tracePt t="23830" x="7031038" y="3062288"/>
          <p14:tracePt t="23838" x="7208838" y="3295650"/>
          <p14:tracePt t="23846" x="7402513" y="3554413"/>
          <p14:tracePt t="23854" x="7635875" y="3819525"/>
          <p14:tracePt t="23862" x="7861300" y="4094163"/>
          <p14:tracePt t="23870" x="8096250" y="4359275"/>
          <p14:tracePt t="23879" x="8193088" y="4497388"/>
          <p14:tracePt t="23887" x="8377238" y="4714875"/>
          <p14:tracePt t="23895" x="8555038" y="4916488"/>
          <p14:tracePt t="23904" x="8716963" y="5108575"/>
          <p14:tracePt t="23919" x="9007475" y="5464175"/>
          <p14:tracePt t="23928" x="9248775" y="5745163"/>
          <p14:tracePt t="23936" x="9426575" y="5915025"/>
          <p14:tracePt t="23944" x="9620250" y="6069013"/>
          <p14:tracePt t="23952" x="9813925" y="6237288"/>
          <p14:tracePt t="23961" x="9934575" y="6310313"/>
          <p14:tracePt t="23969" x="10128250" y="6454775"/>
          <p14:tracePt t="23977" x="10329863" y="6567488"/>
          <p14:tracePt t="23986" x="10401300" y="6600825"/>
          <p14:tracePt t="23994" x="10547350" y="6664325"/>
          <p14:tracePt t="24002" x="10652125" y="6696075"/>
          <p14:tracePt t="24011" x="10764838" y="6721475"/>
          <p14:tracePt t="24019" x="10837863" y="6721475"/>
          <p14:tracePt t="24027" x="10893425" y="6721475"/>
          <p14:tracePt t="24036" x="10942638" y="6721475"/>
          <p14:tracePt t="24045" x="10982325" y="6713538"/>
          <p14:tracePt t="24053" x="11006138" y="6696075"/>
          <p14:tracePt t="24061" x="11031538" y="6672263"/>
          <p14:tracePt t="24070" x="11055350" y="6648450"/>
          <p14:tracePt t="24078" x="11063288" y="6616700"/>
          <p14:tracePt t="24086" x="11102975" y="6575425"/>
          <p14:tracePt t="24095" x="11102975" y="6551613"/>
          <p14:tracePt t="24103" x="11110913" y="6519863"/>
          <p14:tracePt t="24111" x="11128375" y="6478588"/>
          <p14:tracePt t="24120" x="11128375" y="6430963"/>
          <p14:tracePt t="24128" x="11128375" y="6399213"/>
          <p14:tracePt t="25148" x="8104188" y="5029200"/>
          <p14:tracePt t="25155" x="8054975" y="4940300"/>
          <p14:tracePt t="25161" x="8031163" y="4891088"/>
          <p14:tracePt t="25169" x="7999413" y="4794250"/>
          <p14:tracePt t="25178" x="7950200" y="4699000"/>
          <p14:tracePt t="25186" x="7902575" y="4602163"/>
          <p14:tracePt t="25194" x="7853363" y="4505325"/>
          <p14:tracePt t="25202" x="7813675" y="4432300"/>
          <p14:tracePt t="25211" x="7764463" y="4375150"/>
          <p14:tracePt t="25219" x="7732713" y="4311650"/>
          <p14:tracePt t="25227" x="7693025" y="4262438"/>
          <p14:tracePt t="25236" x="7659688" y="4214813"/>
          <p14:tracePt t="25244" x="7635875" y="4206875"/>
          <p14:tracePt t="25252" x="7588250" y="4165600"/>
          <p14:tracePt t="25261" x="7546975" y="4157663"/>
          <p14:tracePt t="25269" x="7515225" y="4157663"/>
          <p14:tracePt t="25277" x="7466013" y="4157663"/>
          <p14:tracePt t="25286" x="7394575" y="4165600"/>
          <p14:tracePt t="25294" x="7345363" y="4214813"/>
          <p14:tracePt t="25302" x="7321550" y="4254500"/>
          <p14:tracePt t="25311" x="7224713" y="4375150"/>
          <p14:tracePt t="25319" x="7200900" y="4408488"/>
          <p14:tracePt t="25328" x="7135813" y="4497388"/>
          <p14:tracePt t="25336" x="7104063" y="4576763"/>
          <p14:tracePt t="25344" x="7038975" y="4722813"/>
          <p14:tracePt t="25352" x="7015163" y="4794250"/>
          <p14:tracePt t="25361" x="7015163" y="4859338"/>
          <p14:tracePt t="25369" x="7007225" y="4916488"/>
          <p14:tracePt t="25377" x="7007225" y="4964113"/>
          <p14:tracePt t="25386" x="7007225" y="5029200"/>
          <p14:tracePt t="25394" x="7007225" y="5084763"/>
          <p14:tracePt t="25402" x="7007225" y="5133975"/>
          <p14:tracePt t="25411" x="7031038" y="5189538"/>
          <p14:tracePt t="25419" x="7054850" y="5246688"/>
          <p14:tracePt t="25427" x="7088188" y="5294313"/>
          <p14:tracePt t="25436" x="7127875" y="5335588"/>
          <p14:tracePt t="25444" x="7177088" y="5383213"/>
          <p14:tracePt t="25452" x="7208838" y="5414963"/>
          <p14:tracePt t="25461" x="7256463" y="5456238"/>
          <p14:tracePt t="25469" x="7297738" y="5480050"/>
          <p14:tracePt t="25477" x="7321550" y="5487988"/>
          <p14:tracePt t="25486" x="7353300" y="5511800"/>
          <p14:tracePt t="25494" x="7378700" y="5535613"/>
          <p14:tracePt t="25502" x="7402513" y="5553075"/>
          <p14:tracePt t="25511" x="7426325" y="5561013"/>
          <p14:tracePt t="25519" x="7450138" y="5576888"/>
          <p14:tracePt t="25527" x="7466013" y="5584825"/>
          <p14:tracePt t="25536" x="7475538" y="5584825"/>
          <p14:tracePt t="25544" x="7499350" y="5600700"/>
          <p14:tracePt t="25552" x="7539038" y="5608638"/>
          <p14:tracePt t="25561" x="7562850" y="5624513"/>
          <p14:tracePt t="25569" x="7588250" y="5649913"/>
          <p14:tracePt t="25577" x="7635875" y="5657850"/>
          <p14:tracePt t="25586" x="7667625" y="5681663"/>
          <p14:tracePt t="25594" x="7708900" y="5705475"/>
          <p14:tracePt t="25602" x="7740650" y="5729288"/>
          <p14:tracePt t="25611" x="7781925" y="5754688"/>
          <p14:tracePt t="25619" x="7789863" y="5770563"/>
          <p14:tracePt t="25627" x="7813675" y="5794375"/>
          <p14:tracePt t="25636" x="7837488" y="5818188"/>
          <p14:tracePt t="25644" x="7861300" y="5842000"/>
          <p14:tracePt t="25652" x="7886700" y="5867400"/>
          <p14:tracePt t="25661" x="7886700" y="5899150"/>
          <p14:tracePt t="25669" x="7902575" y="5922963"/>
          <p14:tracePt t="25677" x="7902575" y="5964238"/>
          <p14:tracePt t="25686" x="7910513" y="6059488"/>
          <p14:tracePt t="25694" x="7926388" y="6108700"/>
          <p14:tracePt t="25702" x="7926388" y="6164263"/>
          <p14:tracePt t="25711" x="7926388" y="6229350"/>
          <p14:tracePt t="25719" x="7926388" y="6286500"/>
          <p14:tracePt t="25727" x="7934325" y="6334125"/>
          <p14:tracePt t="25736" x="7934325" y="6357938"/>
          <p14:tracePt t="25744" x="7934325" y="6399213"/>
          <p14:tracePt t="25752" x="7934325" y="6430963"/>
          <p14:tracePt t="25761" x="7934325" y="6470650"/>
          <p14:tracePt t="25769" x="7934325" y="6496050"/>
          <p14:tracePt t="25777" x="7934325" y="6519863"/>
          <p14:tracePt t="25786" x="7950200" y="6519863"/>
          <p14:tracePt t="25794" x="7950200" y="6527800"/>
          <p14:tracePt t="25802" x="7974013" y="6551613"/>
          <p14:tracePt t="25811" x="7983538" y="6551613"/>
          <p14:tracePt t="25819" x="8007350" y="6551613"/>
          <p14:tracePt t="25827" x="8047038" y="6551613"/>
          <p14:tracePt t="25836" x="8120063" y="6551613"/>
          <p14:tracePt t="25844" x="8159750" y="6551613"/>
          <p14:tracePt t="25852" x="8216900" y="6527800"/>
          <p14:tracePt t="25861" x="8305800" y="6503988"/>
          <p14:tracePt t="25869" x="8377238" y="6478588"/>
          <p14:tracePt t="25877" x="8450263" y="6454775"/>
          <p14:tracePt t="25886" x="8523288" y="6446838"/>
          <p14:tracePt t="25894" x="8578850" y="6423025"/>
          <p14:tracePt t="25902" x="8604250" y="6407150"/>
          <p14:tracePt t="25911" x="8651875" y="6399213"/>
          <p14:tracePt t="25919" x="8701088" y="6381750"/>
          <p14:tracePt t="25927" x="8724900" y="6381750"/>
          <p14:tracePt t="25936" x="8764588" y="6381750"/>
          <p14:tracePt t="25944" x="8789988" y="6381750"/>
          <p14:tracePt t="25952" x="8813800" y="6381750"/>
          <p14:tracePt t="25961" x="8821738" y="6381750"/>
          <p14:tracePt t="25969" x="8861425" y="6381750"/>
          <p14:tracePt t="25977" x="8869363" y="6381750"/>
          <p14:tracePt t="25985" x="8894763" y="6381750"/>
          <p14:tracePt t="25994" x="8910638" y="6381750"/>
          <p14:tracePt t="26002" x="8918575" y="6381750"/>
          <p14:tracePt t="26019" x="8934450" y="6381750"/>
          <p14:tracePt t="26027" x="8934450" y="6399213"/>
          <p14:tracePt t="26036" x="8942388" y="6407150"/>
          <p14:tracePt t="26061" x="8942388" y="6423025"/>
          <p14:tracePt t="26069" x="8934450" y="6423025"/>
          <p14:tracePt t="26084" x="8918575" y="6430963"/>
          <p14:tracePt t="26093" x="8910638" y="6430963"/>
          <p14:tracePt t="26106" x="8910638" y="6446838"/>
          <p14:tracePt t="26115" x="8894763" y="6446838"/>
          <p14:tracePt t="26123" x="8885238" y="6446838"/>
          <p14:tracePt t="26132" x="8861425" y="6446838"/>
          <p14:tracePt t="26140" x="8845550" y="6446838"/>
          <p14:tracePt t="26148" x="8837613" y="6423025"/>
          <p14:tracePt t="26157" x="8813800" y="6399213"/>
          <p14:tracePt t="26165" x="8797925" y="6357938"/>
          <p14:tracePt t="27185" x="8434388" y="5310188"/>
          <p14:tracePt t="27193" x="8434388" y="5294313"/>
          <p14:tracePt t="27200" x="8434388" y="5286375"/>
          <p14:tracePt t="27208" x="8434388" y="5270500"/>
          <p14:tracePt t="27216" x="8450263" y="5262563"/>
          <p14:tracePt t="27232" x="8450263" y="5246688"/>
          <p14:tracePt t="27240" x="8458200" y="5246688"/>
          <p14:tracePt t="27249" x="8458200" y="5238750"/>
          <p14:tracePt t="27273" x="8474075" y="5221288"/>
          <p14:tracePt t="27302" x="8482013" y="5213350"/>
          <p14:tracePt t="27319" x="8482013" y="5197475"/>
          <p14:tracePt t="27327" x="8499475" y="5189538"/>
          <p14:tracePt t="27332" x="8499475" y="5173663"/>
          <p14:tracePt t="27340" x="8499475" y="5165725"/>
          <p14:tracePt t="27348" x="8507413" y="5133975"/>
          <p14:tracePt t="27356" x="8507413" y="5126038"/>
          <p14:tracePt t="27373" x="8507413" y="5108575"/>
          <p14:tracePt t="27382" x="8523288" y="5100638"/>
          <p14:tracePt t="27436" x="8523288" y="5108575"/>
          <p14:tracePt t="27444" x="8531225" y="5133975"/>
          <p14:tracePt t="27452" x="8531225" y="5189538"/>
          <p14:tracePt t="27461" x="8531225" y="5238750"/>
          <p14:tracePt t="27469" x="8547100" y="5294313"/>
          <p14:tracePt t="27477" x="8547100" y="5367338"/>
          <p14:tracePt t="27486" x="8555038" y="5456238"/>
          <p14:tracePt t="27494" x="8555038" y="5527675"/>
          <p14:tracePt t="27503" x="8555038" y="5600700"/>
          <p14:tracePt t="27511" x="8555038" y="5657850"/>
          <p14:tracePt t="27519" x="8555038" y="5681663"/>
          <p14:tracePt t="27528" x="8555038" y="5729288"/>
          <p14:tracePt t="27536" x="8555038" y="5778500"/>
          <p14:tracePt t="27544" x="8555038" y="5818188"/>
          <p14:tracePt t="27553" x="8555038" y="5842000"/>
          <p14:tracePt t="27561" x="8547100" y="5867400"/>
          <p14:tracePt t="27569" x="8547100" y="5891213"/>
          <p14:tracePt t="27577" x="8531225" y="5915025"/>
          <p14:tracePt t="27586" x="8523288" y="5938838"/>
          <p14:tracePt t="27594" x="8523288" y="5946775"/>
          <p14:tracePt t="27603" x="8507413" y="5972175"/>
          <p14:tracePt t="27611" x="8499475" y="5988050"/>
          <p14:tracePt t="27619" x="8499475" y="5995988"/>
          <p14:tracePt t="27628" x="8482013" y="6011863"/>
          <p14:tracePt t="27636" x="8474075" y="6019800"/>
          <p14:tracePt t="27644" x="8474075" y="6035675"/>
          <p14:tracePt t="27652" x="8458200" y="6043613"/>
          <p14:tracePt t="27669" x="8450263" y="6059488"/>
          <p14:tracePt t="27678" x="8434388" y="6059488"/>
          <p14:tracePt t="27694" x="8426450" y="6069013"/>
          <p14:tracePt t="27711" x="8410575" y="6069013"/>
          <p14:tracePt t="27728" x="8402638" y="6069013"/>
          <p14:tracePt t="27836" x="8402638" y="6059488"/>
          <p14:tracePt t="27844" x="8402638" y="6043613"/>
          <p14:tracePt t="27852" x="8410575" y="6019800"/>
          <p14:tracePt t="27861" x="8434388" y="5988050"/>
          <p14:tracePt t="27869" x="8458200" y="5938838"/>
          <p14:tracePt t="27878" x="8482013" y="5899150"/>
          <p14:tracePt t="27886" x="8523288" y="5842000"/>
          <p14:tracePt t="27894" x="8555038" y="5794375"/>
          <p14:tracePt t="27902" x="8596313" y="5754688"/>
          <p14:tracePt t="27911" x="8628063" y="5705475"/>
          <p14:tracePt t="27919" x="8675688" y="5673725"/>
          <p14:tracePt t="27928" x="8724900" y="5632450"/>
          <p14:tracePt t="27936" x="8772525" y="5608638"/>
          <p14:tracePt t="27944" x="8821738" y="5600700"/>
          <p14:tracePt t="27952" x="8837613" y="5584825"/>
          <p14:tracePt t="27961" x="8869363" y="5576888"/>
          <p14:tracePt t="27969" x="8910638" y="5561013"/>
          <p14:tracePt t="27977" x="8934450" y="5553075"/>
          <p14:tracePt t="27986" x="8958263" y="5553075"/>
          <p14:tracePt t="27994" x="8966200" y="5535613"/>
          <p14:tracePt t="28003" x="8982075" y="5527675"/>
          <p14:tracePt t="28011" x="8990013" y="5527675"/>
          <p14:tracePt t="28019" x="8990013" y="5511800"/>
          <p14:tracePt t="28027" x="9015413" y="5487988"/>
          <p14:tracePt t="28036" x="9015413" y="5480050"/>
          <p14:tracePt t="28044" x="9015413" y="5456238"/>
          <p14:tracePt t="28052" x="9015413" y="5414963"/>
          <p14:tracePt t="28061" x="9015413" y="5383213"/>
          <p14:tracePt t="28069" x="9015413" y="5343525"/>
          <p14:tracePt t="28078" x="9015413" y="5286375"/>
          <p14:tracePt t="28086" x="9015413" y="5221288"/>
          <p14:tracePt t="28094" x="9015413" y="5149850"/>
          <p14:tracePt t="28102" x="8990013" y="5084763"/>
          <p14:tracePt t="28111" x="8982075" y="5013325"/>
          <p14:tracePt t="28119" x="8958263" y="4940300"/>
          <p14:tracePt t="28128" x="8942388" y="4883150"/>
          <p14:tracePt t="28136" x="8942388" y="4843463"/>
          <p14:tracePt t="28144" x="8918575" y="4762500"/>
          <p14:tracePt t="28153" x="8918575" y="4699000"/>
          <p14:tracePt t="28161" x="8910638" y="4665663"/>
          <p14:tracePt t="28169" x="8894763" y="4625975"/>
          <p14:tracePt t="28178" x="8885238" y="4602163"/>
          <p14:tracePt t="28186" x="8885238" y="4568825"/>
          <p14:tracePt t="28194" x="8885238" y="4545013"/>
          <p14:tracePt t="28202" x="8869363" y="4529138"/>
          <p14:tracePt t="29224" x="8845550" y="4641850"/>
          <p14:tracePt t="29259" x="8821738" y="4649788"/>
          <p14:tracePt t="29267" x="8813800" y="4673600"/>
          <p14:tracePt t="29276" x="8797925" y="4689475"/>
          <p14:tracePt t="29283" x="8764588" y="4714875"/>
          <p14:tracePt t="29291" x="8724900" y="4746625"/>
          <p14:tracePt t="29300" x="8693150" y="4770438"/>
          <p14:tracePt t="29308" x="8643938" y="4794250"/>
          <p14:tracePt t="29316" x="8604250" y="4819650"/>
          <p14:tracePt t="29324" x="8578850" y="4843463"/>
          <p14:tracePt t="29332" x="8547100" y="4859338"/>
          <p14:tracePt t="29348" x="8523288" y="4883150"/>
          <p14:tracePt t="29357" x="8499475" y="4908550"/>
          <p14:tracePt t="29365" x="8474075" y="4932363"/>
          <p14:tracePt t="29373" x="8434388" y="4964113"/>
          <p14:tracePt t="29382" x="8426450" y="4979988"/>
          <p14:tracePt t="29390" x="8426450" y="4987925"/>
          <p14:tracePt t="29398" x="8426450" y="5029200"/>
          <p14:tracePt t="29407" x="8426450" y="5037138"/>
          <p14:tracePt t="29415" x="8426450" y="5060950"/>
          <p14:tracePt t="29423" x="8434388" y="5076825"/>
          <p14:tracePt t="29432" x="8458200" y="5100638"/>
          <p14:tracePt t="29440" x="8499475" y="5126038"/>
          <p14:tracePt t="29448" x="8547100" y="5149850"/>
          <p14:tracePt t="29457" x="8596313" y="5173663"/>
          <p14:tracePt t="29465" x="8628063" y="5189538"/>
          <p14:tracePt t="29473" x="8693150" y="5197475"/>
          <p14:tracePt t="29482" x="8716963" y="5213350"/>
          <p14:tracePt t="29490" x="8740775" y="5213350"/>
          <p14:tracePt t="29498" x="8772525" y="5213350"/>
          <p14:tracePt t="29507" x="8797925" y="5213350"/>
          <p14:tracePt t="29515" x="8821738" y="5213350"/>
          <p14:tracePt t="29523" x="8837613" y="5213350"/>
          <p14:tracePt t="29532" x="8845550" y="5197475"/>
          <p14:tracePt t="29540" x="8869363" y="5189538"/>
          <p14:tracePt t="29548" x="8885238" y="5165725"/>
          <p14:tracePt t="29557" x="8894763" y="5133975"/>
          <p14:tracePt t="29565" x="8894763" y="5126038"/>
          <p14:tracePt t="29573" x="8910638" y="5076825"/>
          <p14:tracePt t="29582" x="8918575" y="5060950"/>
          <p14:tracePt t="29590" x="8918575" y="5029200"/>
          <p14:tracePt t="29598" x="8934450" y="4987925"/>
          <p14:tracePt t="29607" x="8942388" y="4964113"/>
          <p14:tracePt t="29615" x="8942388" y="4940300"/>
          <p14:tracePt t="29623" x="8942388" y="4916488"/>
          <p14:tracePt t="29631" x="8958263" y="4891088"/>
          <p14:tracePt t="29640" x="8958263" y="4867275"/>
          <p14:tracePt t="29648" x="8966200" y="4859338"/>
          <p14:tracePt t="29657" x="8966200" y="4835525"/>
          <p14:tracePt t="29665" x="8982075" y="4819650"/>
          <p14:tracePt t="29673" x="8982075" y="4811713"/>
          <p14:tracePt t="29690" x="8982075" y="4794250"/>
          <p14:tracePt t="29715" x="8982075" y="4786313"/>
          <p14:tracePt t="29798" x="8990013" y="4786313"/>
          <p14:tracePt t="29823" x="9007475" y="4786313"/>
          <p14:tracePt t="29832" x="9015413" y="4770438"/>
          <p14:tracePt t="29840" x="9031288" y="4770438"/>
          <p14:tracePt t="29857" x="9039225" y="4762500"/>
          <p14:tracePt t="29865" x="9055100" y="4762500"/>
          <p14:tracePt t="29873" x="9063038" y="4762500"/>
          <p14:tracePt t="29882" x="9063038" y="4746625"/>
          <p14:tracePt t="29890" x="9078913" y="4738688"/>
          <p14:tracePt t="29898" x="9086850" y="4738688"/>
          <p14:tracePt t="29907" x="9086850" y="4722813"/>
          <p14:tracePt t="29915" x="9104313" y="4714875"/>
          <p14:tracePt t="29923" x="9104313" y="4699000"/>
          <p14:tracePt t="29931" x="9112250" y="4689475"/>
          <p14:tracePt t="29940" x="9112250" y="4673600"/>
          <p14:tracePt t="29948" x="9112250" y="4665663"/>
          <p14:tracePt t="29956" x="9128125" y="4649788"/>
          <p14:tracePt t="29965" x="9128125" y="4641850"/>
          <p14:tracePt t="29973" x="9128125" y="4625975"/>
          <p14:tracePt t="29982" x="9128125" y="4602163"/>
          <p14:tracePt t="29998" x="9112250" y="4594225"/>
          <p14:tracePt t="30006" x="9104313" y="4576763"/>
          <p14:tracePt t="30015" x="9086850" y="4568825"/>
          <p14:tracePt t="30023" x="9078913" y="4568825"/>
          <p14:tracePt t="30031" x="9063038" y="4552950"/>
          <p14:tracePt t="30040" x="9039225" y="4545013"/>
          <p14:tracePt t="30049" x="9031288" y="4545013"/>
          <p14:tracePt t="30057" x="9015413" y="4545013"/>
          <p14:tracePt t="30065" x="9007475" y="4545013"/>
          <p14:tracePt t="30082" x="8990013" y="4545013"/>
          <p14:tracePt t="30090" x="8982075" y="4545013"/>
          <p14:tracePt t="30107" x="8966200" y="4545013"/>
          <p14:tracePt t="30123" x="8958263" y="4545013"/>
          <p14:tracePt t="30146" x="8958263" y="4552950"/>
          <p14:tracePt t="30154" x="8942388" y="4552950"/>
          <p14:tracePt t="30163" x="8942388" y="4568825"/>
          <p14:tracePt t="30171" x="8942388" y="4576763"/>
          <p14:tracePt t="30179" x="8942388" y="4602163"/>
          <p14:tracePt t="30187" x="8942388" y="4618038"/>
          <p14:tracePt t="30195" x="8942388" y="4641850"/>
          <p14:tracePt t="30203" x="8958263" y="4649788"/>
          <p14:tracePt t="30211" x="8958263" y="4665663"/>
          <p14:tracePt t="30220" x="8966200" y="4689475"/>
          <p14:tracePt t="30228" x="8982075" y="4699000"/>
          <p14:tracePt t="30236" x="8990013" y="4714875"/>
          <p14:tracePt t="31257" x="9007475" y="4384675"/>
          <p14:tracePt t="31262" x="8990013" y="4400550"/>
          <p14:tracePt t="31274" x="8990013" y="4408488"/>
          <p14:tracePt t="31282" x="8982075" y="4424363"/>
          <p14:tracePt t="31290" x="8982075" y="4448175"/>
          <p14:tracePt t="31298" x="8982075" y="4456113"/>
          <p14:tracePt t="31307" x="8982075" y="4471988"/>
          <p14:tracePt t="31315" x="8982075" y="4479925"/>
          <p14:tracePt t="31323" x="8982075" y="4497388"/>
          <p14:tracePt t="31332" x="8982075" y="4505325"/>
          <p14:tracePt t="31340" x="8982075" y="4521200"/>
          <p14:tracePt t="31348" x="8982075" y="4529138"/>
          <p14:tracePt t="31356" x="8982075" y="4545013"/>
          <p14:tracePt t="31373" x="8990013" y="4552950"/>
          <p14:tracePt t="31390" x="9007475" y="4568825"/>
          <p14:tracePt t="31399" x="9015413" y="4576763"/>
          <p14:tracePt t="31407" x="9031288" y="4576763"/>
          <p14:tracePt t="31415" x="9039225" y="4594225"/>
          <p14:tracePt t="31423" x="9055100" y="4594225"/>
          <p14:tracePt t="31432" x="9063038" y="4602163"/>
          <p14:tracePt t="31440" x="9078913" y="4602163"/>
          <p14:tracePt t="31457" x="9086850" y="4602163"/>
          <p14:tracePt t="31473" x="9104313" y="4602163"/>
          <p14:tracePt t="31498" x="9112250" y="4602163"/>
          <p14:tracePt t="31506" x="9112250" y="4594225"/>
          <p14:tracePt t="31523" x="9128125" y="4576763"/>
          <p14:tracePt t="31532" x="9128125" y="4568825"/>
          <p14:tracePt t="31540" x="9128125" y="4552950"/>
          <p14:tracePt t="31557" x="9128125" y="4545013"/>
          <p14:tracePt t="31565" x="9128125" y="4529138"/>
          <p14:tracePt t="31573" x="9112250" y="4521200"/>
          <p14:tracePt t="31582" x="9104313" y="4505325"/>
          <p14:tracePt t="31590" x="9086850" y="4505325"/>
          <p14:tracePt t="31598" x="9078913" y="4497388"/>
          <p14:tracePt t="31607" x="9063038" y="4479925"/>
          <p14:tracePt t="31615" x="9055100" y="4479925"/>
          <p14:tracePt t="31623" x="9031288" y="4479925"/>
          <p14:tracePt t="31632" x="9015413" y="4471988"/>
          <p14:tracePt t="31640" x="9007475" y="4471988"/>
          <p14:tracePt t="31648" x="8982075" y="4471988"/>
          <p14:tracePt t="31656" x="8966200" y="4471988"/>
          <p14:tracePt t="31665" x="8942388" y="4471988"/>
          <p14:tracePt t="31673" x="8918575" y="4471988"/>
          <p14:tracePt t="31682" x="8894763" y="4471988"/>
          <p14:tracePt t="31690" x="8885238" y="4479925"/>
          <p14:tracePt t="31699" x="8861425" y="4479925"/>
          <p14:tracePt t="31706" x="8837613" y="4497388"/>
          <p14:tracePt t="31715" x="8821738" y="4521200"/>
          <p14:tracePt t="31723" x="8813800" y="4529138"/>
          <p14:tracePt t="31732" x="8797925" y="4552950"/>
          <p14:tracePt t="31740" x="8789988" y="4576763"/>
          <p14:tracePt t="31748" x="8772525" y="4602163"/>
          <p14:tracePt t="31757" x="8764588" y="4641850"/>
          <p14:tracePt t="31765" x="8764588" y="4665663"/>
          <p14:tracePt t="31773" x="8764588" y="4689475"/>
          <p14:tracePt t="31782" x="8764588" y="4714875"/>
          <p14:tracePt t="31790" x="8764588" y="4746625"/>
          <p14:tracePt t="31798" x="8772525" y="4762500"/>
          <p14:tracePt t="31807" x="8789988" y="4786313"/>
          <p14:tracePt t="31815" x="8797925" y="4811713"/>
          <p14:tracePt t="31823" x="8821738" y="4819650"/>
          <p14:tracePt t="31832" x="8861425" y="4859338"/>
          <p14:tracePt t="31840" x="8869363" y="4867275"/>
          <p14:tracePt t="31848" x="8894763" y="4883150"/>
          <p14:tracePt t="31857" x="8910638" y="4891088"/>
          <p14:tracePt t="31865" x="8934450" y="4908550"/>
          <p14:tracePt t="31873" x="8958263" y="4908550"/>
          <p14:tracePt t="31882" x="8966200" y="4916488"/>
          <p14:tracePt t="31890" x="8990013" y="4916488"/>
          <p14:tracePt t="31898" x="9007475" y="4916488"/>
          <p14:tracePt t="31907" x="9015413" y="4932363"/>
          <p14:tracePt t="31915" x="9031288" y="4932363"/>
          <p14:tracePt t="31923" x="9039225" y="4932363"/>
          <p14:tracePt t="31940" x="9055100" y="4932363"/>
          <p14:tracePt t="31957" x="9063038" y="4932363"/>
          <p14:tracePt t="32019" x="9078913" y="4932363"/>
          <p14:tracePt t="32043" x="9078913" y="4916488"/>
          <p14:tracePt t="32173" x="9078913" y="4908550"/>
          <p14:tracePt t="32181" x="9086850" y="4908550"/>
          <p14:tracePt t="32198" x="9086850" y="4891088"/>
          <p14:tracePt t="32215" x="9104313" y="4883150"/>
          <p14:tracePt t="32230" x="9112250" y="4867275"/>
          <p14:tracePt t="32246" x="9112250" y="4859338"/>
          <p14:tracePt t="32254" x="9128125" y="4859338"/>
          <p14:tracePt t="32269" x="9128125" y="4843463"/>
          <p14:tracePt t="32277" x="9136063" y="4835525"/>
          <p14:tracePt t="33311" x="9007475" y="4987925"/>
          <p14:tracePt t="33322" x="8990013" y="4964113"/>
          <p14:tracePt t="33328" x="8982075" y="4940300"/>
          <p14:tracePt t="33334" x="8966200" y="4916488"/>
          <p14:tracePt t="33342" x="8966200" y="4891088"/>
          <p14:tracePt t="33351" x="8966200" y="4859338"/>
          <p14:tracePt t="33358" x="8966200" y="4819650"/>
          <p14:tracePt t="33366" x="8966200" y="4786313"/>
          <p14:tracePt t="33374" x="8966200" y="4762500"/>
          <p14:tracePt t="33382" x="8966200" y="4699000"/>
          <p14:tracePt t="33391" x="8966200" y="4689475"/>
          <p14:tracePt t="33399" x="8966200" y="4649788"/>
          <p14:tracePt t="33407" x="8966200" y="4625975"/>
          <p14:tracePt t="33416" x="8982075" y="4594225"/>
          <p14:tracePt t="33424" x="8990013" y="4576763"/>
          <p14:tracePt t="33432" x="8990013" y="4552950"/>
          <p14:tracePt t="33440" x="9007475" y="4545013"/>
          <p14:tracePt t="33449" x="9007475" y="4529138"/>
          <p14:tracePt t="33465" x="9015413" y="4521200"/>
          <p14:tracePt t="33719" x="9015413" y="4529138"/>
          <p14:tracePt t="33736" x="9015413" y="4545013"/>
          <p14:tracePt t="33744" x="9015413" y="4552950"/>
          <p14:tracePt t="33752" x="9015413" y="4576763"/>
          <p14:tracePt t="33761" x="9015413" y="4594225"/>
          <p14:tracePt t="33769" x="9015413" y="4602163"/>
          <p14:tracePt t="33778" x="9015413" y="4618038"/>
          <p14:tracePt t="33786" x="9015413" y="4641850"/>
          <p14:tracePt t="33794" x="9015413" y="4649788"/>
          <p14:tracePt t="33802" x="9015413" y="4665663"/>
          <p14:tracePt t="33811" x="9015413" y="4673600"/>
          <p14:tracePt t="33819" x="9015413" y="4689475"/>
          <p14:tracePt t="33836" x="9015413" y="4699000"/>
          <p14:tracePt t="33844" x="9031288" y="4714875"/>
          <p14:tracePt t="33852" x="9039225" y="4722813"/>
          <p14:tracePt t="33869" x="9055100" y="4738688"/>
          <p14:tracePt t="33878" x="9078913" y="4738688"/>
          <p14:tracePt t="33886" x="9086850" y="4738688"/>
          <p14:tracePt t="33894" x="9104313" y="4746625"/>
          <p14:tracePt t="33902" x="9112250" y="4746625"/>
          <p14:tracePt t="33911" x="9128125" y="4746625"/>
          <p14:tracePt t="33919" x="9136063" y="4746625"/>
          <p14:tracePt t="33927" x="9151938" y="4746625"/>
          <p14:tracePt t="33936" x="9159875" y="4738688"/>
          <p14:tracePt t="33944" x="9159875" y="4722813"/>
          <p14:tracePt t="33952" x="9175750" y="4714875"/>
          <p14:tracePt t="33961" x="9175750" y="4689475"/>
          <p14:tracePt t="33969" x="9175750" y="4673600"/>
          <p14:tracePt t="33978" x="9175750" y="4649788"/>
          <p14:tracePt t="33986" x="9175750" y="4618038"/>
          <p14:tracePt t="33994" x="9175750" y="4594225"/>
          <p14:tracePt t="34002" x="9151938" y="4552950"/>
          <p14:tracePt t="34011" x="9128125" y="4521200"/>
          <p14:tracePt t="34019" x="9104313" y="4505325"/>
          <p14:tracePt t="34027" x="9078913" y="4479925"/>
          <p14:tracePt t="34036" x="9055100" y="4456113"/>
          <p14:tracePt t="34044" x="9031288" y="4448175"/>
          <p14:tracePt t="34053" x="9015413" y="4432300"/>
          <p14:tracePt t="34061" x="8990013" y="4424363"/>
          <p14:tracePt t="34069" x="8982075" y="4424363"/>
          <p14:tracePt t="34086" x="8966200" y="4424363"/>
          <p14:tracePt t="34094" x="8958263" y="4424363"/>
          <p14:tracePt t="34111" x="8958263" y="4432300"/>
          <p14:tracePt t="34119" x="8942388" y="4448175"/>
          <p14:tracePt t="34127" x="8942388" y="4471988"/>
          <p14:tracePt t="34136" x="8942388" y="4497388"/>
          <p14:tracePt t="34144" x="8942388" y="4529138"/>
          <p14:tracePt t="34153" x="8942388" y="4552950"/>
          <p14:tracePt t="34161" x="8958263" y="4568825"/>
          <p14:tracePt t="34169" x="8982075" y="4625975"/>
          <p14:tracePt t="34177" x="8982075" y="4641850"/>
          <p14:tracePt t="34186" x="9007475" y="4665663"/>
          <p14:tracePt t="34194" x="9031288" y="4689475"/>
          <p14:tracePt t="34202" x="9039225" y="4714875"/>
          <p14:tracePt t="34211" x="9055100" y="4722813"/>
          <p14:tracePt t="34219" x="9063038" y="4746625"/>
          <p14:tracePt t="34227" x="9078913" y="4762500"/>
          <p14:tracePt t="34236" x="9086850" y="4762500"/>
          <p14:tracePt t="34244" x="9104313" y="4762500"/>
          <p14:tracePt t="34252" x="9112250" y="4770438"/>
          <p14:tracePt t="35730" x="9112250" y="4794250"/>
          <p14:tracePt t="35738" x="9104313" y="4811713"/>
          <p14:tracePt t="35746" x="9104313" y="4819650"/>
          <p14:tracePt t="36762" x="8966200" y="4811713"/>
          <p14:tracePt t="36778" x="8966200" y="4689475"/>
          <p14:tracePt t="36782" x="8966200" y="4602163"/>
          <p14:tracePt t="36788" x="8966200" y="4545013"/>
          <p14:tracePt t="36796" x="8966200" y="4456113"/>
          <p14:tracePt t="36804" x="8966200" y="4351338"/>
          <p14:tracePt t="36812" x="8966200" y="4254500"/>
          <p14:tracePt t="36820" x="8958263" y="4165600"/>
          <p14:tracePt t="36829" x="8942388" y="4070350"/>
          <p14:tracePt t="36837" x="8934450" y="3997325"/>
          <p14:tracePt t="36845" x="8918575" y="3940175"/>
          <p14:tracePt t="36853" x="8910638" y="3900488"/>
          <p14:tracePt t="36862" x="8894763" y="3868738"/>
          <p14:tracePt t="36870" x="8885238" y="3827463"/>
          <p14:tracePt t="36878" x="8885238" y="3803650"/>
          <p14:tracePt t="36887" x="8885238" y="3779838"/>
          <p14:tracePt t="36895" x="8869363" y="3771900"/>
          <p14:tracePt t="36903" x="8869363" y="3756025"/>
          <p14:tracePt t="36912" x="8861425" y="3748088"/>
          <p14:tracePt t="36927" x="8845550" y="3748088"/>
          <p14:tracePt t="36944" x="8837613" y="3748088"/>
          <p14:tracePt t="36952" x="8821738" y="3748088"/>
          <p14:tracePt t="36969" x="8813800" y="3748088"/>
          <p14:tracePt t="36977" x="8797925" y="3756025"/>
          <p14:tracePt t="36986" x="8797925" y="3771900"/>
          <p14:tracePt t="36994" x="8797925" y="3779838"/>
          <p14:tracePt t="37002" x="8797925" y="3803650"/>
          <p14:tracePt t="37011" x="8797925" y="3827463"/>
          <p14:tracePt t="37019" x="8797925" y="3852863"/>
          <p14:tracePt t="37027" x="8797925" y="3876675"/>
          <p14:tracePt t="37035" x="8797925" y="3900488"/>
          <p14:tracePt t="37044" x="8813800" y="3924300"/>
          <p14:tracePt t="37052" x="8821738" y="3948113"/>
          <p14:tracePt t="37060" x="8845550" y="3989388"/>
          <p14:tracePt t="37069" x="8869363" y="4021138"/>
          <p14:tracePt t="37077" x="8894763" y="4060825"/>
          <p14:tracePt t="37086" x="8910638" y="4070350"/>
          <p14:tracePt t="37094" x="8934450" y="4117975"/>
          <p14:tracePt t="37102" x="8958263" y="4157663"/>
          <p14:tracePt t="37110" x="8966200" y="4165600"/>
          <p14:tracePt t="37119" x="8990013" y="4191000"/>
          <p14:tracePt t="37127" x="9007475" y="4214813"/>
          <p14:tracePt t="37135" x="9015413" y="4238625"/>
          <p14:tracePt t="37144" x="9039225" y="4254500"/>
          <p14:tracePt t="37152" x="9055100" y="4262438"/>
          <p14:tracePt t="37160" x="9055100" y="4279900"/>
          <p14:tracePt t="37169" x="9063038" y="4287838"/>
          <p14:tracePt t="37177" x="9078913" y="4303713"/>
          <p14:tracePt t="37194" x="9086850" y="4303713"/>
          <p14:tracePt t="37202" x="9086850" y="4311650"/>
          <p14:tracePt t="37219" x="9104313" y="4311650"/>
          <p14:tracePt t="37349" x="9086850" y="4311650"/>
          <p14:tracePt t="37366" x="9078913" y="4311650"/>
          <p14:tracePt t="37374" x="9063038" y="4327525"/>
          <p14:tracePt t="37382" x="9055100" y="4327525"/>
          <p14:tracePt t="37390" x="9055100" y="4335463"/>
          <p14:tracePt t="37398" x="9039225" y="4335463"/>
          <p14:tracePt t="37410" x="9031288" y="4351338"/>
          <p14:tracePt t="37419" x="9015413" y="4359275"/>
          <p14:tracePt t="37427" x="9007475" y="4375150"/>
          <p14:tracePt t="37436" x="8990013" y="4384675"/>
          <p14:tracePt t="37444" x="8982075" y="4408488"/>
          <p14:tracePt t="37452" x="8966200" y="4424363"/>
          <p14:tracePt t="37461" x="8958263" y="4432300"/>
          <p14:tracePt t="37469" x="8958263" y="4448175"/>
          <p14:tracePt t="37477" x="8942388" y="4456113"/>
          <p14:tracePt t="37494" x="8942388" y="4471988"/>
          <p14:tracePt t="37502" x="8934450" y="4479925"/>
          <p14:tracePt t="37519" x="8934450" y="4497388"/>
          <p14:tracePt t="37536" x="8934450" y="4505325"/>
          <p14:tracePt t="37544" x="8942388" y="4521200"/>
          <p14:tracePt t="37552" x="8966200" y="4529138"/>
          <p14:tracePt t="37561" x="8982075" y="4545013"/>
          <p14:tracePt t="37569" x="9015413" y="4552950"/>
          <p14:tracePt t="37578" x="9039225" y="4576763"/>
          <p14:tracePt t="37586" x="9063038" y="4594225"/>
          <p14:tracePt t="37594" x="9086850" y="4602163"/>
          <p14:tracePt t="37602" x="9112250" y="4602163"/>
          <p14:tracePt t="37611" x="9128125" y="4618038"/>
          <p14:tracePt t="37619" x="9136063" y="4625975"/>
          <p14:tracePt t="37628" x="9151938" y="4625975"/>
          <p14:tracePt t="37636" x="9159875" y="4641850"/>
          <p14:tracePt t="37661" x="9175750" y="4649788"/>
          <p14:tracePt t="38033" x="9175750" y="4641850"/>
          <p14:tracePt t="38041" x="9175750" y="4625975"/>
          <p14:tracePt t="38058" x="9159875" y="4618038"/>
          <p14:tracePt t="38066" x="9159875" y="4602163"/>
          <p14:tracePt t="38074" x="9159875" y="4594225"/>
          <p14:tracePt t="39090" x="8885238" y="4238625"/>
          <p14:tracePt t="39094" x="8869363" y="4238625"/>
          <p14:tracePt t="39116" x="8861425" y="4230688"/>
          <p14:tracePt t="39132" x="8845550" y="4230688"/>
          <p14:tracePt t="39148" x="8837613" y="4230688"/>
          <p14:tracePt t="39165" x="8821738" y="4230688"/>
          <p14:tracePt t="39173" x="8813800" y="4230688"/>
          <p14:tracePt t="39189" x="8797925" y="4230688"/>
          <p14:tracePt t="39221" x="8789988" y="4230688"/>
          <p14:tracePt t="39229" x="8789988" y="4238625"/>
          <p14:tracePt t="39303" x="8797925" y="4238625"/>
          <p14:tracePt t="39311" x="8813800" y="4238625"/>
          <p14:tracePt t="39319" x="8821738" y="4238625"/>
          <p14:tracePt t="39327" x="8845550" y="4254500"/>
          <p14:tracePt t="39335" x="8861425" y="4254500"/>
          <p14:tracePt t="39344" x="8885238" y="4254500"/>
          <p14:tracePt t="39357" x="8894763" y="4254500"/>
          <p14:tracePt t="39365" x="8918575" y="4254500"/>
          <p14:tracePt t="39373" x="8934450" y="4262438"/>
          <p14:tracePt t="39381" x="8942388" y="4262438"/>
          <p14:tracePt t="39390" x="8958263" y="4262438"/>
          <p14:tracePt t="39407" x="8966200" y="4262438"/>
          <p14:tracePt t="39432" x="8982075" y="4262438"/>
          <p14:tracePt t="39514" x="8982075" y="4279900"/>
          <p14:tracePt t="39548" x="8982075" y="4287838"/>
          <p14:tracePt t="39556" x="8982075" y="4303713"/>
          <p14:tracePt t="39577" x="8982075" y="4311650"/>
          <p14:tracePt t="39594" x="8982075" y="4327525"/>
          <p14:tracePt t="39606" x="8982075" y="4335463"/>
          <p14:tracePt t="39631" x="8982075" y="4351338"/>
          <p14:tracePt t="39648" x="8982075" y="4359275"/>
          <p14:tracePt t="39657" x="8990013" y="4359275"/>
          <p14:tracePt t="39661" x="9007475" y="4375150"/>
          <p14:tracePt t="39677" x="9031288" y="4384675"/>
          <p14:tracePt t="39686" x="9055100" y="4384675"/>
          <p14:tracePt t="39694" x="9078913" y="4384675"/>
          <p14:tracePt t="39702" x="9086850" y="4400550"/>
          <p14:tracePt t="39711" x="9104313" y="4400550"/>
          <p14:tracePt t="39719" x="9128125" y="4400550"/>
          <p14:tracePt t="39727" x="9136063" y="4400550"/>
          <p14:tracePt t="39736" x="9151938" y="4400550"/>
          <p14:tracePt t="39744" x="9159875" y="4400550"/>
          <p14:tracePt t="39752" x="9175750" y="4400550"/>
          <p14:tracePt t="39769" x="9175750" y="4384675"/>
          <p14:tracePt t="39777" x="9183688" y="4375150"/>
          <p14:tracePt t="39794" x="9183688" y="4351338"/>
          <p14:tracePt t="39803" x="9183688" y="4335463"/>
          <p14:tracePt t="39811" x="9183688" y="4327525"/>
          <p14:tracePt t="39819" x="9183688" y="4303713"/>
          <p14:tracePt t="39827" x="9183688" y="4287838"/>
          <p14:tracePt t="39836" x="9183688" y="4262438"/>
          <p14:tracePt t="39844" x="9183688" y="4238625"/>
          <p14:tracePt t="39852" x="9183688" y="4230688"/>
          <p14:tracePt t="39861" x="9183688" y="4214813"/>
          <p14:tracePt t="39869" x="9183688" y="4206875"/>
          <p14:tracePt t="39877" x="9175750" y="4191000"/>
          <p14:tracePt t="39894" x="9159875" y="4183063"/>
          <p14:tracePt t="39902" x="9159875" y="4165600"/>
          <p14:tracePt t="39911" x="9151938" y="4165600"/>
          <p14:tracePt t="39919" x="9136063" y="4165600"/>
          <p14:tracePt t="39936" x="9128125" y="4165600"/>
          <p14:tracePt t="39953" x="9112250" y="4165600"/>
          <p14:tracePt t="39978" x="9104313" y="4165600"/>
          <p14:tracePt t="39998" x="9086850" y="4165600"/>
          <p14:tracePt t="40015" x="9078913" y="4165600"/>
          <p14:tracePt t="40040" x="9063038" y="4165600"/>
          <p14:tracePt t="40048" x="9055100" y="4165600"/>
          <p14:tracePt t="40061" x="9039225" y="4165600"/>
          <p14:tracePt t="40069" x="9031288" y="4165600"/>
          <p14:tracePt t="40077" x="9015413" y="4165600"/>
          <p14:tracePt t="40086" x="9007475" y="4165600"/>
          <p14:tracePt t="40094" x="8990013" y="4165600"/>
          <p14:tracePt t="40111" x="8982075" y="4165600"/>
          <p14:tracePt t="41126" x="8990013" y="4408488"/>
          <p14:tracePt t="41145" x="9007475" y="4400550"/>
          <p14:tracePt t="41161" x="9007475" y="4384675"/>
          <p14:tracePt t="41186" x="9007475" y="4375150"/>
          <p14:tracePt t="41199" x="9007475" y="4359275"/>
          <p14:tracePt t="41223" x="9007475" y="4351338"/>
          <p14:tracePt t="41273" x="9007475" y="4335463"/>
          <p14:tracePt t="41432" x="9015413" y="4335463"/>
          <p14:tracePt t="41448" x="9015413" y="4351338"/>
          <p14:tracePt t="41452" x="9031288" y="4351338"/>
          <p14:tracePt t="41704" x="9015413" y="4351338"/>
          <p14:tracePt t="41996" x="9007475" y="4335463"/>
          <p14:tracePt t="42005" x="8990013" y="4335463"/>
          <p14:tracePt t="42013" x="8982075" y="4335463"/>
          <p14:tracePt t="42021" x="8966200" y="4327525"/>
          <p14:tracePt t="42037" x="8958263" y="4327525"/>
          <p14:tracePt t="42045" x="8942388" y="4327525"/>
          <p14:tracePt t="42054" x="8934450" y="4311650"/>
          <p14:tracePt t="42070" x="8918575" y="4311650"/>
          <p14:tracePt t="42086" x="8910638" y="4311650"/>
          <p14:tracePt t="42111" x="8894763" y="4311650"/>
          <p14:tracePt t="42135" x="8885238" y="4311650"/>
          <p14:tracePt t="42152" x="8885238" y="4327525"/>
          <p14:tracePt t="42178" x="8869363" y="4327525"/>
          <p14:tracePt t="42186" x="8869363" y="4335463"/>
          <p14:tracePt t="43207" x="9272588" y="4183063"/>
          <p14:tracePt t="43884" x="9272588" y="4191000"/>
          <p14:tracePt t="43911" x="9272588" y="4206875"/>
          <p14:tracePt t="43927" x="9272588" y="4214813"/>
          <p14:tracePt t="43936" x="9256713" y="4230688"/>
          <p14:tracePt t="43961" x="9256713" y="4238625"/>
          <p14:tracePt t="43990" x="9248775" y="4238625"/>
          <p14:tracePt t="43998" x="9248775" y="4254500"/>
          <p14:tracePt t="44065" x="9232900" y="4254500"/>
          <p14:tracePt t="44112" x="9224963" y="4238625"/>
          <p14:tracePt t="44137" x="9224963" y="4230688"/>
          <p14:tracePt t="44210" x="9224963" y="4214813"/>
          <p14:tracePt t="44365" x="9209088" y="4214813"/>
          <p14:tracePt t="44373" x="9209088" y="4238625"/>
          <p14:tracePt t="44382" x="9201150" y="4254500"/>
          <p14:tracePt t="44390" x="9201150" y="4279900"/>
          <p14:tracePt t="45412" x="9015413" y="4859338"/>
          <p14:tracePt t="45421" x="9007475" y="4843463"/>
          <p14:tracePt t="45426" x="9007475" y="4835525"/>
          <p14:tracePt t="45448" x="9007475" y="4819650"/>
          <p14:tracePt t="45465" x="9007475" y="4811713"/>
          <p14:tracePt t="45482" x="9007475" y="4794250"/>
          <p14:tracePt t="45496" x="8990013" y="4786313"/>
          <p14:tracePt t="45505" x="8990013" y="4770438"/>
          <p14:tracePt t="45513" x="8982075" y="4762500"/>
          <p14:tracePt t="45536" x="8966200" y="4746625"/>
          <p14:tracePt t="45544" x="8966200" y="4738688"/>
          <p14:tracePt t="45552" x="8958263" y="4722813"/>
          <p14:tracePt t="45569" x="8942388" y="4714875"/>
          <p14:tracePt t="45586" x="8934450" y="4699000"/>
          <p14:tracePt t="45602" x="8934450" y="4689475"/>
          <p14:tracePt t="45610" x="8918575" y="4689475"/>
          <p14:tracePt t="45724" x="8934450" y="4689475"/>
          <p14:tracePt t="45740" x="8942388" y="4689475"/>
          <p14:tracePt t="45749" x="8958263" y="4689475"/>
          <p14:tracePt t="45757" x="8966200" y="4689475"/>
          <p14:tracePt t="45765" x="8982075" y="4689475"/>
          <p14:tracePt t="45782" x="8990013" y="4689475"/>
          <p14:tracePt t="45815" x="9007475" y="4689475"/>
          <p14:tracePt t="45927" x="9015413" y="4689475"/>
          <p14:tracePt t="45994" x="9015413" y="4673600"/>
          <p14:tracePt t="46009" x="9015413" y="4665663"/>
          <p14:tracePt t="46017" x="9015413" y="4649788"/>
          <p14:tracePt t="46025" x="9015413" y="4641850"/>
          <p14:tracePt t="46033" x="9015413" y="4625975"/>
          <p14:tracePt t="46042" x="9007475" y="4618038"/>
          <p14:tracePt t="46050" x="9007475" y="4594225"/>
          <p14:tracePt t="46058" x="8990013" y="4576763"/>
          <p14:tracePt t="46066" x="8990013" y="4552950"/>
          <p14:tracePt t="46074" x="8982075" y="4529138"/>
          <p14:tracePt t="46082" x="8982075" y="4521200"/>
          <p14:tracePt t="46090" x="8966200" y="4505325"/>
          <p14:tracePt t="46098" x="8966200" y="4479925"/>
          <p14:tracePt t="46115" x="8958263" y="4456113"/>
          <p14:tracePt t="46123" x="8942388" y="4448175"/>
          <p14:tracePt t="46140" x="8942388" y="4432300"/>
          <p14:tracePt t="46148" x="8934450" y="4432300"/>
          <p14:tracePt t="46156" x="8918575" y="4424363"/>
          <p14:tracePt t="46173" x="8918575" y="4408488"/>
          <p14:tracePt t="46182" x="8910638" y="4408488"/>
          <p14:tracePt t="46190" x="8894763" y="4408488"/>
          <p14:tracePt t="46215" x="8885238" y="4408488"/>
          <p14:tracePt t="46229" x="8869363" y="4408488"/>
          <p14:tracePt t="46261" x="8861425" y="4408488"/>
          <p14:tracePt t="46294" x="8861425" y="4424363"/>
          <p14:tracePt t="46302" x="8861425" y="4432300"/>
          <p14:tracePt t="46310" x="8861425" y="4448175"/>
          <p14:tracePt t="46319" x="8861425" y="4456113"/>
          <p14:tracePt t="46327" x="8861425" y="4471988"/>
          <p14:tracePt t="46336" x="8861425" y="4479925"/>
          <p14:tracePt t="46344" x="8861425" y="4497388"/>
          <p14:tracePt t="46352" x="8861425" y="4505325"/>
          <p14:tracePt t="46361" x="8861425" y="4521200"/>
          <p14:tracePt t="46369" x="8861425" y="4529138"/>
          <p14:tracePt t="46377" x="8869363" y="4529138"/>
          <p14:tracePt t="46394" x="8869363" y="4545013"/>
          <p14:tracePt t="46411" x="8885238" y="4545013"/>
          <p14:tracePt t="46424" x="8885238" y="4552950"/>
          <p14:tracePt t="46856" x="8894763" y="4552950"/>
          <p14:tracePt t="46890" x="8910638" y="4552950"/>
          <p14:tracePt t="46927" x="8918575" y="4552950"/>
          <p14:tracePt t="46957" x="8934450" y="4568825"/>
          <p14:tracePt t="46986" x="8942388" y="4568825"/>
          <p14:tracePt t="47011" x="8958263" y="4568825"/>
          <p14:tracePt t="47027" x="8966200" y="4568825"/>
          <p14:tracePt t="47044" x="8982075" y="4568825"/>
          <p14:tracePt t="47052" x="8990013" y="4568825"/>
          <p14:tracePt t="47061" x="9007475" y="4568825"/>
          <p14:tracePt t="47069" x="9015413" y="4568825"/>
          <p14:tracePt t="47077" x="9031288" y="4568825"/>
          <p14:tracePt t="47086" x="9039225" y="4568825"/>
          <p14:tracePt t="47094" x="9055100" y="4568825"/>
          <p14:tracePt t="47111" x="9063038" y="4552950"/>
          <p14:tracePt t="47127" x="9078913" y="4552950"/>
          <p14:tracePt t="47140" x="9086850" y="4552950"/>
          <p14:tracePt t="47181" x="9104313" y="4552950"/>
          <p14:tracePt t="47270" x="9104313" y="4545013"/>
          <p14:tracePt t="47319" x="9104313" y="4529138"/>
          <p14:tracePt t="47328" x="9086850" y="4529138"/>
          <p14:tracePt t="47353" x="9086850" y="4521200"/>
          <p14:tracePt t="47368" x="9078913" y="4505325"/>
          <p14:tracePt t="47384" x="9078913" y="4497388"/>
          <p14:tracePt t="47393" x="9063038" y="4497388"/>
          <p14:tracePt t="47401" x="9063038" y="4479925"/>
          <p14:tracePt t="47440" x="9063038" y="4471988"/>
          <p14:tracePt t="47702" x="9055100" y="4471988"/>
          <p14:tracePt t="47719" x="9055100" y="4479925"/>
          <p14:tracePt t="47727" x="9039225" y="4479925"/>
          <p14:tracePt t="47745" x="9031288" y="4497388"/>
          <p14:tracePt t="47761" x="9015413" y="4497388"/>
          <p14:tracePt t="47775" x="9007475" y="4497388"/>
          <p14:tracePt t="47816" x="8990013" y="4497388"/>
          <p14:tracePt t="47957" x="9007475" y="4497388"/>
          <p14:tracePt t="47965" x="9007475" y="4479925"/>
          <p14:tracePt t="47970" x="9015413" y="4479925"/>
          <p14:tracePt t="47995" x="9031288" y="4479925"/>
          <p14:tracePt t="49014" x="9329738" y="4400550"/>
          <p14:tracePt t="49029" x="9345613" y="4400550"/>
          <p14:tracePt t="49045" x="9353550" y="4400550"/>
          <p14:tracePt t="49053" x="9369425" y="4400550"/>
          <p14:tracePt t="49086" x="9377363" y="4400550"/>
          <p14:tracePt t="49315" x="9369425" y="4400550"/>
          <p14:tracePt t="49323" x="9353550" y="4408488"/>
          <p14:tracePt t="49330" x="9345613" y="4408488"/>
          <p14:tracePt t="49346" x="9329738" y="4424363"/>
          <p14:tracePt t="49354" x="9321800" y="4424363"/>
          <p14:tracePt t="49362" x="9305925" y="4424363"/>
          <p14:tracePt t="49387" x="9297988" y="4424363"/>
          <p14:tracePt t="49688" x="9297988" y="4432300"/>
          <p14:tracePt t="49696" x="9305925" y="4432300"/>
          <p14:tracePt t="49704" x="9305925" y="4448175"/>
          <p14:tracePt t="49712" x="9305925" y="4456113"/>
          <p14:tracePt t="49728" x="9321800" y="4471988"/>
          <p14:tracePt t="49737" x="9321800" y="4479925"/>
          <p14:tracePt t="49745" x="9321800" y="4497388"/>
          <p14:tracePt t="49761" x="9321800" y="4505325"/>
          <p14:tracePt t="49777" x="9321800" y="4521200"/>
          <p14:tracePt t="49786" x="9321800" y="4529138"/>
          <p14:tracePt t="49807" x="9321800" y="4545013"/>
          <p14:tracePt t="49815" x="9305925" y="4545013"/>
          <p14:tracePt t="49823" x="9297988" y="4552950"/>
          <p14:tracePt t="49832" x="9272588" y="4552950"/>
          <p14:tracePt t="49840" x="9248775" y="4568825"/>
          <p14:tracePt t="49848" x="9232900" y="4568825"/>
          <p14:tracePt t="49856" x="9201150" y="4568825"/>
          <p14:tracePt t="49865" x="9159875" y="4568825"/>
          <p14:tracePt t="49873" x="9136063" y="4568825"/>
          <p14:tracePt t="49881" x="9112250" y="4568825"/>
          <p14:tracePt t="49890" x="9078913" y="4568825"/>
          <p14:tracePt t="49898" x="9063038" y="4568825"/>
          <p14:tracePt t="49907" x="9039225" y="4568825"/>
          <p14:tracePt t="49915" x="9031288" y="4568825"/>
          <p14:tracePt t="49924" x="9015413" y="4568825"/>
          <p14:tracePt t="49932" x="9007475" y="4568825"/>
          <p14:tracePt t="49940" x="9007475" y="4552950"/>
          <p14:tracePt t="49957" x="8990013" y="4552950"/>
          <p14:tracePt t="49973" x="8990013" y="4545013"/>
          <p14:tracePt t="50027" x="8982075" y="4545013"/>
          <p14:tracePt t="50078" x="8990013" y="4545013"/>
          <p14:tracePt t="50094" x="9007475" y="4545013"/>
          <p14:tracePt t="50111" x="9015413" y="4545013"/>
          <p14:tracePt t="50119" x="9031288" y="4552950"/>
          <p14:tracePt t="51142" x="9159875" y="4625975"/>
          <p14:tracePt t="51165" x="9183688" y="4625975"/>
          <p14:tracePt t="51174" x="9201150" y="4625975"/>
          <p14:tracePt t="51182" x="9209088" y="4625975"/>
          <p14:tracePt t="51190" x="9224963" y="4625975"/>
          <p14:tracePt t="51198" x="9248775" y="4625975"/>
          <p14:tracePt t="51206" x="9256713" y="4625975"/>
          <p14:tracePt t="51215" x="9272588" y="4625975"/>
          <p14:tracePt t="51223" x="9280525" y="4625975"/>
          <p14:tracePt t="51231" x="9297988" y="4641850"/>
          <p14:tracePt t="51257" x="9305925" y="4641850"/>
          <p14:tracePt t="51299" x="9321800" y="4641850"/>
          <p14:tracePt t="51373" x="9321800" y="4649788"/>
          <p14:tracePt t="54270" x="9321800" y="4665663"/>
          <p14:tracePt t="54286" x="9321800" y="4673600"/>
          <p14:tracePt t="54294" x="9321800" y="4689475"/>
          <p14:tracePt t="54311" x="9321800" y="4699000"/>
          <p14:tracePt t="54319" x="9321800" y="4722813"/>
          <p14:tracePt t="54336" x="9321800" y="4738688"/>
          <p14:tracePt t="54344" x="9321800" y="4746625"/>
          <p14:tracePt t="54352" x="9321800" y="4762500"/>
          <p14:tracePt t="54361" x="9321800" y="4770438"/>
          <p14:tracePt t="54386" x="9321800" y="4786313"/>
          <p14:tracePt t="54498" x="9329738" y="4786313"/>
          <p14:tracePt t="54515" x="9345613" y="4786313"/>
          <p14:tracePt t="54523" x="9353550" y="4786313"/>
          <p14:tracePt t="54546" x="9369425" y="4786313"/>
          <p14:tracePt t="54727" x="9369425" y="4794250"/>
          <p14:tracePt t="54752" x="9369425" y="4811713"/>
          <p14:tracePt t="54761" x="9353550" y="4811713"/>
          <p14:tracePt t="54769" x="9353550" y="4819650"/>
          <p14:tracePt t="54786" x="9345613" y="4835525"/>
          <p14:tracePt t="54819" x="9345613" y="4843463"/>
          <p14:tracePt t="54965" x="9353550" y="4843463"/>
          <p14:tracePt t="54978" x="9369425" y="4843463"/>
          <p14:tracePt t="55044" x="9377363" y="4843463"/>
          <p14:tracePt t="55108" x="9377363" y="4835525"/>
          <p14:tracePt t="55116" x="9369425" y="4835525"/>
          <p14:tracePt t="55124" x="9353550" y="4819650"/>
          <p14:tracePt t="55132" x="9345613" y="4811713"/>
          <p14:tracePt t="55140" x="9329738" y="4786313"/>
          <p14:tracePt t="55149" x="9321800" y="4770438"/>
          <p14:tracePt t="55157" x="9297988" y="4762500"/>
          <p14:tracePt t="55165" x="9280525" y="4746625"/>
          <p14:tracePt t="55173" x="9272588" y="4738688"/>
          <p14:tracePt t="55181" x="9248775" y="4722813"/>
          <p14:tracePt t="55190" x="9232900" y="4714875"/>
          <p14:tracePt t="55198" x="9224963" y="4699000"/>
          <p14:tracePt t="55207" x="9209088" y="4699000"/>
          <p14:tracePt t="55215" x="9209088" y="4689475"/>
          <p14:tracePt t="55223" x="9201150" y="4689475"/>
          <p14:tracePt t="55231" x="9183688" y="4673600"/>
          <p14:tracePt t="55240" x="9175750" y="4673600"/>
          <p14:tracePt t="55249" x="9159875" y="4673600"/>
          <p14:tracePt t="55273" x="9151938" y="4673600"/>
          <p14:tracePt t="55281" x="9151938" y="4665663"/>
          <p14:tracePt t="55524" x="9159875" y="4665663"/>
          <p14:tracePt t="55531" x="9175750" y="4665663"/>
          <p14:tracePt t="55547" x="9183688" y="4665663"/>
          <p14:tracePt t="55556" x="9201150" y="4665663"/>
          <p14:tracePt t="56578" x="10152063" y="4689475"/>
          <p14:tracePt t="57061" x="10167938" y="4689475"/>
          <p14:tracePt t="57069" x="10183813" y="4689475"/>
          <p14:tracePt t="57078" x="10207625" y="4689475"/>
          <p14:tracePt t="57094" x="10256838" y="4699000"/>
          <p14:tracePt t="57103" x="10280650" y="4699000"/>
          <p14:tracePt t="57111" x="10304463" y="4699000"/>
          <p14:tracePt t="57119" x="10313988" y="4714875"/>
          <p14:tracePt t="57127" x="10329863" y="4714875"/>
          <p14:tracePt t="57136" x="10337800" y="4714875"/>
          <p14:tracePt t="57144" x="10353675" y="4714875"/>
          <p14:tracePt t="57161" x="10361613" y="4714875"/>
          <p14:tracePt t="57395" x="10353675" y="4714875"/>
          <p14:tracePt t="57403" x="10337800" y="4714875"/>
          <p14:tracePt t="57419" x="10313988" y="4714875"/>
          <p14:tracePt t="57428" x="10280650" y="4714875"/>
          <p14:tracePt t="57436" x="10240963" y="4714875"/>
          <p14:tracePt t="57444" x="10120313" y="4714875"/>
          <p14:tracePt t="57452" x="10055225" y="4714875"/>
          <p14:tracePt t="57461" x="9982200" y="4714875"/>
          <p14:tracePt t="57469" x="9910763" y="4714875"/>
          <p14:tracePt t="57477" x="9837738" y="4714875"/>
          <p14:tracePt t="57486" x="9764713" y="4714875"/>
          <p14:tracePt t="57494" x="9691688" y="4714875"/>
          <p14:tracePt t="57502" x="9636125" y="4714875"/>
          <p14:tracePt t="57511" x="9563100" y="4714875"/>
          <p14:tracePt t="57519" x="9498013" y="4699000"/>
          <p14:tracePt t="57527" x="9474200" y="4689475"/>
          <p14:tracePt t="57536" x="9393238" y="4673600"/>
          <p14:tracePt t="57544" x="9377363" y="4665663"/>
          <p14:tracePt t="57553" x="9345613" y="4649788"/>
          <p14:tracePt t="57561" x="9305925" y="4641850"/>
          <p14:tracePt t="57569" x="9297988" y="4641850"/>
          <p14:tracePt t="57577" x="9272588" y="4625975"/>
          <p14:tracePt t="57594" x="9256713" y="4625975"/>
          <p14:tracePt t="57611" x="9248775" y="4625975"/>
          <p14:tracePt t="58639" x="9691688" y="4649788"/>
          <p14:tracePt t="58654" x="9709150" y="4649788"/>
          <p14:tracePt t="58698" x="9709150" y="4665663"/>
          <p14:tracePt t="58769" x="9691688" y="4665663"/>
          <p14:tracePt t="58777" x="9683750" y="4665663"/>
          <p14:tracePt t="58786" x="9667875" y="4665663"/>
          <p14:tracePt t="58794" x="9659938" y="4665663"/>
          <p14:tracePt t="58802" x="9644063" y="4665663"/>
          <p14:tracePt t="58811" x="9636125" y="4665663"/>
          <p14:tracePt t="58819" x="9620250" y="4665663"/>
          <p14:tracePt t="58827" x="9612313" y="4665663"/>
          <p14:tracePt t="58836" x="9594850" y="4665663"/>
          <p14:tracePt t="58877" x="9586913" y="4665663"/>
          <p14:tracePt t="59014" x="9594850" y="4665663"/>
          <p14:tracePt t="59023" x="9612313" y="4665663"/>
          <p14:tracePt t="59040" x="9620250" y="4665663"/>
          <p14:tracePt t="59048" x="9636125" y="4665663"/>
          <p14:tracePt t="59056" x="9644063" y="4665663"/>
          <p14:tracePt t="59073" x="9659938" y="4665663"/>
          <p14:tracePt t="59098" x="9667875" y="4665663"/>
          <p14:tracePt t="59120" x="9683750" y="4665663"/>
          <p14:tracePt t="59185" x="9683750" y="4673600"/>
          <p14:tracePt t="59299" x="9691688" y="4673600"/>
          <p14:tracePt t="59315" x="9717088" y="4665663"/>
          <p14:tracePt t="59324" x="9740900" y="4665663"/>
          <p14:tracePt t="59332" x="9764713" y="4649788"/>
          <p14:tracePt t="59340" x="9805988" y="4649788"/>
          <p14:tracePt t="59348" x="9837738" y="4649788"/>
          <p14:tracePt t="59357" x="9885363" y="4649788"/>
          <p14:tracePt t="59365" x="9982200" y="4665663"/>
          <p14:tracePt t="59373" x="10031413" y="4673600"/>
          <p14:tracePt t="59382" x="10094913" y="4714875"/>
          <p14:tracePt t="59390" x="10167938" y="4746625"/>
          <p14:tracePt t="59398" x="10233025" y="4786313"/>
          <p14:tracePt t="59407" x="10256838" y="4811713"/>
          <p14:tracePt t="59415" x="10304463" y="4835525"/>
          <p14:tracePt t="59423" x="10329863" y="4859338"/>
          <p14:tracePt t="59432" x="10353675" y="4867275"/>
          <p14:tracePt t="59440" x="10361613" y="4883150"/>
          <p14:tracePt t="59448" x="10377488" y="4883150"/>
          <p14:tracePt t="59457" x="10377488" y="4891088"/>
          <p14:tracePt t="59465" x="10385425" y="4891088"/>
          <p14:tracePt t="59473" x="10385425" y="4908550"/>
          <p14:tracePt t="59507" x="10385425" y="4916488"/>
          <p14:tracePt t="59568" x="10377488" y="4916488"/>
          <p14:tracePt t="59592" x="10361613" y="4916488"/>
          <p14:tracePt t="59619" x="10353675" y="4916488"/>
          <p14:tracePt t="59627" x="10337800" y="4916488"/>
          <p14:tracePt t="59640" x="10329863" y="4916488"/>
          <p14:tracePt t="59648" x="10313988" y="4908550"/>
          <p14:tracePt t="60677" x="9297988" y="4602163"/>
          <p14:tracePt t="60689" x="9201150" y="4545013"/>
          <p14:tracePt t="60695" x="9112250" y="4505325"/>
          <p14:tracePt t="60702" x="9078913" y="4497388"/>
          <p14:tracePt t="60709" x="8990013" y="4456113"/>
          <p14:tracePt t="60717" x="8910638" y="4424363"/>
          <p14:tracePt t="60725" x="8837613" y="4400550"/>
          <p14:tracePt t="60733" x="8797925" y="4384675"/>
          <p14:tracePt t="60741" x="8740775" y="4375150"/>
          <p14:tracePt t="60749" x="8701088" y="4359275"/>
          <p14:tracePt t="60757" x="8651875" y="4359275"/>
          <p14:tracePt t="60765" x="8628063" y="4359275"/>
          <p14:tracePt t="60774" x="8596313" y="4359275"/>
          <p14:tracePt t="60782" x="8555038" y="4359275"/>
          <p14:tracePt t="60790" x="8547100" y="4359275"/>
          <p14:tracePt t="60799" x="8523288" y="4359275"/>
          <p14:tracePt t="60807" x="8499475" y="4359275"/>
          <p14:tracePt t="60815" x="8482013" y="4359275"/>
          <p14:tracePt t="60824" x="8474075" y="4375150"/>
          <p14:tracePt t="60832" x="8458200" y="4384675"/>
          <p14:tracePt t="60840" x="8450263" y="4408488"/>
          <p14:tracePt t="60849" x="8434388" y="4424363"/>
          <p14:tracePt t="60857" x="8426450" y="4448175"/>
          <p14:tracePt t="60865" x="8426450" y="4456113"/>
          <p14:tracePt t="60874" x="8426450" y="4479925"/>
          <p14:tracePt t="60882" x="8426450" y="4521200"/>
          <p14:tracePt t="60890" x="8426450" y="4529138"/>
          <p14:tracePt t="60899" x="8450263" y="4552950"/>
          <p14:tracePt t="60907" x="8474075" y="4576763"/>
          <p14:tracePt t="60915" x="8499475" y="4594225"/>
          <p14:tracePt t="60924" x="8531225" y="4602163"/>
          <p14:tracePt t="60932" x="8547100" y="4618038"/>
          <p14:tracePt t="60940" x="8604250" y="4641850"/>
          <p14:tracePt t="60949" x="8643938" y="4641850"/>
          <p14:tracePt t="60957" x="8651875" y="4641850"/>
          <p14:tracePt t="60965" x="8693150" y="4649788"/>
          <p14:tracePt t="60974" x="8748713" y="4649788"/>
          <p14:tracePt t="60982" x="8789988" y="4665663"/>
          <p14:tracePt t="60990" x="8813800" y="4665663"/>
          <p14:tracePt t="60999" x="8837613" y="4665663"/>
          <p14:tracePt t="61007" x="8885238" y="4665663"/>
          <p14:tracePt t="61015" x="8910638" y="4665663"/>
          <p14:tracePt t="61024" x="8934450" y="4649788"/>
          <p14:tracePt t="61032" x="8958263" y="4641850"/>
          <p14:tracePt t="61041" x="8966200" y="4625975"/>
          <p14:tracePt t="61049" x="8990013" y="4618038"/>
          <p14:tracePt t="61057" x="9015413" y="4576763"/>
          <p14:tracePt t="61066" x="9031288" y="4568825"/>
          <p14:tracePt t="61074" x="9039225" y="4545013"/>
          <p14:tracePt t="61082" x="9039225" y="4521200"/>
          <p14:tracePt t="61098" x="9039225" y="4497388"/>
          <p14:tracePt t="61106" x="9031288" y="4471988"/>
          <p14:tracePt t="61115" x="9015413" y="4456113"/>
          <p14:tracePt t="61123" x="9007475" y="4456113"/>
          <p14:tracePt t="61131" x="8982075" y="4432300"/>
          <p14:tracePt t="61140" x="8958263" y="4432300"/>
          <p14:tracePt t="61148" x="8934450" y="4432300"/>
          <p14:tracePt t="61156" x="8918575" y="4432300"/>
          <p14:tracePt t="61165" x="8894763" y="4432300"/>
          <p14:tracePt t="61173" x="8885238" y="4432300"/>
          <p14:tracePt t="61181" x="8869363" y="4432300"/>
          <p14:tracePt t="61190" x="8845550" y="4432300"/>
          <p14:tracePt t="61198" x="8837613" y="4448175"/>
          <p14:tracePt t="61206" x="8821738" y="4471988"/>
          <p14:tracePt t="61215" x="8813800" y="4505325"/>
          <p14:tracePt t="61223" x="8813800" y="4529138"/>
          <p14:tracePt t="61231" x="8813800" y="4552950"/>
          <p14:tracePt t="61240" x="8813800" y="4594225"/>
          <p14:tracePt t="61248" x="8813800" y="4625975"/>
          <p14:tracePt t="61256" x="8821738" y="4649788"/>
          <p14:tracePt t="61265" x="8837613" y="4665663"/>
          <p14:tracePt t="61273" x="8845550" y="4689475"/>
          <p14:tracePt t="61281" x="8869363" y="4714875"/>
          <p14:tracePt t="61290" x="8894763" y="4722813"/>
          <p14:tracePt t="61298" x="8918575" y="4738688"/>
          <p14:tracePt t="61306" x="8934450" y="4746625"/>
          <p14:tracePt t="61315" x="8942388" y="4746625"/>
          <p14:tracePt t="61323" x="8958263" y="4746625"/>
          <p14:tracePt t="61331" x="8966200" y="4762500"/>
          <p14:tracePt t="61340" x="8982075" y="4762500"/>
          <p14:tracePt t="61348" x="8990013" y="4762500"/>
          <p14:tracePt t="61365" x="9007475" y="4762500"/>
          <p14:tracePt t="61382" x="9015413" y="4762500"/>
          <p14:tracePt t="61390" x="9015413" y="4746625"/>
          <p14:tracePt t="61398" x="9015413" y="4738688"/>
          <p14:tracePt t="61407" x="9015413" y="4722813"/>
          <p14:tracePt t="61415" x="9015413" y="4714875"/>
          <p14:tracePt t="61423" x="9015413" y="4689475"/>
          <p14:tracePt t="61432" x="9015413" y="4673600"/>
          <p14:tracePt t="61440" x="9007475" y="4665663"/>
          <p14:tracePt t="61448" x="8966200" y="4625975"/>
          <p14:tracePt t="61457" x="8958263" y="4625975"/>
          <p14:tracePt t="61465" x="8942388" y="4618038"/>
          <p14:tracePt t="61473" x="8918575" y="4602163"/>
          <p14:tracePt t="61481" x="8910638" y="4602163"/>
          <p14:tracePt t="61490" x="8894763" y="4602163"/>
          <p14:tracePt t="61498" x="8885238" y="4602163"/>
          <p14:tracePt t="61507" x="8869363" y="4602163"/>
          <p14:tracePt t="61523" x="8861425" y="4602163"/>
          <p14:tracePt t="61532" x="8845550" y="4602163"/>
          <p14:tracePt t="61540" x="8845550" y="4618038"/>
          <p14:tracePt t="61548" x="8845550" y="4625975"/>
          <p14:tracePt t="61557" x="8845550" y="4649788"/>
          <p14:tracePt t="61565" x="8845550" y="4665663"/>
          <p14:tracePt t="61573" x="8845550" y="4689475"/>
          <p14:tracePt t="61582" x="8845550" y="4699000"/>
          <p14:tracePt t="61590" x="8861425" y="4714875"/>
          <p14:tracePt t="61598" x="8885238" y="4722813"/>
          <p14:tracePt t="61606" x="8894763" y="4746625"/>
          <p14:tracePt t="61615" x="8918575" y="4746625"/>
          <p14:tracePt t="61623" x="8942388" y="4762500"/>
          <p14:tracePt t="61632" x="8958263" y="4762500"/>
          <p14:tracePt t="61640" x="8966200" y="4770438"/>
          <p14:tracePt t="61648" x="8990013" y="4770438"/>
          <p14:tracePt t="61657" x="9007475" y="4770438"/>
          <p14:tracePt t="61665" x="9015413" y="4770438"/>
          <p14:tracePt t="61673" x="9031288" y="4770438"/>
          <p14:tracePt t="61682" x="9031288" y="4762500"/>
          <p14:tracePt t="62701" x="9159875" y="4568825"/>
          <p14:tracePt t="62715" x="9232900" y="4552950"/>
          <p14:tracePt t="62718" x="9321800" y="4552950"/>
          <p14:tracePt t="62734" x="9450388" y="4545013"/>
          <p14:tracePt t="62742" x="9490075" y="4545013"/>
          <p14:tracePt t="62749" x="9594850" y="4545013"/>
          <p14:tracePt t="62758" x="9691688" y="4545013"/>
          <p14:tracePt t="62766" x="9780588" y="4545013"/>
          <p14:tracePt t="62774" x="9885363" y="4545013"/>
          <p14:tracePt t="62783" x="9950450" y="4545013"/>
          <p14:tracePt t="62791" x="9982200" y="4545013"/>
          <p14:tracePt t="62799" x="10023475" y="4545013"/>
          <p14:tracePt t="62808" x="10055225" y="4545013"/>
          <p14:tracePt t="62823" x="10102850" y="4545013"/>
          <p14:tracePt t="62831" x="10128250" y="4545013"/>
          <p14:tracePt t="62840" x="10152063" y="4545013"/>
          <p14:tracePt t="62848" x="10183813" y="4545013"/>
          <p14:tracePt t="62856" x="10207625" y="4545013"/>
          <p14:tracePt t="62865" x="10233025" y="4545013"/>
          <p14:tracePt t="62873" x="10256838" y="4545013"/>
          <p14:tracePt t="62881" x="10264775" y="4529138"/>
          <p14:tracePt t="62890" x="10288588" y="4529138"/>
          <p14:tracePt t="62898" x="10304463" y="4521200"/>
          <p14:tracePt t="62906" x="10313988" y="4505325"/>
          <p14:tracePt t="62915" x="10329863" y="4497388"/>
          <p14:tracePt t="62923" x="10337800" y="4497388"/>
          <p14:tracePt t="62931" x="10353675" y="4479925"/>
          <p14:tracePt t="62940" x="10361613" y="4471988"/>
          <p14:tracePt t="62956" x="10361613" y="4456113"/>
          <p14:tracePt t="62965" x="10377488" y="4456113"/>
          <p14:tracePt t="62973" x="10377488" y="4448175"/>
          <p14:tracePt t="63048" x="10361613" y="4448175"/>
          <p14:tracePt t="63056" x="10361613" y="4456113"/>
          <p14:tracePt t="63065" x="10353675" y="4471988"/>
          <p14:tracePt t="63073" x="10353675" y="4479925"/>
          <p14:tracePt t="63081" x="10337800" y="4497388"/>
          <p14:tracePt t="63090" x="10329863" y="4505325"/>
          <p14:tracePt t="63098" x="10313988" y="4529138"/>
          <p14:tracePt t="63107" x="10304463" y="4552950"/>
          <p14:tracePt t="63115" x="10288588" y="4568825"/>
          <p14:tracePt t="63123" x="10288588" y="4602163"/>
          <p14:tracePt t="63132" x="10280650" y="4625975"/>
          <p14:tracePt t="63140" x="10280650" y="4641850"/>
          <p14:tracePt t="63148" x="10264775" y="4665663"/>
          <p14:tracePt t="63157" x="10264775" y="4689475"/>
          <p14:tracePt t="63165" x="10264775" y="4699000"/>
          <p14:tracePt t="63173" x="10264775" y="4714875"/>
          <p14:tracePt t="63181" x="10264775" y="4738688"/>
          <p14:tracePt t="63190" x="10264775" y="4746625"/>
          <p14:tracePt t="63198" x="10264775" y="4762500"/>
          <p14:tracePt t="63207" x="10264775" y="4770438"/>
          <p14:tracePt t="63223" x="10280650" y="4786313"/>
          <p14:tracePt t="63231" x="10288588" y="4786313"/>
          <p14:tracePt t="63240" x="10304463" y="4794250"/>
          <p14:tracePt t="63256" x="10313988" y="4811713"/>
          <p14:tracePt t="63265" x="10329863" y="4811713"/>
          <p14:tracePt t="63273" x="10337800" y="4811713"/>
          <p14:tracePt t="63290" x="10353675" y="4811713"/>
          <p14:tracePt t="63298" x="10361613" y="4811713"/>
          <p14:tracePt t="63315" x="10377488" y="4811713"/>
          <p14:tracePt t="63323" x="10385425" y="4794250"/>
          <p14:tracePt t="63332" x="10401300" y="4786313"/>
          <p14:tracePt t="63340" x="10401300" y="4770438"/>
          <p14:tracePt t="63348" x="10409238" y="4746625"/>
          <p14:tracePt t="63357" x="10409238" y="4738688"/>
          <p14:tracePt t="63365" x="10409238" y="4722813"/>
          <p14:tracePt t="63373" x="10409238" y="4699000"/>
          <p14:tracePt t="63382" x="10409238" y="4665663"/>
          <p14:tracePt t="63390" x="10409238" y="4649788"/>
          <p14:tracePt t="63398" x="10401300" y="4641850"/>
          <p14:tracePt t="63406" x="10385425" y="4618038"/>
          <p14:tracePt t="63415" x="10361613" y="4594225"/>
          <p14:tracePt t="63423" x="10337800" y="4594225"/>
          <p14:tracePt t="63432" x="10313988" y="4576763"/>
          <p14:tracePt t="63440" x="10288588" y="4568825"/>
          <p14:tracePt t="63448" x="10264775" y="4568825"/>
          <p14:tracePt t="63457" x="10240963" y="4568825"/>
          <p14:tracePt t="63465" x="10217150" y="4568825"/>
          <p14:tracePt t="63473" x="10207625" y="4568825"/>
          <p14:tracePt t="63482" x="10183813" y="4568825"/>
          <p14:tracePt t="63490" x="10167938" y="4568825"/>
          <p14:tracePt t="63499" x="10128250" y="4576763"/>
          <p14:tracePt t="63507" x="10120313" y="4602163"/>
          <p14:tracePt t="63515" x="10120313" y="4618038"/>
          <p14:tracePt t="63523" x="10102850" y="4641850"/>
          <p14:tracePt t="63531" x="10102850" y="4649788"/>
          <p14:tracePt t="63540" x="10102850" y="4689475"/>
          <p14:tracePt t="63548" x="10102850" y="4699000"/>
          <p14:tracePt t="63557" x="10102850" y="4722813"/>
          <p14:tracePt t="63565" x="10102850" y="4762500"/>
          <p14:tracePt t="63573" x="10120313" y="4786313"/>
          <p14:tracePt t="63582" x="10128250" y="4794250"/>
          <p14:tracePt t="63590" x="10152063" y="4811713"/>
          <p14:tracePt t="63598" x="10167938" y="4835525"/>
          <p14:tracePt t="63607" x="10191750" y="4859338"/>
          <p14:tracePt t="63615" x="10207625" y="4867275"/>
          <p14:tracePt t="63623" x="10217150" y="4883150"/>
          <p14:tracePt t="63632" x="10233025" y="4891088"/>
          <p14:tracePt t="63640" x="10240963" y="4891088"/>
          <p14:tracePt t="63648" x="10256838" y="4908550"/>
          <p14:tracePt t="63665" x="10264775" y="4908550"/>
          <p14:tracePt t="64044" x="10280650" y="4908550"/>
          <p14:tracePt t="64068" x="10288588" y="4908550"/>
          <p14:tracePt t="64076" x="10304463" y="4916488"/>
          <p14:tracePt t="64084" x="10329863" y="4916488"/>
          <p14:tracePt t="65107" x="10207625" y="4665663"/>
          <p14:tracePt t="65123" x="10233025" y="4673600"/>
          <p14:tracePt t="65124" x="10240963" y="4673600"/>
          <p14:tracePt t="65132" x="10264775" y="4689475"/>
          <p14:tracePt t="65140" x="10288588" y="4689475"/>
          <p14:tracePt t="65148" x="10313988" y="4699000"/>
          <p14:tracePt t="65157" x="10329863" y="4699000"/>
          <p14:tracePt t="65165" x="10353675" y="4699000"/>
          <p14:tracePt t="65173" x="10361613" y="4714875"/>
          <p14:tracePt t="65181" x="10377488" y="4714875"/>
          <p14:tracePt t="65190" x="10385425" y="4714875"/>
          <p14:tracePt t="65198" x="10401300" y="4714875"/>
          <p14:tracePt t="65231" x="10409238" y="4714875"/>
          <p14:tracePt t="65940" x="10409238" y="4722813"/>
          <p14:tracePt t="65948" x="10401300" y="4746625"/>
          <p14:tracePt t="65957" x="10385425" y="4786313"/>
          <p14:tracePt t="65965" x="10377488" y="4819650"/>
          <p14:tracePt t="65973" x="10361613" y="4859338"/>
          <p14:tracePt t="65982" x="10353675" y="4883150"/>
          <p14:tracePt t="65990" x="10337800" y="4916488"/>
          <p14:tracePt t="65998" x="10329863" y="4956175"/>
          <p14:tracePt t="66007" x="10313988" y="4979988"/>
          <p14:tracePt t="66015" x="10304463" y="5013325"/>
          <p14:tracePt t="66023" x="10304463" y="5029200"/>
          <p14:tracePt t="66032" x="10288588" y="5053013"/>
          <p14:tracePt t="66040" x="10288588" y="5060950"/>
          <p14:tracePt t="66048" x="10280650" y="5076825"/>
          <p14:tracePt t="66065" x="10280650" y="5084763"/>
          <p14:tracePt t="66082" x="10280650" y="5100638"/>
          <p14:tracePt t="66225" x="10280650" y="5084763"/>
          <p14:tracePt t="66233" x="10280650" y="5076825"/>
          <p14:tracePt t="66257" x="10280650" y="5060950"/>
          <p14:tracePt t="66290" x="10280650" y="5053013"/>
          <p14:tracePt t="66306" x="10288588" y="5053013"/>
          <p14:tracePt t="67568" x="10280650" y="5053013"/>
          <p14:tracePt t="67576" x="10256838" y="5053013"/>
          <p14:tracePt t="67584" x="10207625" y="5053013"/>
          <p14:tracePt t="67592" x="10144125" y="5053013"/>
          <p14:tracePt t="67600" x="10023475" y="5037138"/>
          <p14:tracePt t="67608" x="9901238" y="5037138"/>
          <p14:tracePt t="67617" x="9764713" y="5029200"/>
          <p14:tracePt t="67625" x="9620250" y="5029200"/>
          <p14:tracePt t="67633" x="9466263" y="5003800"/>
          <p14:tracePt t="67641" x="9305925" y="5003800"/>
          <p14:tracePt t="67649" x="9248775" y="4987925"/>
          <p14:tracePt t="67657" x="9104313" y="4964113"/>
          <p14:tracePt t="67665" x="8982075" y="4956175"/>
          <p14:tracePt t="67673" x="8869363" y="4932363"/>
          <p14:tracePt t="67682" x="8789988" y="4908550"/>
          <p14:tracePt t="67690" x="8701088" y="4891088"/>
          <p14:tracePt t="67698" x="8675688" y="4883150"/>
          <p14:tracePt t="67707" x="8620125" y="4867275"/>
          <p14:tracePt t="67715" x="8570913" y="4859338"/>
          <p14:tracePt t="67723" x="8547100" y="4843463"/>
          <p14:tracePt t="67731" x="8507413" y="4835525"/>
          <p14:tracePt t="67740" x="8482013" y="4819650"/>
          <p14:tracePt t="67748" x="8474075" y="4819650"/>
          <p14:tracePt t="67756" x="8458200" y="4811713"/>
          <p14:tracePt t="67765" x="8450263" y="4811713"/>
          <p14:tracePt t="68023" x="8434388" y="4811713"/>
          <p14:tracePt t="68032" x="8386763" y="4770438"/>
          <p14:tracePt t="68040" x="8329613" y="4746625"/>
          <p14:tracePt t="68048" x="8256588" y="4699000"/>
          <p14:tracePt t="68057" x="8167688" y="4665663"/>
          <p14:tracePt t="68065" x="8080375" y="4618038"/>
          <p14:tracePt t="68073" x="7999413" y="4568825"/>
          <p14:tracePt t="68082" x="7910513" y="4505325"/>
          <p14:tracePt t="68090" x="7732713" y="4400550"/>
          <p14:tracePt t="68098" x="7546975" y="4262438"/>
          <p14:tracePt t="68107" x="7378700" y="4141788"/>
          <p14:tracePt t="68115" x="7224713" y="4013200"/>
          <p14:tracePt t="68123" x="7064375" y="3900488"/>
          <p14:tracePt t="68131" x="6942138" y="3795713"/>
          <p14:tracePt t="68140" x="6894513" y="3756025"/>
          <p14:tracePt t="68148" x="6797675" y="3675063"/>
          <p14:tracePt t="68156" x="6716713" y="3609975"/>
          <p14:tracePt t="68165" x="6692900" y="3578225"/>
          <p14:tracePt t="68173" x="6643688" y="3529013"/>
          <p14:tracePt t="68181" x="6596063" y="3489325"/>
          <p14:tracePt t="68190" x="6556375" y="3465513"/>
          <p14:tracePt t="68198" x="6530975" y="3441700"/>
          <p14:tracePt t="68206" x="6523038" y="3433763"/>
          <p14:tracePt t="68215" x="6499225" y="3416300"/>
          <p14:tracePt t="68223" x="6483350" y="3416300"/>
          <p14:tracePt t="68231" x="6475413" y="3400425"/>
          <p14:tracePt t="68448" x="6459538" y="3392488"/>
          <p14:tracePt t="68456" x="6410325" y="3352800"/>
          <p14:tracePt t="68465" x="6337300" y="3319463"/>
          <p14:tracePt t="68473" x="6257925" y="3279775"/>
          <p14:tracePt t="69495" x="4603750" y="2192338"/>
          <p14:tracePt t="69521" x="4603750" y="2208213"/>
          <p14:tracePt t="69548" x="4603750" y="2216150"/>
          <p14:tracePt t="69557" x="4603750" y="2232025"/>
          <p14:tracePt t="69565" x="4603750" y="2239963"/>
          <p14:tracePt t="69582" x="4619625" y="2255838"/>
          <p14:tracePt t="69590" x="4629150" y="2263775"/>
          <p14:tracePt t="69598" x="4645025" y="2281238"/>
          <p14:tracePt t="69607" x="4652963" y="2289175"/>
          <p14:tracePt t="69615" x="4668838" y="2305050"/>
          <p14:tracePt t="69623" x="4676775" y="2312988"/>
          <p14:tracePt t="69631" x="4700588" y="2328863"/>
          <p14:tracePt t="69640" x="4725988" y="2336800"/>
          <p14:tracePt t="69648" x="4749800" y="2336800"/>
          <p14:tracePt t="69657" x="4773613" y="2352675"/>
          <p14:tracePt t="69665" x="4797425" y="2360613"/>
          <p14:tracePt t="69673" x="4821238" y="2360613"/>
          <p14:tracePt t="69681" x="4846638" y="2378075"/>
          <p14:tracePt t="69690" x="4870450" y="2378075"/>
          <p14:tracePt t="69698" x="4894263" y="2378075"/>
          <p14:tracePt t="69707" x="4910138" y="2378075"/>
          <p14:tracePt t="69715" x="4935538" y="2378075"/>
          <p14:tracePt t="69723" x="4959350" y="2378075"/>
          <p14:tracePt t="69732" x="4967288" y="2360613"/>
          <p14:tracePt t="69740" x="4983163" y="2352675"/>
          <p14:tracePt t="69748" x="5006975" y="2336800"/>
          <p14:tracePt t="69757" x="5014913" y="2312988"/>
          <p14:tracePt t="69765" x="5032375" y="2289175"/>
          <p14:tracePt t="69773" x="5056188" y="2232025"/>
          <p14:tracePt t="69782" x="5056188" y="2192338"/>
          <p14:tracePt t="69790" x="5064125" y="2184400"/>
          <p14:tracePt t="69798" x="5064125" y="2159000"/>
          <p14:tracePt t="69807" x="5080000" y="2119313"/>
          <p14:tracePt t="69815" x="5080000" y="2095500"/>
          <p14:tracePt t="69823" x="5080000" y="2087563"/>
          <p14:tracePt t="69832" x="5080000" y="2071688"/>
          <p14:tracePt t="69840" x="5080000" y="2063750"/>
          <p14:tracePt t="69848" x="5080000" y="2046288"/>
          <p14:tracePt t="69856" x="5080000" y="2038350"/>
          <p14:tracePt t="69873" x="5064125" y="2038350"/>
          <p14:tracePt t="69881" x="5056188" y="2038350"/>
          <p14:tracePt t="69890" x="5040313" y="2038350"/>
          <p14:tracePt t="69898" x="5032375" y="2038350"/>
          <p14:tracePt t="69907" x="5006975" y="2063750"/>
          <p14:tracePt t="69915" x="4991100" y="2087563"/>
          <p14:tracePt t="69923" x="4967288" y="2119313"/>
          <p14:tracePt t="69932" x="4943475" y="2159000"/>
          <p14:tracePt t="69940" x="4935538" y="2208213"/>
          <p14:tracePt t="69948" x="4918075" y="2255838"/>
          <p14:tracePt t="69957" x="4918075" y="2305050"/>
          <p14:tracePt t="69965" x="4918075" y="2360613"/>
          <p14:tracePt t="69973" x="4918075" y="2433638"/>
          <p14:tracePt t="69982" x="4918075" y="2506663"/>
          <p14:tracePt t="69990" x="4918075" y="2570163"/>
          <p14:tracePt t="69998" x="4959350" y="2627313"/>
          <p14:tracePt t="70006" x="4967288" y="2651125"/>
          <p14:tracePt t="70015" x="4991100" y="2700338"/>
          <p14:tracePt t="70023" x="5014913" y="2740025"/>
          <p14:tracePt t="70031" x="5040313" y="2763838"/>
          <p14:tracePt t="70040" x="5056188" y="2771775"/>
          <p14:tracePt t="70048" x="5064125" y="2787650"/>
          <p14:tracePt t="70056" x="5080000" y="2787650"/>
          <p14:tracePt t="70065" x="5103813" y="2787650"/>
          <p14:tracePt t="70073" x="5111750" y="2787650"/>
          <p14:tracePt t="70081" x="5137150" y="2787650"/>
          <p14:tracePt t="70090" x="5160963" y="2787650"/>
          <p14:tracePt t="70107" x="5208588" y="2740025"/>
          <p14:tracePt t="70115" x="5224463" y="2724150"/>
          <p14:tracePt t="70123" x="5233988" y="2700338"/>
          <p14:tracePt t="70132" x="5257800" y="2674938"/>
          <p14:tracePt t="70140" x="5257800" y="2667000"/>
          <p14:tracePt t="70148" x="5273675" y="2651125"/>
          <p14:tracePt t="70156" x="5273675" y="2627313"/>
          <p14:tracePt t="70165" x="5281613" y="2619375"/>
          <p14:tracePt t="70182" x="5281613" y="2603500"/>
          <p14:tracePt t="70198" x="5281613" y="2595563"/>
          <p14:tracePt t="70220" x="5281613" y="2578100"/>
          <p14:tracePt t="70229" x="5273675" y="2578100"/>
          <p14:tracePt t="70237" x="5257800" y="2570163"/>
          <p14:tracePt t="70252" x="5224463" y="2570163"/>
          <p14:tracePt t="70261" x="5208588" y="2570163"/>
          <p14:tracePt t="70269" x="5184775" y="2570163"/>
          <p14:tracePt t="70278" x="5127625" y="2570163"/>
          <p14:tracePt t="70286" x="5103813" y="2570163"/>
          <p14:tracePt t="70294" x="5080000" y="2570163"/>
          <p14:tracePt t="70302" x="5064125" y="2570163"/>
          <p14:tracePt t="70311" x="5040313" y="2570163"/>
          <p14:tracePt t="70319" x="5032375" y="2578100"/>
          <p14:tracePt t="70327" x="5014913" y="2595563"/>
          <p14:tracePt t="70336" x="5014913" y="2603500"/>
          <p14:tracePt t="70344" x="5006975" y="2619375"/>
          <p14:tracePt t="70361" x="5006975" y="2627313"/>
          <p14:tracePt t="70377" x="5006975" y="2643188"/>
          <p14:tracePt t="70386" x="5014913" y="2643188"/>
          <p14:tracePt t="70391" x="5040313" y="2643188"/>
          <p14:tracePt t="70399" x="5080000" y="2643188"/>
          <p14:tracePt t="70414" x="5111750" y="2643188"/>
          <p14:tracePt t="70423" x="5153025" y="2619375"/>
          <p14:tracePt t="70431" x="5200650" y="2595563"/>
          <p14:tracePt t="70440" x="5257800" y="2554288"/>
          <p14:tracePt t="70448" x="5305425" y="2522538"/>
          <p14:tracePt t="70456" x="5394325" y="2457450"/>
          <p14:tracePt t="70465" x="5418138" y="2409825"/>
          <p14:tracePt t="70473" x="5443538" y="2378075"/>
          <p14:tracePt t="70481" x="5467350" y="2336800"/>
          <p14:tracePt t="70490" x="5475288" y="2289175"/>
          <p14:tracePt t="70498" x="5475288" y="2239963"/>
          <p14:tracePt t="70506" x="5491163" y="2192338"/>
          <p14:tracePt t="76133" x="5522913" y="2168525"/>
          <p14:tracePt t="76141" x="5572125" y="2143125"/>
          <p14:tracePt t="76150" x="5611813" y="2119313"/>
          <p14:tracePt t="76157" x="5635625" y="2111375"/>
          <p14:tracePt t="76165" x="5668963" y="2095500"/>
          <p14:tracePt t="76174" x="5708650" y="2087563"/>
          <p14:tracePt t="76182" x="5716588" y="2071688"/>
          <p14:tracePt t="76190" x="5757863" y="2071688"/>
          <p14:tracePt t="76198" x="5781675" y="2071688"/>
          <p14:tracePt t="76206" x="5829300" y="2071688"/>
          <p14:tracePt t="76215" x="5878513" y="2071688"/>
          <p14:tracePt t="76223" x="5926138" y="2071688"/>
          <p14:tracePt t="76231" x="5975350" y="2111375"/>
          <p14:tracePt t="76240" x="6007100" y="2159000"/>
          <p14:tracePt t="76248" x="6056313" y="2208213"/>
          <p14:tracePt t="76256" x="6096000" y="2263775"/>
          <p14:tracePt t="76265" x="6135688" y="2336800"/>
          <p14:tracePt t="76273" x="6169025" y="2425700"/>
          <p14:tracePt t="76281" x="6184900" y="2482850"/>
          <p14:tracePt t="76290" x="6208713" y="2570163"/>
          <p14:tracePt t="76298" x="6216650" y="2643188"/>
          <p14:tracePt t="76306" x="6232525" y="2700338"/>
          <p14:tracePt t="76315" x="6240463" y="2763838"/>
          <p14:tracePt t="76323" x="6240463" y="2787650"/>
          <p14:tracePt t="76331" x="6257925" y="2868613"/>
          <p14:tracePt t="76340" x="6257925" y="2892425"/>
          <p14:tracePt t="76348" x="6257925" y="2957513"/>
          <p14:tracePt t="76356" x="6257925" y="2989263"/>
          <p14:tracePt t="76365" x="6257925" y="3030538"/>
          <p14:tracePt t="76373" x="6240463" y="3038475"/>
          <p14:tracePt t="76381" x="6232525" y="3062288"/>
          <p14:tracePt t="76390" x="6208713" y="3101975"/>
          <p14:tracePt t="76398" x="6192838" y="3109913"/>
          <p14:tracePt t="76406" x="6169025" y="3127375"/>
          <p14:tracePt t="76415" x="6161088" y="3151188"/>
          <p14:tracePt t="76423" x="6135688" y="3159125"/>
          <p14:tracePt t="76431" x="6111875" y="3159125"/>
          <p14:tracePt t="76440" x="6072188" y="3175000"/>
          <p14:tracePt t="76448" x="6056313" y="3182938"/>
          <p14:tracePt t="76456" x="6022975" y="3182938"/>
          <p14:tracePt t="76465" x="5999163" y="3182938"/>
          <p14:tracePt t="76473" x="5983288" y="3182938"/>
          <p14:tracePt t="76481" x="5951538" y="3182938"/>
          <p14:tracePt t="76490" x="5934075" y="3182938"/>
          <p14:tracePt t="76498" x="5910263" y="3182938"/>
          <p14:tracePt t="76506" x="5902325" y="3182938"/>
          <p14:tracePt t="76515" x="5878513" y="3182938"/>
          <p14:tracePt t="76523" x="5862638" y="3182938"/>
          <p14:tracePt t="76531" x="5854700" y="3182938"/>
          <p14:tracePt t="76540" x="5837238" y="3182938"/>
          <p14:tracePt t="76556" x="5829300" y="3182938"/>
          <p14:tracePt t="76565" x="5829300" y="3175000"/>
          <p14:tracePt t="76590" x="5829300" y="3159125"/>
          <p14:tracePt t="76598" x="5837238" y="3159125"/>
          <p14:tracePt t="76605" x="5854700" y="3159125"/>
          <p14:tracePt t="76613" x="5886450" y="3159125"/>
          <p14:tracePt t="76621" x="5926138" y="3159125"/>
          <p14:tracePt t="76629" x="5975350" y="3159125"/>
          <p14:tracePt t="76638" x="6030913" y="3159125"/>
          <p14:tracePt t="76646" x="6111875" y="3182938"/>
          <p14:tracePt t="76654" x="6184900" y="3224213"/>
          <p14:tracePt t="76662" x="6240463" y="3255963"/>
          <p14:tracePt t="76670" x="6305550" y="3303588"/>
          <p14:tracePt t="76678" x="6337300" y="3319463"/>
          <p14:tracePt t="76686" x="6378575" y="3344863"/>
          <p14:tracePt t="76694" x="6410325" y="3352800"/>
          <p14:tracePt t="76702" x="6434138" y="3368675"/>
          <p14:tracePt t="76711" x="6450013" y="3376613"/>
          <p14:tracePt t="76719" x="6459538" y="3392488"/>
          <p14:tracePt t="76727" x="6475413" y="3392488"/>
          <p14:tracePt t="76744" x="6475413" y="3400425"/>
          <p14:tracePt t="76833" x="6459538" y="3400425"/>
          <p14:tracePt t="76849" x="6450013" y="3400425"/>
          <p14:tracePt t="76890" x="6450013" y="3392488"/>
          <p14:tracePt t="76898" x="6434138" y="3392488"/>
          <p14:tracePt t="76940" x="6426200" y="3376613"/>
          <p14:tracePt t="76955" x="6410325" y="3368675"/>
          <p14:tracePt t="76963" x="6402388" y="3352800"/>
          <p14:tracePt t="76971" x="6378575" y="3344863"/>
          <p14:tracePt t="76979" x="6378575" y="3328988"/>
          <p14:tracePt t="76987" x="6337300" y="3295650"/>
          <p14:tracePt t="76996" x="6329363" y="3271838"/>
          <p14:tracePt t="77004" x="6313488" y="3232150"/>
          <p14:tracePt t="77012" x="6289675" y="3206750"/>
          <p14:tracePt t="77020" x="6265863" y="3175000"/>
          <p14:tracePt t="77028" x="6240463" y="3127375"/>
          <p14:tracePt t="77044" x="6216650" y="3086100"/>
          <p14:tracePt t="77053" x="6208713" y="3054350"/>
          <p14:tracePt t="77061" x="6184900" y="3005138"/>
          <p14:tracePt t="77069" x="6119813" y="2909888"/>
          <p14:tracePt t="77077" x="6080125" y="2860675"/>
          <p14:tracePt t="77086" x="6030913" y="2797175"/>
          <p14:tracePt t="77094" x="5975350" y="2740025"/>
          <p14:tracePt t="77102" x="5926138" y="2667000"/>
          <p14:tracePt t="77111" x="5862638" y="2595563"/>
          <p14:tracePt t="77119" x="5805488" y="2530475"/>
          <p14:tracePt t="77127" x="5741988" y="2473325"/>
          <p14:tracePt t="77136" x="5692775" y="2409825"/>
          <p14:tracePt t="77144" x="5668963" y="2386013"/>
          <p14:tracePt t="77152" x="5611813" y="2312988"/>
          <p14:tracePt t="77161" x="5588000" y="2305050"/>
          <p14:tracePt t="78173" x="5661025" y="2386013"/>
          <p14:tracePt t="78188" x="5645150" y="2386013"/>
          <p14:tracePt t="78436" x="5645150" y="2409825"/>
          <p14:tracePt t="78444" x="5645150" y="2433638"/>
          <p14:tracePt t="78453" x="5661025" y="2449513"/>
          <p14:tracePt t="78461" x="5668963" y="2473325"/>
          <p14:tracePt t="78469" x="5684838" y="2506663"/>
          <p14:tracePt t="78477" x="5692775" y="2530475"/>
          <p14:tracePt t="78486" x="5692775" y="2546350"/>
          <p14:tracePt t="78494" x="5708650" y="2554288"/>
          <p14:tracePt t="78502" x="5716588" y="2570163"/>
          <p14:tracePt t="78511" x="5716588" y="2578100"/>
          <p14:tracePt t="78519" x="5716588" y="2595563"/>
          <p14:tracePt t="78527" x="5732463" y="2595563"/>
          <p14:tracePt t="78536" x="5732463" y="2603500"/>
          <p14:tracePt t="78615" x="5732463" y="2595563"/>
          <p14:tracePt t="78623" x="5732463" y="2578100"/>
          <p14:tracePt t="78632" x="5732463" y="2546350"/>
          <p14:tracePt t="78640" x="5732463" y="2522538"/>
          <p14:tracePt t="78648" x="5732463" y="2506663"/>
          <p14:tracePt t="78656" x="5732463" y="2473325"/>
          <p14:tracePt t="78665" x="5732463" y="2449513"/>
          <p14:tracePt t="78673" x="5732463" y="2425700"/>
          <p14:tracePt t="78681" x="5732463" y="2401888"/>
          <p14:tracePt t="78690" x="5732463" y="2360613"/>
          <p14:tracePt t="78698" x="5732463" y="2352675"/>
          <p14:tracePt t="78707" x="5732463" y="2328863"/>
          <p14:tracePt t="78715" x="5732463" y="2312988"/>
          <p14:tracePt t="78723" x="5732463" y="2289175"/>
          <p14:tracePt t="78732" x="5732463" y="2281238"/>
          <p14:tracePt t="78740" x="5732463" y="2263775"/>
          <p14:tracePt t="78756" x="5732463" y="2255838"/>
          <p14:tracePt t="78773" x="5732463" y="2239963"/>
          <p14:tracePt t="78827" x="5716588" y="2239963"/>
          <p14:tracePt t="78886" x="5716588" y="2255838"/>
          <p14:tracePt t="78894" x="5708650" y="2263775"/>
          <p14:tracePt t="78900" x="5708650" y="2281238"/>
          <p14:tracePt t="78916" x="5708650" y="2289175"/>
          <p14:tracePt t="78924" x="5708650" y="2305050"/>
          <p14:tracePt t="78933" x="5708650" y="2312988"/>
          <p14:tracePt t="78941" x="5708650" y="2328863"/>
          <p14:tracePt t="78949" x="5708650" y="2336800"/>
          <p14:tracePt t="78957" x="5708650" y="2352675"/>
          <p14:tracePt t="78965" x="5692775" y="2360613"/>
          <p14:tracePt t="78974" x="5692775" y="2378075"/>
          <p14:tracePt t="78982" x="5692775" y="2401888"/>
          <p14:tracePt t="78998" x="5692775" y="2433638"/>
          <p14:tracePt t="79006" x="5692775" y="2457450"/>
          <p14:tracePt t="79015" x="5692775" y="2473325"/>
          <p14:tracePt t="79023" x="5708650" y="2498725"/>
          <p14:tracePt t="79032" x="5708650" y="2506663"/>
          <p14:tracePt t="79040" x="5716588" y="2522538"/>
          <p14:tracePt t="79048" x="5716588" y="2530475"/>
          <p14:tracePt t="79056" x="5732463" y="2546350"/>
          <p14:tracePt t="79073" x="5732463" y="2554288"/>
          <p14:tracePt t="79082" x="5741988" y="2554288"/>
          <p14:tracePt t="79090" x="5741988" y="2570163"/>
          <p14:tracePt t="79098" x="5757863" y="2570163"/>
          <p14:tracePt t="79106" x="5781675" y="2570163"/>
          <p14:tracePt t="79115" x="5789613" y="2570163"/>
          <p14:tracePt t="79123" x="5813425" y="2570163"/>
          <p14:tracePt t="79132" x="5837238" y="2546350"/>
          <p14:tracePt t="79140" x="5854700" y="2530475"/>
          <p14:tracePt t="79148" x="5878513" y="2522538"/>
          <p14:tracePt t="79156" x="5902325" y="2506663"/>
          <p14:tracePt t="79165" x="5926138" y="2482850"/>
          <p14:tracePt t="79173" x="5934075" y="2473325"/>
          <p14:tracePt t="79181" x="5959475" y="2457450"/>
          <p14:tracePt t="79190" x="5959475" y="2449513"/>
          <p14:tracePt t="80227" x="5910263" y="2578100"/>
          <p14:tracePt t="80431" x="5910263" y="2595563"/>
          <p14:tracePt t="80479" x="5910263" y="2603500"/>
          <p14:tracePt t="80520" x="5910263" y="2619375"/>
          <p14:tracePt t="80560" x="5910263" y="2643188"/>
          <p14:tracePt t="80577" x="5926138" y="2651125"/>
          <p14:tracePt t="80593" x="5926138" y="2667000"/>
          <p14:tracePt t="80609" x="5926138" y="2674938"/>
          <p14:tracePt t="80634" x="5926138" y="2692400"/>
          <p14:tracePt t="80656" x="5926138" y="2700338"/>
          <p14:tracePt t="80681" x="5926138" y="2716213"/>
          <p14:tracePt t="80715" x="5934075" y="2724150"/>
          <p14:tracePt t="80765" x="5934075" y="2740025"/>
          <p14:tracePt t="80815" x="5951538" y="2740025"/>
          <p14:tracePt t="80823" x="5975350" y="2724150"/>
          <p14:tracePt t="80831" x="5983288" y="2700338"/>
          <p14:tracePt t="80840" x="6007100" y="2692400"/>
          <p14:tracePt t="80848" x="6030913" y="2667000"/>
          <p14:tracePt t="80856" x="6056313" y="2643188"/>
          <p14:tracePt t="80865" x="6096000" y="2603500"/>
          <p14:tracePt t="80873" x="6119813" y="2578100"/>
          <p14:tracePt t="80881" x="6143625" y="2546350"/>
          <p14:tracePt t="80890" x="6184900" y="2506663"/>
          <p14:tracePt t="80898" x="6192838" y="2473325"/>
          <p14:tracePt t="80907" x="6216650" y="2433638"/>
          <p14:tracePt t="80915" x="6216650" y="2378075"/>
          <p14:tracePt t="80923" x="6232525" y="2336800"/>
          <p14:tracePt t="80932" x="6232525" y="2289175"/>
          <p14:tracePt t="80940" x="6232525" y="2255838"/>
          <p14:tracePt t="80948" x="6232525" y="2208213"/>
          <p14:tracePt t="80956" x="6216650" y="2184400"/>
          <p14:tracePt t="80965" x="6192838" y="2143125"/>
          <p14:tracePt t="80973" x="6169025" y="2119313"/>
          <p14:tracePt t="80981" x="6143625" y="2095500"/>
          <p14:tracePt t="80990" x="6111875" y="2071688"/>
          <p14:tracePt t="80998" x="6072188" y="2046288"/>
          <p14:tracePt t="81006" x="6030913" y="2038350"/>
          <p14:tracePt t="81015" x="6022975" y="2022475"/>
          <p14:tracePt t="81023" x="5959475" y="2014538"/>
          <p14:tracePt t="81032" x="5951538" y="2014538"/>
          <p14:tracePt t="81040" x="5910263" y="1998663"/>
          <p14:tracePt t="81048" x="5878513" y="1998663"/>
          <p14:tracePt t="81057" x="5837238" y="1998663"/>
          <p14:tracePt t="81065" x="5813425" y="1998663"/>
          <p14:tracePt t="81073" x="5789613" y="1998663"/>
          <p14:tracePt t="81082" x="5757863" y="1998663"/>
          <p14:tracePt t="81090" x="5732463" y="1998663"/>
          <p14:tracePt t="81098" x="5716588" y="1998663"/>
          <p14:tracePt t="81107" x="5716588" y="2014538"/>
          <p14:tracePt t="81115" x="5708650" y="2022475"/>
          <p14:tracePt t="81123" x="5708650" y="2038350"/>
          <p14:tracePt t="81132" x="5692775" y="2046288"/>
          <p14:tracePt t="81140" x="5692775" y="2071688"/>
          <p14:tracePt t="81148" x="5692775" y="2095500"/>
          <p14:tracePt t="81157" x="5692775" y="2119313"/>
          <p14:tracePt t="81165" x="5692775" y="2159000"/>
          <p14:tracePt t="81173" x="5692775" y="2184400"/>
          <p14:tracePt t="81182" x="5692775" y="2216150"/>
          <p14:tracePt t="81190" x="5708650" y="2263775"/>
          <p14:tracePt t="81198" x="5732463" y="2289175"/>
          <p14:tracePt t="81207" x="5741988" y="2312988"/>
          <p14:tracePt t="81215" x="5765800" y="2360613"/>
          <p14:tracePt t="81223" x="5781675" y="2378075"/>
          <p14:tracePt t="82248" x="6056313" y="2336800"/>
          <p14:tracePt t="82269" x="6056313" y="2328863"/>
          <p14:tracePt t="82318" x="6056313" y="2312988"/>
          <p14:tracePt t="82440" x="6056313" y="2305050"/>
          <p14:tracePt t="82856" x="6056313" y="2312988"/>
          <p14:tracePt t="82873" x="6056313" y="2328863"/>
          <p14:tracePt t="82882" x="6056313" y="2336800"/>
          <p14:tracePt t="82890" x="6056313" y="2352675"/>
          <p14:tracePt t="82898" x="6056313" y="2360613"/>
          <p14:tracePt t="82906" x="6056313" y="2386013"/>
          <p14:tracePt t="82915" x="6048375" y="2409825"/>
          <p14:tracePt t="82923" x="6030913" y="2425700"/>
          <p14:tracePt t="82932" x="6022975" y="2457450"/>
          <p14:tracePt t="82940" x="6007100" y="2482850"/>
          <p14:tracePt t="82948" x="5983288" y="2506663"/>
          <p14:tracePt t="82957" x="5975350" y="2522538"/>
          <p14:tracePt t="82965" x="5959475" y="2546350"/>
          <p14:tracePt t="82973" x="5934075" y="2578100"/>
          <p14:tracePt t="82982" x="5926138" y="2603500"/>
          <p14:tracePt t="82990" x="5910263" y="2627313"/>
          <p14:tracePt t="82998" x="5902325" y="2643188"/>
          <p14:tracePt t="83006" x="5878513" y="2667000"/>
          <p14:tracePt t="83015" x="5878513" y="2692400"/>
          <p14:tracePt t="83023" x="5862638" y="2700338"/>
          <p14:tracePt t="83032" x="5862638" y="2724150"/>
          <p14:tracePt t="83040" x="5862638" y="2740025"/>
          <p14:tracePt t="83048" x="5862638" y="2763838"/>
          <p14:tracePt t="83056" x="5862638" y="2797175"/>
          <p14:tracePt t="83065" x="5862638" y="2813050"/>
          <p14:tracePt t="83073" x="5862638" y="2844800"/>
          <p14:tracePt t="83081" x="5878513" y="2860675"/>
          <p14:tracePt t="83090" x="5886450" y="2884488"/>
          <p14:tracePt t="83098" x="5910263" y="2892425"/>
          <p14:tracePt t="83107" x="5934075" y="2917825"/>
          <p14:tracePt t="83115" x="5951538" y="2941638"/>
          <p14:tracePt t="83123" x="5975350" y="2957513"/>
          <p14:tracePt t="83131" x="5983288" y="2965450"/>
          <p14:tracePt t="83140" x="6007100" y="2981325"/>
          <p14:tracePt t="83148" x="6022975" y="2981325"/>
          <p14:tracePt t="83156" x="6030913" y="2989263"/>
          <p14:tracePt t="83165" x="6048375" y="2989263"/>
          <p14:tracePt t="83173" x="6056313" y="2989263"/>
          <p14:tracePt t="83182" x="6072188" y="2989263"/>
          <p14:tracePt t="83198" x="6080125" y="2989263"/>
          <p14:tracePt t="83215" x="6096000" y="2989263"/>
          <p14:tracePt t="83223" x="6096000" y="2981325"/>
          <p14:tracePt t="83229" x="6096000" y="2965450"/>
          <p14:tracePt t="83238" x="6096000" y="2957513"/>
          <p14:tracePt t="83246" x="6096000" y="2933700"/>
          <p14:tracePt t="83254" x="6096000" y="2917825"/>
          <p14:tracePt t="83262" x="6096000" y="2909888"/>
          <p14:tracePt t="84293" x="5959475" y="2716213"/>
          <p14:tracePt t="84637" x="5975350" y="2716213"/>
          <p14:tracePt t="84646" x="5975350" y="2724150"/>
          <p14:tracePt t="84654" x="5983288" y="2724150"/>
          <p14:tracePt t="84662" x="5983288" y="2740025"/>
          <p14:tracePt t="84670" x="5999163" y="2740025"/>
          <p14:tracePt t="84678" x="5999163" y="2747963"/>
          <p14:tracePt t="84686" x="6007100" y="2747963"/>
          <p14:tracePt t="84695" x="6007100" y="2763838"/>
          <p14:tracePt t="84711" x="6007100" y="2771775"/>
          <p14:tracePt t="84719" x="6022975" y="2771775"/>
          <p14:tracePt t="84727" x="6022975" y="2787650"/>
          <p14:tracePt t="84761" x="6022975" y="2797175"/>
          <p14:tracePt t="84802" x="6030913" y="2797175"/>
          <p14:tracePt t="85345" x="6030913" y="2813050"/>
          <p14:tracePt t="85419" x="6022975" y="2813050"/>
          <p14:tracePt t="85428" x="6007100" y="2813050"/>
          <p14:tracePt t="85436" x="5999163" y="2813050"/>
          <p14:tracePt t="85444" x="5983288" y="2813050"/>
          <p14:tracePt t="86461" x="5910263" y="2111375"/>
          <p14:tracePt t="86464" x="5926138" y="2111375"/>
          <p14:tracePt t="86478" x="5934075" y="2111375"/>
          <p14:tracePt t="86486" x="5975350" y="2111375"/>
          <p14:tracePt t="86495" x="5983288" y="2095500"/>
          <p14:tracePt t="86503" x="5999163" y="2087563"/>
          <p14:tracePt t="86511" x="6007100" y="2071688"/>
          <p14:tracePt t="86519" x="6030913" y="2046288"/>
          <p14:tracePt t="86527" x="6048375" y="2038350"/>
          <p14:tracePt t="86536" x="6056313" y="1998663"/>
          <p14:tracePt t="86544" x="6072188" y="1990725"/>
          <p14:tracePt t="86553" x="6080125" y="1966913"/>
          <p14:tracePt t="86560" x="6080125" y="1941513"/>
          <p14:tracePt t="86569" x="6096000" y="1925638"/>
          <p14:tracePt t="86577" x="6096000" y="1901825"/>
          <p14:tracePt t="86585" x="6111875" y="1878013"/>
          <p14:tracePt t="86594" x="6111875" y="1870075"/>
          <p14:tracePt t="86602" x="6111875" y="1854200"/>
          <p14:tracePt t="86610" x="6111875" y="1844675"/>
          <p14:tracePt t="86619" x="6111875" y="1828800"/>
          <p14:tracePt t="86636" x="6111875" y="1820863"/>
          <p14:tracePt t="86644" x="6096000" y="1820863"/>
          <p14:tracePt t="86661" x="6080125" y="1820863"/>
          <p14:tracePt t="86669" x="6072188" y="1820863"/>
          <p14:tracePt t="86677" x="6056313" y="1820863"/>
          <p14:tracePt t="86686" x="6048375" y="1820863"/>
          <p14:tracePt t="86694" x="6030913" y="1820863"/>
          <p14:tracePt t="86702" x="6022975" y="1820863"/>
          <p14:tracePt t="86711" x="6007100" y="1820863"/>
          <p14:tracePt t="86719" x="5999163" y="1828800"/>
          <p14:tracePt t="86727" x="5999163" y="1844675"/>
          <p14:tracePt t="86736" x="5975350" y="1870075"/>
          <p14:tracePt t="86744" x="5975350" y="1901825"/>
          <p14:tracePt t="86752" x="5975350" y="1941513"/>
          <p14:tracePt t="86761" x="5975350" y="1974850"/>
          <p14:tracePt t="86769" x="5975350" y="2014538"/>
          <p14:tracePt t="86777" x="5975350" y="2046288"/>
          <p14:tracePt t="86786" x="5975350" y="2095500"/>
          <p14:tracePt t="86794" x="5975350" y="2159000"/>
          <p14:tracePt t="86803" x="5983288" y="2192338"/>
          <p14:tracePt t="86811" x="5999163" y="2216150"/>
          <p14:tracePt t="86819" x="5999163" y="2239963"/>
          <p14:tracePt t="86827" x="6007100" y="2263775"/>
          <p14:tracePt t="86835" x="6007100" y="2281238"/>
          <p14:tracePt t="86844" x="6022975" y="2289175"/>
          <p14:tracePt t="86852" x="6022975" y="2305050"/>
          <p14:tracePt t="86869" x="6030913" y="2305050"/>
          <p14:tracePt t="86877" x="6030913" y="2312988"/>
          <p14:tracePt t="86886" x="6048375" y="2312988"/>
          <p14:tracePt t="86911" x="6056313" y="2312988"/>
          <p14:tracePt t="86924" x="6072188" y="2312988"/>
          <p14:tracePt t="86941" x="6080125" y="2312988"/>
          <p14:tracePt t="86949" x="6096000" y="2312988"/>
          <p14:tracePt t="86957" x="6096000" y="2305050"/>
          <p14:tracePt t="86973" x="6096000" y="2289175"/>
          <p14:tracePt t="86982" x="6096000" y="2281238"/>
          <p14:tracePt t="86990" x="6111875" y="2239963"/>
          <p14:tracePt t="86998" x="6111875" y="2232025"/>
          <p14:tracePt t="87006" x="6111875" y="2216150"/>
          <p14:tracePt t="87015" x="6111875" y="2208213"/>
          <p14:tracePt t="87023" x="6096000" y="2192338"/>
          <p14:tracePt t="87031" x="6072188" y="2184400"/>
          <p14:tracePt t="87040" x="6056313" y="2168525"/>
          <p14:tracePt t="87048" x="6022975" y="2159000"/>
          <p14:tracePt t="87057" x="5999163" y="2159000"/>
          <p14:tracePt t="87065" x="5959475" y="2159000"/>
          <p14:tracePt t="87073" x="5934075" y="2159000"/>
          <p14:tracePt t="87081" x="5926138" y="2159000"/>
          <p14:tracePt t="87090" x="5878513" y="2159000"/>
          <p14:tracePt t="87098" x="5862638" y="2159000"/>
          <p14:tracePt t="87106" x="5837238" y="2159000"/>
          <p14:tracePt t="87115" x="5813425" y="2184400"/>
          <p14:tracePt t="87123" x="5789613" y="2192338"/>
          <p14:tracePt t="87132" x="5781675" y="2208213"/>
          <p14:tracePt t="87140" x="5765800" y="2232025"/>
          <p14:tracePt t="87148" x="5757863" y="2239963"/>
          <p14:tracePt t="87156" x="5741988" y="2263775"/>
          <p14:tracePt t="87165" x="5732463" y="2305050"/>
          <p14:tracePt t="87173" x="5732463" y="2336800"/>
          <p14:tracePt t="87181" x="5732463" y="2360613"/>
          <p14:tracePt t="87190" x="5732463" y="2401888"/>
          <p14:tracePt t="87198" x="5732463" y="2409825"/>
          <p14:tracePt t="87206" x="5741988" y="2449513"/>
          <p14:tracePt t="87215" x="5757863" y="2473325"/>
          <p14:tracePt t="87223" x="5781675" y="2498725"/>
          <p14:tracePt t="87232" x="5789613" y="2522538"/>
          <p14:tracePt t="87240" x="5813425" y="2530475"/>
          <p14:tracePt t="87248" x="5829300" y="2554288"/>
          <p14:tracePt t="87256" x="5854700" y="2554288"/>
          <p14:tracePt t="87265" x="5862638" y="2570163"/>
          <p14:tracePt t="87273" x="5886450" y="2578100"/>
          <p14:tracePt t="87281" x="5910263" y="2578100"/>
          <p14:tracePt t="87290" x="5934075" y="2578100"/>
          <p14:tracePt t="87298" x="5951538" y="2595563"/>
          <p14:tracePt t="87307" x="5975350" y="2595563"/>
          <p14:tracePt t="87315" x="5999163" y="2595563"/>
          <p14:tracePt t="87323" x="6048375" y="2595563"/>
          <p14:tracePt t="87332" x="6072188" y="2578100"/>
          <p14:tracePt t="87340" x="6080125" y="2578100"/>
          <p14:tracePt t="87348" x="6096000" y="2570163"/>
          <p14:tracePt t="87356" x="6111875" y="2546350"/>
          <p14:tracePt t="87365" x="6119813" y="2530475"/>
          <p14:tracePt t="87373" x="6135688" y="2522538"/>
          <p14:tracePt t="87381" x="6135688" y="2506663"/>
          <p14:tracePt t="87390" x="6135688" y="2498725"/>
          <p14:tracePt t="87398" x="6135688" y="2482850"/>
          <p14:tracePt t="87407" x="6135688" y="2457450"/>
          <p14:tracePt t="87415" x="6135688" y="2449513"/>
          <p14:tracePt t="87423" x="6135688" y="2433638"/>
          <p14:tracePt t="87431" x="6135688" y="2425700"/>
          <p14:tracePt t="87440" x="6135688" y="2409825"/>
          <p14:tracePt t="87448" x="6119813" y="2401888"/>
          <p14:tracePt t="87457" x="6111875" y="2386013"/>
          <p14:tracePt t="87465" x="6096000" y="2378075"/>
          <p14:tracePt t="87473" x="6080125" y="2360613"/>
          <p14:tracePt t="88496" x="5926138" y="2473325"/>
          <p14:tracePt t="88577" x="5910263" y="2473325"/>
          <p14:tracePt t="88602" x="5902325" y="2473325"/>
          <p14:tracePt t="88611" x="5886450" y="2473325"/>
          <p14:tracePt t="94652" x="5926138" y="2498725"/>
          <p14:tracePt t="94661" x="5959475" y="2522538"/>
          <p14:tracePt t="94667" x="6007100" y="2570163"/>
          <p14:tracePt t="94675" x="6080125" y="2627313"/>
          <p14:tracePt t="95698" x="7038975" y="2957513"/>
          <p14:tracePt t="95791" x="7054850" y="2965450"/>
          <p14:tracePt t="95799" x="7064375" y="2965450"/>
          <p14:tracePt t="95807" x="7080250" y="2981325"/>
          <p14:tracePt t="95823" x="7088188" y="2989263"/>
          <p14:tracePt t="95832" x="7112000" y="3014663"/>
          <p14:tracePt t="95840" x="7127875" y="3030538"/>
          <p14:tracePt t="95848" x="7135813" y="3030538"/>
          <p14:tracePt t="95856" x="7135813" y="3038475"/>
          <p14:tracePt t="95865" x="7151688" y="3054350"/>
          <p14:tracePt t="95873" x="7159625" y="3062288"/>
          <p14:tracePt t="95882" x="7177088" y="3062288"/>
          <p14:tracePt t="95890" x="7177088" y="3078163"/>
          <p14:tracePt t="95898" x="7177088" y="3086100"/>
          <p14:tracePt t="95915" x="7185025" y="3101975"/>
          <p14:tracePt t="95940" x="7185025" y="3109913"/>
          <p14:tracePt t="95973" x="7185025" y="3127375"/>
          <p14:tracePt t="95981" x="7177088" y="3127375"/>
          <p14:tracePt t="95990" x="7159625" y="3127375"/>
          <p14:tracePt t="96006" x="7151688" y="3127375"/>
          <p14:tracePt t="96015" x="7135813" y="3127375"/>
          <p14:tracePt t="96023" x="7127875" y="3127375"/>
          <p14:tracePt t="96031" x="7112000" y="3127375"/>
          <p14:tracePt t="96040" x="7104063" y="3109913"/>
          <p14:tracePt t="96048" x="7080250" y="3101975"/>
          <p14:tracePt t="96056" x="7054850" y="3086100"/>
          <p14:tracePt t="96065" x="7031038" y="3062288"/>
          <p14:tracePt t="96073" x="7007225" y="3038475"/>
          <p14:tracePt t="96081" x="6967538" y="3014663"/>
          <p14:tracePt t="96090" x="6942138" y="2989263"/>
          <p14:tracePt t="96098" x="6910388" y="2957513"/>
          <p14:tracePt t="96106" x="6870700" y="2933700"/>
          <p14:tracePt t="96115" x="6837363" y="2892425"/>
          <p14:tracePt t="96123" x="6797675" y="2868613"/>
          <p14:tracePt t="96131" x="6789738" y="2844800"/>
          <p14:tracePt t="96140" x="6748463" y="2820988"/>
          <p14:tracePt t="96148" x="6700838" y="2787650"/>
          <p14:tracePt t="96157" x="6669088" y="2763838"/>
          <p14:tracePt t="96165" x="6651625" y="2747963"/>
          <p14:tracePt t="96173" x="6604000" y="2716213"/>
          <p14:tracePt t="96182" x="6572250" y="2692400"/>
          <p14:tracePt t="96190" x="6546850" y="2674938"/>
          <p14:tracePt t="96198" x="6523038" y="2667000"/>
          <p14:tracePt t="96206" x="6507163" y="2651125"/>
          <p14:tracePt t="96215" x="6499225" y="2643188"/>
          <p14:tracePt t="96223" x="6475413" y="2627313"/>
          <p14:tracePt t="96231" x="6450013" y="2619375"/>
          <p14:tracePt t="96240" x="6434138" y="2603500"/>
          <p14:tracePt t="96248" x="6426200" y="2603500"/>
          <p14:tracePt t="96256" x="6410325" y="2595563"/>
          <p14:tracePt t="96265" x="6402388" y="2595563"/>
          <p14:tracePt t="96281" x="6386513" y="2595563"/>
          <p14:tracePt t="96298" x="6378575" y="2595563"/>
          <p14:tracePt t="96319" x="6362700" y="2595563"/>
          <p14:tracePt t="96327" x="6362700" y="2603500"/>
          <p14:tracePt t="96344" x="6354763" y="2619375"/>
          <p14:tracePt t="96360" x="6337300" y="2627313"/>
          <p14:tracePt t="96377" x="6337300" y="2643188"/>
          <p14:tracePt t="96385" x="6329363" y="2643188"/>
          <p14:tracePt t="96394" x="6329363" y="2651125"/>
          <p14:tracePt t="96402" x="6329363" y="2667000"/>
          <p14:tracePt t="96411" x="6313488" y="2667000"/>
          <p14:tracePt t="96419" x="6313488" y="2674938"/>
          <p14:tracePt t="96427" x="6305550" y="2692400"/>
          <p14:tracePt t="96444" x="6305550" y="2700338"/>
          <p14:tracePt t="96452" x="6305550" y="2716213"/>
          <p14:tracePt t="96461" x="6289675" y="2716213"/>
          <p14:tracePt t="96469" x="6289675" y="2724150"/>
          <p14:tracePt t="96486" x="6281738" y="2724150"/>
          <p14:tracePt t="96494" x="6281738" y="2740025"/>
          <p14:tracePt t="96563" x="6265863" y="2740025"/>
          <p14:tracePt t="96645" x="6281738" y="2740025"/>
          <p14:tracePt t="96653" x="6289675" y="2724150"/>
          <p14:tracePt t="96661" x="6305550" y="2724150"/>
          <p14:tracePt t="96678" x="6329363" y="2724150"/>
          <p14:tracePt t="96694" x="6337300" y="2716213"/>
          <p14:tracePt t="96702" x="6354763" y="2716213"/>
          <p14:tracePt t="96710" x="6362700" y="2716213"/>
          <p14:tracePt t="96718" x="6378575" y="2716213"/>
          <p14:tracePt t="97740" x="6072188" y="1974850"/>
          <p14:tracePt t="97753" x="5983288" y="2014538"/>
          <p14:tracePt t="97762" x="5975350" y="2022475"/>
          <p14:tracePt t="97770" x="5951538" y="2038350"/>
          <p14:tracePt t="97778" x="5926138" y="2046288"/>
          <p14:tracePt t="97786" x="5902325" y="2087563"/>
          <p14:tracePt t="97795" x="5886450" y="2087563"/>
          <p14:tracePt t="97803" x="5886450" y="2111375"/>
          <p14:tracePt t="97811" x="5878513" y="2135188"/>
          <p14:tracePt t="97820" x="5878513" y="2159000"/>
          <p14:tracePt t="97828" x="5878513" y="2184400"/>
          <p14:tracePt t="97836" x="5878513" y="2208213"/>
          <p14:tracePt t="97844" x="5878513" y="2239963"/>
          <p14:tracePt t="97853" x="5878513" y="2255838"/>
          <p14:tracePt t="97861" x="5878513" y="2281238"/>
          <p14:tracePt t="97869" x="5886450" y="2305050"/>
          <p14:tracePt t="97878" x="5902325" y="2328863"/>
          <p14:tracePt t="97886" x="5926138" y="2336800"/>
          <p14:tracePt t="97894" x="5934075" y="2360613"/>
          <p14:tracePt t="97903" x="5959475" y="2378075"/>
          <p14:tracePt t="97911" x="5999163" y="2401888"/>
          <p14:tracePt t="97920" x="6007100" y="2401888"/>
          <p14:tracePt t="97928" x="6030913" y="2409825"/>
          <p14:tracePt t="97936" x="6056313" y="2409825"/>
          <p14:tracePt t="97944" x="6072188" y="2425700"/>
          <p14:tracePt t="97953" x="6096000" y="2425700"/>
          <p14:tracePt t="97961" x="6111875" y="2425700"/>
          <p14:tracePt t="97969" x="6119813" y="2425700"/>
          <p14:tracePt t="97978" x="6135688" y="2425700"/>
          <p14:tracePt t="97986" x="6143625" y="2425700"/>
          <p14:tracePt t="97994" x="6161088" y="2425700"/>
          <p14:tracePt t="98003" x="6169025" y="2425700"/>
          <p14:tracePt t="98011" x="6169025" y="2409825"/>
          <p14:tracePt t="98019" x="6184900" y="2401888"/>
          <p14:tracePt t="98028" x="6192838" y="2386013"/>
          <p14:tracePt t="98036" x="6192838" y="2378075"/>
          <p14:tracePt t="98045" x="6208713" y="2328863"/>
          <p14:tracePt t="98053" x="6216650" y="2305050"/>
          <p14:tracePt t="98061" x="6216650" y="2281238"/>
          <p14:tracePt t="98070" x="6216650" y="2263775"/>
          <p14:tracePt t="98078" x="6216650" y="2216150"/>
          <p14:tracePt t="98086" x="6208713" y="2192338"/>
          <p14:tracePt t="98095" x="6192838" y="2159000"/>
          <p14:tracePt t="98103" x="6169025" y="2135188"/>
          <p14:tracePt t="98111" x="6143625" y="2095500"/>
          <p14:tracePt t="98120" x="6119813" y="2063750"/>
          <p14:tracePt t="98128" x="6111875" y="2046288"/>
          <p14:tracePt t="98136" x="6080125" y="2038350"/>
          <p14:tracePt t="98144" x="6056313" y="2014538"/>
          <p14:tracePt t="98153" x="6022975" y="1998663"/>
          <p14:tracePt t="98161" x="5983288" y="1990725"/>
          <p14:tracePt t="98169" x="5951538" y="1990725"/>
          <p14:tracePt t="98178" x="5926138" y="1990725"/>
          <p14:tracePt t="98186" x="5886450" y="1990725"/>
          <p14:tracePt t="98194" x="5878513" y="1998663"/>
          <p14:tracePt t="98203" x="5862638" y="2014538"/>
          <p14:tracePt t="98211" x="5837238" y="2022475"/>
          <p14:tracePt t="98220" x="5813425" y="2046288"/>
          <p14:tracePt t="98228" x="5805488" y="2071688"/>
          <p14:tracePt t="98236" x="5789613" y="2095500"/>
          <p14:tracePt t="98244" x="5781675" y="2119313"/>
          <p14:tracePt t="98253" x="5781675" y="2135188"/>
          <p14:tracePt t="98261" x="5765800" y="2143125"/>
          <p14:tracePt t="98269" x="5765800" y="2159000"/>
          <p14:tracePt t="98278" x="5765800" y="2184400"/>
          <p14:tracePt t="98286" x="5765800" y="2192338"/>
          <p14:tracePt t="98294" x="5765800" y="2208213"/>
          <p14:tracePt t="98303" x="5765800" y="2216150"/>
          <p14:tracePt t="98311" x="5781675" y="2232025"/>
          <p14:tracePt t="98319" x="5789613" y="2239963"/>
          <p14:tracePt t="98328" x="5813425" y="2263775"/>
          <p14:tracePt t="98336" x="5829300" y="2281238"/>
          <p14:tracePt t="98345" x="5854700" y="2289175"/>
          <p14:tracePt t="98353" x="5862638" y="2312988"/>
          <p14:tracePt t="98361" x="5886450" y="2328863"/>
          <p14:tracePt t="98370" x="5902325" y="2336800"/>
          <p14:tracePt t="98378" x="5926138" y="2336800"/>
          <p14:tracePt t="98386" x="5951538" y="2352675"/>
          <p14:tracePt t="98395" x="5959475" y="2360613"/>
          <p14:tracePt t="98403" x="5999163" y="2360613"/>
          <p14:tracePt t="98420" x="6007100" y="2378075"/>
          <p14:tracePt t="98428" x="6048375" y="2378075"/>
          <p14:tracePt t="98436" x="6056313" y="2378075"/>
          <p14:tracePt t="98445" x="6080125" y="2378075"/>
          <p14:tracePt t="98453" x="6096000" y="2378075"/>
          <p14:tracePt t="98461" x="6111875" y="2378075"/>
          <p14:tracePt t="98469" x="6119813" y="2378075"/>
          <p14:tracePt t="98478" x="6135688" y="2378075"/>
          <p14:tracePt t="98486" x="6143625" y="2360613"/>
          <p14:tracePt t="98495" x="6161088" y="2360613"/>
          <p14:tracePt t="98503" x="6161088" y="2352675"/>
          <p14:tracePt t="98511" x="6169025" y="2328863"/>
          <p14:tracePt t="98519" x="6184900" y="2305050"/>
          <p14:tracePt t="98528" x="6192838" y="2289175"/>
          <p14:tracePt t="98536" x="6192838" y="2255838"/>
          <p14:tracePt t="98544" x="6208713" y="2232025"/>
          <p14:tracePt t="98553" x="6208713" y="2208213"/>
          <p14:tracePt t="98561" x="6216650" y="2184400"/>
          <p14:tracePt t="98569" x="6216650" y="2159000"/>
          <p14:tracePt t="98578" x="6216650" y="2119313"/>
          <p14:tracePt t="98586" x="6216650" y="2095500"/>
          <p14:tracePt t="98594" x="6216650" y="2063750"/>
          <p14:tracePt t="98603" x="6216650" y="2038350"/>
          <p14:tracePt t="98611" x="6216650" y="2014538"/>
          <p14:tracePt t="98619" x="6208713" y="1998663"/>
          <p14:tracePt t="98628" x="6208713" y="1990725"/>
          <p14:tracePt t="98636" x="6192838" y="1974850"/>
          <p14:tracePt t="98644" x="6184900" y="1966913"/>
          <p14:tracePt t="98669" x="6169025" y="1949450"/>
          <p14:tracePt t="98686" x="6161088" y="1949450"/>
          <p14:tracePt t="98702" x="6143625" y="1966913"/>
          <p14:tracePt t="98711" x="6143625" y="1974850"/>
          <p14:tracePt t="98719" x="6143625" y="2014538"/>
          <p14:tracePt t="98727" x="6143625" y="2022475"/>
          <p14:tracePt t="98735" x="6143625" y="2063750"/>
          <p14:tracePt t="98744" x="6143625" y="2095500"/>
          <p14:tracePt t="98752" x="6143625" y="2135188"/>
          <p14:tracePt t="99785" x="7353300" y="2747963"/>
          <p14:tracePt t="99795" x="7353300" y="2763838"/>
          <p14:tracePt t="99800" x="7370763" y="2771775"/>
          <p14:tracePt t="99807" x="7370763" y="2797175"/>
          <p14:tracePt t="99816" x="7370763" y="2813050"/>
          <p14:tracePt t="99831" x="7370763" y="2820988"/>
          <p14:tracePt t="99840" x="7370763" y="2836863"/>
          <p14:tracePt t="99848" x="7370763" y="2844800"/>
          <p14:tracePt t="99856" x="7370763" y="2860675"/>
          <p14:tracePt t="99873" x="7370763" y="2868613"/>
          <p14:tracePt t="99881" x="7370763" y="2884488"/>
          <p14:tracePt t="99898" x="7370763" y="2892425"/>
          <p14:tracePt t="99906" x="7370763" y="2909888"/>
          <p14:tracePt t="99931" x="7370763" y="2917825"/>
          <p14:tracePt t="99965" x="7370763" y="2933700"/>
          <p14:tracePt t="99981" x="7378700" y="2933700"/>
          <p14:tracePt t="99990" x="7378700" y="2941638"/>
          <p14:tracePt t="100006" x="7394575" y="2941638"/>
          <p14:tracePt t="100015" x="7394575" y="2957513"/>
          <p14:tracePt t="100023" x="7402513" y="2957513"/>
          <p14:tracePt t="100098" x="7402513" y="2941638"/>
          <p14:tracePt t="100106" x="7378700" y="2917825"/>
          <p14:tracePt t="100115" x="7370763" y="2892425"/>
          <p14:tracePt t="100123" x="7329488" y="2868613"/>
          <p14:tracePt t="100131" x="7305675" y="2836863"/>
          <p14:tracePt t="100140" x="7273925" y="2787650"/>
          <p14:tracePt t="100148" x="7232650" y="2747963"/>
          <p14:tracePt t="100156" x="7208838" y="2700338"/>
          <p14:tracePt t="100165" x="7177088" y="2651125"/>
          <p14:tracePt t="100173" x="7151688" y="2619375"/>
          <p14:tracePt t="100181" x="7135813" y="2595563"/>
          <p14:tracePt t="100190" x="7104063" y="2570163"/>
          <p14:tracePt t="100198" x="7088188" y="2530475"/>
          <p14:tracePt t="100206" x="7064375" y="2506663"/>
          <p14:tracePt t="100215" x="7054850" y="2498725"/>
          <p14:tracePt t="100223" x="7038975" y="2473325"/>
          <p14:tracePt t="100231" x="7031038" y="2457450"/>
          <p14:tracePt t="100248" x="7015163" y="2449513"/>
          <p14:tracePt t="100256" x="7007225" y="2449513"/>
          <p14:tracePt t="100265" x="7007225" y="2433638"/>
          <p14:tracePt t="100273" x="6991350" y="2433638"/>
          <p14:tracePt t="100298" x="6983413" y="2433638"/>
          <p14:tracePt t="100323" x="6967538" y="2433638"/>
          <p14:tracePt t="100364" x="6967538" y="2425700"/>
          <p14:tracePt t="100690" x="6958013" y="2425700"/>
          <p14:tracePt t="100698" x="6918325" y="2425700"/>
          <p14:tracePt t="100706" x="6870700" y="2425700"/>
          <p14:tracePt t="100715" x="6813550" y="2433638"/>
          <p14:tracePt t="100723" x="6740525" y="2433638"/>
          <p14:tracePt t="100732" x="6669088" y="2449513"/>
          <p14:tracePt t="100740" x="6596063" y="2457450"/>
          <p14:tracePt t="100748" x="6572250" y="2473325"/>
          <p14:tracePt t="100756" x="6523038" y="2482850"/>
          <p14:tracePt t="100765" x="6475413" y="2482850"/>
          <p14:tracePt t="100773" x="6434138" y="2498725"/>
          <p14:tracePt t="100781" x="6410325" y="2498725"/>
          <p14:tracePt t="100790" x="6386513" y="2506663"/>
          <p14:tracePt t="101821" x="6507163" y="2530475"/>
          <p14:tracePt t="102448" x="6507163" y="2546350"/>
          <p14:tracePt t="102472" x="6507163" y="2554288"/>
          <p14:tracePt t="102489" x="6507163" y="2570163"/>
          <p14:tracePt t="102498" x="6523038" y="2578100"/>
          <p14:tracePt t="102515" x="6530975" y="2595563"/>
          <p14:tracePt t="102523" x="6530975" y="2603500"/>
          <p14:tracePt t="102531" x="6546850" y="2619375"/>
          <p14:tracePt t="102548" x="6546850" y="2627313"/>
          <p14:tracePt t="102565" x="6556375" y="2627313"/>
          <p14:tracePt t="102578" x="6556375" y="2643188"/>
          <p14:tracePt t="104100" x="6580188" y="2643188"/>
          <p14:tracePt t="104108" x="6596063" y="2627313"/>
          <p14:tracePt t="104116" x="6627813" y="2619375"/>
          <p14:tracePt t="105132" x="7353300" y="1974850"/>
          <p14:tracePt t="105135" x="7329488" y="1966913"/>
          <p14:tracePt t="105147" x="7297738" y="1949450"/>
          <p14:tracePt t="105153" x="7273925" y="1941513"/>
          <p14:tracePt t="105161" x="7224713" y="1925638"/>
          <p14:tracePt t="105169" x="7185025" y="1925638"/>
          <p14:tracePt t="105178" x="7159625" y="1925638"/>
          <p14:tracePt t="105186" x="7112000" y="1925638"/>
          <p14:tracePt t="105195" x="7080250" y="1925638"/>
          <p14:tracePt t="105203" x="7038975" y="1925638"/>
          <p14:tracePt t="105211" x="7007225" y="1925638"/>
          <p14:tracePt t="105220" x="6967538" y="1941513"/>
          <p14:tracePt t="105228" x="6934200" y="1966913"/>
          <p14:tracePt t="105236" x="6910388" y="1974850"/>
          <p14:tracePt t="105244" x="6886575" y="1990725"/>
          <p14:tracePt t="105253" x="6862763" y="2022475"/>
          <p14:tracePt t="105261" x="6837363" y="2038350"/>
          <p14:tracePt t="105269" x="6813550" y="2063750"/>
          <p14:tracePt t="105278" x="6797675" y="2071688"/>
          <p14:tracePt t="105286" x="6789738" y="2087563"/>
          <p14:tracePt t="105294" x="6773863" y="2111375"/>
          <p14:tracePt t="105303" x="6773863" y="2119313"/>
          <p14:tracePt t="105311" x="6765925" y="2143125"/>
          <p14:tracePt t="105319" x="6765925" y="2159000"/>
          <p14:tracePt t="105328" x="6765925" y="2184400"/>
          <p14:tracePt t="105336" x="6765925" y="2216150"/>
          <p14:tracePt t="105345" x="6765925" y="2232025"/>
          <p14:tracePt t="105353" x="6765925" y="2239963"/>
          <p14:tracePt t="105361" x="6773863" y="2281238"/>
          <p14:tracePt t="105370" x="6797675" y="2289175"/>
          <p14:tracePt t="105378" x="6813550" y="2312988"/>
          <p14:tracePt t="105386" x="6821488" y="2336800"/>
          <p14:tracePt t="105395" x="6845300" y="2352675"/>
          <p14:tracePt t="105403" x="6862763" y="2360613"/>
          <p14:tracePt t="105412" x="6886575" y="2386013"/>
          <p14:tracePt t="105419" x="6894513" y="2401888"/>
          <p14:tracePt t="105428" x="6910388" y="2409825"/>
          <p14:tracePt t="105436" x="6918325" y="2425700"/>
          <p14:tracePt t="105444" x="6934200" y="2425700"/>
          <p14:tracePt t="105453" x="6942138" y="2433638"/>
          <p14:tracePt t="105461" x="6958013" y="2449513"/>
          <p14:tracePt t="105469" x="6967538" y="2449513"/>
          <p14:tracePt t="105478" x="6983413" y="2457450"/>
          <p14:tracePt t="105486" x="6991350" y="2457450"/>
          <p14:tracePt t="105495" x="7007225" y="2457450"/>
          <p14:tracePt t="105503" x="7015163" y="2473325"/>
          <p14:tracePt t="105511" x="7031038" y="2473325"/>
          <p14:tracePt t="105519" x="7038975" y="2473325"/>
          <p14:tracePt t="105535" x="7054850" y="2473325"/>
          <p14:tracePt t="105544" x="7064375" y="2473325"/>
          <p14:tracePt t="105552" x="7080250" y="2473325"/>
          <p14:tracePt t="105569" x="7088188" y="2457450"/>
          <p14:tracePt t="105577" x="7104063" y="2457450"/>
          <p14:tracePt t="105586" x="7112000" y="2433638"/>
          <p14:tracePt t="105594" x="7112000" y="2409825"/>
          <p14:tracePt t="105602" x="7127875" y="2386013"/>
          <p14:tracePt t="105611" x="7127875" y="2360613"/>
          <p14:tracePt t="105619" x="7127875" y="2328863"/>
          <p14:tracePt t="105627" x="7127875" y="2289175"/>
          <p14:tracePt t="105636" x="7127875" y="2263775"/>
          <p14:tracePt t="105644" x="7104063" y="2232025"/>
          <p14:tracePt t="105652" x="7080250" y="2192338"/>
          <p14:tracePt t="105660" x="7031038" y="2168525"/>
          <p14:tracePt t="105669" x="6991350" y="2143125"/>
          <p14:tracePt t="105677" x="6958013" y="2119313"/>
          <p14:tracePt t="105685" x="6910388" y="2095500"/>
          <p14:tracePt t="105694" x="6862763" y="2087563"/>
          <p14:tracePt t="105702" x="6813550" y="2087563"/>
          <p14:tracePt t="105711" x="6765925" y="2071688"/>
          <p14:tracePt t="105719" x="6716713" y="2071688"/>
          <p14:tracePt t="105727" x="6669088" y="2071688"/>
          <p14:tracePt t="105736" x="6627813" y="2071688"/>
          <p14:tracePt t="105744" x="6556375" y="2071688"/>
          <p14:tracePt t="105752" x="6523038" y="2095500"/>
          <p14:tracePt t="105761" x="6499225" y="2119313"/>
          <p14:tracePt t="105769" x="6475413" y="2159000"/>
          <p14:tracePt t="105777" x="6450013" y="2184400"/>
          <p14:tracePt t="105786" x="6434138" y="2192338"/>
          <p14:tracePt t="105794" x="6426200" y="2216150"/>
          <p14:tracePt t="105802" x="6402388" y="2281238"/>
          <p14:tracePt t="105810" x="6386513" y="2305050"/>
          <p14:tracePt t="105819" x="6386513" y="2336800"/>
          <p14:tracePt t="105827" x="6386513" y="2378075"/>
          <p14:tracePt t="105836" x="6386513" y="2401888"/>
          <p14:tracePt t="105844" x="6386513" y="2433638"/>
          <p14:tracePt t="105852" x="6386513" y="2473325"/>
          <p14:tracePt t="105861" x="6402388" y="2506663"/>
          <p14:tracePt t="105869" x="6410325" y="2530475"/>
          <p14:tracePt t="105877" x="6434138" y="2546350"/>
          <p14:tracePt t="105886" x="6450013" y="2570163"/>
          <p14:tracePt t="105894" x="6499225" y="2603500"/>
          <p14:tracePt t="105902" x="6530975" y="2619375"/>
          <p14:tracePt t="105911" x="6556375" y="2627313"/>
          <p14:tracePt t="105919" x="6596063" y="2643188"/>
          <p14:tracePt t="105927" x="6627813" y="2651125"/>
          <p14:tracePt t="105936" x="6677025" y="2651125"/>
          <p14:tracePt t="105944" x="6716713" y="2667000"/>
          <p14:tracePt t="105952" x="6748463" y="2667000"/>
          <p14:tracePt t="105961" x="6789738" y="2667000"/>
          <p14:tracePt t="105969" x="6837363" y="2667000"/>
          <p14:tracePt t="105977" x="6845300" y="2667000"/>
          <p14:tracePt t="105986" x="6886575" y="2651125"/>
          <p14:tracePt t="105994" x="6910388" y="2643188"/>
          <p14:tracePt t="106002" x="6934200" y="2627313"/>
          <p14:tracePt t="106010" x="6958013" y="2619375"/>
          <p14:tracePt t="106019" x="6967538" y="2603500"/>
          <p14:tracePt t="106027" x="6983413" y="2595563"/>
          <p14:tracePt t="106036" x="6991350" y="2595563"/>
          <p14:tracePt t="106044" x="7007225" y="2578100"/>
          <p14:tracePt t="106052" x="7007225" y="2570163"/>
          <p14:tracePt t="106061" x="7015163" y="2554288"/>
          <p14:tracePt t="106069" x="7015163" y="2546350"/>
          <p14:tracePt t="106077" x="7015163" y="2530475"/>
          <p14:tracePt t="106086" x="7015163" y="2522538"/>
          <p14:tracePt t="106094" x="7015163" y="2506663"/>
          <p14:tracePt t="106102" x="7015163" y="2498725"/>
          <p14:tracePt t="106119" x="7015163" y="2482850"/>
          <p14:tracePt t="106362" x="7015163" y="2473325"/>
          <p14:tracePt t="106378" x="7015163" y="2457450"/>
          <p14:tracePt t="106387" x="7015163" y="2433638"/>
          <p14:tracePt t="106395" x="7015163" y="2425700"/>
          <p14:tracePt t="107416" x="6161088" y="2724150"/>
          <p14:tracePt t="107827" x="6169025" y="2724150"/>
          <p14:tracePt t="107836" x="6184900" y="2724150"/>
          <p14:tracePt t="107844" x="6208713" y="2724150"/>
          <p14:tracePt t="107852" x="6216650" y="2716213"/>
          <p14:tracePt t="107860" x="6257925" y="2716213"/>
          <p14:tracePt t="107869" x="6281738" y="2716213"/>
          <p14:tracePt t="107877" x="6289675" y="2700338"/>
          <p14:tracePt t="107886" x="6329363" y="2700338"/>
          <p14:tracePt t="107894" x="6354763" y="2700338"/>
          <p14:tracePt t="107902" x="6378575" y="2700338"/>
          <p14:tracePt t="107910" x="6410325" y="2692400"/>
          <p14:tracePt t="107919" x="6434138" y="2692400"/>
          <p14:tracePt t="107927" x="6459538" y="2692400"/>
          <p14:tracePt t="107936" x="6483350" y="2674938"/>
          <p14:tracePt t="107944" x="6499225" y="2674938"/>
          <p14:tracePt t="107952" x="6523038" y="2674938"/>
          <p14:tracePt t="107961" x="6530975" y="2667000"/>
          <p14:tracePt t="107969" x="6556375" y="2667000"/>
          <p14:tracePt t="107977" x="6572250" y="2667000"/>
          <p14:tracePt t="107986" x="6580188" y="2651125"/>
          <p14:tracePt t="107994" x="6596063" y="2651125"/>
          <p14:tracePt t="108002" x="6604000" y="2651125"/>
          <p14:tracePt t="108011" x="6604000" y="2643188"/>
          <p14:tracePt t="108019" x="6619875" y="2643188"/>
          <p14:tracePt t="108044" x="6627813" y="2643188"/>
          <p14:tracePt t="108071" x="6627813" y="2627313"/>
          <p14:tracePt t="108388" x="6643688" y="2627313"/>
          <p14:tracePt t="108410" x="6651625" y="2627313"/>
          <p14:tracePt t="108419" x="6677025" y="2619375"/>
          <p14:tracePt t="108427" x="6692900" y="2619375"/>
          <p14:tracePt t="108436" x="6700838" y="2619375"/>
          <p14:tracePt t="109457" x="6886575" y="2498725"/>
          <p14:tracePt t="109764" x="6886575" y="2482850"/>
          <p14:tracePt t="110236" x="6886575" y="2498725"/>
          <p14:tracePt t="110244" x="6910388" y="2506663"/>
          <p14:tracePt t="110252" x="6918325" y="2522538"/>
          <p14:tracePt t="110261" x="6942138" y="2530475"/>
          <p14:tracePt t="110269" x="6967538" y="2530475"/>
          <p14:tracePt t="110277" x="6983413" y="2546350"/>
          <p14:tracePt t="110286" x="7015163" y="2546350"/>
          <p14:tracePt t="110294" x="7064375" y="2546350"/>
          <p14:tracePt t="110302" x="7104063" y="2546350"/>
          <p14:tracePt t="110310" x="7151688" y="2546350"/>
          <p14:tracePt t="110319" x="7185025" y="2546350"/>
          <p14:tracePt t="110327" x="7224713" y="2546350"/>
          <p14:tracePt t="110336" x="7256463" y="2530475"/>
          <p14:tracePt t="110344" x="7273925" y="2522538"/>
          <p14:tracePt t="110352" x="7297738" y="2506663"/>
          <p14:tracePt t="110361" x="7321550" y="2482850"/>
          <p14:tracePt t="110369" x="7345363" y="2473325"/>
          <p14:tracePt t="110377" x="7353300" y="2449513"/>
          <p14:tracePt t="110386" x="7378700" y="2433638"/>
          <p14:tracePt t="110394" x="7394575" y="2409825"/>
          <p14:tracePt t="110402" x="7394575" y="2386013"/>
          <p14:tracePt t="110411" x="7402513" y="2352675"/>
          <p14:tracePt t="110419" x="7402513" y="2328863"/>
          <p14:tracePt t="110427" x="7402513" y="2305050"/>
          <p14:tracePt t="110436" x="7402513" y="2263775"/>
          <p14:tracePt t="110444" x="7402513" y="2232025"/>
          <p14:tracePt t="110452" x="7394575" y="2192338"/>
          <p14:tracePt t="110461" x="7378700" y="2168525"/>
          <p14:tracePt t="110469" x="7370763" y="2159000"/>
          <p14:tracePt t="111491" x="6619875" y="2554288"/>
          <p14:tracePt t="111497" x="6580188" y="2546350"/>
          <p14:tracePt t="111506" x="6546850" y="2530475"/>
          <p14:tracePt t="111512" x="6523038" y="2522538"/>
          <p14:tracePt t="111527" x="6507163" y="2522538"/>
          <p14:tracePt t="111535" x="6499225" y="2506663"/>
          <p14:tracePt t="111554" x="6483350" y="2506663"/>
          <p14:tracePt t="111611" x="6483350" y="2522538"/>
          <p14:tracePt t="111619" x="6483350" y="2530475"/>
          <p14:tracePt t="111627" x="6499225" y="2554288"/>
          <p14:tracePt t="111636" x="6507163" y="2578100"/>
          <p14:tracePt t="111644" x="6530975" y="2619375"/>
          <p14:tracePt t="111652" x="6546850" y="2643188"/>
          <p14:tracePt t="111660" x="6556375" y="2651125"/>
          <p14:tracePt t="111669" x="6572250" y="2674938"/>
          <p14:tracePt t="111677" x="6580188" y="2700338"/>
          <p14:tracePt t="111686" x="6596063" y="2724150"/>
          <p14:tracePt t="111694" x="6604000" y="2740025"/>
          <p14:tracePt t="111702" x="6619875" y="2747963"/>
          <p14:tracePt t="111710" x="6619875" y="2763838"/>
          <p14:tracePt t="111719" x="6619875" y="2771775"/>
          <p14:tracePt t="111727" x="6627813" y="2771775"/>
          <p14:tracePt t="111752" x="6627813" y="2787650"/>
          <p14:tracePt t="111831" x="6627813" y="2771775"/>
          <p14:tracePt t="111839" x="6627813" y="2763838"/>
          <p14:tracePt t="111855" x="6627813" y="2747963"/>
          <p14:tracePt t="111864" x="6627813" y="2724150"/>
          <p14:tracePt t="111872" x="6627813" y="2716213"/>
          <p14:tracePt t="111880" x="6627813" y="2700338"/>
          <p14:tracePt t="111888" x="6627813" y="2692400"/>
          <p14:tracePt t="111896" x="6627813" y="2674938"/>
          <p14:tracePt t="111904" x="6619875" y="2667000"/>
          <p14:tracePt t="111912" x="6619875" y="2651125"/>
          <p14:tracePt t="111929" x="6604000" y="2643188"/>
          <p14:tracePt t="111944" x="6604000" y="2627313"/>
          <p14:tracePt t="111953" x="6596063" y="2627313"/>
          <p14:tracePt t="111969" x="6580188" y="2619375"/>
          <p14:tracePt t="111986" x="6572250" y="2619375"/>
          <p14:tracePt t="111994" x="6572250" y="2603500"/>
          <p14:tracePt t="112002" x="6546850" y="2603500"/>
          <p14:tracePt t="112010" x="6530975" y="2603500"/>
          <p14:tracePt t="112019" x="6523038" y="2603500"/>
          <p14:tracePt t="112027" x="6507163" y="2603500"/>
          <p14:tracePt t="112036" x="6499225" y="2603500"/>
          <p14:tracePt t="112044" x="6475413" y="2603500"/>
          <p14:tracePt t="112052" x="6450013" y="2603500"/>
          <p14:tracePt t="112061" x="6426200" y="2619375"/>
          <p14:tracePt t="112069" x="6386513" y="2627313"/>
          <p14:tracePt t="112077" x="6378575" y="2627313"/>
          <p14:tracePt t="112086" x="6354763" y="2643188"/>
          <p14:tracePt t="112094" x="6329363" y="2651125"/>
          <p14:tracePt t="112102" x="6305550" y="2667000"/>
          <p14:tracePt t="112110" x="6289675" y="2674938"/>
          <p14:tracePt t="112119" x="6265863" y="2692400"/>
          <p14:tracePt t="112127" x="6257925" y="2692400"/>
          <p14:tracePt t="112136" x="6240463" y="2692400"/>
          <p14:tracePt t="112144" x="6232525" y="2700338"/>
          <p14:tracePt t="112161" x="6216650" y="2700338"/>
          <p14:tracePt t="112238" x="6240463" y="2700338"/>
          <p14:tracePt t="112246" x="6257925" y="2700338"/>
          <p14:tracePt t="112254" x="6289675" y="2700338"/>
          <p14:tracePt t="112269" x="6329363" y="2700338"/>
          <p14:tracePt t="112277" x="6362700" y="2700338"/>
          <p14:tracePt t="112285" x="6410325" y="2700338"/>
          <p14:tracePt t="112294" x="6434138" y="2700338"/>
          <p14:tracePt t="112302" x="6459538" y="2700338"/>
          <p14:tracePt t="112310" x="6499225" y="2700338"/>
          <p14:tracePt t="112319" x="6523038" y="2700338"/>
          <p14:tracePt t="112327" x="6530975" y="2700338"/>
          <p14:tracePt t="112336" x="6556375" y="2700338"/>
          <p14:tracePt t="112344" x="6580188" y="2700338"/>
          <p14:tracePt t="112361" x="6596063" y="2700338"/>
          <p14:tracePt t="112377" x="6604000" y="2700338"/>
          <p14:tracePt t="112400" x="6619875" y="2700338"/>
          <p14:tracePt t="112556" x="6604000" y="2700338"/>
          <p14:tracePt t="112564" x="6604000" y="2692400"/>
          <p14:tracePt t="112580" x="6596063" y="2692400"/>
          <p14:tracePt t="112596" x="6580188" y="2692400"/>
          <p14:tracePt t="113627" x="6748463" y="2797175"/>
          <p14:tracePt t="116780" x="6748463" y="2813050"/>
          <p14:tracePt t="116788" x="6748463" y="2820988"/>
          <p14:tracePt t="117810" x="6716713" y="3135313"/>
          <p14:tracePt t="119730" x="6716713" y="3109913"/>
          <p14:tracePt t="119739" x="6716713" y="3101975"/>
          <p14:tracePt t="119747" x="6716713" y="3086100"/>
          <p14:tracePt t="119755" x="6716713" y="3062288"/>
          <p14:tracePt t="120776" x="6483350" y="2716213"/>
          <p14:tracePt t="121635" x="6483350" y="2740025"/>
          <p14:tracePt t="121644" x="6483350" y="2763838"/>
          <p14:tracePt t="121652" x="6499225" y="2771775"/>
          <p14:tracePt t="121661" x="6507163" y="2797175"/>
          <p14:tracePt t="121669" x="6523038" y="2820988"/>
          <p14:tracePt t="121677" x="6546850" y="2860675"/>
          <p14:tracePt t="121686" x="6572250" y="2892425"/>
          <p14:tracePt t="121694" x="6596063" y="2941638"/>
          <p14:tracePt t="121702" x="6619875" y="2989263"/>
          <p14:tracePt t="121711" x="6643688" y="3030538"/>
          <p14:tracePt t="121719" x="6669088" y="3062288"/>
          <p14:tracePt t="121727" x="6677025" y="3078163"/>
          <p14:tracePt t="121735" x="6700838" y="3109913"/>
          <p14:tracePt t="121744" x="6716713" y="3135313"/>
          <p14:tracePt t="121752" x="6740525" y="3151188"/>
          <p14:tracePt t="121761" x="6748463" y="3175000"/>
          <p14:tracePt t="121769" x="6773863" y="3182938"/>
          <p14:tracePt t="121777" x="6789738" y="3198813"/>
          <p14:tracePt t="121786" x="6813550" y="3198813"/>
          <p14:tracePt t="121794" x="6821488" y="3198813"/>
          <p14:tracePt t="122820" x="6821488" y="2917825"/>
          <p14:tracePt t="123198" x="6813550" y="2917825"/>
          <p14:tracePt t="123206" x="6789738" y="2884488"/>
          <p14:tracePt t="123214" x="6748463" y="2860675"/>
          <p14:tracePt t="123222" x="6700838" y="2820988"/>
          <p14:tracePt t="123230" x="6627813" y="2740025"/>
          <p14:tracePt t="123238" x="6596063" y="2700338"/>
          <p14:tracePt t="123246" x="6530975" y="2651125"/>
          <p14:tracePt t="123254" x="6475413" y="2578100"/>
          <p14:tracePt t="123263" x="6410325" y="2546350"/>
          <p14:tracePt t="123271" x="6337300" y="2482850"/>
          <p14:tracePt t="123279" x="6281738" y="2457450"/>
          <p14:tracePt t="123287" x="6240463" y="2425700"/>
          <p14:tracePt t="123295" x="6216650" y="2425700"/>
          <p14:tracePt t="123303" x="6143625" y="2401888"/>
          <p14:tracePt t="123311" x="6111875" y="2401888"/>
          <p14:tracePt t="123327" x="6072188" y="2401888"/>
          <p14:tracePt t="123336" x="6048375" y="2409825"/>
          <p14:tracePt t="123344" x="5983288" y="2498725"/>
          <p14:tracePt t="123352" x="5975350" y="2554288"/>
          <p14:tracePt t="123361" x="5951538" y="2619375"/>
          <p14:tracePt t="123369" x="5934075" y="2674938"/>
          <p14:tracePt t="123377" x="5934075" y="2740025"/>
          <p14:tracePt t="123386" x="5934075" y="2797175"/>
          <p14:tracePt t="123394" x="5934075" y="2868613"/>
          <p14:tracePt t="123402" x="5934075" y="2917825"/>
          <p14:tracePt t="123410" x="5975350" y="2981325"/>
          <p14:tracePt t="123419" x="6007100" y="3030538"/>
          <p14:tracePt t="123427" x="6048375" y="3078163"/>
          <p14:tracePt t="123435" x="6096000" y="3109913"/>
          <p14:tracePt t="123444" x="6135688" y="3151188"/>
          <p14:tracePt t="123452" x="6192838" y="3175000"/>
          <p14:tracePt t="123461" x="6240463" y="3198813"/>
          <p14:tracePt t="123469" x="6289675" y="3224213"/>
          <p14:tracePt t="123477" x="6337300" y="3232150"/>
          <p14:tracePt t="123485" x="6386513" y="3248025"/>
          <p14:tracePt t="123494" x="6450013" y="3255963"/>
          <p14:tracePt t="123502" x="6483350" y="3255963"/>
          <p14:tracePt t="123511" x="6530975" y="3255963"/>
          <p14:tracePt t="123519" x="6580188" y="3255963"/>
          <p14:tracePt t="123527" x="6619875" y="3255963"/>
          <p14:tracePt t="123536" x="6643688" y="3255963"/>
          <p14:tracePt t="123544" x="6677025" y="3255963"/>
          <p14:tracePt t="123552" x="6700838" y="3248025"/>
          <p14:tracePt t="123561" x="6716713" y="3232150"/>
          <p14:tracePt t="123569" x="6740525" y="3224213"/>
          <p14:tracePt t="123577" x="6748463" y="3198813"/>
          <p14:tracePt t="123585" x="6765925" y="3182938"/>
          <p14:tracePt t="123594" x="6773863" y="3175000"/>
          <p14:tracePt t="123602" x="6773863" y="3159125"/>
          <p14:tracePt t="123611" x="6789738" y="3151188"/>
          <p14:tracePt t="123619" x="6789738" y="3135313"/>
          <p14:tracePt t="123627" x="6789738" y="3127375"/>
          <p14:tracePt t="123636" x="6789738" y="3109913"/>
          <p14:tracePt t="123644" x="6789738" y="3101975"/>
          <p14:tracePt t="123652" x="6789738" y="3086100"/>
          <p14:tracePt t="123669" x="6773863" y="3078163"/>
          <p14:tracePt t="123686" x="6773863" y="3062288"/>
          <p14:tracePt t="123751" x="6765925" y="3062288"/>
          <p14:tracePt t="124306" x="6765925" y="3054350"/>
          <p14:tracePt t="124320" x="6765925" y="3038475"/>
          <p14:tracePt t="124345" x="6765925" y="3030538"/>
          <p14:tracePt t="124361" x="6765925" y="3014663"/>
          <p14:tracePt t="124394" x="6773863" y="3005138"/>
          <p14:tracePt t="141740" x="6773863" y="2989263"/>
          <p14:tracePt t="141749" x="6773863" y="2981325"/>
          <p14:tracePt t="141757" x="6773863" y="2957513"/>
          <p14:tracePt t="142789" x="6677025" y="2457450"/>
          <p14:tracePt t="142794" x="6677025" y="2449513"/>
          <p14:tracePt t="142806" x="6677025" y="2433638"/>
          <p14:tracePt t="142812" x="6677025" y="2401888"/>
          <p14:tracePt t="142819" x="6677025" y="2378075"/>
          <p14:tracePt t="142827" x="6677025" y="2352675"/>
          <p14:tracePt t="142836" x="6651625" y="2328863"/>
          <p14:tracePt t="142844" x="6643688" y="2305050"/>
          <p14:tracePt t="142852" x="6619875" y="2263775"/>
          <p14:tracePt t="142860" x="6596063" y="2232025"/>
          <p14:tracePt t="142869" x="6580188" y="2192338"/>
          <p14:tracePt t="142877" x="6546850" y="2159000"/>
          <p14:tracePt t="142885" x="6523038" y="2135188"/>
          <p14:tracePt t="142894" x="6483350" y="2087563"/>
          <p14:tracePt t="142902" x="6459538" y="2046288"/>
          <p14:tracePt t="142910" x="6426200" y="2022475"/>
          <p14:tracePt t="142919" x="6386513" y="1990725"/>
          <p14:tracePt t="142927" x="6354763" y="1966913"/>
          <p14:tracePt t="142935" x="6329363" y="1949450"/>
          <p14:tracePt t="142944" x="6305550" y="1925638"/>
          <p14:tracePt t="142952" x="6265863" y="1901825"/>
          <p14:tracePt t="142960" x="6240463" y="1893888"/>
          <p14:tracePt t="142969" x="6216650" y="1878013"/>
          <p14:tracePt t="142977" x="6192838" y="1878013"/>
          <p14:tracePt t="142985" x="6143625" y="1878013"/>
          <p14:tracePt t="142994" x="6135688" y="1878013"/>
          <p14:tracePt t="143002" x="6119813" y="1878013"/>
          <p14:tracePt t="143010" x="6111875" y="1878013"/>
          <p14:tracePt t="143019" x="6096000" y="1878013"/>
          <p14:tracePt t="143027" x="6072188" y="1901825"/>
          <p14:tracePt t="143035" x="6056313" y="1925638"/>
          <p14:tracePt t="143044" x="6048375" y="1941513"/>
          <p14:tracePt t="143052" x="6022975" y="1974850"/>
          <p14:tracePt t="143060" x="5999163" y="1998663"/>
          <p14:tracePt t="143069" x="5975350" y="2038350"/>
          <p14:tracePt t="143077" x="5951538" y="2063750"/>
          <p14:tracePt t="143085" x="5926138" y="2087563"/>
          <p14:tracePt t="143094" x="5902325" y="2119313"/>
          <p14:tracePt t="143102" x="5886450" y="2135188"/>
          <p14:tracePt t="143110" x="5878513" y="2168525"/>
          <p14:tracePt t="143119" x="5854700" y="2192338"/>
          <p14:tracePt t="143127" x="5837238" y="2239963"/>
          <p14:tracePt t="143135" x="5837238" y="2281238"/>
          <p14:tracePt t="143144" x="5837238" y="2305050"/>
          <p14:tracePt t="143152" x="5837238" y="2336800"/>
          <p14:tracePt t="143160" x="5837238" y="2378075"/>
          <p14:tracePt t="143169" x="5837238" y="2401888"/>
          <p14:tracePt t="143177" x="5854700" y="2433638"/>
          <p14:tracePt t="143185" x="5862638" y="2473325"/>
          <p14:tracePt t="143194" x="5886450" y="2506663"/>
          <p14:tracePt t="143202" x="5910263" y="2554288"/>
          <p14:tracePt t="143210" x="5951538" y="2578100"/>
          <p14:tracePt t="143219" x="5975350" y="2619375"/>
          <p14:tracePt t="143227" x="6007100" y="2651125"/>
          <p14:tracePt t="143235" x="6048375" y="2674938"/>
          <p14:tracePt t="143244" x="6080125" y="2700338"/>
          <p14:tracePt t="143252" x="6135688" y="2724150"/>
          <p14:tracePt t="143260" x="6169025" y="2747963"/>
          <p14:tracePt t="143269" x="6192838" y="2763838"/>
          <p14:tracePt t="143277" x="6240463" y="2771775"/>
          <p14:tracePt t="143285" x="6265863" y="2771775"/>
          <p14:tracePt t="143294" x="6313488" y="2787650"/>
          <p14:tracePt t="143302" x="6354763" y="2797175"/>
          <p14:tracePt t="143310" x="6386513" y="2797175"/>
          <p14:tracePt t="143319" x="6426200" y="2797175"/>
          <p14:tracePt t="143327" x="6434138" y="2797175"/>
          <p14:tracePt t="143335" x="6475413" y="2797175"/>
          <p14:tracePt t="143344" x="6523038" y="2797175"/>
          <p14:tracePt t="143352" x="6580188" y="2763838"/>
          <p14:tracePt t="143360" x="6604000" y="2747963"/>
          <p14:tracePt t="143369" x="6627813" y="2724150"/>
          <p14:tracePt t="143377" x="6669088" y="2692400"/>
          <p14:tracePt t="143385" x="6677025" y="2667000"/>
          <p14:tracePt t="143393" x="6700838" y="2627313"/>
          <p14:tracePt t="143402" x="6724650" y="2595563"/>
          <p14:tracePt t="143410" x="6740525" y="2554288"/>
          <p14:tracePt t="143419" x="6748463" y="2522538"/>
          <p14:tracePt t="143427" x="6765925" y="2473325"/>
          <p14:tracePt t="143436" x="6773863" y="2425700"/>
          <p14:tracePt t="143444" x="6773863" y="2386013"/>
          <p14:tracePt t="143452" x="6773863" y="2336800"/>
          <p14:tracePt t="143460" x="6773863" y="2289175"/>
          <p14:tracePt t="143469" x="6773863" y="2239963"/>
          <p14:tracePt t="143477" x="6748463" y="2192338"/>
          <p14:tracePt t="143485" x="6716713" y="2143125"/>
          <p14:tracePt t="143494" x="6677025" y="2095500"/>
          <p14:tracePt t="143502" x="6643688" y="2046288"/>
          <p14:tracePt t="143510" x="6580188" y="1998663"/>
          <p14:tracePt t="143519" x="6507163" y="1949450"/>
          <p14:tracePt t="143527" x="6450013" y="1901825"/>
          <p14:tracePt t="143535" x="6362700" y="1870075"/>
          <p14:tracePt t="143544" x="6289675" y="1828800"/>
          <p14:tracePt t="143552" x="6216650" y="1820863"/>
          <p14:tracePt t="143560" x="6143625" y="1797050"/>
          <p14:tracePt t="143569" x="6080125" y="1781175"/>
          <p14:tracePt t="143577" x="6007100" y="1781175"/>
          <p14:tracePt t="143585" x="5959475" y="1781175"/>
          <p14:tracePt t="143594" x="5910263" y="1781175"/>
          <p14:tracePt t="143602" x="5854700" y="1781175"/>
          <p14:tracePt t="143610" x="5805488" y="1804988"/>
          <p14:tracePt t="143619" x="5741988" y="1844675"/>
          <p14:tracePt t="143627" x="5692775" y="1893888"/>
          <p14:tracePt t="143635" x="5635625" y="1941513"/>
          <p14:tracePt t="143644" x="5588000" y="2014538"/>
          <p14:tracePt t="143652" x="5548313" y="2071688"/>
          <p14:tracePt t="143660" x="5499100" y="2143125"/>
          <p14:tracePt t="143669" x="5467350" y="2232025"/>
          <p14:tracePt t="143677" x="5443538" y="2305050"/>
          <p14:tracePt t="143685" x="5402263" y="2473325"/>
          <p14:tracePt t="143694" x="5402263" y="2554288"/>
          <p14:tracePt t="143702" x="5402263" y="2643188"/>
          <p14:tracePt t="143710" x="5402263" y="2716213"/>
          <p14:tracePt t="143719" x="5402263" y="2787650"/>
          <p14:tracePt t="143727" x="5426075" y="2860675"/>
          <p14:tracePt t="143735" x="5451475" y="2917825"/>
          <p14:tracePt t="143743" x="5491163" y="2989263"/>
          <p14:tracePt t="143752" x="5522913" y="3038475"/>
          <p14:tracePt t="143760" x="5564188" y="3086100"/>
          <p14:tracePt t="143769" x="5611813" y="3135313"/>
          <p14:tracePt t="143777" x="5661025" y="3175000"/>
          <p14:tracePt t="143785" x="5708650" y="3206750"/>
          <p14:tracePt t="143794" x="5757863" y="3248025"/>
          <p14:tracePt t="144821" x="5426075" y="1016000"/>
          <p14:tracePt t="144836" x="5321300" y="958850"/>
          <p14:tracePt t="144844" x="5273675" y="935038"/>
          <p14:tracePt t="144853" x="5249863" y="935038"/>
          <p14:tracePt t="144861" x="5208588" y="919163"/>
          <p14:tracePt t="144869" x="5176838" y="919163"/>
          <p14:tracePt t="144877" x="5137150" y="919163"/>
          <p14:tracePt t="144885" x="5111750" y="919163"/>
          <p14:tracePt t="144894" x="5087938" y="919163"/>
          <p14:tracePt t="144902" x="5064125" y="919163"/>
          <p14:tracePt t="144910" x="5040313" y="919163"/>
          <p14:tracePt t="144919" x="5032375" y="935038"/>
          <p14:tracePt t="144927" x="5006975" y="958850"/>
          <p14:tracePt t="144935" x="4991100" y="982663"/>
          <p14:tracePt t="144944" x="4991100" y="1016000"/>
          <p14:tracePt t="144952" x="4991100" y="1039813"/>
          <p14:tracePt t="144960" x="4991100" y="1079500"/>
          <p14:tracePt t="144969" x="4991100" y="1112838"/>
          <p14:tracePt t="144977" x="4991100" y="1152525"/>
          <p14:tracePt t="144985" x="4991100" y="1176338"/>
          <p14:tracePt t="144994" x="4991100" y="1225550"/>
          <p14:tracePt t="145002" x="4991100" y="1257300"/>
          <p14:tracePt t="145010" x="5014913" y="1296988"/>
          <p14:tracePt t="145019" x="5032375" y="1330325"/>
          <p14:tracePt t="145027" x="5056188" y="1370013"/>
          <p14:tracePt t="145035" x="5080000" y="1393825"/>
          <p14:tracePt t="145044" x="5103813" y="1427163"/>
          <p14:tracePt t="145052" x="5127625" y="1450975"/>
          <p14:tracePt t="145060" x="5137150" y="1466850"/>
          <p14:tracePt t="145069" x="5184775" y="1514475"/>
          <p14:tracePt t="145077" x="5224463" y="1522413"/>
          <p14:tracePt t="145085" x="5249863" y="1539875"/>
          <p14:tracePt t="145094" x="5321300" y="1563688"/>
          <p14:tracePt t="145102" x="5354638" y="1571625"/>
          <p14:tracePt t="145110" x="5394325" y="1571625"/>
          <p14:tracePt t="145119" x="5418138" y="1587500"/>
          <p14:tracePt t="145127" x="5451475" y="1595438"/>
          <p14:tracePt t="145135" x="5491163" y="1595438"/>
          <p14:tracePt t="145144" x="5514975" y="1595438"/>
          <p14:tracePt t="145152" x="5540375" y="1611313"/>
          <p14:tracePt t="145160" x="5564188" y="1611313"/>
          <p14:tracePt t="145169" x="5588000" y="1619250"/>
          <p14:tracePt t="145177" x="5595938" y="1619250"/>
          <p14:tracePt t="145185" x="5611813" y="1619250"/>
          <p14:tracePt t="145210" x="5619750" y="1619250"/>
          <p14:tracePt t="145240" x="5619750" y="1611313"/>
          <p14:tracePt t="145248" x="5611813" y="1595438"/>
          <p14:tracePt t="145257" x="5595938" y="1595438"/>
          <p14:tracePt t="145265" x="5588000" y="1587500"/>
          <p14:tracePt t="145273" x="5572125" y="1587500"/>
          <p14:tracePt t="145281" x="5564188" y="1571625"/>
          <p14:tracePt t="145290" x="5548313" y="1563688"/>
          <p14:tracePt t="145298" x="5548313" y="1547813"/>
          <p14:tracePt t="145306" x="5540375" y="1547813"/>
          <p14:tracePt t="145315" x="5540375" y="1539875"/>
          <p14:tracePt t="145323" x="5522913" y="1539875"/>
          <p14:tracePt t="145331" x="5514975" y="1539875"/>
          <p14:tracePt t="145364" x="5499100" y="1539875"/>
          <p14:tracePt t="145390" x="5491163" y="1539875"/>
          <p14:tracePt t="145398" x="5475288" y="1539875"/>
          <p14:tracePt t="145406" x="5467350" y="1539875"/>
          <p14:tracePt t="145415" x="5451475" y="1539875"/>
          <p14:tracePt t="145423" x="5443538" y="1539875"/>
          <p14:tracePt t="145431" x="5418138" y="1547813"/>
          <p14:tracePt t="145439" x="5394325" y="1563688"/>
          <p14:tracePt t="145448" x="5370513" y="1587500"/>
          <p14:tracePt t="145456" x="5346700" y="1595438"/>
          <p14:tracePt t="145465" x="5321300" y="1611313"/>
          <p14:tracePt t="145473" x="5297488" y="1636713"/>
          <p14:tracePt t="145481" x="5273675" y="1660525"/>
          <p14:tracePt t="145490" x="5249863" y="1692275"/>
          <p14:tracePt t="145498" x="5224463" y="1724025"/>
          <p14:tracePt t="145506" x="5208588" y="1749425"/>
          <p14:tracePt t="145515" x="5208588" y="1773238"/>
          <p14:tracePt t="145523" x="5200650" y="1797050"/>
          <p14:tracePt t="145531" x="5184775" y="1820863"/>
          <p14:tracePt t="145540" x="5176838" y="1854200"/>
          <p14:tracePt t="145548" x="5176838" y="1878013"/>
          <p14:tracePt t="145556" x="5176838" y="1901825"/>
          <p14:tracePt t="145565" x="5160963" y="1925638"/>
          <p14:tracePt t="145573" x="5160963" y="1949450"/>
          <p14:tracePt t="145581" x="5160963" y="1974850"/>
          <p14:tracePt t="145590" x="5160963" y="1998663"/>
          <p14:tracePt t="145598" x="5160963" y="2014538"/>
          <p14:tracePt t="145606" x="5160963" y="2022475"/>
          <p14:tracePt t="145615" x="5160963" y="2038350"/>
          <p14:tracePt t="145623" x="5160963" y="2046288"/>
          <p14:tracePt t="145640" x="5160963" y="2063750"/>
          <p14:tracePt t="145656" x="5160963" y="2071688"/>
          <p14:tracePt t="145693" x="5160963" y="2087563"/>
          <p14:tracePt t="145710" x="5176838" y="2087563"/>
          <p14:tracePt t="145793" x="5176838" y="2095500"/>
          <p14:tracePt t="145827" x="5176838" y="2111375"/>
          <p14:tracePt t="145835" x="5184775" y="2111375"/>
          <p14:tracePt t="145850" x="5184775" y="2119313"/>
          <p14:tracePt t="145875" x="5184775" y="2135188"/>
          <p14:tracePt t="146892" x="5443538" y="2554288"/>
          <p14:tracePt t="146902" x="5467350" y="2578100"/>
          <p14:tracePt t="146909" x="5475288" y="2603500"/>
          <p14:tracePt t="146917" x="5491163" y="2619375"/>
          <p14:tracePt t="146925" x="5514975" y="2627313"/>
          <p14:tracePt t="146933" x="5540375" y="2643188"/>
          <p14:tracePt t="146941" x="5548313" y="2651125"/>
          <p14:tracePt t="146949" x="5572125" y="2667000"/>
          <p14:tracePt t="146957" x="5588000" y="2667000"/>
          <p14:tracePt t="146965" x="5611813" y="2674938"/>
          <p14:tracePt t="146973" x="5635625" y="2674938"/>
          <p14:tracePt t="146982" x="5645150" y="2674938"/>
          <p14:tracePt t="146990" x="5661025" y="2692400"/>
          <p14:tracePt t="147014" x="5684838" y="2692400"/>
          <p14:tracePt t="147023" x="5692775" y="2692400"/>
          <p14:tracePt t="147031" x="5708650" y="2667000"/>
          <p14:tracePt t="147040" x="5708650" y="2643188"/>
          <p14:tracePt t="147048" x="5716588" y="2627313"/>
          <p14:tracePt t="147056" x="5732463" y="2595563"/>
          <p14:tracePt t="147065" x="5732463" y="2578100"/>
          <p14:tracePt t="147073" x="5741988" y="2546350"/>
          <p14:tracePt t="147081" x="5741988" y="2522538"/>
          <p14:tracePt t="147090" x="5741988" y="2498725"/>
          <p14:tracePt t="147098" x="5741988" y="2457450"/>
          <p14:tracePt t="147106" x="5741988" y="2433638"/>
          <p14:tracePt t="147115" x="5741988" y="2409825"/>
          <p14:tracePt t="147123" x="5732463" y="2401888"/>
          <p14:tracePt t="147131" x="5716588" y="2378075"/>
          <p14:tracePt t="147140" x="5708650" y="2360613"/>
          <p14:tracePt t="147148" x="5684838" y="2352675"/>
          <p14:tracePt t="147156" x="5645150" y="2328863"/>
          <p14:tracePt t="147164" x="5635625" y="2328863"/>
          <p14:tracePt t="147173" x="5588000" y="2312988"/>
          <p14:tracePt t="147181" x="5564188" y="2305050"/>
          <p14:tracePt t="147189" x="5522913" y="2305050"/>
          <p14:tracePt t="147198" x="5475288" y="2305050"/>
          <p14:tracePt t="147206" x="5443538" y="2305050"/>
          <p14:tracePt t="147214" x="5426075" y="2305050"/>
          <p14:tracePt t="147223" x="5394325" y="2305050"/>
          <p14:tracePt t="147231" x="5354638" y="2305050"/>
          <p14:tracePt t="147240" x="5329238" y="2305050"/>
          <p14:tracePt t="147248" x="5305425" y="2305050"/>
          <p14:tracePt t="147256" x="5281613" y="2312988"/>
          <p14:tracePt t="147264" x="5273675" y="2328863"/>
          <p14:tracePt t="147273" x="5249863" y="2336800"/>
          <p14:tracePt t="147281" x="5233988" y="2352675"/>
          <p14:tracePt t="147290" x="5224463" y="2378075"/>
          <p14:tracePt t="147298" x="5208588" y="2386013"/>
          <p14:tracePt t="147306" x="5200650" y="2409825"/>
          <p14:tracePt t="147315" x="5176838" y="2449513"/>
          <p14:tracePt t="147323" x="5176838" y="2457450"/>
          <p14:tracePt t="147331" x="5160963" y="2498725"/>
          <p14:tracePt t="147340" x="5160963" y="2530475"/>
          <p14:tracePt t="147348" x="5160963" y="2570163"/>
          <p14:tracePt t="147356" x="5160963" y="2627313"/>
          <p14:tracePt t="147364" x="5160963" y="2674938"/>
          <p14:tracePt t="147373" x="5160963" y="2692400"/>
          <p14:tracePt t="147381" x="5184775" y="2740025"/>
          <p14:tracePt t="147390" x="5200650" y="2747963"/>
          <p14:tracePt t="147398" x="5208588" y="2771775"/>
          <p14:tracePt t="147406" x="5233988" y="2797175"/>
          <p14:tracePt t="147415" x="5257800" y="2820988"/>
          <p14:tracePt t="147423" x="5273675" y="2836863"/>
          <p14:tracePt t="147431" x="5297488" y="2844800"/>
          <p14:tracePt t="147440" x="5321300" y="2860675"/>
          <p14:tracePt t="147448" x="5329238" y="2868613"/>
          <p14:tracePt t="147456" x="5354638" y="2884488"/>
          <p14:tracePt t="147464" x="5378450" y="2884488"/>
          <p14:tracePt t="147473" x="5394325" y="2884488"/>
          <p14:tracePt t="147481" x="5418138" y="2892425"/>
          <p14:tracePt t="147490" x="5443538" y="2892425"/>
          <p14:tracePt t="147498" x="5451475" y="2892425"/>
          <p14:tracePt t="147506" x="5475288" y="2892425"/>
          <p14:tracePt t="147515" x="5491163" y="2892425"/>
          <p14:tracePt t="147523" x="5499100" y="2892425"/>
          <p14:tracePt t="147531" x="5514975" y="2892425"/>
          <p14:tracePt t="147539" x="5522913" y="2884488"/>
          <p14:tracePt t="147556" x="5540375" y="2868613"/>
          <p14:tracePt t="147573" x="5540375" y="2860675"/>
          <p14:tracePt t="147581" x="5548313" y="2844800"/>
          <p14:tracePt t="147589" x="5548313" y="2836863"/>
          <p14:tracePt t="147598" x="5548313" y="2820988"/>
          <p14:tracePt t="147606" x="5548313" y="2797175"/>
          <p14:tracePt t="147615" x="5548313" y="2787650"/>
          <p14:tracePt t="147623" x="5548313" y="2763838"/>
          <p14:tracePt t="147631" x="5548313" y="2740025"/>
          <p14:tracePt t="147640" x="5548313" y="2724150"/>
          <p14:tracePt t="147648" x="5548313" y="2700338"/>
          <p14:tracePt t="147656" x="5540375" y="2674938"/>
          <p14:tracePt t="147665" x="5522913" y="2651125"/>
          <p14:tracePt t="147673" x="5514975" y="2643188"/>
          <p14:tracePt t="147682" x="5491163" y="2603500"/>
          <p14:tracePt t="147690" x="5475288" y="2595563"/>
          <p14:tracePt t="147698" x="5451475" y="2578100"/>
          <p14:tracePt t="147706" x="5426075" y="2554288"/>
          <p14:tracePt t="147714" x="5418138" y="2546350"/>
          <p14:tracePt t="147723" x="5394325" y="2530475"/>
          <p14:tracePt t="147731" x="5370513" y="2530475"/>
          <p14:tracePt t="147740" x="5346700" y="2522538"/>
          <p14:tracePt t="147748" x="5321300" y="2522538"/>
          <p14:tracePt t="147756" x="5297488" y="2522538"/>
          <p14:tracePt t="147765" x="5281613" y="2522538"/>
          <p14:tracePt t="147773" x="5273675" y="2522538"/>
          <p14:tracePt t="147781" x="5257800" y="2522538"/>
          <p14:tracePt t="147790" x="5233988" y="2522538"/>
          <p14:tracePt t="147798" x="5208588" y="2530475"/>
          <p14:tracePt t="147806" x="5200650" y="2554288"/>
          <p14:tracePt t="147815" x="5184775" y="2578100"/>
          <p14:tracePt t="147823" x="5160963" y="2619375"/>
          <p14:tracePt t="147831" x="5153025" y="2651125"/>
          <p14:tracePt t="147839" x="5137150" y="2692400"/>
          <p14:tracePt t="147848" x="5127625" y="2724150"/>
          <p14:tracePt t="147856" x="5111750" y="2771775"/>
          <p14:tracePt t="147864" x="5103813" y="2820988"/>
          <p14:tracePt t="147873" x="5103813" y="2860675"/>
          <p14:tracePt t="147881" x="5103813" y="2892425"/>
          <p14:tracePt t="147889" x="5103813" y="2941638"/>
          <p14:tracePt t="147898" x="5103813" y="2981325"/>
          <p14:tracePt t="147906" x="5103813" y="3014663"/>
          <p14:tracePt t="148939" x="5514975" y="2965450"/>
          <p14:tracePt t="149431" x="5514975" y="2957513"/>
          <p14:tracePt t="149456" x="5514975" y="2933700"/>
          <p14:tracePt t="149465" x="5522913" y="2933700"/>
          <p14:tracePt t="149473" x="5522913" y="2917825"/>
          <p14:tracePt t="149481" x="5522913" y="2909888"/>
          <p14:tracePt t="149490" x="5540375" y="2892425"/>
          <p14:tracePt t="149498" x="5540375" y="2884488"/>
          <p14:tracePt t="149506" x="5548313" y="2868613"/>
          <p14:tracePt t="149515" x="5548313" y="2860675"/>
          <p14:tracePt t="149523" x="5564188" y="2860675"/>
          <p14:tracePt t="149531" x="5564188" y="2844800"/>
          <p14:tracePt t="149540" x="5564188" y="2836863"/>
          <p14:tracePt t="149556" x="5572125" y="2820988"/>
          <p14:tracePt t="149565" x="5572125" y="2813050"/>
          <p14:tracePt t="149581" x="5572125" y="2797175"/>
          <p14:tracePt t="149590" x="5572125" y="2787650"/>
          <p14:tracePt t="149598" x="5572125" y="2771775"/>
          <p14:tracePt t="149606" x="5572125" y="2763838"/>
          <p14:tracePt t="149614" x="5572125" y="2747963"/>
          <p14:tracePt t="149623" x="5572125" y="2740025"/>
          <p14:tracePt t="149631" x="5572125" y="2724150"/>
          <p14:tracePt t="149640" x="5572125" y="2716213"/>
          <p14:tracePt t="149648" x="5564188" y="2716213"/>
          <p14:tracePt t="149656" x="5564188" y="2700338"/>
          <p14:tracePt t="149665" x="5548313" y="2692400"/>
          <p14:tracePt t="149673" x="5548313" y="2674938"/>
          <p14:tracePt t="149681" x="5548313" y="2667000"/>
          <p14:tracePt t="149698" x="5540375" y="2651125"/>
          <p14:tracePt t="149706" x="5540375" y="2643188"/>
          <p14:tracePt t="149723" x="5522913" y="2643188"/>
          <p14:tracePt t="149731" x="5522913" y="2627313"/>
          <p14:tracePt t="149748" x="5522913" y="2619375"/>
          <p14:tracePt t="149781" x="5514975" y="2619375"/>
          <p14:tracePt t="149903" x="5514975" y="2627313"/>
          <p14:tracePt t="149931" x="5514975" y="2643188"/>
          <p14:tracePt t="149939" x="5514975" y="2651125"/>
          <p14:tracePt t="149956" x="5514975" y="2667000"/>
          <p14:tracePt t="149964" x="5514975" y="2674938"/>
          <p14:tracePt t="150984" x="5499100" y="2860675"/>
          <p14:tracePt t="152451" x="5499100" y="2844800"/>
          <p14:tracePt t="152459" x="5499100" y="2836863"/>
          <p14:tracePt t="152467" x="5499100" y="2813050"/>
          <p14:tracePt t="152476" x="5499100" y="2797175"/>
          <p14:tracePt t="153498" x="5184775" y="1522413"/>
          <p14:tracePt t="153512" x="5160963" y="1611313"/>
          <p14:tracePt t="153519" x="5160963" y="1644650"/>
          <p14:tracePt t="153527" x="5160963" y="1684338"/>
          <p14:tracePt t="153535" x="5160963" y="1724025"/>
          <p14:tracePt t="153544" x="5160963" y="1757363"/>
          <p14:tracePt t="153552" x="5176838" y="1781175"/>
          <p14:tracePt t="153560" x="5184775" y="1804988"/>
          <p14:tracePt t="153569" x="5224463" y="1844675"/>
          <p14:tracePt t="153577" x="5249863" y="1870075"/>
          <p14:tracePt t="153585" x="5281613" y="1893888"/>
          <p14:tracePt t="153594" x="5305425" y="1917700"/>
          <p14:tracePt t="153602" x="5346700" y="1925638"/>
          <p14:tracePt t="153610" x="5370513" y="1941513"/>
          <p14:tracePt t="153619" x="5418138" y="1966913"/>
          <p14:tracePt t="153627" x="5451475" y="1974850"/>
          <p14:tracePt t="153635" x="5475288" y="1990725"/>
          <p14:tracePt t="153644" x="5522913" y="1998663"/>
          <p14:tracePt t="153652" x="5572125" y="2014538"/>
          <p14:tracePt t="153660" x="5611813" y="2022475"/>
          <p14:tracePt t="153669" x="5661025" y="2038350"/>
          <p14:tracePt t="153677" x="5708650" y="2046288"/>
          <p14:tracePt t="153685" x="5757863" y="2046288"/>
          <p14:tracePt t="153693" x="5805488" y="2046288"/>
          <p14:tracePt t="153702" x="5829300" y="2046288"/>
          <p14:tracePt t="153710" x="5878513" y="2046288"/>
          <p14:tracePt t="153719" x="5902325" y="2046288"/>
          <p14:tracePt t="153727" x="5926138" y="2046288"/>
          <p14:tracePt t="153735" x="5951538" y="2038350"/>
          <p14:tracePt t="153744" x="5975350" y="2022475"/>
          <p14:tracePt t="153752" x="5983288" y="2014538"/>
          <p14:tracePt t="153760" x="5999163" y="1998663"/>
          <p14:tracePt t="153768" x="6007100" y="1990725"/>
          <p14:tracePt t="153777" x="6007100" y="1974850"/>
          <p14:tracePt t="153785" x="6022975" y="1941513"/>
          <p14:tracePt t="153794" x="6022975" y="1925638"/>
          <p14:tracePt t="153802" x="6022975" y="1870075"/>
          <p14:tracePt t="153811" x="6022975" y="1828800"/>
          <p14:tracePt t="153819" x="6007100" y="1804988"/>
          <p14:tracePt t="153827" x="5999163" y="1781175"/>
          <p14:tracePt t="153836" x="5975350" y="1757363"/>
          <p14:tracePt t="153844" x="5934075" y="1724025"/>
          <p14:tracePt t="153852" x="5902325" y="1692275"/>
          <p14:tracePt t="153860" x="5878513" y="1668463"/>
          <p14:tracePt t="153869" x="5854700" y="1668463"/>
          <p14:tracePt t="153877" x="5829300" y="1660525"/>
          <p14:tracePt t="153885" x="5765800" y="1644650"/>
          <p14:tracePt t="153894" x="5741988" y="1644650"/>
          <p14:tracePt t="153902" x="5708650" y="1644650"/>
          <p14:tracePt t="153910" x="5684838" y="1644650"/>
          <p14:tracePt t="153919" x="5645150" y="1668463"/>
          <p14:tracePt t="153927" x="5619750" y="1708150"/>
          <p14:tracePt t="153935" x="5595938" y="1757363"/>
          <p14:tracePt t="153944" x="5572125" y="1820863"/>
          <p14:tracePt t="153952" x="5548313" y="1893888"/>
          <p14:tracePt t="153960" x="5522913" y="1974850"/>
          <p14:tracePt t="153969" x="5499100" y="2119313"/>
          <p14:tracePt t="153977" x="5499100" y="2232025"/>
          <p14:tracePt t="153985" x="5499100" y="2352675"/>
          <p14:tracePt t="153994" x="5499100" y="2457450"/>
          <p14:tracePt t="154002" x="5499100" y="2595563"/>
          <p14:tracePt t="154010" x="5499100" y="2724150"/>
          <p14:tracePt t="154019" x="5499100" y="2787650"/>
          <p14:tracePt t="154027" x="5514975" y="2909888"/>
          <p14:tracePt t="154035" x="5522913" y="3005138"/>
          <p14:tracePt t="154044" x="5548313" y="3101975"/>
          <p14:tracePt t="154052" x="5572125" y="3182938"/>
          <p14:tracePt t="154060" x="5572125" y="3206750"/>
          <p14:tracePt t="154069" x="5588000" y="3271838"/>
          <p14:tracePt t="154077" x="5611813" y="3303588"/>
          <p14:tracePt t="154085" x="5619750" y="3344863"/>
          <p14:tracePt t="154094" x="5619750" y="3352800"/>
          <p14:tracePt t="154102" x="5635625" y="3376613"/>
          <p14:tracePt t="154119" x="5635625" y="3392488"/>
          <p14:tracePt t="154135" x="5645150" y="3392488"/>
          <p14:tracePt t="154143" x="5645150" y="3400425"/>
          <p14:tracePt t="154380" x="5645150" y="3392488"/>
          <p14:tracePt t="154396" x="5661025" y="3392488"/>
          <p14:tracePt t="154410" x="5661025" y="3376613"/>
          <p14:tracePt t="154418" x="5668963" y="3376613"/>
          <p14:tracePt t="154427" x="5668963" y="3368675"/>
          <p14:tracePt t="154435" x="5684838" y="3352800"/>
          <p14:tracePt t="154444" x="5692775" y="3328988"/>
          <p14:tracePt t="154452" x="5708650" y="3319463"/>
          <p14:tracePt t="154460" x="5741988" y="3295650"/>
          <p14:tracePt t="154469" x="5765800" y="3255963"/>
          <p14:tracePt t="154477" x="5789613" y="3232150"/>
          <p14:tracePt t="154486" x="5829300" y="3198813"/>
          <p14:tracePt t="154494" x="5886450" y="3127375"/>
          <p14:tracePt t="154502" x="5910263" y="3101975"/>
          <p14:tracePt t="154511" x="5926138" y="3086100"/>
          <p14:tracePt t="155525" x="6265863" y="2071688"/>
          <p14:tracePt t="155540" x="6281738" y="2022475"/>
          <p14:tracePt t="155546" x="6281738" y="2014538"/>
          <p14:tracePt t="155553" x="6281738" y="1990725"/>
          <p14:tracePt t="155561" x="6281738" y="1974850"/>
          <p14:tracePt t="155569" x="6281738" y="1966913"/>
          <p14:tracePt t="155577" x="6281738" y="1949450"/>
          <p14:tracePt t="155585" x="6281738" y="1941513"/>
          <p14:tracePt t="155594" x="6281738" y="1925638"/>
          <p14:tracePt t="155602" x="6281738" y="1917700"/>
          <p14:tracePt t="155611" x="6281738" y="1901825"/>
          <p14:tracePt t="155627" x="6281738" y="1893888"/>
          <p14:tracePt t="155635" x="6265863" y="1893888"/>
          <p14:tracePt t="155643" x="6265863" y="1878013"/>
          <p14:tracePt t="155660" x="6265863" y="1870075"/>
          <p14:tracePt t="155669" x="6265863" y="1854200"/>
          <p14:tracePt t="155685" x="6257925" y="1844675"/>
          <p14:tracePt t="155702" x="6257925" y="1828800"/>
          <p14:tracePt t="155710" x="6257925" y="1820863"/>
          <p14:tracePt t="155828" x="6257925" y="1844675"/>
          <p14:tracePt t="155837" x="6257925" y="1870075"/>
          <p14:tracePt t="155845" x="6257925" y="1893888"/>
          <p14:tracePt t="155853" x="6257925" y="1925638"/>
          <p14:tracePt t="155861" x="6257925" y="1966913"/>
          <p14:tracePt t="155869" x="6257925" y="1998663"/>
          <p14:tracePt t="155877" x="6257925" y="2046288"/>
          <p14:tracePt t="155886" x="6257925" y="2087563"/>
          <p14:tracePt t="155894" x="6257925" y="2135188"/>
          <p14:tracePt t="155902" x="6257925" y="2159000"/>
          <p14:tracePt t="155910" x="6240463" y="2192338"/>
          <p14:tracePt t="155919" x="6240463" y="2232025"/>
          <p14:tracePt t="155927" x="6232525" y="2255838"/>
          <p14:tracePt t="155936" x="6232525" y="2289175"/>
          <p14:tracePt t="155944" x="6216650" y="2305050"/>
          <p14:tracePt t="155952" x="6216650" y="2328863"/>
          <p14:tracePt t="155960" x="6216650" y="2352675"/>
          <p14:tracePt t="155969" x="6216650" y="2360613"/>
          <p14:tracePt t="155977" x="6208713" y="2360613"/>
          <p14:tracePt t="155985" x="6208713" y="2378075"/>
          <p14:tracePt t="155993" x="6208713" y="2386013"/>
          <p14:tracePt t="156027" x="6208713" y="2401888"/>
          <p14:tracePt t="156504" x="6208713" y="2386013"/>
          <p14:tracePt t="156528" x="6216650" y="2378075"/>
          <p14:tracePt t="156537" x="6232525" y="2360613"/>
          <p14:tracePt t="156545" x="6240463" y="2352675"/>
          <p14:tracePt t="156553" x="6257925" y="2352675"/>
          <p14:tracePt t="157583" x="6410325" y="2619375"/>
          <p14:tracePt t="157985" x="6410325" y="2627313"/>
          <p14:tracePt t="157994" x="6410325" y="2643188"/>
          <p14:tracePt t="158002" x="6410325" y="2651125"/>
          <p14:tracePt t="158011" x="6410325" y="2667000"/>
          <p14:tracePt t="158019" x="6410325" y="2674938"/>
          <p14:tracePt t="158027" x="6426200" y="2700338"/>
          <p14:tracePt t="158036" x="6434138" y="2724150"/>
          <p14:tracePt t="158044" x="6450013" y="2763838"/>
          <p14:tracePt t="158052" x="6475413" y="2787650"/>
          <p14:tracePt t="158060" x="6483350" y="2813050"/>
          <p14:tracePt t="158069" x="6499225" y="2820988"/>
          <p14:tracePt t="158077" x="6523038" y="2836863"/>
          <p14:tracePt t="158085" x="6546850" y="2860675"/>
          <p14:tracePt t="158094" x="6572250" y="2868613"/>
          <p14:tracePt t="158102" x="6596063" y="2892425"/>
          <p14:tracePt t="158110" x="6604000" y="2892425"/>
          <p14:tracePt t="158119" x="6627813" y="2909888"/>
          <p14:tracePt t="158127" x="6643688" y="2909888"/>
          <p14:tracePt t="158135" x="6651625" y="2909888"/>
          <p14:tracePt t="158144" x="6669088" y="2917825"/>
          <p14:tracePt t="158152" x="6677025" y="2917825"/>
          <p14:tracePt t="158161" x="6692900" y="2917825"/>
          <p14:tracePt t="158177" x="6700838" y="2909888"/>
          <p14:tracePt t="158194" x="6716713" y="2892425"/>
          <p14:tracePt t="158202" x="6716713" y="2868613"/>
          <p14:tracePt t="158210" x="6724650" y="2860675"/>
          <p14:tracePt t="158219" x="6724650" y="2844800"/>
          <p14:tracePt t="158227" x="6724650" y="2836863"/>
          <p14:tracePt t="158235" x="6724650" y="2813050"/>
          <p14:tracePt t="158244" x="6724650" y="2797175"/>
          <p14:tracePt t="158252" x="6724650" y="2771775"/>
          <p14:tracePt t="158260" x="6724650" y="2747963"/>
          <p14:tracePt t="158269" x="6724650" y="2724150"/>
          <p14:tracePt t="158277" x="6716713" y="2700338"/>
          <p14:tracePt t="158285" x="6700838" y="2674938"/>
          <p14:tracePt t="158294" x="6692900" y="2643188"/>
          <p14:tracePt t="158302" x="6669088" y="2603500"/>
          <p14:tracePt t="158310" x="6651625" y="2578100"/>
          <p14:tracePt t="158319" x="6604000" y="2506663"/>
          <p14:tracePt t="158327" x="6580188" y="2473325"/>
          <p14:tracePt t="158335" x="6546850" y="2433638"/>
          <p14:tracePt t="158344" x="6507163" y="2401888"/>
          <p14:tracePt t="158352" x="6475413" y="2378075"/>
          <p14:tracePt t="158360" x="6450013" y="2360613"/>
          <p14:tracePt t="158369" x="6426200" y="2336800"/>
          <p14:tracePt t="158377" x="6402388" y="2312988"/>
          <p14:tracePt t="158385" x="6378575" y="2305050"/>
          <p14:tracePt t="158394" x="6354763" y="2289175"/>
          <p14:tracePt t="158402" x="6313488" y="2289175"/>
          <p14:tracePt t="158411" x="6289675" y="2281238"/>
          <p14:tracePt t="158419" x="6257925" y="2281238"/>
          <p14:tracePt t="158427" x="6232525" y="2281238"/>
          <p14:tracePt t="158435" x="6216650" y="2281238"/>
          <p14:tracePt t="158444" x="6192838" y="2281238"/>
          <p14:tracePt t="158452" x="6169025" y="2281238"/>
          <p14:tracePt t="158460" x="6143625" y="2289175"/>
          <p14:tracePt t="158469" x="6135688" y="2305050"/>
          <p14:tracePt t="158477" x="6111875" y="2328863"/>
          <p14:tracePt t="158485" x="6096000" y="2336800"/>
          <p14:tracePt t="158494" x="6080125" y="2352675"/>
          <p14:tracePt t="158502" x="6072188" y="2360613"/>
          <p14:tracePt t="158510" x="6072188" y="2386013"/>
          <p14:tracePt t="158519" x="6056313" y="2401888"/>
          <p14:tracePt t="158527" x="6056313" y="2425700"/>
          <p14:tracePt t="158535" x="6056313" y="2433638"/>
          <p14:tracePt t="158544" x="6056313" y="2449513"/>
          <p14:tracePt t="158552" x="6056313" y="2473325"/>
          <p14:tracePt t="158560" x="6056313" y="2482850"/>
          <p14:tracePt t="158569" x="6072188" y="2506663"/>
          <p14:tracePt t="158577" x="6080125" y="2522538"/>
          <p14:tracePt t="158585" x="6111875" y="2530475"/>
          <p14:tracePt t="159600" x="6765925" y="2168525"/>
          <p14:tracePt t="159608" x="6765925" y="2159000"/>
          <p14:tracePt t="159614" x="6773863" y="2143125"/>
          <p14:tracePt t="159621" x="6773863" y="2135188"/>
          <p14:tracePt t="159630" x="6773863" y="2119313"/>
          <p14:tracePt t="159653" x="6773863" y="2111375"/>
          <p14:tracePt t="159670" x="6773863" y="2095500"/>
          <p14:tracePt t="159694" x="6773863" y="2087563"/>
          <p14:tracePt t="159702" x="6765925" y="2087563"/>
          <p14:tracePt t="160306" x="6748463" y="2087563"/>
          <p14:tracePt t="160314" x="6724650" y="2087563"/>
          <p14:tracePt t="160321" x="6716713" y="2071688"/>
          <p14:tracePt t="160329" x="6692900" y="2071688"/>
          <p14:tracePt t="160337" x="6669088" y="2071688"/>
          <p14:tracePt t="160345" x="6643688" y="2071688"/>
          <p14:tracePt t="160353" x="6619875" y="2071688"/>
          <p14:tracePt t="160361" x="6604000" y="2071688"/>
          <p14:tracePt t="160370" x="6580188" y="2071688"/>
          <p14:tracePt t="160378" x="6572250" y="2071688"/>
          <p14:tracePt t="160386" x="6556375" y="2071688"/>
          <p14:tracePt t="160394" x="6546850" y="2071688"/>
          <p14:tracePt t="160402" x="6530975" y="2087563"/>
          <p14:tracePt t="160410" x="6523038" y="2095500"/>
          <p14:tracePt t="160427" x="6499225" y="2119313"/>
          <p14:tracePt t="160436" x="6483350" y="2135188"/>
          <p14:tracePt t="160444" x="6483350" y="2143125"/>
          <p14:tracePt t="160452" x="6475413" y="2159000"/>
          <p14:tracePt t="160460" x="6475413" y="2168525"/>
          <p14:tracePt t="160469" x="6475413" y="2184400"/>
          <p14:tracePt t="160477" x="6475413" y="2192338"/>
          <p14:tracePt t="160485" x="6475413" y="2208213"/>
          <p14:tracePt t="160494" x="6475413" y="2216150"/>
          <p14:tracePt t="160502" x="6475413" y="2232025"/>
          <p14:tracePt t="160519" x="6475413" y="2239963"/>
          <p14:tracePt t="160535" x="6475413" y="2255838"/>
          <p14:tracePt t="160544" x="6475413" y="2263775"/>
          <p14:tracePt t="160548" x="6483350" y="2263775"/>
          <p14:tracePt t="160557" x="6499225" y="2263775"/>
          <p14:tracePt t="160565" x="6507163" y="2281238"/>
          <p14:tracePt t="160573" x="6523038" y="2281238"/>
          <p14:tracePt t="160589" x="6546850" y="2281238"/>
          <p14:tracePt t="160598" x="6556375" y="2281238"/>
          <p14:tracePt t="160606" x="6580188" y="2281238"/>
          <p14:tracePt t="160615" x="6596063" y="2281238"/>
          <p14:tracePt t="161637" x="6677025" y="2208213"/>
          <p14:tracePt t="162227" x="6651625" y="2208213"/>
          <p14:tracePt t="162235" x="6619875" y="2216150"/>
          <p14:tracePt t="162241" x="6604000" y="2232025"/>
          <p14:tracePt t="162250" x="6572250" y="2255838"/>
          <p14:tracePt t="162258" x="6546850" y="2281238"/>
          <p14:tracePt t="162266" x="6523038" y="2289175"/>
          <p14:tracePt t="162274" x="6483350" y="2328863"/>
          <p14:tracePt t="162282" x="6475413" y="2336800"/>
          <p14:tracePt t="162290" x="6450013" y="2360613"/>
          <p14:tracePt t="162298" x="6426200" y="2386013"/>
          <p14:tracePt t="162306" x="6410325" y="2409825"/>
          <p14:tracePt t="162315" x="6410325" y="2433638"/>
          <p14:tracePt t="162323" x="6402388" y="2457450"/>
          <p14:tracePt t="162331" x="6402388" y="2473325"/>
          <p14:tracePt t="162339" x="6386513" y="2482850"/>
          <p14:tracePt t="162348" x="6386513" y="2498725"/>
          <p14:tracePt t="162356" x="6386513" y="2506663"/>
          <p14:tracePt t="162373" x="6386513" y="2522538"/>
          <p14:tracePt t="162381" x="6386513" y="2530475"/>
          <p14:tracePt t="162398" x="6386513" y="2546350"/>
          <p14:tracePt t="162415" x="6402388" y="2554288"/>
          <p14:tracePt t="162423" x="6410325" y="2554288"/>
          <p14:tracePt t="162431" x="6410325" y="2570163"/>
          <p14:tracePt t="162440" x="6426200" y="2570163"/>
          <p14:tracePt t="162456" x="6434138" y="2570163"/>
          <p14:tracePt t="162464" x="6434138" y="2578100"/>
          <p14:tracePt t="162473" x="6450013" y="2578100"/>
          <p14:tracePt t="162506" x="6459538" y="2578100"/>
          <p14:tracePt t="164023" x="6459538" y="2595563"/>
          <p14:tracePt t="164064" x="6459538" y="2603500"/>
          <p14:tracePt t="164098" x="6459538" y="2619375"/>
          <p14:tracePt t="165129" x="6580188" y="2433638"/>
          <p14:tracePt t="165383" x="6596063" y="2433638"/>
          <p14:tracePt t="165391" x="6604000" y="2433638"/>
          <p14:tracePt t="165399" x="6619875" y="2433638"/>
          <p14:tracePt t="165415" x="6627813" y="2433638"/>
          <p14:tracePt t="165423" x="6643688" y="2433638"/>
          <p14:tracePt t="165431" x="6651625" y="2449513"/>
          <p14:tracePt t="165440" x="6669088" y="2449513"/>
          <p14:tracePt t="165456" x="6677025" y="2449513"/>
          <p14:tracePt t="165481" x="6692900" y="2449513"/>
          <p14:tracePt t="165644" x="6700838" y="2457450"/>
          <p14:tracePt t="165659" x="6716713" y="2457450"/>
          <p14:tracePt t="165676" x="6724650" y="2473325"/>
          <p14:tracePt t="165684" x="6740525" y="2473325"/>
          <p14:tracePt t="165698" x="6748463" y="2473325"/>
          <p14:tracePt t="165706" x="6765925" y="2482850"/>
          <p14:tracePt t="165723" x="6789738" y="2498725"/>
          <p14:tracePt t="165731" x="6797675" y="2506663"/>
          <p14:tracePt t="165739" x="6821488" y="2506663"/>
          <p14:tracePt t="165748" x="6837363" y="2522538"/>
          <p14:tracePt t="165756" x="6845300" y="2530475"/>
          <p14:tracePt t="165765" x="6870700" y="2546350"/>
          <p14:tracePt t="165773" x="6894513" y="2546350"/>
          <p14:tracePt t="165781" x="6910388" y="2554288"/>
          <p14:tracePt t="165790" x="6934200" y="2570163"/>
          <p14:tracePt t="165798" x="6942138" y="2570163"/>
          <p14:tracePt t="165806" x="6967538" y="2578100"/>
          <p14:tracePt t="165815" x="6983413" y="2578100"/>
          <p14:tracePt t="165831" x="6991350" y="2595563"/>
          <p14:tracePt t="165856" x="7007225" y="2595563"/>
          <p14:tracePt t="168779" x="7007225" y="2603500"/>
          <p14:tracePt t="168787" x="7007225" y="2619375"/>
          <p14:tracePt t="168795" x="7007225" y="2651125"/>
          <p14:tracePt t="168803" x="6991350" y="2700338"/>
          <p14:tracePt t="168811" x="6991350" y="2747963"/>
          <p14:tracePt t="168819" x="6983413" y="2797175"/>
          <p14:tracePt t="168827" x="6958013" y="2844800"/>
          <p14:tracePt t="168836" x="6942138" y="2909888"/>
          <p14:tracePt t="168844" x="6918325" y="2941638"/>
          <p14:tracePt t="168853" x="6910388" y="2981325"/>
          <p14:tracePt t="168861" x="6886575" y="3005138"/>
          <p14:tracePt t="168869" x="6870700" y="3038475"/>
          <p14:tracePt t="168877" x="6845300" y="3062288"/>
          <p14:tracePt t="168886" x="6821488" y="3086100"/>
          <p14:tracePt t="168894" x="6813550" y="3109913"/>
          <p14:tracePt t="168902" x="6797675" y="3127375"/>
          <p14:tracePt t="168910" x="6773863" y="3135313"/>
          <p14:tracePt t="168919" x="6773863" y="3151188"/>
          <p14:tracePt t="168927" x="6765925" y="3159125"/>
          <p14:tracePt t="168935" x="6748463" y="3159125"/>
          <p14:tracePt t="168960" x="6740525" y="3175000"/>
          <p14:tracePt t="169064" x="6740525" y="3159125"/>
          <p14:tracePt t="169080" x="6740525" y="3151188"/>
          <p14:tracePt t="169096" x="6740525" y="3135313"/>
          <p14:tracePt t="169112" x="6748463" y="3127375"/>
          <p14:tracePt t="169121" x="6748463" y="3109913"/>
          <p14:tracePt t="169128" x="6765925" y="3109913"/>
          <p14:tracePt t="169137" x="6765925" y="3101975"/>
          <p14:tracePt t="169153" x="6765925" y="3086100"/>
          <p14:tracePt t="169161" x="6773863" y="3086100"/>
          <p14:tracePt t="169169" x="6773863" y="3078163"/>
          <p14:tracePt t="169185" x="6773863" y="30543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1DEC3-BDE2-0E25-7F23-DC036FBA4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7549A39-25CF-6A90-59BB-E532A1FDDBF1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8C56414-2BCA-1151-8768-A7C19CB410FB}"/>
                  </a:ext>
                </a:extLst>
              </p:cNvPr>
              <p:cNvSpPr txBox="1"/>
              <p:nvPr/>
            </p:nvSpPr>
            <p:spPr>
              <a:xfrm>
                <a:off x="654356" y="868043"/>
                <a:ext cx="6703373" cy="2898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b="1" dirty="0"/>
                  <a:t>Biot-Savart</a:t>
                </a:r>
                <a:r>
                  <a:rPr lang="it-IT" b="1"/>
                  <a:t> Law</a:t>
                </a:r>
                <a:endParaRPr lang="it-IT" dirty="0"/>
              </a:p>
              <a:p>
                <a:endParaRPr lang="it-IT" dirty="0"/>
              </a:p>
              <a:p>
                <a:r>
                  <a:rPr lang="it-IT"/>
                  <a:t>Direction and orientation of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it-IT" dirty="0"/>
                  <a:t>? </a:t>
                </a:r>
                <a:r>
                  <a:rPr lang="it-IT" dirty="0">
                    <a:sym typeface="Wingdings" panose="05000000000000000000" pitchFamily="2" charset="2"/>
                  </a:rPr>
                  <a:t> quelli del prodotto vettoriale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𝑑</m:t>
                    </m:r>
                    <m:r>
                      <a:rPr lang="it-IT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𝒔</m:t>
                    </m:r>
                    <m:r>
                      <a:rPr lang="it-IT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×</m:t>
                    </m:r>
                    <m:acc>
                      <m:accPr>
                        <m:chr m:val="̂"/>
                        <m:ctrlPr>
                          <a:rPr lang="it-IT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acc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𝒓</m:t>
                        </m:r>
                      </m:e>
                    </m:acc>
                  </m:oMath>
                </a14:m>
                <a:r>
                  <a:rPr lang="it-IT" dirty="0"/>
                  <a:t>:</a:t>
                </a:r>
              </a:p>
              <a:p>
                <a:r>
                  <a:rPr lang="it-IT" dirty="0"/>
                  <a:t> </a:t>
                </a: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it-IT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=(</m:t>
                      </m:r>
                      <m:f>
                        <m:f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𝑖𝑑</m:t>
                          </m:r>
                          <m:r>
                            <a:rPr lang="it-IT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  <m:r>
                            <a:rPr lang="it-IT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̂"/>
                              <m:ctrlPr>
                                <a:rPr lang="it-IT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sz="20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𝒓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it-IT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it-IT" sz="2000" b="0" dirty="0">
                  <a:ea typeface="Cambria Math" panose="02040503050406030204" pitchFamily="18" charset="0"/>
                </a:endParaRPr>
              </a:p>
              <a:p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B8C56414-2BCA-1151-8768-A7C19CB41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56" y="868043"/>
                <a:ext cx="6703373" cy="2898166"/>
              </a:xfrm>
              <a:prstGeom prst="rect">
                <a:avLst/>
              </a:prstGeom>
              <a:blipFill>
                <a:blip r:embed="rId5"/>
                <a:stretch>
                  <a:fillRect l="-756" t="-87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4">
            <a:extLst>
              <a:ext uri="{FF2B5EF4-FFF2-40B4-BE49-F238E27FC236}">
                <a16:creationId xmlns:a16="http://schemas.microsoft.com/office/drawing/2014/main" id="{38680593-0401-6FC9-9C00-AF2065FBC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20"/>
          <a:stretch>
            <a:fillRect/>
          </a:stretch>
        </p:blipFill>
        <p:spPr bwMode="auto">
          <a:xfrm>
            <a:off x="7767265" y="362988"/>
            <a:ext cx="4187825" cy="415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CF1283-9741-608A-7CBD-D9EB9BF3D7EF}"/>
              </a:ext>
            </a:extLst>
          </p:cNvPr>
          <p:cNvSpPr txBox="1"/>
          <p:nvPr/>
        </p:nvSpPr>
        <p:spPr>
          <a:xfrm>
            <a:off x="7941188" y="606433"/>
            <a:ext cx="3483433" cy="738664"/>
          </a:xfrm>
          <a:prstGeom prst="rect">
            <a:avLst/>
          </a:prstGeom>
          <a:solidFill>
            <a:srgbClr val="FFFBDA"/>
          </a:solidFill>
        </p:spPr>
        <p:txBody>
          <a:bodyPr wrap="square">
            <a:spAutoFit/>
          </a:bodyPr>
          <a:lstStyle/>
          <a:p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generates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field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directed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of the page.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8EA69CC-47E5-8DBA-292F-C8265172FF55}"/>
                  </a:ext>
                </a:extLst>
              </p:cNvPr>
              <p:cNvSpPr txBox="1"/>
              <p:nvPr/>
            </p:nvSpPr>
            <p:spPr>
              <a:xfrm>
                <a:off x="10684758" y="2047715"/>
                <a:ext cx="1248817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1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it-IT" sz="14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</m:oMath>
                </a14:m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it-IT" sz="1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into</a:t>
                </a:r>
                <a:r>
                  <a:rPr lang="it-IT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page)</a:t>
                </a: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8EA69CC-47E5-8DBA-292F-C8265172F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4758" y="2047715"/>
                <a:ext cx="1248817" cy="523220"/>
              </a:xfrm>
              <a:prstGeom prst="rect">
                <a:avLst/>
              </a:prstGeom>
              <a:blipFill>
                <a:blip r:embed="rId7"/>
                <a:stretch>
                  <a:fillRect l="-1010" t="-2381" b="-952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12F27C-3424-8815-F362-44173EC382E1}"/>
              </a:ext>
            </a:extLst>
          </p:cNvPr>
          <p:cNvSpPr txBox="1"/>
          <p:nvPr/>
        </p:nvSpPr>
        <p:spPr>
          <a:xfrm>
            <a:off x="9348006" y="3766209"/>
            <a:ext cx="12488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charge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C5A0BA6-C838-0886-5089-1643FEA560F7}"/>
              </a:ext>
            </a:extLst>
          </p:cNvPr>
          <p:cNvSpPr txBox="1"/>
          <p:nvPr/>
        </p:nvSpPr>
        <p:spPr>
          <a:xfrm>
            <a:off x="7767264" y="4734369"/>
            <a:ext cx="41878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element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i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it-IT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generates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infinitesimal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field d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point P. The green cross × (the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tail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of an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arrow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on the dot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indicating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point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shows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directed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plane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of the page.</a:t>
            </a:r>
          </a:p>
        </p:txBody>
      </p:sp>
      <p:pic>
        <p:nvPicPr>
          <p:cNvPr id="9" name="Audio 8">
            <a:extLst>
              <a:ext uri="{FF2B5EF4-FFF2-40B4-BE49-F238E27FC236}">
                <a16:creationId xmlns:a16="http://schemas.microsoft.com/office/drawing/2014/main" id="{65E5CF9F-62C5-F223-29CC-108519505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0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52"/>
    </mc:Choice>
    <mc:Fallback xmlns="">
      <p:transition spd="slow" advTm="48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7" x="6765925" y="3054350"/>
          <p14:tracePt t="746" x="6740525" y="3054350"/>
          <p14:tracePt t="754" x="6700838" y="3054350"/>
          <p14:tracePt t="762" x="6677025" y="3054350"/>
          <p14:tracePt t="771" x="6643688" y="3054350"/>
          <p14:tracePt t="779" x="6604000" y="3054350"/>
          <p14:tracePt t="787" x="6546850" y="3054350"/>
          <p14:tracePt t="796" x="6483350" y="3054350"/>
          <p14:tracePt t="804" x="6410325" y="3054350"/>
          <p14:tracePt t="812" x="6337300" y="3078163"/>
          <p14:tracePt t="821" x="6257925" y="3086100"/>
          <p14:tracePt t="829" x="6169025" y="3109913"/>
          <p14:tracePt t="837" x="6080125" y="3135313"/>
          <p14:tracePt t="846" x="5999163" y="3151188"/>
          <p14:tracePt t="854" x="5902325" y="3159125"/>
          <p14:tracePt t="862" x="5805488" y="3175000"/>
          <p14:tracePt t="871" x="5708650" y="3182938"/>
          <p14:tracePt t="879" x="5619750" y="3198813"/>
          <p14:tracePt t="887" x="5540375" y="3206750"/>
          <p14:tracePt t="896" x="5467350" y="3206750"/>
          <p14:tracePt t="904" x="5394325" y="3224213"/>
          <p14:tracePt t="912" x="5321300" y="3224213"/>
          <p14:tracePt t="921" x="5273675" y="3232150"/>
          <p14:tracePt t="929" x="5249863" y="3232150"/>
          <p14:tracePt t="937" x="5200650" y="3248025"/>
          <p14:tracePt t="946" x="5160963" y="3248025"/>
          <p14:tracePt t="954" x="5137150" y="3255963"/>
          <p14:tracePt t="962" x="5111750" y="3255963"/>
          <p14:tracePt t="970" x="5103813" y="3255963"/>
          <p14:tracePt t="979" x="5087938" y="3255963"/>
          <p14:tracePt t="987" x="5080000" y="3255963"/>
          <p14:tracePt t="996" x="5064125" y="3255963"/>
          <p14:tracePt t="1004" x="5056188" y="3255963"/>
          <p14:tracePt t="1021" x="5040313" y="3255963"/>
          <p14:tracePt t="1040" x="5032375" y="3255963"/>
          <p14:tracePt t="1066" x="5014913" y="3255963"/>
          <p14:tracePt t="1091" x="5014913" y="3248025"/>
          <p14:tracePt t="1108" x="5006975" y="3248025"/>
          <p14:tracePt t="1121" x="4991100" y="3248025"/>
          <p14:tracePt t="1129" x="4983163" y="3232150"/>
          <p14:tracePt t="1137" x="4983163" y="3224213"/>
          <p14:tracePt t="1145" x="4959350" y="3206750"/>
          <p14:tracePt t="1154" x="4943475" y="3206750"/>
          <p14:tracePt t="1162" x="4910138" y="3182938"/>
          <p14:tracePt t="1171" x="4894263" y="3175000"/>
          <p14:tracePt t="1179" x="4862513" y="3159125"/>
          <p14:tracePt t="1187" x="4821238" y="3135313"/>
          <p14:tracePt t="1195" x="4789488" y="3109913"/>
          <p14:tracePt t="1204" x="4725988" y="3086100"/>
          <p14:tracePt t="1212" x="4692650" y="3062288"/>
          <p14:tracePt t="1220" x="4619625" y="3030538"/>
          <p14:tracePt t="1229" x="4556125" y="2989263"/>
          <p14:tracePt t="1237" x="4427538" y="2917825"/>
          <p14:tracePt t="1246" x="4338638" y="2868613"/>
          <p14:tracePt t="1254" x="4257675" y="2813050"/>
          <p14:tracePt t="1263" x="4160838" y="2740025"/>
          <p14:tracePt t="1271" x="4056063" y="2667000"/>
          <p14:tracePt t="1279" x="4024313" y="2627313"/>
          <p14:tracePt t="1287" x="3935413" y="2554288"/>
          <p14:tracePt t="1295" x="3862388" y="2482850"/>
          <p14:tracePt t="1304" x="3805238" y="2425700"/>
          <p14:tracePt t="1312" x="3741738" y="2352675"/>
          <p14:tracePt t="1321" x="3709988" y="2305050"/>
          <p14:tracePt t="1648" x="3684588" y="2305050"/>
          <p14:tracePt t="1662" x="3660775" y="2305050"/>
          <p14:tracePt t="1671" x="3636963" y="2305050"/>
          <p14:tracePt t="1679" x="3595688" y="2305050"/>
          <p14:tracePt t="1687" x="3548063" y="2305050"/>
          <p14:tracePt t="1696" x="3490913" y="2305050"/>
          <p14:tracePt t="1704" x="3402013" y="2312988"/>
          <p14:tracePt t="1712" x="3322638" y="2328863"/>
          <p14:tracePt t="1721" x="3249613" y="2336800"/>
          <p14:tracePt t="1729" x="3160713" y="2336800"/>
          <p14:tracePt t="1737" x="3063875" y="2360613"/>
          <p14:tracePt t="1746" x="3008313" y="2378075"/>
          <p14:tracePt t="1754" x="2967038" y="2386013"/>
          <p14:tracePt t="1762" x="2935288" y="2401888"/>
          <p14:tracePt t="1771" x="2919413" y="2401888"/>
          <p14:tracePt t="1779" x="2894013" y="2409825"/>
          <p14:tracePt t="2801" x="3209925" y="838200"/>
          <p14:tracePt t="2809" x="3209925" y="862013"/>
          <p14:tracePt t="2816" x="3209925" y="885825"/>
          <p14:tracePt t="2821" x="3209925" y="911225"/>
          <p14:tracePt t="2829" x="3209925" y="919163"/>
          <p14:tracePt t="2837" x="3209925" y="935038"/>
          <p14:tracePt t="2845" x="3225800" y="958850"/>
          <p14:tracePt t="2854" x="3233738" y="966788"/>
          <p14:tracePt t="2870" x="3249613" y="982663"/>
          <p14:tracePt t="2879" x="3257550" y="990600"/>
          <p14:tracePt t="2887" x="3273425" y="1008063"/>
          <p14:tracePt t="2895" x="3273425" y="1016000"/>
          <p14:tracePt t="2904" x="3281363" y="1039813"/>
          <p14:tracePt t="2913" x="3281363" y="1055688"/>
          <p14:tracePt t="2920" x="3297238" y="1055688"/>
          <p14:tracePt t="2929" x="3306763" y="1063625"/>
          <p14:tracePt t="2937" x="3306763" y="1079500"/>
          <p14:tracePt t="2945" x="3322638" y="1079500"/>
          <p14:tracePt t="2954" x="3322638" y="1087438"/>
          <p14:tracePt t="2987" x="3322638" y="1103313"/>
          <p14:tracePt t="3072" x="3330575" y="1103313"/>
          <p14:tracePt t="3088" x="3330575" y="1112838"/>
          <p14:tracePt t="3104" x="3346450" y="1128713"/>
          <p14:tracePt t="3113" x="3370263" y="1136650"/>
          <p14:tracePt t="3121" x="3394075" y="1176338"/>
          <p14:tracePt t="3129" x="3419475" y="1200150"/>
          <p14:tracePt t="3137" x="3451225" y="1233488"/>
          <p14:tracePt t="3146" x="3498850" y="1281113"/>
          <p14:tracePt t="3154" x="3548063" y="1322388"/>
          <p14:tracePt t="3162" x="3613150" y="1377950"/>
          <p14:tracePt t="3171" x="3668713" y="1443038"/>
          <p14:tracePt t="3179" x="3733800" y="1490663"/>
          <p14:tracePt t="3187" x="3789363" y="1547813"/>
          <p14:tracePt t="3196" x="3854450" y="1595438"/>
          <p14:tracePt t="3204" x="3902075" y="1636713"/>
          <p14:tracePt t="3212" x="3951288" y="1684338"/>
          <p14:tracePt t="3221" x="3983038" y="1724025"/>
          <p14:tracePt t="3229" x="4006850" y="1731963"/>
          <p14:tracePt t="3238" x="4048125" y="1749425"/>
          <p14:tracePt t="3246" x="4071938" y="1773238"/>
          <p14:tracePt t="3254" x="4095750" y="1797050"/>
          <p14:tracePt t="3262" x="4121150" y="1804988"/>
          <p14:tracePt t="3271" x="4144963" y="1820863"/>
          <p14:tracePt t="3279" x="4160838" y="1828800"/>
          <p14:tracePt t="3287" x="4168775" y="1828800"/>
          <p14:tracePt t="3296" x="4168775" y="1844675"/>
          <p14:tracePt t="3304" x="4184650" y="1844675"/>
          <p14:tracePt t="3321" x="4192588" y="1854200"/>
          <p14:tracePt t="3389" x="4208463" y="1854200"/>
          <p14:tracePt t="5966" x="4184650" y="1854200"/>
          <p14:tracePt t="5975" x="4160838" y="1854200"/>
          <p14:tracePt t="5981" x="4121150" y="1844675"/>
          <p14:tracePt t="5989" x="4087813" y="1844675"/>
          <p14:tracePt t="5997" x="4048125" y="1844675"/>
          <p14:tracePt t="6006" x="3998913" y="1844675"/>
          <p14:tracePt t="6014" x="3935413" y="1844675"/>
          <p14:tracePt t="6022" x="3886200" y="1844675"/>
          <p14:tracePt t="6030" x="3838575" y="1844675"/>
          <p14:tracePt t="6038" x="3684588" y="1844675"/>
          <p14:tracePt t="6046" x="3621088" y="1854200"/>
          <p14:tracePt t="6054" x="3467100" y="1901825"/>
          <p14:tracePt t="6063" x="3419475" y="1925638"/>
          <p14:tracePt t="6071" x="3322638" y="1974850"/>
          <p14:tracePt t="6087" x="3160713" y="2071688"/>
          <p14:tracePt t="6096" x="3105150" y="2135188"/>
          <p14:tracePt t="6104" x="3055938" y="2192338"/>
          <p14:tracePt t="6112" x="2990850" y="2255838"/>
          <p14:tracePt t="6121" x="2943225" y="2328863"/>
          <p14:tracePt t="6129" x="2911475" y="2378075"/>
          <p14:tracePt t="6137" x="2886075" y="2433638"/>
          <p14:tracePt t="6146" x="2862263" y="2482850"/>
          <p14:tracePt t="6154" x="2846388" y="2506663"/>
          <p14:tracePt t="6162" x="2822575" y="2578100"/>
          <p14:tracePt t="6171" x="2814638" y="2619375"/>
          <p14:tracePt t="6179" x="2814638" y="2667000"/>
          <p14:tracePt t="6187" x="2814638" y="2700338"/>
          <p14:tracePt t="6196" x="2814638" y="2747963"/>
          <p14:tracePt t="6204" x="2814638" y="2797175"/>
          <p14:tracePt t="6212" x="2814638" y="2844800"/>
          <p14:tracePt t="6221" x="2814638" y="2892425"/>
          <p14:tracePt t="6229" x="2822575" y="2941638"/>
          <p14:tracePt t="6237" x="2822575" y="2989263"/>
          <p14:tracePt t="6246" x="2846388" y="3038475"/>
          <p14:tracePt t="6254" x="2862263" y="3078163"/>
          <p14:tracePt t="6262" x="2886075" y="3109913"/>
          <p14:tracePt t="6271" x="2894013" y="3159125"/>
          <p14:tracePt t="6279" x="2919413" y="3198813"/>
          <p14:tracePt t="6287" x="2943225" y="3232150"/>
          <p14:tracePt t="6296" x="2967038" y="3279775"/>
          <p14:tracePt t="6304" x="2990850" y="3303588"/>
          <p14:tracePt t="6312" x="3016250" y="3344863"/>
          <p14:tracePt t="6320" x="3040063" y="3368675"/>
          <p14:tracePt t="6329" x="3055938" y="3392488"/>
          <p14:tracePt t="6337" x="3079750" y="3416300"/>
          <p14:tracePt t="6346" x="3105150" y="3441700"/>
          <p14:tracePt t="6354" x="3128963" y="3465513"/>
          <p14:tracePt t="6362" x="3136900" y="3481388"/>
          <p14:tracePt t="6370" x="3152775" y="3505200"/>
          <p14:tracePt t="6379" x="3160713" y="3513138"/>
          <p14:tracePt t="6387" x="3176588" y="3529013"/>
          <p14:tracePt t="6396" x="3184525" y="3538538"/>
          <p14:tracePt t="6404" x="3201988" y="3538538"/>
          <p14:tracePt t="6412" x="3225800" y="3562350"/>
          <p14:tracePt t="6421" x="3281363" y="3602038"/>
          <p14:tracePt t="6429" x="3306763" y="3609975"/>
          <p14:tracePt t="6437" x="3346450" y="3633788"/>
          <p14:tracePt t="6446" x="3394075" y="3651250"/>
          <p14:tracePt t="6454" x="3427413" y="3675063"/>
          <p14:tracePt t="6462" x="3451225" y="3683000"/>
          <p14:tracePt t="6471" x="3490913" y="3698875"/>
          <p14:tracePt t="6479" x="3516313" y="3706813"/>
          <p14:tracePt t="6487" x="3540125" y="3706813"/>
          <p14:tracePt t="6496" x="3571875" y="3722688"/>
          <p14:tracePt t="6504" x="3595688" y="3722688"/>
          <p14:tracePt t="6512" x="3644900" y="3730625"/>
          <p14:tracePt t="6521" x="3668713" y="3730625"/>
          <p14:tracePt t="6529" x="3709988" y="3730625"/>
          <p14:tracePt t="6537" x="3741738" y="3730625"/>
          <p14:tracePt t="6546" x="3781425" y="3730625"/>
          <p14:tracePt t="6554" x="3830638" y="3730625"/>
          <p14:tracePt t="6562" x="3862388" y="3730625"/>
          <p14:tracePt t="6571" x="3910013" y="3730625"/>
          <p14:tracePt t="6579" x="3935413" y="3730625"/>
          <p14:tracePt t="6587" x="3975100" y="3730625"/>
          <p14:tracePt t="6596" x="3998913" y="3722688"/>
          <p14:tracePt t="6604" x="4056063" y="3706813"/>
          <p14:tracePt t="6612" x="4095750" y="3683000"/>
          <p14:tracePt t="6621" x="4137025" y="3675063"/>
          <p14:tracePt t="6629" x="4168775" y="3651250"/>
          <p14:tracePt t="6637" x="4217988" y="3625850"/>
          <p14:tracePt t="6646" x="4265613" y="3602038"/>
          <p14:tracePt t="6654" x="4313238" y="3562350"/>
          <p14:tracePt t="6662" x="4386263" y="3529013"/>
          <p14:tracePt t="6671" x="4451350" y="3489325"/>
          <p14:tracePt t="6679" x="4506913" y="3441700"/>
          <p14:tracePt t="6687" x="4572000" y="3400425"/>
          <p14:tracePt t="6696" x="4629150" y="3352800"/>
          <p14:tracePt t="6704" x="4692650" y="3303588"/>
          <p14:tracePt t="6712" x="4749800" y="3248025"/>
          <p14:tracePt t="6721" x="4789488" y="3198813"/>
          <p14:tracePt t="6729" x="4838700" y="3135313"/>
          <p14:tracePt t="6737" x="4886325" y="3062288"/>
          <p14:tracePt t="6746" x="4918075" y="3014663"/>
          <p14:tracePt t="6754" x="4943475" y="2957513"/>
          <p14:tracePt t="6762" x="4967288" y="2892425"/>
          <p14:tracePt t="6771" x="4991100" y="2844800"/>
          <p14:tracePt t="6779" x="5014913" y="2747963"/>
          <p14:tracePt t="6787" x="5014913" y="2692400"/>
          <p14:tracePt t="6796" x="5014913" y="2643188"/>
          <p14:tracePt t="6804" x="5014913" y="2595563"/>
          <p14:tracePt t="6812" x="5014913" y="2546350"/>
          <p14:tracePt t="6821" x="4991100" y="2498725"/>
          <p14:tracePt t="6829" x="4935538" y="2409825"/>
          <p14:tracePt t="6837" x="4870450" y="2352675"/>
          <p14:tracePt t="6846" x="4789488" y="2263775"/>
          <p14:tracePt t="6854" x="4716463" y="2208213"/>
          <p14:tracePt t="6862" x="4619625" y="2143125"/>
          <p14:tracePt t="6871" x="4524375" y="2087563"/>
          <p14:tracePt t="6879" x="4410075" y="2038350"/>
          <p14:tracePt t="6887" x="4289425" y="1998663"/>
          <p14:tracePt t="6895" x="4168775" y="1949450"/>
          <p14:tracePt t="6904" x="4048125" y="1925638"/>
          <p14:tracePt t="6912" x="3927475" y="1925638"/>
          <p14:tracePt t="6921" x="3789363" y="1925638"/>
          <p14:tracePt t="6929" x="3644900" y="1925638"/>
          <p14:tracePt t="6937" x="3498850" y="1925638"/>
          <p14:tracePt t="6946" x="3370263" y="1925638"/>
          <p14:tracePt t="6954" x="3225800" y="1949450"/>
          <p14:tracePt t="6962" x="3087688" y="1990725"/>
          <p14:tracePt t="6971" x="3032125" y="2014538"/>
          <p14:tracePt t="6979" x="2838450" y="2087563"/>
          <p14:tracePt t="6987" x="2789238" y="2111375"/>
          <p14:tracePt t="6996" x="2693988" y="2168525"/>
          <p14:tracePt t="7004" x="2620963" y="2232025"/>
          <p14:tracePt t="8017" x="3516313" y="3795713"/>
          <p14:tracePt t="8030" x="3524250" y="3748088"/>
          <p14:tracePt t="8034" x="3524250" y="3722688"/>
          <p14:tracePt t="8047" x="3524250" y="3698875"/>
          <p14:tracePt t="8055" x="3524250" y="3683000"/>
          <p14:tracePt t="8063" x="3540125" y="3659188"/>
          <p14:tracePt t="8072" x="3540125" y="3633788"/>
          <p14:tracePt t="8080" x="3540125" y="3625850"/>
          <p14:tracePt t="8088" x="3540125" y="3609975"/>
          <p14:tracePt t="8096" x="3540125" y="3602038"/>
          <p14:tracePt t="8105" x="3540125" y="3586163"/>
          <p14:tracePt t="8113" x="3540125" y="3578225"/>
          <p14:tracePt t="8122" x="3540125" y="3562350"/>
          <p14:tracePt t="8154" x="3540125" y="3554413"/>
          <p14:tracePt t="8162" x="3524250" y="3554413"/>
          <p14:tracePt t="8171" x="3524250" y="3538538"/>
          <p14:tracePt t="8196" x="3516313" y="3538538"/>
          <p14:tracePt t="8227" x="3516313" y="3529013"/>
          <p14:tracePt t="8358" x="3516313" y="3513138"/>
          <p14:tracePt t="8366" x="3498850" y="3513138"/>
          <p14:tracePt t="8375" x="3498850" y="3505200"/>
          <p14:tracePt t="8392" x="3498850" y="3489325"/>
          <p14:tracePt t="8400" x="3498850" y="3481388"/>
          <p14:tracePt t="8408" x="3498850" y="3465513"/>
          <p14:tracePt t="8417" x="3498850" y="3457575"/>
          <p14:tracePt t="8425" x="3498850" y="3441700"/>
          <p14:tracePt t="8433" x="3498850" y="3416300"/>
          <p14:tracePt t="8442" x="3498850" y="3400425"/>
          <p14:tracePt t="8450" x="3498850" y="3376613"/>
          <p14:tracePt t="8458" x="3498850" y="3368675"/>
          <p14:tracePt t="8467" x="3516313" y="3344863"/>
          <p14:tracePt t="8475" x="3524250" y="3303588"/>
          <p14:tracePt t="8483" x="3524250" y="3295650"/>
          <p14:tracePt t="8492" x="3540125" y="3248025"/>
          <p14:tracePt t="8500" x="3540125" y="3232150"/>
          <p14:tracePt t="8508" x="3548063" y="3198813"/>
          <p14:tracePt t="8517" x="3548063" y="3175000"/>
          <p14:tracePt t="8525" x="3548063" y="3135313"/>
          <p14:tracePt t="8533" x="3563938" y="3109913"/>
          <p14:tracePt t="8541" x="3563938" y="3078163"/>
          <p14:tracePt t="8550" x="3563938" y="3054350"/>
          <p14:tracePt t="8558" x="3563938" y="3005138"/>
          <p14:tracePt t="8566" x="3563938" y="2981325"/>
          <p14:tracePt t="8575" x="3563938" y="2957513"/>
          <p14:tracePt t="8583" x="3563938" y="2917825"/>
          <p14:tracePt t="8591" x="3563938" y="2884488"/>
          <p14:tracePt t="8600" x="3563938" y="2844800"/>
          <p14:tracePt t="8608" x="3548063" y="2820988"/>
          <p14:tracePt t="8616" x="3540125" y="2797175"/>
          <p14:tracePt t="8625" x="3524250" y="2771775"/>
          <p14:tracePt t="8633" x="3516313" y="2740025"/>
          <p14:tracePt t="8642" x="3498850" y="2724150"/>
          <p14:tracePt t="8650" x="3490913" y="2700338"/>
          <p14:tracePt t="8658" x="3475038" y="2674938"/>
          <p14:tracePt t="8667" x="3467100" y="2651125"/>
          <p14:tracePt t="8675" x="3427413" y="2627313"/>
          <p14:tracePt t="8683" x="3419475" y="2627313"/>
          <p14:tracePt t="8692" x="3354388" y="2603500"/>
          <p14:tracePt t="8700" x="3322638" y="2595563"/>
          <p14:tracePt t="8708" x="3273425" y="2595563"/>
          <p14:tracePt t="8716" x="3233738" y="2578100"/>
          <p14:tracePt t="8725" x="3176588" y="2578100"/>
          <p14:tracePt t="8733" x="3113088" y="2578100"/>
          <p14:tracePt t="8742" x="3055938" y="2578100"/>
          <p14:tracePt t="8750" x="2990850" y="2578100"/>
          <p14:tracePt t="8758" x="2943225" y="2578100"/>
          <p14:tracePt t="8767" x="2886075" y="2595563"/>
          <p14:tracePt t="8775" x="2838450" y="2619375"/>
          <p14:tracePt t="8783" x="2798763" y="2643188"/>
          <p14:tracePt t="8792" x="2749550" y="2667000"/>
          <p14:tracePt t="8800" x="2725738" y="2674938"/>
          <p14:tracePt t="8808" x="2701925" y="2700338"/>
          <p14:tracePt t="8816" x="2668588" y="2724150"/>
          <p14:tracePt t="8825" x="2652713" y="2740025"/>
          <p14:tracePt t="8833" x="2628900" y="2763838"/>
          <p14:tracePt t="8841" x="2605088" y="2797175"/>
          <p14:tracePt t="8850" x="2605088" y="2820988"/>
          <p14:tracePt t="8858" x="2597150" y="2844800"/>
          <p14:tracePt t="8867" x="2597150" y="2884488"/>
          <p14:tracePt t="8875" x="2597150" y="2917825"/>
          <p14:tracePt t="8883" x="2597150" y="2965450"/>
          <p14:tracePt t="8892" x="2597150" y="3014663"/>
          <p14:tracePt t="8900" x="2597150" y="3062288"/>
          <p14:tracePt t="8908" x="2597150" y="3135313"/>
          <p14:tracePt t="8917" x="2597150" y="3182938"/>
          <p14:tracePt t="8925" x="2605088" y="3224213"/>
          <p14:tracePt t="8933" x="2605088" y="3248025"/>
          <p14:tracePt t="8941" x="2644775" y="3319463"/>
          <p14:tracePt t="8950" x="2652713" y="3344863"/>
          <p14:tracePt t="8958" x="2668588" y="3368675"/>
          <p14:tracePt t="8967" x="2693988" y="3400425"/>
          <p14:tracePt t="8975" x="2717800" y="3441700"/>
          <p14:tracePt t="8983" x="2725738" y="3457575"/>
          <p14:tracePt t="8991" x="2765425" y="3489325"/>
          <p14:tracePt t="9000" x="2773363" y="3505200"/>
          <p14:tracePt t="9008" x="2814638" y="3529013"/>
          <p14:tracePt t="9017" x="2846388" y="3554413"/>
          <p14:tracePt t="9025" x="2886075" y="3562350"/>
          <p14:tracePt t="9033" x="2935288" y="3578225"/>
          <p14:tracePt t="10048" x="3330575" y="1757363"/>
          <p14:tracePt t="10060" x="3306763" y="1781175"/>
          <p14:tracePt t="10061" x="3273425" y="1804988"/>
          <p14:tracePt t="10068" x="3249613" y="1828800"/>
          <p14:tracePt t="10076" x="3225800" y="1870075"/>
          <p14:tracePt t="10083" x="3201988" y="1901825"/>
          <p14:tracePt t="10092" x="3176588" y="1941513"/>
          <p14:tracePt t="10100" x="3152775" y="1974850"/>
          <p14:tracePt t="10108" x="3128963" y="2014538"/>
          <p14:tracePt t="10116" x="3105150" y="2046288"/>
          <p14:tracePt t="10125" x="3087688" y="2095500"/>
          <p14:tracePt t="10133" x="3087688" y="2119313"/>
          <p14:tracePt t="10141" x="3063875" y="2159000"/>
          <p14:tracePt t="10150" x="3055938" y="2208213"/>
          <p14:tracePt t="10158" x="3055938" y="2232025"/>
          <p14:tracePt t="10166" x="3040063" y="2255838"/>
          <p14:tracePt t="10175" x="3040063" y="2312988"/>
          <p14:tracePt t="10183" x="3040063" y="2352675"/>
          <p14:tracePt t="10191" x="3040063" y="2378075"/>
          <p14:tracePt t="10200" x="3040063" y="2401888"/>
          <p14:tracePt t="10208" x="3040063" y="2449513"/>
          <p14:tracePt t="10216" x="3040063" y="2473325"/>
          <p14:tracePt t="10225" x="3040063" y="2498725"/>
          <p14:tracePt t="10233" x="3040063" y="2530475"/>
          <p14:tracePt t="10241" x="3040063" y="2554288"/>
          <p14:tracePt t="10250" x="3055938" y="2578100"/>
          <p14:tracePt t="10258" x="3055938" y="2595563"/>
          <p14:tracePt t="10266" x="3063875" y="2619375"/>
          <p14:tracePt t="10275" x="3079750" y="2627313"/>
          <p14:tracePt t="10283" x="3087688" y="2643188"/>
          <p14:tracePt t="10291" x="3105150" y="2667000"/>
          <p14:tracePt t="10300" x="3113088" y="2674938"/>
          <p14:tracePt t="10308" x="3128963" y="2692400"/>
          <p14:tracePt t="10316" x="3136900" y="2700338"/>
          <p14:tracePt t="10325" x="3152775" y="2716213"/>
          <p14:tracePt t="10333" x="3176588" y="2740025"/>
          <p14:tracePt t="10341" x="3184525" y="2747963"/>
          <p14:tracePt t="10350" x="3201988" y="2771775"/>
          <p14:tracePt t="10358" x="3225800" y="2787650"/>
          <p14:tracePt t="10366" x="3233738" y="2797175"/>
          <p14:tracePt t="10375" x="3257550" y="2813050"/>
          <p14:tracePt t="10383" x="3273425" y="2820988"/>
          <p14:tracePt t="10391" x="3297238" y="2836863"/>
          <p14:tracePt t="10400" x="3306763" y="2844800"/>
          <p14:tracePt t="10408" x="3322638" y="2860675"/>
          <p14:tracePt t="10416" x="3370263" y="2868613"/>
          <p14:tracePt t="10425" x="3378200" y="2884488"/>
          <p14:tracePt t="10433" x="3402013" y="2884488"/>
          <p14:tracePt t="10441" x="3427413" y="2884488"/>
          <p14:tracePt t="10450" x="3451225" y="2884488"/>
          <p14:tracePt t="10458" x="3467100" y="2884488"/>
          <p14:tracePt t="10466" x="3490913" y="2884488"/>
          <p14:tracePt t="10475" x="3516313" y="2884488"/>
          <p14:tracePt t="10483" x="3524250" y="2868613"/>
          <p14:tracePt t="10491" x="3548063" y="2868613"/>
          <p14:tracePt t="10500" x="3563938" y="2860675"/>
          <p14:tracePt t="10508" x="3571875" y="2836863"/>
          <p14:tracePt t="10516" x="3587750" y="2820988"/>
          <p14:tracePt t="10525" x="3595688" y="2813050"/>
          <p14:tracePt t="10533" x="3613150" y="2787650"/>
          <p14:tracePt t="10541" x="3613150" y="2771775"/>
          <p14:tracePt t="10550" x="3621088" y="2747963"/>
          <p14:tracePt t="10558" x="3621088" y="2740025"/>
          <p14:tracePt t="10566" x="3621088" y="2716213"/>
          <p14:tracePt t="10575" x="3621088" y="2692400"/>
          <p14:tracePt t="10583" x="3621088" y="2674938"/>
          <p14:tracePt t="10591" x="3621088" y="2651125"/>
          <p14:tracePt t="10600" x="3621088" y="2627313"/>
          <p14:tracePt t="10608" x="3613150" y="2619375"/>
          <p14:tracePt t="10616" x="3595688" y="2595563"/>
          <p14:tracePt t="10625" x="3587750" y="2578100"/>
          <p14:tracePt t="10633" x="3563938" y="2570163"/>
          <p14:tracePt t="10641" x="3548063" y="2554288"/>
          <p14:tracePt t="10650" x="3524250" y="2530475"/>
          <p14:tracePt t="10658" x="3490913" y="2522538"/>
          <p14:tracePt t="10666" x="3467100" y="2506663"/>
          <p14:tracePt t="10675" x="3443288" y="2498725"/>
          <p14:tracePt t="10683" x="3419475" y="2498725"/>
          <p14:tracePt t="10691" x="3378200" y="2498725"/>
          <p14:tracePt t="10700" x="3354388" y="2498725"/>
          <p14:tracePt t="10708" x="3306763" y="2498725"/>
          <p14:tracePt t="10716" x="3297238" y="2498725"/>
          <p14:tracePt t="10725" x="3257550" y="2498725"/>
          <p14:tracePt t="10733" x="3233738" y="2498725"/>
          <p14:tracePt t="10741" x="3209925" y="2498725"/>
          <p14:tracePt t="10750" x="3160713" y="2506663"/>
          <p14:tracePt t="10758" x="3128963" y="2522538"/>
          <p14:tracePt t="10766" x="3105150" y="2546350"/>
          <p14:tracePt t="10775" x="3079750" y="2554288"/>
          <p14:tracePt t="10783" x="3055938" y="2578100"/>
          <p14:tracePt t="10791" x="3016250" y="2619375"/>
          <p14:tracePt t="10799" x="2982913" y="2651125"/>
          <p14:tracePt t="10808" x="2943225" y="2674938"/>
          <p14:tracePt t="10816" x="2935288" y="2700338"/>
          <p14:tracePt t="10825" x="2911475" y="2740025"/>
          <p14:tracePt t="10833" x="2886075" y="2771775"/>
          <p14:tracePt t="10841" x="2846388" y="2820988"/>
          <p14:tracePt t="10850" x="2838450" y="2860675"/>
          <p14:tracePt t="10858" x="2838450" y="2884488"/>
          <p14:tracePt t="10867" x="2822575" y="2909888"/>
          <p14:tracePt t="10875" x="2822575" y="2957513"/>
          <p14:tracePt t="10883" x="2814638" y="2989263"/>
          <p14:tracePt t="10891" x="2814638" y="3014663"/>
          <p14:tracePt t="10900" x="2814638" y="3038475"/>
          <p14:tracePt t="10908" x="2814638" y="3062288"/>
          <p14:tracePt t="10916" x="2814638" y="3101975"/>
          <p14:tracePt t="10925" x="2814638" y="3127375"/>
          <p14:tracePt t="10933" x="2822575" y="3135313"/>
          <p14:tracePt t="10941" x="2846388" y="3182938"/>
          <p14:tracePt t="10950" x="2862263" y="3198813"/>
          <p14:tracePt t="10958" x="2886075" y="3224213"/>
          <p14:tracePt t="10966" x="2911475" y="3248025"/>
          <p14:tracePt t="10975" x="2935288" y="3255963"/>
          <p14:tracePt t="10983" x="2959100" y="3271838"/>
          <p14:tracePt t="10991" x="2982913" y="3295650"/>
          <p14:tracePt t="11000" x="3008313" y="3303588"/>
          <p14:tracePt t="11008" x="3032125" y="3319463"/>
          <p14:tracePt t="11016" x="3055938" y="3319463"/>
          <p14:tracePt t="11025" x="3063875" y="3328988"/>
          <p14:tracePt t="11033" x="3087688" y="3328988"/>
          <p14:tracePt t="11041" x="3128963" y="3344863"/>
          <p14:tracePt t="11050" x="3152775" y="3344863"/>
          <p14:tracePt t="11058" x="3184525" y="3344863"/>
          <p14:tracePt t="11066" x="3225800" y="3344863"/>
          <p14:tracePt t="12081" x="3854450" y="2578100"/>
          <p14:tracePt t="12095" x="3902075" y="2554288"/>
          <p14:tracePt t="12101" x="3927475" y="2530475"/>
          <p14:tracePt t="12110" x="3935413" y="2522538"/>
          <p14:tracePt t="12118" x="3951288" y="2506663"/>
          <p14:tracePt t="12126" x="3959225" y="2482850"/>
          <p14:tracePt t="12134" x="3975100" y="2473325"/>
          <p14:tracePt t="12142" x="3975100" y="2457450"/>
          <p14:tracePt t="12151" x="3983038" y="2449513"/>
          <p14:tracePt t="12159" x="3983038" y="2433638"/>
          <p14:tracePt t="12167" x="3983038" y="2409825"/>
          <p14:tracePt t="12175" x="3983038" y="2401888"/>
          <p14:tracePt t="12184" x="3983038" y="2378075"/>
          <p14:tracePt t="12192" x="3983038" y="2360613"/>
          <p14:tracePt t="12200" x="3983038" y="2336800"/>
          <p14:tracePt t="12209" x="3975100" y="2312988"/>
          <p14:tracePt t="12217" x="3959225" y="2289175"/>
          <p14:tracePt t="12225" x="3951288" y="2281238"/>
          <p14:tracePt t="12234" x="3951288" y="2263775"/>
          <p14:tracePt t="12242" x="3935413" y="2239963"/>
          <p14:tracePt t="12250" x="3935413" y="2232025"/>
          <p14:tracePt t="12259" x="3927475" y="2216150"/>
          <p14:tracePt t="12275" x="3927475" y="2208213"/>
          <p14:tracePt t="12283" x="3910013" y="2208213"/>
          <p14:tracePt t="12300" x="3902075" y="2192338"/>
          <p14:tracePt t="12317" x="3886200" y="2192338"/>
          <p14:tracePt t="12325" x="3878263" y="2192338"/>
          <p14:tracePt t="12333" x="3862388" y="2192338"/>
          <p14:tracePt t="12350" x="3838575" y="2192338"/>
          <p14:tracePt t="12358" x="3830638" y="2192338"/>
          <p14:tracePt t="12367" x="3805238" y="2192338"/>
          <p14:tracePt t="12375" x="3765550" y="2192338"/>
          <p14:tracePt t="12383" x="3741738" y="2192338"/>
          <p14:tracePt t="12392" x="3709988" y="2208213"/>
          <p14:tracePt t="12400" x="3668713" y="2216150"/>
          <p14:tracePt t="12408" x="3636963" y="2232025"/>
          <p14:tracePt t="12417" x="3595688" y="2239963"/>
          <p14:tracePt t="12425" x="3540125" y="2263775"/>
          <p14:tracePt t="12433" x="3490913" y="2281238"/>
          <p14:tracePt t="12442" x="3443288" y="2305050"/>
          <p14:tracePt t="12450" x="3378200" y="2312988"/>
          <p14:tracePt t="12458" x="3346450" y="2336800"/>
          <p14:tracePt t="12467" x="3281363" y="2352675"/>
          <p14:tracePt t="12475" x="3249613" y="2378075"/>
          <p14:tracePt t="12483" x="3209925" y="2401888"/>
          <p14:tracePt t="12492" x="3136900" y="2449513"/>
          <p14:tracePt t="12500" x="3105150" y="2473325"/>
          <p14:tracePt t="12508" x="3079750" y="2498725"/>
          <p14:tracePt t="12517" x="3063875" y="2506663"/>
          <p14:tracePt t="12525" x="3032125" y="2546350"/>
          <p14:tracePt t="12533" x="3016250" y="2570163"/>
          <p14:tracePt t="12541" x="2990850" y="2595563"/>
          <p14:tracePt t="12550" x="2982913" y="2619375"/>
          <p14:tracePt t="12558" x="2967038" y="2643188"/>
          <p14:tracePt t="12566" x="2959100" y="2651125"/>
          <p14:tracePt t="12575" x="2943225" y="2674938"/>
          <p14:tracePt t="12583" x="2943225" y="2716213"/>
          <p14:tracePt t="12591" x="2943225" y="2724150"/>
          <p14:tracePt t="12600" x="2935288" y="2763838"/>
          <p14:tracePt t="12608" x="2935288" y="2797175"/>
          <p14:tracePt t="12617" x="2935288" y="2820988"/>
          <p14:tracePt t="12625" x="2935288" y="2860675"/>
          <p14:tracePt t="12633" x="2935288" y="2892425"/>
          <p14:tracePt t="12641" x="2935288" y="2917825"/>
          <p14:tracePt t="12650" x="2943225" y="2957513"/>
          <p14:tracePt t="12658" x="2959100" y="2981325"/>
          <p14:tracePt t="12667" x="2982913" y="3014663"/>
          <p14:tracePt t="12675" x="2990850" y="3038475"/>
          <p14:tracePt t="12683" x="3008313" y="3062288"/>
          <p14:tracePt t="12691" x="3032125" y="3086100"/>
          <p14:tracePt t="12700" x="3040063" y="3101975"/>
          <p14:tracePt t="12708" x="3063875" y="3127375"/>
          <p14:tracePt t="12716" x="3105150" y="3151188"/>
          <p14:tracePt t="12725" x="3128963" y="3159125"/>
          <p14:tracePt t="12733" x="3160713" y="3175000"/>
          <p14:tracePt t="12741" x="3176588" y="3175000"/>
          <p14:tracePt t="12750" x="3209925" y="3182938"/>
          <p14:tracePt t="12758" x="3233738" y="3198813"/>
          <p14:tracePt t="12767" x="3257550" y="3198813"/>
          <p14:tracePt t="12775" x="3281363" y="3198813"/>
          <p14:tracePt t="12783" x="3306763" y="3206750"/>
          <p14:tracePt t="12791" x="3322638" y="3206750"/>
          <p14:tracePt t="12800" x="3330575" y="3206750"/>
          <p14:tracePt t="12817" x="3346450" y="3206750"/>
          <p14:tracePt t="12833" x="3354388" y="3206750"/>
          <p14:tracePt t="12850" x="3370263" y="3206750"/>
          <p14:tracePt t="12858" x="3370263" y="3198813"/>
          <p14:tracePt t="12874" x="3378200" y="3182938"/>
          <p14:tracePt t="12882" x="3378200" y="3175000"/>
          <p14:tracePt t="12890" x="3378200" y="3159125"/>
          <p14:tracePt t="12898" x="3394075" y="3135313"/>
          <p14:tracePt t="12906" x="3394075" y="3127375"/>
          <p14:tracePt t="12914" x="3394075" y="3101975"/>
          <p14:tracePt t="12923" x="3394075" y="3086100"/>
          <p14:tracePt t="12937" x="3394075" y="3062288"/>
          <p14:tracePt t="12946" x="3402013" y="3038475"/>
          <p14:tracePt t="12954" x="3402013" y="3030538"/>
          <p14:tracePt t="12962" x="3402013" y="3014663"/>
          <p14:tracePt t="12971" x="3402013" y="2989263"/>
          <p14:tracePt t="12979" x="3402013" y="2981325"/>
          <p14:tracePt t="12987" x="3402013" y="2965450"/>
          <p14:tracePt t="12996" x="3402013" y="2933700"/>
          <p14:tracePt t="13004" x="3402013" y="2917825"/>
          <p14:tracePt t="13013" x="3402013" y="2909888"/>
          <p14:tracePt t="13021" x="3402013" y="2892425"/>
          <p14:tracePt t="13029" x="3402013" y="2868613"/>
          <p14:tracePt t="13037" x="3394075" y="2844800"/>
          <p14:tracePt t="13046" x="3378200" y="2836863"/>
          <p14:tracePt t="13054" x="3370263" y="2797175"/>
          <p14:tracePt t="13062" x="3354388" y="2787650"/>
          <p14:tracePt t="13071" x="3330575" y="2740025"/>
          <p14:tracePt t="13079" x="3306763" y="2716213"/>
          <p14:tracePt t="13087" x="3281363" y="2700338"/>
          <p14:tracePt t="13096" x="3249613" y="2674938"/>
          <p14:tracePt t="14119" x="3644900" y="3328988"/>
          <p14:tracePt t="14200" x="3660775" y="3328988"/>
          <p14:tracePt t="14225" x="3660775" y="3319463"/>
          <p14:tracePt t="14242" x="3660775" y="3303588"/>
          <p14:tracePt t="14250" x="3668713" y="3279775"/>
          <p14:tracePt t="14257" x="3684588" y="3271838"/>
          <p14:tracePt t="14265" x="3692525" y="3248025"/>
          <p14:tracePt t="14273" x="3709988" y="3232150"/>
          <p14:tracePt t="14282" x="3717925" y="3206750"/>
          <p14:tracePt t="14290" x="3741738" y="3175000"/>
          <p14:tracePt t="14298" x="3765550" y="3151188"/>
          <p14:tracePt t="14306" x="3789363" y="3109913"/>
          <p14:tracePt t="14314" x="3814763" y="3101975"/>
          <p14:tracePt t="14322" x="3838575" y="3078163"/>
          <p14:tracePt t="14330" x="3878263" y="3062288"/>
          <p14:tracePt t="14345" x="3886200" y="3054350"/>
          <p14:tracePt t="14354" x="3910013" y="3038475"/>
          <p14:tracePt t="14362" x="3951288" y="3038475"/>
          <p14:tracePt t="14370" x="3975100" y="3030538"/>
          <p14:tracePt t="14379" x="4006850" y="3014663"/>
          <p14:tracePt t="14388" x="4024313" y="3014663"/>
          <p14:tracePt t="14396" x="4032250" y="3014663"/>
          <p14:tracePt t="14404" x="4048125" y="3014663"/>
          <p14:tracePt t="14437" x="4056063" y="3014663"/>
          <p14:tracePt t="14501" x="4056063" y="3030538"/>
          <p14:tracePt t="14509" x="4056063" y="3038475"/>
          <p14:tracePt t="14534" x="4056063" y="3054350"/>
          <p14:tracePt t="14567" x="4056063" y="3062288"/>
          <p14:tracePt t="14645" x="4056063" y="3054350"/>
          <p14:tracePt t="14654" x="4071938" y="3054350"/>
          <p14:tracePt t="14662" x="4087813" y="3038475"/>
          <p14:tracePt t="14671" x="4095750" y="3030538"/>
          <p14:tracePt t="14679" x="4111625" y="3005138"/>
          <p14:tracePt t="14687" x="4121150" y="2989263"/>
          <p14:tracePt t="14695" x="4144963" y="2965450"/>
          <p14:tracePt t="14704" x="4168775" y="2933700"/>
          <p14:tracePt t="14712" x="4184650" y="2917825"/>
          <p14:tracePt t="14720" x="4192588" y="2884488"/>
          <p14:tracePt t="14729" x="4208463" y="2868613"/>
          <p14:tracePt t="14737" x="4217988" y="2836863"/>
          <p14:tracePt t="14746" x="4241800" y="2763838"/>
          <p14:tracePt t="14754" x="4241800" y="2724150"/>
          <p14:tracePt t="14762" x="4241800" y="2716213"/>
          <p14:tracePt t="14771" x="4241800" y="2674938"/>
          <p14:tracePt t="14779" x="4241800" y="2627313"/>
          <p14:tracePt t="14787" x="4241800" y="2619375"/>
          <p14:tracePt t="14796" x="4241800" y="2570163"/>
          <p14:tracePt t="14804" x="4241800" y="2530475"/>
          <p14:tracePt t="14812" x="4233863" y="2506663"/>
          <p14:tracePt t="14821" x="4217988" y="2482850"/>
          <p14:tracePt t="14829" x="4208463" y="2457450"/>
          <p14:tracePt t="14837" x="4184650" y="2433638"/>
          <p14:tracePt t="14846" x="4160838" y="2409825"/>
          <p14:tracePt t="14854" x="4144963" y="2401888"/>
          <p14:tracePt t="14863" x="4121150" y="2386013"/>
          <p14:tracePt t="14871" x="4095750" y="2360613"/>
          <p14:tracePt t="14879" x="4056063" y="2352675"/>
          <p14:tracePt t="14887" x="4032250" y="2336800"/>
          <p14:tracePt t="14896" x="3998913" y="2328863"/>
          <p14:tracePt t="14904" x="3959225" y="2312988"/>
          <p14:tracePt t="14912" x="3927475" y="2312988"/>
          <p14:tracePt t="14921" x="3902075" y="2312988"/>
          <p14:tracePt t="14929" x="3878263" y="2312988"/>
          <p14:tracePt t="14937" x="3838575" y="2312988"/>
          <p14:tracePt t="14946" x="3814763" y="2312988"/>
          <p14:tracePt t="14954" x="3789363" y="2312988"/>
          <p14:tracePt t="14962" x="3765550" y="2312988"/>
          <p14:tracePt t="14971" x="3757613" y="2312988"/>
          <p14:tracePt t="14979" x="3741738" y="2312988"/>
          <p14:tracePt t="14987" x="3733800" y="2328863"/>
          <p14:tracePt t="14996" x="3717925" y="2328863"/>
          <p14:tracePt t="15004" x="3709988" y="2336800"/>
          <p14:tracePt t="15012" x="3692525" y="2352675"/>
          <p14:tracePt t="15020" x="3684588" y="2360613"/>
          <p14:tracePt t="15029" x="3668713" y="2378075"/>
          <p14:tracePt t="15037" x="3668713" y="2386013"/>
          <p14:tracePt t="15045" x="3660775" y="2409825"/>
          <p14:tracePt t="15054" x="3660775" y="2425700"/>
          <p14:tracePt t="15062" x="3660775" y="2457450"/>
          <p14:tracePt t="15071" x="3660775" y="2473325"/>
          <p14:tracePt t="15079" x="3660775" y="2506663"/>
          <p14:tracePt t="15087" x="3660775" y="2570163"/>
          <p14:tracePt t="15096" x="3660775" y="2595563"/>
          <p14:tracePt t="15104" x="3660775" y="2619375"/>
          <p14:tracePt t="15112" x="3660775" y="2643188"/>
          <p14:tracePt t="15121" x="3660775" y="2667000"/>
          <p14:tracePt t="15129" x="3660775" y="2692400"/>
          <p14:tracePt t="16152" x="4459288" y="2409825"/>
          <p14:tracePt t="16160" x="4435475" y="2386013"/>
          <p14:tracePt t="16164" x="4410075" y="2360613"/>
          <p14:tracePt t="16172" x="4402138" y="2352675"/>
          <p14:tracePt t="16180" x="4378325" y="2336800"/>
          <p14:tracePt t="16189" x="4362450" y="2328863"/>
          <p14:tracePt t="16197" x="4338638" y="2328863"/>
          <p14:tracePt t="16214" x="4313238" y="2328863"/>
          <p14:tracePt t="16222" x="4305300" y="2328863"/>
          <p14:tracePt t="16231" x="4289425" y="2328863"/>
          <p14:tracePt t="16239" x="4281488" y="2328863"/>
          <p14:tracePt t="16247" x="4265613" y="2328863"/>
          <p14:tracePt t="16256" x="4257675" y="2328863"/>
          <p14:tracePt t="16280" x="4241800" y="2328863"/>
          <p14:tracePt t="16289" x="4241800" y="2336800"/>
          <p14:tracePt t="16297" x="4241800" y="2352675"/>
          <p14:tracePt t="16306" x="4241800" y="2378075"/>
          <p14:tracePt t="16314" x="4241800" y="2386013"/>
          <p14:tracePt t="16324" x="4241800" y="2425700"/>
          <p14:tracePt t="16331" x="4257675" y="2457450"/>
          <p14:tracePt t="16340" x="4265613" y="2482850"/>
          <p14:tracePt t="16348" x="4281488" y="2506663"/>
          <p14:tracePt t="16356" x="4289425" y="2530475"/>
          <p14:tracePt t="16365" x="4313238" y="2570163"/>
          <p14:tracePt t="16373" x="4330700" y="2578100"/>
          <p14:tracePt t="16382" x="4354513" y="2619375"/>
          <p14:tracePt t="16390" x="4362450" y="2627313"/>
          <p14:tracePt t="16398" x="4378325" y="2643188"/>
          <p14:tracePt t="16406" x="4386263" y="2643188"/>
          <p14:tracePt t="16415" x="4402138" y="2651125"/>
          <p14:tracePt t="16439" x="4410075" y="2651125"/>
          <p14:tracePt t="16480" x="4410075" y="2643188"/>
          <p14:tracePt t="16488" x="4410075" y="2627313"/>
          <p14:tracePt t="16496" x="4410075" y="2603500"/>
          <p14:tracePt t="16505" x="4410075" y="2578100"/>
          <p14:tracePt t="16513" x="4402138" y="2554288"/>
          <p14:tracePt t="16521" x="4378325" y="2530475"/>
          <p14:tracePt t="16529" x="4354513" y="2506663"/>
          <p14:tracePt t="16538" x="4313238" y="2482850"/>
          <p14:tracePt t="16546" x="4281488" y="2457450"/>
          <p14:tracePt t="16554" x="4241800" y="2433638"/>
          <p14:tracePt t="16563" x="4208463" y="2409825"/>
          <p14:tracePt t="16571" x="4160838" y="2401888"/>
          <p14:tracePt t="16579" x="4137025" y="2386013"/>
          <p14:tracePt t="16588" x="4095750" y="2386013"/>
          <p14:tracePt t="16596" x="4048125" y="2378075"/>
          <p14:tracePt t="16604" x="4032250" y="2378075"/>
          <p14:tracePt t="16613" x="3975100" y="2378075"/>
          <p14:tracePt t="16621" x="3951288" y="2378075"/>
          <p14:tracePt t="16630" x="3927475" y="2401888"/>
          <p14:tracePt t="16638" x="3902075" y="2425700"/>
          <p14:tracePt t="16646" x="3878263" y="2457450"/>
          <p14:tracePt t="16655" x="3854450" y="2482850"/>
          <p14:tracePt t="16663" x="3830638" y="2530475"/>
          <p14:tracePt t="16671" x="3805238" y="2570163"/>
          <p14:tracePt t="16679" x="3789363" y="2619375"/>
          <p14:tracePt t="16688" x="3781425" y="2667000"/>
          <p14:tracePt t="16696" x="3765550" y="2724150"/>
          <p14:tracePt t="16704" x="3765550" y="2771775"/>
          <p14:tracePt t="16713" x="3765550" y="2820988"/>
          <p14:tracePt t="16721" x="3765550" y="2868613"/>
          <p14:tracePt t="16729" x="3765550" y="2892425"/>
          <p14:tracePt t="16738" x="3765550" y="2933700"/>
          <p14:tracePt t="16746" x="3765550" y="2981325"/>
          <p14:tracePt t="16754" x="3765550" y="3005138"/>
          <p14:tracePt t="16763" x="3781425" y="3038475"/>
          <p14:tracePt t="16771" x="3789363" y="3062288"/>
          <p14:tracePt t="16780" x="3814763" y="3101975"/>
          <p14:tracePt t="16788" x="3830638" y="3109913"/>
          <p14:tracePt t="16796" x="3854450" y="3151188"/>
          <p14:tracePt t="16805" x="3862388" y="3159125"/>
          <p14:tracePt t="16813" x="3878263" y="3175000"/>
          <p14:tracePt t="16822" x="3886200" y="3182938"/>
          <p14:tracePt t="16830" x="3902075" y="3182938"/>
          <p14:tracePt t="16838" x="3902075" y="3198813"/>
          <p14:tracePt t="16846" x="3910013" y="3198813"/>
          <p14:tracePt t="16871" x="3927475" y="3198813"/>
          <p14:tracePt t="17105" x="3935413" y="3182938"/>
          <p14:tracePt t="17114" x="3935413" y="3175000"/>
          <p14:tracePt t="17122" x="3951288" y="3159125"/>
          <p14:tracePt t="17138" x="3975100" y="3135313"/>
          <p14:tracePt t="17154" x="3983038" y="3109913"/>
          <p14:tracePt t="17162" x="3998913" y="3086100"/>
          <p14:tracePt t="17171" x="4024313" y="3054350"/>
          <p14:tracePt t="18192" x="4024313" y="2232025"/>
          <p14:tracePt t="18207" x="4032250" y="2216150"/>
          <p14:tracePt t="18208" x="4048125" y="2216150"/>
          <p14:tracePt t="18214" x="4071938" y="2208213"/>
          <p14:tracePt t="18222" x="4087813" y="2208213"/>
          <p14:tracePt t="18230" x="4111625" y="2192338"/>
          <p14:tracePt t="18238" x="4137025" y="2184400"/>
          <p14:tracePt t="18247" x="4160838" y="2184400"/>
          <p14:tracePt t="18255" x="4168775" y="2184400"/>
          <p14:tracePt t="18263" x="4192588" y="2184400"/>
          <p14:tracePt t="18271" x="4208463" y="2184400"/>
          <p14:tracePt t="18279" x="4217988" y="2184400"/>
          <p14:tracePt t="18288" x="4233863" y="2184400"/>
          <p14:tracePt t="18296" x="4241800" y="2184400"/>
          <p14:tracePt t="18329" x="4257675" y="2184400"/>
          <p14:tracePt t="18367" x="4257675" y="2192338"/>
          <p14:tracePt t="18375" x="4257675" y="2208213"/>
          <p14:tracePt t="18383" x="4241800" y="2216150"/>
          <p14:tracePt t="18392" x="4233863" y="2232025"/>
          <p14:tracePt t="18400" x="4217988" y="2239963"/>
          <p14:tracePt t="18408" x="4208463" y="2255838"/>
          <p14:tracePt t="18417" x="4192588" y="2263775"/>
          <p14:tracePt t="18425" x="4184650" y="2281238"/>
          <p14:tracePt t="18433" x="4184650" y="2289175"/>
          <p14:tracePt t="18442" x="4160838" y="2305050"/>
          <p14:tracePt t="18450" x="4144963" y="2312988"/>
          <p14:tracePt t="18458" x="4137025" y="2352675"/>
          <p14:tracePt t="18466" x="4121150" y="2360613"/>
          <p14:tracePt t="18475" x="4121150" y="2401888"/>
          <p14:tracePt t="18483" x="4111625" y="2433638"/>
          <p14:tracePt t="18492" x="4111625" y="2473325"/>
          <p14:tracePt t="18500" x="4095750" y="2498725"/>
          <p14:tracePt t="18508" x="4095750" y="2554288"/>
          <p14:tracePt t="18517" x="4095750" y="2578100"/>
          <p14:tracePt t="18525" x="4095750" y="2619375"/>
          <p14:tracePt t="18533" x="4095750" y="2651125"/>
          <p14:tracePt t="18541" x="4095750" y="2674938"/>
          <p14:tracePt t="18550" x="4095750" y="2700338"/>
          <p14:tracePt t="18558" x="4095750" y="2724150"/>
          <p14:tracePt t="18566" x="4095750" y="2747963"/>
          <p14:tracePt t="18575" x="4095750" y="2763838"/>
          <p14:tracePt t="18583" x="4111625" y="2787650"/>
          <p14:tracePt t="18591" x="4111625" y="2813050"/>
          <p14:tracePt t="18600" x="4121150" y="2820988"/>
          <p14:tracePt t="18608" x="4137025" y="2836863"/>
          <p14:tracePt t="18616" x="4137025" y="2860675"/>
          <p14:tracePt t="18625" x="4144963" y="2868613"/>
          <p14:tracePt t="18633" x="4144963" y="2884488"/>
          <p14:tracePt t="18642" x="4144963" y="2892425"/>
          <p14:tracePt t="18650" x="4160838" y="2892425"/>
          <p14:tracePt t="18658" x="4160838" y="2909888"/>
          <p14:tracePt t="18667" x="4160838" y="2917825"/>
          <p14:tracePt t="18675" x="4160838" y="2933700"/>
          <p14:tracePt t="18683" x="4160838" y="2941638"/>
          <p14:tracePt t="18700" x="4160838" y="2957513"/>
          <p14:tracePt t="18708" x="4160838" y="2965450"/>
          <p14:tracePt t="18717" x="4160838" y="2981325"/>
          <p14:tracePt t="18725" x="4160838" y="2989263"/>
          <p14:tracePt t="18741" x="4137025" y="3014663"/>
          <p14:tracePt t="18750" x="4121150" y="3030538"/>
          <p14:tracePt t="18758" x="4111625" y="3038475"/>
          <p14:tracePt t="18766" x="4095750" y="3054350"/>
          <p14:tracePt t="18775" x="4087813" y="3062288"/>
          <p14:tracePt t="18783" x="4056063" y="3078163"/>
          <p14:tracePt t="18791" x="4048125" y="3086100"/>
          <p14:tracePt t="18800" x="4024313" y="3101975"/>
          <p14:tracePt t="18808" x="4006850" y="3101975"/>
          <p14:tracePt t="18817" x="3998913" y="3109913"/>
          <p14:tracePt t="18825" x="3983038" y="3109913"/>
          <p14:tracePt t="18833" x="3975100" y="3109913"/>
          <p14:tracePt t="18841" x="3959225" y="3127375"/>
          <p14:tracePt t="18850" x="3951288" y="3127375"/>
          <p14:tracePt t="18875" x="3935413" y="3127375"/>
          <p14:tracePt t="18945" x="3951288" y="3127375"/>
          <p14:tracePt t="18954" x="3959225" y="3127375"/>
          <p14:tracePt t="18961" x="3983038" y="3135313"/>
          <p14:tracePt t="18969" x="3998913" y="3135313"/>
          <p14:tracePt t="18977" x="4024313" y="3135313"/>
          <p14:tracePt t="18985" x="4048125" y="3151188"/>
          <p14:tracePt t="18993" x="4071938" y="3151188"/>
          <p14:tracePt t="19002" x="4087813" y="3151188"/>
          <p14:tracePt t="19010" x="4111625" y="3159125"/>
          <p14:tracePt t="19018" x="4121150" y="3159125"/>
          <p14:tracePt t="19034" x="4137025" y="3159125"/>
          <p14:tracePt t="19042" x="4144963" y="3159125"/>
          <p14:tracePt t="19083" x="4144963" y="3175000"/>
          <p14:tracePt t="19636" x="4160838" y="3175000"/>
          <p14:tracePt t="20068" x="4168775" y="3175000"/>
          <p14:tracePt t="20092" x="4168775" y="3159125"/>
          <p14:tracePt t="20108" x="4168775" y="3151188"/>
          <p14:tracePt t="20116" x="4184650" y="3151188"/>
          <p14:tracePt t="21134" x="4716463" y="2482850"/>
          <p14:tracePt t="21150" x="4725988" y="2482850"/>
          <p14:tracePt t="21467" x="4716463" y="2482850"/>
          <p14:tracePt t="21484" x="4700588" y="2482850"/>
          <p14:tracePt t="21492" x="4692650" y="2498725"/>
          <p14:tracePt t="21500" x="4676775" y="2498725"/>
          <p14:tracePt t="21508" x="4668838" y="2498725"/>
          <p14:tracePt t="21517" x="4652963" y="2498725"/>
          <p14:tracePt t="21525" x="4629150" y="2506663"/>
          <p14:tracePt t="21533" x="4595813" y="2506663"/>
          <p14:tracePt t="21542" x="4572000" y="2506663"/>
          <p14:tracePt t="21550" x="4556125" y="2506663"/>
          <p14:tracePt t="21558" x="4532313" y="2506663"/>
          <p14:tracePt t="21566" x="4498975" y="2506663"/>
          <p14:tracePt t="21575" x="4475163" y="2506663"/>
          <p14:tracePt t="21583" x="4459288" y="2506663"/>
          <p14:tracePt t="21591" x="4435475" y="2506663"/>
          <p14:tracePt t="21600" x="4427538" y="2506663"/>
          <p14:tracePt t="21616" x="4410075" y="2506663"/>
          <p14:tracePt t="21649" x="4402138" y="2506663"/>
          <p14:tracePt t="21817" x="4402138" y="2522538"/>
          <p14:tracePt t="21874" x="4386263" y="2522538"/>
          <p14:tracePt t="22216" x="4386263" y="2530475"/>
          <p14:tracePt t="22250" x="4386263" y="2546350"/>
          <p14:tracePt t="23062" x="4386263" y="2554288"/>
          <p14:tracePt t="23071" x="4378325" y="2554288"/>
          <p14:tracePt t="23079" x="4378325" y="2570163"/>
          <p14:tracePt t="23087" x="4378325" y="2578100"/>
          <p14:tracePt t="23096" x="4362450" y="2578100"/>
          <p14:tracePt t="23104" x="4362450" y="2595563"/>
          <p14:tracePt t="23112" x="4362450" y="2603500"/>
          <p14:tracePt t="23137" x="4354513" y="2619375"/>
          <p14:tracePt t="23325" x="4354513" y="2603500"/>
          <p14:tracePt t="23333" x="4362450" y="2603500"/>
          <p14:tracePt t="23341" x="4362450" y="2595563"/>
          <p14:tracePt t="23350" x="4378325" y="2595563"/>
          <p14:tracePt t="23358" x="4378325" y="2578100"/>
          <p14:tracePt t="23367" x="4378325" y="2570163"/>
          <p14:tracePt t="23375" x="4386263" y="2554288"/>
          <p14:tracePt t="23383" x="4402138" y="2554288"/>
          <p14:tracePt t="23391" x="4402138" y="2546350"/>
          <p14:tracePt t="23400" x="4410075" y="2546350"/>
          <p14:tracePt t="23408" x="4410075" y="2530475"/>
          <p14:tracePt t="23416" x="4427538" y="2530475"/>
          <p14:tracePt t="23441" x="4435475" y="2530475"/>
          <p14:tracePt t="23450" x="4435475" y="2522538"/>
          <p14:tracePt t="23477" x="4451350" y="2522538"/>
          <p14:tracePt t="24356" x="4451350" y="2530475"/>
          <p14:tracePt t="24608" x="4451350" y="2546350"/>
          <p14:tracePt t="24654" x="4451350" y="2554288"/>
          <p14:tracePt t="24662" x="4451350" y="2570163"/>
          <p14:tracePt t="25680" x="5064125" y="2263775"/>
          <p14:tracePt t="25695" x="5080000" y="2263775"/>
          <p14:tracePt t="25699" x="5087938" y="2263775"/>
          <p14:tracePt t="25723" x="5103813" y="2263775"/>
          <p14:tracePt t="25764" x="5111750" y="2263775"/>
          <p14:tracePt t="25788" x="5127625" y="2281238"/>
          <p14:tracePt t="25804" x="5137150" y="2289175"/>
          <p14:tracePt t="25812" x="5153025" y="2305050"/>
          <p14:tracePt t="25821" x="5176838" y="2336800"/>
          <p14:tracePt t="25829" x="5184775" y="2352675"/>
          <p14:tracePt t="25838" x="5200650" y="2360613"/>
          <p14:tracePt t="25846" x="5224463" y="2378075"/>
          <p14:tracePt t="25862" x="5233988" y="2386013"/>
          <p14:tracePt t="25879" x="5249863" y="2401888"/>
          <p14:tracePt t="25900" x="5257800" y="2401888"/>
          <p14:tracePt t="25921" x="5257800" y="2409825"/>
          <p14:tracePt t="26073" x="5249863" y="2409825"/>
          <p14:tracePt t="26081" x="5249863" y="2425700"/>
          <p14:tracePt t="26090" x="5233988" y="2425700"/>
          <p14:tracePt t="26106" x="5224463" y="2433638"/>
          <p14:tracePt t="26114" x="5200650" y="2449513"/>
          <p14:tracePt t="26122" x="5176838" y="2457450"/>
          <p14:tracePt t="26130" x="5160963" y="2473325"/>
          <p14:tracePt t="26138" x="5137150" y="2482850"/>
          <p14:tracePt t="26154" x="5111750" y="2506663"/>
          <p14:tracePt t="26162" x="5080000" y="2522538"/>
          <p14:tracePt t="26171" x="5040313" y="2546350"/>
          <p14:tracePt t="26179" x="5014913" y="2554288"/>
          <p14:tracePt t="26187" x="4991100" y="2570163"/>
          <p14:tracePt t="26195" x="4959350" y="2595563"/>
          <p14:tracePt t="26204" x="4910138" y="2619375"/>
          <p14:tracePt t="26212" x="4886325" y="2627313"/>
          <p14:tracePt t="26220" x="4862513" y="2627313"/>
          <p14:tracePt t="26229" x="4838700" y="2643188"/>
          <p14:tracePt t="26237" x="4821238" y="2643188"/>
          <p14:tracePt t="26245" x="4821238" y="2651125"/>
          <p14:tracePt t="26254" x="4813300" y="2651125"/>
          <p14:tracePt t="26262" x="4797425" y="2651125"/>
          <p14:tracePt t="26387" x="4797425" y="2643188"/>
          <p14:tracePt t="26395" x="4813300" y="2627313"/>
          <p14:tracePt t="26404" x="4821238" y="2619375"/>
          <p14:tracePt t="26408" x="4838700" y="2603500"/>
          <p14:tracePt t="26416" x="4846638" y="2595563"/>
          <p14:tracePt t="26425" x="4862513" y="2578100"/>
          <p14:tracePt t="26433" x="4870450" y="2554288"/>
          <p14:tracePt t="26441" x="4894263" y="2546350"/>
          <p14:tracePt t="26450" x="4894263" y="2522538"/>
          <p14:tracePt t="26458" x="4910138" y="2498725"/>
          <p14:tracePt t="26466" x="4918075" y="2482850"/>
          <p14:tracePt t="26475" x="4918075" y="2457450"/>
          <p14:tracePt t="26483" x="4918075" y="2449513"/>
          <p14:tracePt t="26491" x="4918075" y="2425700"/>
          <p14:tracePt t="26500" x="4918075" y="2409825"/>
          <p14:tracePt t="26508" x="4918075" y="2378075"/>
          <p14:tracePt t="26516" x="4894263" y="2360613"/>
          <p14:tracePt t="26525" x="4870450" y="2336800"/>
          <p14:tracePt t="26533" x="4821238" y="2328863"/>
          <p14:tracePt t="26541" x="4773613" y="2305050"/>
          <p14:tracePt t="26550" x="4725988" y="2281238"/>
          <p14:tracePt t="26558" x="4676775" y="2263775"/>
          <p14:tracePt t="26566" x="4619625" y="2255838"/>
          <p14:tracePt t="26575" x="4579938" y="2255838"/>
          <p14:tracePt t="26583" x="4548188" y="2239963"/>
          <p14:tracePt t="26591" x="4498975" y="2232025"/>
          <p14:tracePt t="26600" x="4475163" y="2232025"/>
          <p14:tracePt t="26608" x="4451350" y="2232025"/>
          <p14:tracePt t="26616" x="4427538" y="2232025"/>
          <p14:tracePt t="26625" x="4410075" y="2232025"/>
          <p14:tracePt t="26633" x="4402138" y="2232025"/>
          <p14:tracePt t="26675" x="4386263" y="2239963"/>
          <p14:tracePt t="26684" x="4386263" y="2255838"/>
          <p14:tracePt t="26692" x="4386263" y="2281238"/>
          <p14:tracePt t="26708" x="4386263" y="2289175"/>
          <p14:tracePt t="26716" x="4386263" y="2352675"/>
          <p14:tracePt t="27738" x="4765675" y="2603500"/>
          <p14:tracePt t="27872" x="4773613" y="2603500"/>
          <p14:tracePt t="27880" x="4773613" y="2595563"/>
          <p14:tracePt t="28197" x="4797425" y="2595563"/>
          <p14:tracePt t="28205" x="4813300" y="2595563"/>
          <p14:tracePt t="28213" x="4838700" y="2595563"/>
          <p14:tracePt t="28222" x="4846638" y="2595563"/>
          <p14:tracePt t="28230" x="4886325" y="2578100"/>
          <p14:tracePt t="28238" x="4910138" y="2578100"/>
          <p14:tracePt t="28254" x="4935538" y="2578100"/>
          <p14:tracePt t="28262" x="4943475" y="2578100"/>
          <p14:tracePt t="28270" x="4967288" y="2578100"/>
          <p14:tracePt t="28279" x="4991100" y="2578100"/>
          <p14:tracePt t="28287" x="5006975" y="2570163"/>
          <p14:tracePt t="28296" x="5014913" y="2570163"/>
          <p14:tracePt t="28304" x="5032375" y="2554288"/>
          <p14:tracePt t="28312" x="5040313" y="2554288"/>
          <p14:tracePt t="28321" x="5056188" y="2546350"/>
          <p14:tracePt t="28329" x="5056188" y="2530475"/>
          <p14:tracePt t="28337" x="5064125" y="2522538"/>
          <p14:tracePt t="28346" x="5080000" y="2506663"/>
          <p14:tracePt t="28354" x="5080000" y="2482850"/>
          <p14:tracePt t="28362" x="5087938" y="2473325"/>
          <p14:tracePt t="28371" x="5103813" y="2433638"/>
          <p14:tracePt t="28379" x="5103813" y="2409825"/>
          <p14:tracePt t="28387" x="5103813" y="2386013"/>
          <p14:tracePt t="28395" x="5103813" y="2360613"/>
          <p14:tracePt t="28404" x="5103813" y="2336800"/>
          <p14:tracePt t="28412" x="5103813" y="2328863"/>
          <p14:tracePt t="28421" x="5103813" y="2305050"/>
          <p14:tracePt t="28437" x="5087938" y="2289175"/>
          <p14:tracePt t="28446" x="5087938" y="2281238"/>
          <p14:tracePt t="28454" x="5080000" y="2263775"/>
          <p14:tracePt t="28462" x="5064125" y="2263775"/>
          <p14:tracePt t="28479" x="5056188" y="2263775"/>
          <p14:tracePt t="28487" x="5040313" y="2255838"/>
          <p14:tracePt t="28504" x="5032375" y="2255838"/>
          <p14:tracePt t="28563" x="5032375" y="2263775"/>
          <p14:tracePt t="28572" x="5056188" y="2289175"/>
          <p14:tracePt t="28580" x="5103813" y="2328863"/>
          <p14:tracePt t="28588" x="5176838" y="2386013"/>
          <p14:tracePt t="28596" x="5273675" y="2449513"/>
          <p14:tracePt t="28604" x="5418138" y="2530475"/>
          <p14:tracePt t="28613" x="5692775" y="2667000"/>
          <p14:tracePt t="28629" x="6184900" y="2844800"/>
          <p14:tracePt t="28637" x="6434138" y="2933700"/>
          <p14:tracePt t="28646" x="6572250" y="2965450"/>
          <p14:tracePt t="28654" x="6813550" y="3014663"/>
          <p14:tracePt t="28662" x="6894513" y="3038475"/>
          <p14:tracePt t="28671" x="7080250" y="3078163"/>
          <p14:tracePt t="28679" x="7232650" y="3109913"/>
          <p14:tracePt t="28687" x="7353300" y="3127375"/>
          <p14:tracePt t="28696" x="7450138" y="3151188"/>
          <p14:tracePt t="28704" x="7539038" y="3159125"/>
          <p14:tracePt t="28712" x="7620000" y="3175000"/>
          <p14:tracePt t="28721" x="7693025" y="3182938"/>
          <p14:tracePt t="28729" x="7756525" y="3206750"/>
          <p14:tracePt t="28954" x="7789863" y="3159125"/>
          <p14:tracePt t="28963" x="7853363" y="3127375"/>
          <p14:tracePt t="28971" x="7926388" y="3062288"/>
          <p14:tracePt t="30003" x="9958388" y="1917700"/>
          <p14:tracePt t="30017" x="9934575" y="1773238"/>
          <p14:tracePt t="30024" x="9926638" y="1684338"/>
          <p14:tracePt t="30030" x="9926638" y="1611313"/>
          <p14:tracePt t="30038" x="9926638" y="1547813"/>
          <p14:tracePt t="30046" x="9950450" y="1490663"/>
          <p14:tracePt t="30055" x="9998075" y="1427163"/>
          <p14:tracePt t="30063" x="10079038" y="1354138"/>
          <p14:tracePt t="30071" x="10167938" y="1322388"/>
          <p14:tracePt t="30079" x="10264775" y="1296988"/>
          <p14:tracePt t="30088" x="10313988" y="1296988"/>
          <p14:tracePt t="30096" x="10474325" y="1296988"/>
          <p14:tracePt t="30104" x="10579100" y="1296988"/>
          <p14:tracePt t="30113" x="10644188" y="1296988"/>
          <p14:tracePt t="30121" x="10748963" y="1296988"/>
          <p14:tracePt t="30129" x="10837863" y="1322388"/>
          <p14:tracePt t="30138" x="10934700" y="1354138"/>
          <p14:tracePt t="30146" x="11079163" y="1417638"/>
          <p14:tracePt t="30154" x="11110913" y="1443038"/>
          <p14:tracePt t="30163" x="11199813" y="1490663"/>
          <p14:tracePt t="30171" x="11280775" y="1539875"/>
          <p14:tracePt t="30179" x="11353800" y="1595438"/>
          <p14:tracePt t="30188" x="11417300" y="1644650"/>
          <p14:tracePt t="30196" x="11442700" y="1668463"/>
          <p14:tracePt t="30204" x="11490325" y="1708150"/>
          <p14:tracePt t="30213" x="11514138" y="1731963"/>
          <p14:tracePt t="30221" x="11539538" y="1749425"/>
          <p14:tracePt t="30229" x="11547475" y="1757363"/>
          <p14:tracePt t="30238" x="11547475" y="1773238"/>
          <p14:tracePt t="30246" x="11563350" y="1781175"/>
          <p14:tracePt t="30254" x="11563350" y="1797050"/>
          <p14:tracePt t="30263" x="11547475" y="1797050"/>
          <p14:tracePt t="30271" x="11514138" y="1804988"/>
          <p14:tracePt t="30279" x="11442700" y="1820863"/>
          <p14:tracePt t="30288" x="11369675" y="1828800"/>
          <p14:tracePt t="30296" x="11304588" y="1844675"/>
          <p14:tracePt t="30304" x="11233150" y="1854200"/>
          <p14:tracePt t="30313" x="11039475" y="1878013"/>
          <p14:tracePt t="30321" x="10885488" y="1901825"/>
          <p14:tracePt t="30330" x="10772775" y="1901825"/>
          <p14:tracePt t="30338" x="10668000" y="1917700"/>
          <p14:tracePt t="30346" x="10555288" y="1925638"/>
          <p14:tracePt t="30355" x="10434638" y="1941513"/>
          <p14:tracePt t="30363" x="10304463" y="1949450"/>
          <p14:tracePt t="30371" x="10152063" y="1966913"/>
          <p14:tracePt t="30379" x="10023475" y="1966913"/>
          <p14:tracePt t="30388" x="9885363" y="1974850"/>
          <p14:tracePt t="30396" x="9756775" y="1974850"/>
          <p14:tracePt t="30404" x="9683750" y="1974850"/>
          <p14:tracePt t="30413" x="9563100" y="1974850"/>
          <p14:tracePt t="30421" x="9450388" y="1974850"/>
          <p14:tracePt t="30430" x="9369425" y="1974850"/>
          <p14:tracePt t="30438" x="9329738" y="1974850"/>
          <p14:tracePt t="30446" x="9272588" y="1974850"/>
          <p14:tracePt t="30454" x="9209088" y="1974850"/>
          <p14:tracePt t="30463" x="9175750" y="1974850"/>
          <p14:tracePt t="30471" x="9151938" y="1974850"/>
          <p14:tracePt t="30479" x="9136063" y="1974850"/>
          <p14:tracePt t="30488" x="9128125" y="1974850"/>
          <p14:tracePt t="30504" x="9112250" y="1974850"/>
          <p14:tracePt t="30606" x="9112250" y="1990725"/>
          <p14:tracePt t="30614" x="9112250" y="1998663"/>
          <p14:tracePt t="30622" x="9104313" y="2014538"/>
          <p14:tracePt t="30631" x="9104313" y="2022475"/>
          <p14:tracePt t="30639" x="9086850" y="2038350"/>
          <p14:tracePt t="30647" x="9078913" y="2063750"/>
          <p14:tracePt t="30655" x="9063038" y="2071688"/>
          <p14:tracePt t="30663" x="9055100" y="2095500"/>
          <p14:tracePt t="30671" x="9039225" y="2111375"/>
          <p14:tracePt t="30679" x="9015413" y="2119313"/>
          <p14:tracePt t="30688" x="9007475" y="2119313"/>
          <p14:tracePt t="30696" x="8982075" y="2135188"/>
          <p14:tracePt t="30704" x="8966200" y="2143125"/>
          <p14:tracePt t="30712" x="8942388" y="2143125"/>
          <p14:tracePt t="30720" x="8918575" y="2143125"/>
          <p14:tracePt t="30729" x="8894763" y="2159000"/>
          <p14:tracePt t="30737" x="8869363" y="2159000"/>
          <p14:tracePt t="30746" x="8845550" y="2159000"/>
          <p14:tracePt t="30754" x="8837613" y="2159000"/>
          <p14:tracePt t="30762" x="8813800" y="2159000"/>
          <p14:tracePt t="30770" x="8789988" y="2159000"/>
          <p14:tracePt t="30779" x="8772525" y="2143125"/>
          <p14:tracePt t="30787" x="8764588" y="2143125"/>
          <p14:tracePt t="30796" x="8764588" y="2135188"/>
          <p14:tracePt t="30812" x="8748713" y="2135188"/>
          <p14:tracePt t="30837" x="8748713" y="2119313"/>
          <p14:tracePt t="30923" x="8748713" y="2111375"/>
          <p14:tracePt t="30945" x="8764588" y="2111375"/>
          <p14:tracePt t="31452" x="8764588" y="2119313"/>
          <p14:tracePt t="31461" x="8764588" y="2143125"/>
          <p14:tracePt t="31469" x="8764588" y="2168525"/>
          <p14:tracePt t="31477" x="8772525" y="2168525"/>
          <p14:tracePt t="32508" x="9418638" y="2667000"/>
          <p14:tracePt t="32779" x="9442450" y="2667000"/>
          <p14:tracePt t="32787" x="9466263" y="2651125"/>
          <p14:tracePt t="32796" x="9490075" y="2643188"/>
          <p14:tracePt t="32804" x="9539288" y="2627313"/>
          <p14:tracePt t="32812" x="9586913" y="2619375"/>
          <p14:tracePt t="32821" x="9620250" y="2603500"/>
          <p14:tracePt t="32829" x="9667875" y="2595563"/>
          <p14:tracePt t="32837" x="9717088" y="2595563"/>
          <p14:tracePt t="32845" x="9732963" y="2578100"/>
          <p14:tracePt t="32854" x="9764713" y="2578100"/>
          <p14:tracePt t="32862" x="9805988" y="2578100"/>
          <p14:tracePt t="32871" x="9829800" y="2578100"/>
          <p14:tracePt t="32879" x="9837738" y="2578100"/>
          <p14:tracePt t="32887" x="9861550" y="2578100"/>
          <p14:tracePt t="32895" x="9877425" y="2578100"/>
          <p14:tracePt t="32904" x="9885363" y="2578100"/>
          <p14:tracePt t="32974" x="9861550" y="2578100"/>
          <p14:tracePt t="32982" x="9837738" y="2578100"/>
          <p14:tracePt t="32996" x="9813925" y="2578100"/>
          <p14:tracePt t="33004" x="9780588" y="2578100"/>
          <p14:tracePt t="33012" x="9732963" y="2578100"/>
          <p14:tracePt t="33020" x="9683750" y="2578100"/>
          <p14:tracePt t="33029" x="9620250" y="2578100"/>
          <p14:tracePt t="33037" x="9586913" y="2570163"/>
          <p14:tracePt t="33045" x="9523413" y="2554288"/>
          <p14:tracePt t="33054" x="9474200" y="2530475"/>
          <p14:tracePt t="33062" x="9426575" y="2522538"/>
          <p14:tracePt t="33070" x="9393238" y="2498725"/>
          <p14:tracePt t="33079" x="9369425" y="2482850"/>
          <p14:tracePt t="33087" x="9329738" y="2473325"/>
          <p14:tracePt t="33096" x="9305925" y="2449513"/>
          <p14:tracePt t="33104" x="9280525" y="2425700"/>
          <p14:tracePt t="33112" x="9256713" y="2409825"/>
          <p14:tracePt t="33121" x="9248775" y="2401888"/>
          <p14:tracePt t="33129" x="9224963" y="2378075"/>
          <p14:tracePt t="33137" x="9209088" y="2360613"/>
          <p14:tracePt t="33146" x="9201150" y="2352675"/>
          <p14:tracePt t="33154" x="9201150" y="2336800"/>
          <p14:tracePt t="33162" x="9183688" y="2336800"/>
          <p14:tracePt t="33235" x="9201150" y="2336800"/>
          <p14:tracePt t="33243" x="9224963" y="2336800"/>
          <p14:tracePt t="33251" x="9248775" y="2336800"/>
          <p14:tracePt t="33259" x="9280525" y="2336800"/>
          <p14:tracePt t="33267" x="9329738" y="2336800"/>
          <p14:tracePt t="33275" x="9377363" y="2360613"/>
          <p14:tracePt t="33283" x="9442450" y="2378075"/>
          <p14:tracePt t="33291" x="9498013" y="2401888"/>
          <p14:tracePt t="33300" x="9563100" y="2425700"/>
          <p14:tracePt t="33308" x="9612313" y="2433638"/>
          <p14:tracePt t="33316" x="9659938" y="2457450"/>
          <p14:tracePt t="33324" x="9717088" y="2482850"/>
          <p14:tracePt t="33332" x="9764713" y="2498725"/>
          <p14:tracePt t="33346" x="9813925" y="2522538"/>
          <p14:tracePt t="33354" x="9861550" y="2530475"/>
          <p14:tracePt t="33362" x="9910763" y="2554288"/>
          <p14:tracePt t="33370" x="9974263" y="2570163"/>
          <p14:tracePt t="33379" x="10006013" y="2595563"/>
          <p14:tracePt t="33387" x="10055225" y="2603500"/>
          <p14:tracePt t="33395" x="10102850" y="2619375"/>
          <p14:tracePt t="33403" x="10120313" y="2627313"/>
          <p14:tracePt t="33412" x="10152063" y="2643188"/>
          <p14:tracePt t="33420" x="10191750" y="2651125"/>
          <p14:tracePt t="33429" x="10233025" y="2651125"/>
          <p14:tracePt t="33437" x="10256838" y="2667000"/>
          <p14:tracePt t="33445" x="10264775" y="2667000"/>
          <p14:tracePt t="33454" x="10288588" y="2674938"/>
          <p14:tracePt t="33462" x="10304463" y="2674938"/>
          <p14:tracePt t="33470" x="10313988" y="2674938"/>
          <p14:tracePt t="33479" x="10329863" y="2674938"/>
          <p14:tracePt t="33487" x="10353675" y="2692400"/>
          <p14:tracePt t="33495" x="10361613" y="2692400"/>
          <p14:tracePt t="33504" x="10377488" y="2692400"/>
          <p14:tracePt t="33521" x="10385425" y="2692400"/>
          <p14:tracePt t="34544" x="10233025" y="2570163"/>
          <p14:tracePt t="35318" x="10217150" y="2570163"/>
          <p14:tracePt t="35326" x="10183813" y="2570163"/>
          <p14:tracePt t="35334" x="10128250" y="2570163"/>
          <p14:tracePt t="35342" x="10055225" y="2554288"/>
          <p14:tracePt t="35350" x="9974263" y="2554288"/>
          <p14:tracePt t="35359" x="9805988" y="2546350"/>
          <p14:tracePt t="35367" x="9571038" y="2530475"/>
          <p14:tracePt t="35375" x="9297988" y="2530475"/>
          <p14:tracePt t="35383" x="8958263" y="2530475"/>
          <p14:tracePt t="35392" x="8570913" y="2530475"/>
          <p14:tracePt t="35400" x="8143875" y="2554288"/>
          <p14:tracePt t="35408" x="7732713" y="2643188"/>
          <p14:tracePt t="35416" x="7345363" y="2740025"/>
          <p14:tracePt t="35425" x="6967538" y="2836863"/>
          <p14:tracePt t="35433" x="6813550" y="2892425"/>
          <p14:tracePt t="35441" x="6530975" y="2965450"/>
          <p14:tracePt t="35450" x="6281738" y="3038475"/>
          <p14:tracePt t="35458" x="6208713" y="3078163"/>
          <p14:tracePt t="35466" x="6048375" y="3109913"/>
          <p14:tracePt t="35475" x="5999163" y="3127375"/>
          <p14:tracePt t="35483" x="5910263" y="3151188"/>
          <p14:tracePt t="35491" x="5854700" y="3151188"/>
          <p14:tracePt t="35500" x="5813425" y="3159125"/>
          <p14:tracePt t="35508" x="5805488" y="3159125"/>
          <p14:tracePt t="35516" x="5789613" y="3159125"/>
          <p14:tracePt t="35546" x="5805488" y="3159125"/>
          <p14:tracePt t="35757" x="5781675" y="3159125"/>
          <p14:tracePt t="35766" x="5741988" y="3159125"/>
          <p14:tracePt t="35774" x="5684838" y="3159125"/>
          <p14:tracePt t="36796" x="3306763" y="2941638"/>
          <p14:tracePt t="36858" x="3306763" y="2957513"/>
          <p14:tracePt t="36866" x="3322638" y="2965450"/>
          <p14:tracePt t="36875" x="3322638" y="2981325"/>
          <p14:tracePt t="36883" x="3330575" y="3005138"/>
          <p14:tracePt t="36892" x="3330575" y="3014663"/>
          <p14:tracePt t="36900" x="3330575" y="3038475"/>
          <p14:tracePt t="36908" x="3330575" y="3062288"/>
          <p14:tracePt t="36917" x="3330575" y="3101975"/>
          <p14:tracePt t="36925" x="3330575" y="3109913"/>
          <p14:tracePt t="36933" x="3330575" y="3151188"/>
          <p14:tracePt t="36941" x="3330575" y="3175000"/>
          <p14:tracePt t="36950" x="3306763" y="3206750"/>
          <p14:tracePt t="36958" x="3306763" y="3232150"/>
          <p14:tracePt t="36966" x="3273425" y="3279775"/>
          <p14:tracePt t="36975" x="3257550" y="3295650"/>
          <p14:tracePt t="36983" x="3225800" y="3328988"/>
          <p14:tracePt t="36991" x="3201988" y="3344863"/>
          <p14:tracePt t="37000" x="3160713" y="3368675"/>
          <p14:tracePt t="37008" x="3136900" y="3376613"/>
          <p14:tracePt t="37016" x="3105150" y="3376613"/>
          <p14:tracePt t="37025" x="3079750" y="3392488"/>
          <p14:tracePt t="37033" x="3032125" y="3392488"/>
          <p14:tracePt t="37041" x="3016250" y="3392488"/>
          <p14:tracePt t="37050" x="2982913" y="3392488"/>
          <p14:tracePt t="37058" x="2959100" y="3392488"/>
          <p14:tracePt t="37066" x="2935288" y="3392488"/>
          <p14:tracePt t="37075" x="2919413" y="3376613"/>
          <p14:tracePt t="37083" x="2894013" y="3352800"/>
          <p14:tracePt t="37091" x="2886075" y="3344863"/>
          <p14:tracePt t="37100" x="2862263" y="3319463"/>
          <p14:tracePt t="37108" x="2862263" y="3303588"/>
          <p14:tracePt t="37117" x="2862263" y="3295650"/>
          <p14:tracePt t="37125" x="2862263" y="3279775"/>
          <p14:tracePt t="37135" x="2862263" y="3271838"/>
          <p14:tracePt t="37141" x="2862263" y="3248025"/>
          <p14:tracePt t="37150" x="2862263" y="3232150"/>
          <p14:tracePt t="37158" x="2870200" y="3224213"/>
          <p14:tracePt t="37167" x="2911475" y="3206750"/>
          <p14:tracePt t="37175" x="2935288" y="3198813"/>
          <p14:tracePt t="37183" x="2982913" y="3182938"/>
          <p14:tracePt t="37191" x="3016250" y="3182938"/>
          <p14:tracePt t="37200" x="3079750" y="3175000"/>
          <p14:tracePt t="37208" x="3136900" y="3175000"/>
          <p14:tracePt t="37216" x="3209925" y="3175000"/>
          <p14:tracePt t="37225" x="3273425" y="3175000"/>
          <p14:tracePt t="37233" x="3346450" y="3175000"/>
          <p14:tracePt t="37241" x="3402013" y="3175000"/>
          <p14:tracePt t="37250" x="3475038" y="3198813"/>
          <p14:tracePt t="37258" x="3548063" y="3206750"/>
          <p14:tracePt t="37266" x="3621088" y="3232150"/>
          <p14:tracePt t="37275" x="3684588" y="3271838"/>
          <p14:tracePt t="37283" x="3741738" y="3295650"/>
          <p14:tracePt t="37291" x="3805238" y="3319463"/>
          <p14:tracePt t="37300" x="3854450" y="3344863"/>
          <p14:tracePt t="37308" x="3902075" y="3368675"/>
          <p14:tracePt t="37317" x="3910013" y="3392488"/>
          <p14:tracePt t="37325" x="3951288" y="3400425"/>
          <p14:tracePt t="37333" x="3975100" y="3433763"/>
          <p14:tracePt t="37341" x="3998913" y="3441700"/>
          <p14:tracePt t="37350" x="4024313" y="3465513"/>
          <p14:tracePt t="37358" x="4048125" y="3481388"/>
          <p14:tracePt t="37366" x="4056063" y="3489325"/>
          <p14:tracePt t="37375" x="4071938" y="3505200"/>
          <p14:tracePt t="37383" x="4087813" y="3513138"/>
          <p14:tracePt t="37400" x="4095750" y="3529013"/>
          <p14:tracePt t="37425" x="4111625" y="3529013"/>
          <p14:tracePt t="37621" x="4111625" y="3489325"/>
          <p14:tracePt t="37629" x="4137025" y="3457575"/>
          <p14:tracePt t="37638" x="4160838" y="3400425"/>
          <p14:tracePt t="37646" x="4208463" y="3328988"/>
          <p14:tracePt t="37654" x="4281488" y="3248025"/>
          <p14:tracePt t="37662" x="4354513" y="3151188"/>
          <p14:tracePt t="37671" x="4435475" y="3062288"/>
          <p14:tracePt t="37679" x="4483100" y="3030538"/>
          <p14:tracePt t="37687" x="4579938" y="2957513"/>
          <p14:tracePt t="37696" x="4676775" y="2892425"/>
          <p14:tracePt t="37704" x="4765675" y="2844800"/>
          <p14:tracePt t="37712" x="4846638" y="2820988"/>
          <p14:tracePt t="37720" x="4935538" y="2797175"/>
          <p14:tracePt t="37729" x="5006975" y="2797175"/>
          <p14:tracePt t="37737" x="5080000" y="2797175"/>
          <p14:tracePt t="37746" x="5103813" y="2797175"/>
          <p14:tracePt t="37754" x="5153025" y="2797175"/>
          <p14:tracePt t="37762" x="5184775" y="2797175"/>
          <p14:tracePt t="37771" x="5224463" y="2797175"/>
          <p14:tracePt t="37779" x="5233988" y="2813050"/>
          <p14:tracePt t="37787" x="5257800" y="2813050"/>
          <p14:tracePt t="37796" x="5273675" y="2820988"/>
          <p14:tracePt t="37804" x="5281613" y="2836863"/>
          <p14:tracePt t="37812" x="5281613" y="2844800"/>
          <p14:tracePt t="38850" x="4838700" y="3457575"/>
          <p14:tracePt t="38970" x="4838700" y="3441700"/>
          <p14:tracePt t="38996" x="4838700" y="3433763"/>
          <p14:tracePt t="39021" x="4846638" y="3416300"/>
          <p14:tracePt t="39029" x="4846638" y="3400425"/>
          <p14:tracePt t="39045" x="4862513" y="3392488"/>
          <p14:tracePt t="39061" x="4870450" y="3376613"/>
          <p14:tracePt t="39070" x="4870450" y="3368675"/>
          <p14:tracePt t="39083" x="4886325" y="3368675"/>
          <p14:tracePt t="39091" x="4894263" y="3352800"/>
          <p14:tracePt t="39100" x="4894263" y="3344863"/>
          <p14:tracePt t="39108" x="4910138" y="3344863"/>
          <p14:tracePt t="39125" x="4918075" y="3328988"/>
          <p14:tracePt t="39141" x="4918075" y="3319463"/>
          <p14:tracePt t="39158" x="4935538" y="3319463"/>
          <p14:tracePt t="39170" x="4935538" y="3303588"/>
          <p14:tracePt t="39179" x="4943475" y="3303588"/>
          <p14:tracePt t="39204" x="4959350" y="3303588"/>
          <p14:tracePt t="39212" x="4959350" y="3295650"/>
          <p14:tracePt t="39245" x="4959350" y="3279775"/>
          <p14:tracePt t="39254" x="4967288" y="3279775"/>
          <p14:tracePt t="39258" x="4967288" y="3271838"/>
          <p14:tracePt t="39266" x="4983163" y="3255963"/>
          <p14:tracePt t="39275" x="4991100" y="3248025"/>
          <p14:tracePt t="39283" x="5014913" y="3232150"/>
          <p14:tracePt t="39291" x="5032375" y="3224213"/>
          <p14:tracePt t="39300" x="5056188" y="3182938"/>
          <p14:tracePt t="39308" x="5080000" y="3175000"/>
          <p14:tracePt t="39316" x="5103813" y="3135313"/>
          <p14:tracePt t="39325" x="5127625" y="3109913"/>
          <p14:tracePt t="39333" x="5160963" y="3062288"/>
          <p14:tracePt t="39341" x="5184775" y="3030538"/>
          <p14:tracePt t="39350" x="5224463" y="2981325"/>
          <p14:tracePt t="39358" x="5249863" y="2917825"/>
          <p14:tracePt t="39366" x="5281613" y="2860675"/>
          <p14:tracePt t="39375" x="5305425" y="2797175"/>
          <p14:tracePt t="39383" x="5329238" y="2724150"/>
          <p14:tracePt t="39391" x="5346700" y="2651125"/>
          <p14:tracePt t="39400" x="5354638" y="2578100"/>
          <p14:tracePt t="39408" x="5370513" y="2522538"/>
          <p14:tracePt t="39416" x="5370513" y="2457450"/>
          <p14:tracePt t="39425" x="5370513" y="2425700"/>
          <p14:tracePt t="39433" x="5370513" y="2336800"/>
          <p14:tracePt t="39441" x="5370513" y="2312988"/>
          <p14:tracePt t="39450" x="5354638" y="2281238"/>
          <p14:tracePt t="39458" x="5329238" y="2239963"/>
          <p14:tracePt t="39466" x="5297488" y="2216150"/>
          <p14:tracePt t="39474" x="5249863" y="2184400"/>
          <p14:tracePt t="39483" x="5176838" y="2143125"/>
          <p14:tracePt t="39491" x="5137150" y="2135188"/>
          <p14:tracePt t="39500" x="5014913" y="2095500"/>
          <p14:tracePt t="39508" x="4967288" y="2087563"/>
          <p14:tracePt t="39516" x="4821238" y="2046288"/>
          <p14:tracePt t="39525" x="4749800" y="2046288"/>
          <p14:tracePt t="39533" x="4668838" y="2022475"/>
          <p14:tracePt t="39541" x="4556125" y="2014538"/>
          <p14:tracePt t="39550" x="4451350" y="1990725"/>
          <p14:tracePt t="39558" x="4362450" y="1990725"/>
          <p14:tracePt t="39566" x="4184650" y="1974850"/>
          <p14:tracePt t="39574" x="4111625" y="1966913"/>
          <p14:tracePt t="39583" x="4032250" y="1966913"/>
          <p14:tracePt t="39591" x="3983038" y="1966913"/>
          <p14:tracePt t="39600" x="3959225" y="1966913"/>
          <p14:tracePt t="39608" x="3910013" y="1966913"/>
          <p14:tracePt t="39616" x="3854450" y="1966913"/>
          <p14:tracePt t="39624" x="3830638" y="1974850"/>
          <p14:tracePt t="39633" x="3789363" y="1998663"/>
          <p14:tracePt t="39641" x="3765550" y="2022475"/>
          <p14:tracePt t="39650" x="3757613" y="2063750"/>
          <p14:tracePt t="39658" x="3741738" y="2111375"/>
          <p14:tracePt t="39666" x="3733800" y="2159000"/>
          <p14:tracePt t="39675" x="3717925" y="2216150"/>
          <p14:tracePt t="39683" x="3717925" y="2281238"/>
          <p14:tracePt t="39691" x="3717925" y="2352675"/>
          <p14:tracePt t="39700" x="3717925" y="2425700"/>
          <p14:tracePt t="39708" x="3717925" y="2498725"/>
          <p14:tracePt t="39716" x="3717925" y="2554288"/>
          <p14:tracePt t="39725" x="3717925" y="2619375"/>
          <p14:tracePt t="39733" x="3717925" y="2674938"/>
          <p14:tracePt t="39741" x="3717925" y="2724150"/>
          <p14:tracePt t="39749" x="3733800" y="2771775"/>
          <p14:tracePt t="39758" x="3757613" y="2813050"/>
          <p14:tracePt t="39766" x="3765550" y="2860675"/>
          <p14:tracePt t="39774" x="3805238" y="2892425"/>
          <p14:tracePt t="39783" x="3830638" y="2941638"/>
          <p14:tracePt t="39791" x="3862388" y="2981325"/>
          <p14:tracePt t="39800" x="3902075" y="3014663"/>
          <p14:tracePt t="39808" x="3951288" y="3054350"/>
          <p14:tracePt t="39816" x="3983038" y="3101975"/>
          <p14:tracePt t="39825" x="4032250" y="3127375"/>
          <p14:tracePt t="39833" x="4095750" y="3159125"/>
          <p14:tracePt t="39841" x="4144963" y="3198813"/>
          <p14:tracePt t="39849" x="4184650" y="3206750"/>
          <p14:tracePt t="40887" x="4498975" y="2378075"/>
          <p14:tracePt t="46453" x="4991100" y="1949450"/>
          <p14:tracePt t="46465" x="4959350" y="2014538"/>
          <p14:tracePt t="46465" x="4935538" y="2071688"/>
          <p14:tracePt t="46475" x="4918075" y="2135188"/>
          <p14:tracePt t="46479" x="4918075" y="2208213"/>
          <p14:tracePt t="46488" x="4918075" y="2263775"/>
          <p14:tracePt t="46496" x="4918075" y="2328863"/>
          <p14:tracePt t="46504" x="4935538" y="2401888"/>
          <p14:tracePt t="46512" x="4967288" y="2473325"/>
          <p14:tracePt t="46521" x="5006975" y="2522538"/>
          <p14:tracePt t="46529" x="5056188" y="2595563"/>
          <p14:tracePt t="46537" x="5111750" y="2651125"/>
          <p14:tracePt t="46545" x="5160963" y="2700338"/>
          <p14:tracePt t="46554" x="5208588" y="2740025"/>
          <p14:tracePt t="46562" x="5273675" y="2771775"/>
          <p14:tracePt t="46570" x="5321300" y="2797175"/>
          <p14:tracePt t="46579" x="5354638" y="2820988"/>
          <p14:tracePt t="46587" x="5402263" y="2836863"/>
          <p14:tracePt t="46595" x="5451475" y="2836863"/>
          <p14:tracePt t="46604" x="5499100" y="2836863"/>
          <p14:tracePt t="46612" x="5548313" y="2836863"/>
          <p14:tracePt t="46620" x="5588000" y="2836863"/>
          <p14:tracePt t="46629" x="5635625" y="2836863"/>
          <p14:tracePt t="46637" x="5684838" y="2797175"/>
          <p14:tracePt t="46645" x="5716588" y="2771775"/>
          <p14:tracePt t="46654" x="5757863" y="2747963"/>
          <p14:tracePt t="46662" x="5781675" y="2716213"/>
          <p14:tracePt t="46670" x="5805488" y="2674938"/>
          <p14:tracePt t="46679" x="5829300" y="2643188"/>
          <p14:tracePt t="46687" x="5837238" y="2603500"/>
          <p14:tracePt t="46695" x="5837238" y="2570163"/>
          <p14:tracePt t="46704" x="5837238" y="2522538"/>
          <p14:tracePt t="46712" x="5837238" y="2473325"/>
          <p14:tracePt t="46720" x="5837238" y="2409825"/>
          <p14:tracePt t="46729" x="5805488" y="2360613"/>
          <p14:tracePt t="46737" x="5732463" y="2255838"/>
          <p14:tracePt t="46745" x="5661025" y="2192338"/>
          <p14:tracePt t="46754" x="5564188" y="2119313"/>
          <p14:tracePt t="46762" x="5467350" y="2046288"/>
          <p14:tracePt t="46770" x="5346700" y="1990725"/>
          <p14:tracePt t="46779" x="5224463" y="1925638"/>
          <p14:tracePt t="46787" x="5087938" y="1893888"/>
          <p14:tracePt t="46795" x="4959350" y="1844675"/>
          <p14:tracePt t="46804" x="4821238" y="1828800"/>
          <p14:tracePt t="46812" x="4700588" y="1820863"/>
          <p14:tracePt t="46820" x="4572000" y="1820863"/>
          <p14:tracePt t="46829" x="4451350" y="1820863"/>
          <p14:tracePt t="46837" x="4386263" y="1820863"/>
          <p14:tracePt t="46846" x="4281488" y="1844675"/>
          <p14:tracePt t="46854" x="4192588" y="1878013"/>
          <p14:tracePt t="46862" x="4024313" y="1974850"/>
          <p14:tracePt t="46870" x="3951288" y="2038350"/>
          <p14:tracePt t="46879" x="3886200" y="2111375"/>
          <p14:tracePt t="46887" x="3830638" y="2184400"/>
          <p14:tracePt t="46895" x="3789363" y="2239963"/>
          <p14:tracePt t="46904" x="3757613" y="2312988"/>
          <p14:tracePt t="46912" x="3717925" y="2401888"/>
          <p14:tracePt t="46920" x="3692525" y="2457450"/>
          <p14:tracePt t="46929" x="3668713" y="2530475"/>
          <p14:tracePt t="46937" x="3660775" y="2603500"/>
          <p14:tracePt t="46945" x="3644900" y="2667000"/>
          <p14:tracePt t="46954" x="3644900" y="2740025"/>
          <p14:tracePt t="46962" x="3644900" y="2813050"/>
          <p14:tracePt t="46970" x="3644900" y="2868613"/>
          <p14:tracePt t="46979" x="3644900" y="2941638"/>
          <p14:tracePt t="46987" x="3660775" y="2989263"/>
          <p14:tracePt t="46995" x="3684588" y="3054350"/>
          <p14:tracePt t="47004" x="3709988" y="3101975"/>
          <p14:tracePt t="47012" x="3741738" y="3151188"/>
          <p14:tracePt t="47020" x="3781425" y="3198813"/>
          <p14:tracePt t="47029" x="3814763" y="3248025"/>
          <p14:tracePt t="47037" x="3862388" y="3279775"/>
          <p14:tracePt t="47045" x="3910013" y="3319463"/>
          <p14:tracePt t="47054" x="3959225" y="3352800"/>
          <p14:tracePt t="47062" x="4024313" y="3392488"/>
          <p14:tracePt t="47070" x="4087813" y="3416300"/>
          <p14:tracePt t="47079" x="4144963" y="3441700"/>
          <p14:tracePt t="47087" x="4217988" y="3465513"/>
          <p14:tracePt t="47095" x="4281488" y="3481388"/>
          <p14:tracePt t="47104" x="4338638" y="3505200"/>
          <p14:tracePt t="47112" x="4402138" y="3513138"/>
          <p14:tracePt t="47120" x="4435475" y="3513138"/>
          <p14:tracePt t="47129" x="4475163" y="3529013"/>
          <p14:tracePt t="47137" x="4524375" y="3529013"/>
          <p14:tracePt t="47145" x="4548188" y="3538538"/>
          <p14:tracePt t="47154" x="4572000" y="3538538"/>
          <p14:tracePt t="47162" x="4595813" y="3538538"/>
          <p14:tracePt t="47171" x="4603750" y="3538538"/>
          <p14:tracePt t="47179" x="4619625" y="3538538"/>
          <p14:tracePt t="47187" x="4629150" y="3538538"/>
          <p14:tracePt t="47195" x="4645025" y="3538538"/>
          <p14:tracePt t="47212" x="4652963" y="3538538"/>
          <p14:tracePt t="47293" x="4668838" y="35385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A1284-E68E-5EF2-8714-3FC12788B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06863CB5-AA99-761F-B2C8-19E46912A7DD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Magnetism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666D1B86-ECAF-D5AA-B7C4-6DC8ABFD02AA}"/>
                  </a:ext>
                </a:extLst>
              </p:cNvPr>
              <p:cNvSpPr txBox="1"/>
              <p:nvPr/>
            </p:nvSpPr>
            <p:spPr>
              <a:xfrm>
                <a:off x="526766" y="618564"/>
                <a:ext cx="11138468" cy="5766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/>
                  <a:t>We defined the electric field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at a point by placing a test particle with charge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stationary at that point and measuring the electric force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acting on the particle</a:t>
                </a:r>
                <a:r>
                  <a:rPr lang="it-IT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𝑬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 smtClean="0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  <m:sub>
                              <m:r>
                                <a:rPr lang="it-IT" b="1" i="1" smtClean="0">
                                  <a:latin typeface="Cambria Math" panose="02040503050406030204" pitchFamily="18" charset="0"/>
                                </a:rPr>
                                <m:t>𝑬</m:t>
                              </m:r>
                            </m:sub>
                          </m:sSub>
                        </m:num>
                        <m:den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it-IT" dirty="0"/>
              </a:p>
              <a:p>
                <a:endParaRPr lang="it-IT" dirty="0"/>
              </a:p>
              <a:p>
                <a:r>
                  <a:rPr lang="it-IT"/>
                  <a:t>When a charged particle moves </a:t>
                </a:r>
                <a:r>
                  <a:rPr lang="it-IT" dirty="0"/>
                  <a:t>in </a:t>
                </a:r>
                <a:r>
                  <a:rPr lang="it-IT"/>
                  <a:t>a magnetic field </a:t>
                </a:r>
                <a14:m>
                  <m:oMath xmlns:m="http://schemas.openxmlformats.org/officeDocument/2006/math"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it-IT" dirty="0"/>
                  <a:t>, </a:t>
                </a:r>
                <a:r>
                  <a:rPr lang="it-IT"/>
                  <a:t>a magnetic force acts on the particle</a:t>
                </a:r>
                <a:r>
                  <a:rPr lang="it-IT" dirty="0"/>
                  <a:t>:</a:t>
                </a: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sz="2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it-IT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it-IT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  <m:r>
                        <a:rPr lang="it-IT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400" dirty="0">
                  <a:solidFill>
                    <a:srgbClr val="FF0000"/>
                  </a:solidFill>
                </a:endParaRPr>
              </a:p>
              <a:p>
                <a:endParaRPr lang="it-IT" sz="2400" dirty="0"/>
              </a:p>
              <a:p>
                <a:r>
                  <a:rPr lang="it-IT"/>
                  <a:t>Where 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is the charge of the particle and </a:t>
                </a:r>
                <a14:m>
                  <m:oMath xmlns:m="http://schemas.openxmlformats.org/officeDocument/2006/math">
                    <m:r>
                      <a:rPr lang="it-IT" b="1" i="1" dirty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is the velocity of the particle</a:t>
                </a:r>
                <a:endParaRPr lang="it-IT" dirty="0"/>
              </a:p>
              <a:p>
                <a:endParaRPr lang="it-IT" dirty="0"/>
              </a:p>
              <a:p>
                <a:r>
                  <a:rPr lang="it-IT"/>
                  <a:t>Therefore</a:t>
                </a:r>
                <a:r>
                  <a:rPr lang="it-IT" dirty="0"/>
                  <a:t>: </a:t>
                </a:r>
                <a:r>
                  <a:rPr lang="it-IT">
                    <a:solidFill>
                      <a:srgbClr val="FF0000"/>
                    </a:solidFill>
                  </a:rPr>
                  <a:t>the force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sub>
                    </m:sSub>
                  </m:oMath>
                </a14:m>
                <a:r>
                  <a:rPr lang="it-IT" b="1" dirty="0">
                    <a:solidFill>
                      <a:srgbClr val="FF0000"/>
                    </a:solidFill>
                  </a:rPr>
                  <a:t> </a:t>
                </a:r>
                <a:r>
                  <a:rPr lang="it-IT">
                    <a:solidFill>
                      <a:srgbClr val="FF0000"/>
                    </a:solidFill>
                  </a:rPr>
                  <a:t>exerted on the particle equals the charge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>
                    <a:solidFill>
                      <a:srgbClr val="FF0000"/>
                    </a:solidFill>
                  </a:rPr>
                  <a:t>multiplied by the cross product of the velocity 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it-IT" dirty="0">
                    <a:solidFill>
                      <a:srgbClr val="FF0000"/>
                    </a:solidFill>
                  </a:rPr>
                  <a:t> </a:t>
                </a:r>
                <a:r>
                  <a:rPr lang="it-IT">
                    <a:solidFill>
                      <a:srgbClr val="FF0000"/>
                    </a:solidFill>
                  </a:rPr>
                  <a:t>and the magnetic field </a:t>
                </a:r>
                <a14:m>
                  <m:oMath xmlns:m="http://schemas.openxmlformats.org/officeDocument/2006/math">
                    <m:r>
                      <a:rPr lang="it-IT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it-IT" b="1" dirty="0">
                  <a:solidFill>
                    <a:srgbClr val="FF0000"/>
                  </a:solidFill>
                </a:endParaRPr>
              </a:p>
              <a:p>
                <a:endParaRPr lang="it-IT" dirty="0"/>
              </a:p>
              <a:p>
                <a:r>
                  <a:rPr lang="it-IT"/>
                  <a:t>Considering the definition of the cross product</a:t>
                </a:r>
                <a:r>
                  <a:rPr lang="it-IT" dirty="0"/>
                  <a:t>:</a:t>
                </a:r>
              </a:p>
              <a:p>
                <a:endParaRPr lang="it-IT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𝑣𝐵</m:t>
                      </m:r>
                      <m:func>
                        <m:func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  <a:p>
                <a:endParaRPr lang="it-IT" dirty="0"/>
              </a:p>
              <a:p>
                <a:r>
                  <a:rPr lang="it-IT"/>
                  <a:t>Where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is the angle between the directions of velocity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and the magnetic field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r>
                      <a:rPr lang="it-IT" b="1" i="1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endParaRPr lang="it-IT" b="1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666D1B86-ECAF-D5AA-B7C4-6DC8ABFD0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66" y="618564"/>
                <a:ext cx="11138468" cy="5766643"/>
              </a:xfrm>
              <a:prstGeom prst="rect">
                <a:avLst/>
              </a:prstGeom>
              <a:blipFill>
                <a:blip r:embed="rId5"/>
                <a:stretch>
                  <a:fillRect l="-456" t="-44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extLst>
              <a:ext uri="{FF2B5EF4-FFF2-40B4-BE49-F238E27FC236}">
                <a16:creationId xmlns:a16="http://schemas.microsoft.com/office/drawing/2014/main" id="{090292BC-671F-28D6-54F8-2B811423F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16"/>
    </mc:Choice>
    <mc:Fallback xmlns="">
      <p:transition spd="slow" advTm="170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8" x="8047038" y="2595563"/>
          <p14:tracePt t="546" x="8031163" y="2546350"/>
          <p14:tracePt t="555" x="7999413" y="2498725"/>
          <p14:tracePt t="563" x="7958138" y="2409825"/>
          <p14:tracePt t="571" x="7926388" y="2328863"/>
          <p14:tracePt t="579" x="7813675" y="2071688"/>
          <p14:tracePt t="588" x="7732713" y="1878013"/>
          <p14:tracePt t="596" x="7635875" y="1619250"/>
          <p14:tracePt t="604" x="7523163" y="1346200"/>
          <p14:tracePt t="613" x="7402513" y="1031875"/>
          <p14:tracePt t="621" x="7281863" y="701675"/>
          <p14:tracePt t="629" x="7135813" y="3619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BD290A0-9434-40BE-94FD-CDC61B4EFBD8}"/>
              </a:ext>
            </a:extLst>
          </p:cNvPr>
          <p:cNvSpPr txBox="1">
            <a:spLocks noChangeArrowheads="1"/>
          </p:cNvSpPr>
          <p:nvPr/>
        </p:nvSpPr>
        <p:spPr>
          <a:xfrm>
            <a:off x="292439" y="17247"/>
            <a:ext cx="726621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altLang="en-US" sz="2800" cap="all" spc="2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LORENTZ</a:t>
            </a:r>
            <a:r>
              <a:rPr lang="it-IT" altLang="en-US" sz="2800" cap="all" spc="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FORCE</a:t>
            </a:r>
            <a:endParaRPr lang="it-IT" altLang="en-US" sz="2800" cap="all" spc="2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5">
                <a:extLst>
                  <a:ext uri="{FF2B5EF4-FFF2-40B4-BE49-F238E27FC236}">
                    <a16:creationId xmlns:a16="http://schemas.microsoft.com/office/drawing/2014/main" id="{02231FB1-8992-923B-F2DC-2E3E029A5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2804146"/>
                <a:ext cx="11878367" cy="8309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0"/>
                  </a:spcBef>
                </a:pPr>
                <a:r>
                  <a:rPr lang="it-IT" altLang="en-US" sz="2400">
                    <a:solidFill>
                      <a:prstClr val="black"/>
                    </a:solidFill>
                    <a:latin typeface="+mj-lt"/>
                    <a:cs typeface="Times New Roman" pitchFamily="18" charset="0"/>
                  </a:rPr>
                  <a:t>We define a vector field </a:t>
                </a:r>
                <a14:m>
                  <m:oMath xmlns:m="http://schemas.openxmlformats.org/officeDocument/2006/math">
                    <m:r>
                      <a:rPr lang="it-IT" altLang="en-US" sz="2400" b="1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𝑩</m:t>
                    </m:r>
                  </m:oMath>
                </a14:m>
                <a:r>
                  <a:rPr lang="it-IT" altLang="en-US" sz="2400" dirty="0">
                    <a:solidFill>
                      <a:prstClr val="black"/>
                    </a:solidFill>
                    <a:latin typeface="+mj-lt"/>
                    <a:cs typeface="Times New Roman" pitchFamily="18" charset="0"/>
                  </a:rPr>
                  <a:t>, </a:t>
                </a:r>
                <a:r>
                  <a:rPr lang="it-IT" altLang="en-US" sz="2400">
                    <a:solidFill>
                      <a:prstClr val="black"/>
                    </a:solidFill>
                    <a:latin typeface="+mj-lt"/>
                    <a:cs typeface="Times New Roman" pitchFamily="18" charset="0"/>
                  </a:rPr>
                  <a:t>which we will call </a:t>
                </a:r>
                <a:r>
                  <a:rPr lang="it-IT" altLang="en-US" sz="2400" i="1">
                    <a:solidFill>
                      <a:prstClr val="black"/>
                    </a:solidFill>
                    <a:latin typeface="+mj-lt"/>
                    <a:cs typeface="Times New Roman" pitchFamily="18" charset="0"/>
                  </a:rPr>
                  <a:t>magnetic flux density </a:t>
                </a:r>
                <a:r>
                  <a:rPr lang="it-IT" altLang="en-US" sz="2400">
                    <a:solidFill>
                      <a:prstClr val="black"/>
                    </a:solidFill>
                    <a:latin typeface="+mj-lt"/>
                    <a:cs typeface="Times New Roman" pitchFamily="18" charset="0"/>
                  </a:rPr>
                  <a:t>or </a:t>
                </a:r>
                <a:r>
                  <a:rPr lang="it-IT" altLang="en-US" sz="2400" i="1">
                    <a:solidFill>
                      <a:prstClr val="black"/>
                    </a:solidFill>
                    <a:latin typeface="+mj-lt"/>
                    <a:cs typeface="Times New Roman" pitchFamily="18" charset="0"/>
                  </a:rPr>
                  <a:t>magnetic induction</a:t>
                </a:r>
                <a:r>
                  <a:rPr lang="it-IT" altLang="en-US" sz="2400" dirty="0">
                    <a:solidFill>
                      <a:prstClr val="black"/>
                    </a:solidFill>
                    <a:latin typeface="+mj-lt"/>
                    <a:cs typeface="Times New Roman" pitchFamily="18" charset="0"/>
                  </a:rPr>
                  <a:t>, </a:t>
                </a:r>
                <a:r>
                  <a:rPr lang="it-IT" altLang="en-US" sz="2400">
                    <a:solidFill>
                      <a:prstClr val="black"/>
                    </a:solidFill>
                    <a:latin typeface="+mj-lt"/>
                    <a:cs typeface="Times New Roman" pitchFamily="18" charset="0"/>
                  </a:rPr>
                  <a:t>by means of the force exerted on a moving charge</a:t>
                </a:r>
                <a:endParaRPr lang="it-IT" altLang="en-US" sz="2400" dirty="0">
                  <a:solidFill>
                    <a:prstClr val="black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3" name="Rectangle 5">
                <a:extLst>
                  <a:ext uri="{FF2B5EF4-FFF2-40B4-BE49-F238E27FC236}">
                    <a16:creationId xmlns:a16="http://schemas.microsoft.com/office/drawing/2014/main" id="{02231FB1-8992-923B-F2DC-2E3E029A55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2804146"/>
                <a:ext cx="11878367" cy="830997"/>
              </a:xfrm>
              <a:prstGeom prst="rect">
                <a:avLst/>
              </a:prstGeom>
              <a:blipFill>
                <a:blip r:embed="rId5"/>
                <a:stretch>
                  <a:fillRect t="-5970" b="-164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6">
            <a:extLst>
              <a:ext uri="{FF2B5EF4-FFF2-40B4-BE49-F238E27FC236}">
                <a16:creationId xmlns:a16="http://schemas.microsoft.com/office/drawing/2014/main" id="{D4FAB587-BF75-B53D-0E91-B09BE9DE40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91844" y="4266732"/>
          <a:ext cx="1862478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6" imgW="672840" imgH="241200" progId="Equation.3">
                  <p:embed/>
                </p:oleObj>
              </mc:Choice>
              <mc:Fallback>
                <p:oleObj name="Equazione" r:id="rId6" imgW="672840" imgH="241200" progId="Equation.3">
                  <p:embed/>
                  <p:pic>
                    <p:nvPicPr>
                      <p:cNvPr id="4" name="Object 6">
                        <a:extLst>
                          <a:ext uri="{FF2B5EF4-FFF2-40B4-BE49-F238E27FC236}">
                            <a16:creationId xmlns:a16="http://schemas.microsoft.com/office/drawing/2014/main" id="{D4FAB587-BF75-B53D-0E91-B09BE9DE40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1844" y="4266732"/>
                        <a:ext cx="1862478" cy="62388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>
            <a:extLst>
              <a:ext uri="{FF2B5EF4-FFF2-40B4-BE49-F238E27FC236}">
                <a16:creationId xmlns:a16="http://schemas.microsoft.com/office/drawing/2014/main" id="{7C2BB650-4713-52B4-0BCD-A9ECEB4006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60731" y="4686689"/>
          <a:ext cx="2102304" cy="204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8" imgW="1743318" imgH="1819529" progId="Paint.Picture">
                  <p:embed/>
                </p:oleObj>
              </mc:Choice>
              <mc:Fallback>
                <p:oleObj name="Immagine bitmap" r:id="rId8" imgW="1743318" imgH="1819529" progId="Paint.Picture">
                  <p:embed/>
                  <p:pic>
                    <p:nvPicPr>
                      <p:cNvPr id="5" name="Object 7">
                        <a:extLst>
                          <a:ext uri="{FF2B5EF4-FFF2-40B4-BE49-F238E27FC236}">
                            <a16:creationId xmlns:a16="http://schemas.microsoft.com/office/drawing/2014/main" id="{7C2BB650-4713-52B4-0BCD-A9ECEB4006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0731" y="4686689"/>
                        <a:ext cx="2102304" cy="204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>
            <a:extLst>
              <a:ext uri="{FF2B5EF4-FFF2-40B4-BE49-F238E27FC236}">
                <a16:creationId xmlns:a16="http://schemas.microsoft.com/office/drawing/2014/main" id="{2811689B-C420-86AA-0B53-810E2DC07E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91844" y="5466269"/>
          <a:ext cx="2612571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0" imgW="1777680" imgH="457200" progId="Equation.3">
                  <p:embed/>
                </p:oleObj>
              </mc:Choice>
              <mc:Fallback>
                <p:oleObj name="Equazione" r:id="rId10" imgW="1777680" imgH="457200" progId="Equation.3">
                  <p:embed/>
                  <p:pic>
                    <p:nvPicPr>
                      <p:cNvPr id="6" name="Object 8">
                        <a:extLst>
                          <a:ext uri="{FF2B5EF4-FFF2-40B4-BE49-F238E27FC236}">
                            <a16:creationId xmlns:a16="http://schemas.microsoft.com/office/drawing/2014/main" id="{2811689B-C420-86AA-0B53-810E2DC07E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1844" y="5466269"/>
                        <a:ext cx="2612571" cy="63023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9">
            <a:extLst>
              <a:ext uri="{FF2B5EF4-FFF2-40B4-BE49-F238E27FC236}">
                <a16:creationId xmlns:a16="http://schemas.microsoft.com/office/drawing/2014/main" id="{BD3F1D73-BE9D-FC84-B5C3-1038072B3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19184" y="4382789"/>
            <a:ext cx="33721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it-IT" alt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B </a:t>
            </a:r>
            <a:r>
              <a:rPr lang="it-IT" altLang="en-US" sz="2000">
                <a:solidFill>
                  <a:prstClr val="black"/>
                </a:solidFill>
                <a:latin typeface="+mj-lt"/>
                <a:cs typeface="Times New Roman" pitchFamily="18" charset="0"/>
              </a:rPr>
              <a:t>is measured </a:t>
            </a:r>
            <a:r>
              <a:rPr lang="it-IT" alt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in Tesla [Vs/m</a:t>
            </a:r>
            <a:r>
              <a:rPr lang="it-IT" altLang="en-US" sz="2000" baseline="30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2</a:t>
            </a:r>
            <a:r>
              <a:rPr lang="it-IT" alt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]</a:t>
            </a:r>
          </a:p>
          <a:p>
            <a:pPr algn="just">
              <a:spcBef>
                <a:spcPct val="0"/>
              </a:spcBef>
            </a:pPr>
            <a:r>
              <a:rPr lang="it-IT" alt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= Weber / m</a:t>
            </a:r>
            <a:r>
              <a:rPr lang="it-IT" altLang="en-US" sz="2000" baseline="30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2</a:t>
            </a:r>
          </a:p>
          <a:p>
            <a:pPr algn="just">
              <a:spcBef>
                <a:spcPct val="0"/>
              </a:spcBef>
            </a:pPr>
            <a:r>
              <a:rPr lang="it-IT" altLang="en-US" sz="2000">
                <a:solidFill>
                  <a:prstClr val="black"/>
                </a:solidFill>
                <a:latin typeface="+mj-lt"/>
                <a:cs typeface="Times New Roman" pitchFamily="18" charset="0"/>
              </a:rPr>
              <a:t>or</a:t>
            </a:r>
            <a:r>
              <a:rPr lang="it-IT" alt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Gauss (10</a:t>
            </a:r>
            <a:r>
              <a:rPr lang="it-IT" altLang="en-US" sz="2000" baseline="30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-4</a:t>
            </a:r>
            <a:r>
              <a:rPr lang="it-IT" altLang="en-US" sz="2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T)</a:t>
            </a:r>
          </a:p>
        </p:txBody>
      </p:sp>
      <p:graphicFrame>
        <p:nvGraphicFramePr>
          <p:cNvPr id="8" name="Object 10">
            <a:extLst>
              <a:ext uri="{FF2B5EF4-FFF2-40B4-BE49-F238E27FC236}">
                <a16:creationId xmlns:a16="http://schemas.microsoft.com/office/drawing/2014/main" id="{3B688B66-09B4-A173-0512-564A73EA66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04415" y="4321564"/>
          <a:ext cx="1556316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12" imgW="761760" imgH="190440" progId="Equation.3">
                  <p:embed/>
                </p:oleObj>
              </mc:Choice>
              <mc:Fallback>
                <p:oleObj name="Equazione" r:id="rId12" imgW="761760" imgH="190440" progId="Equation.3">
                  <p:embed/>
                  <p:pic>
                    <p:nvPicPr>
                      <p:cNvPr id="8" name="Object 10">
                        <a:extLst>
                          <a:ext uri="{FF2B5EF4-FFF2-40B4-BE49-F238E27FC236}">
                            <a16:creationId xmlns:a16="http://schemas.microsoft.com/office/drawing/2014/main" id="{3B688B66-09B4-A173-0512-564A73EA66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4415" y="4321564"/>
                        <a:ext cx="1556316" cy="3651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13A656C-595F-C2A9-A4C8-51610E05D972}"/>
                  </a:ext>
                </a:extLst>
              </p:cNvPr>
              <p:cNvSpPr txBox="1"/>
              <p:nvPr/>
            </p:nvSpPr>
            <p:spPr>
              <a:xfrm>
                <a:off x="600383" y="1731747"/>
                <a:ext cx="100628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/>
                  <a:t>If a vector field exists </a:t>
                </a:r>
                <a14:m>
                  <m:oMath xmlns:m="http://schemas.openxmlformats.org/officeDocument/2006/math"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and there is a particle of charge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moving </a:t>
                </a:r>
                <a:r>
                  <a:rPr lang="it-IT" dirty="0"/>
                  <a:t>in </a:t>
                </a:r>
                <a:r>
                  <a:rPr lang="it-IT"/>
                  <a:t>this field with a certain velocity </a:t>
                </a:r>
                <a14:m>
                  <m:oMath xmlns:m="http://schemas.openxmlformats.org/officeDocument/2006/math"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it-IT" dirty="0"/>
                  <a:t>, </a:t>
                </a:r>
                <a:r>
                  <a:rPr lang="it-IT"/>
                  <a:t>then this charge will be subject to the </a:t>
                </a:r>
                <a:r>
                  <a:rPr lang="it-IT" dirty="0"/>
                  <a:t>Lorentz</a:t>
                </a:r>
                <a:r>
                  <a:rPr lang="it-IT"/>
                  <a:t> force</a:t>
                </a:r>
                <a:r>
                  <a:rPr lang="it-IT" dirty="0"/>
                  <a:t>.</a:t>
                </a: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113A656C-595F-C2A9-A4C8-51610E05D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83" y="1731747"/>
                <a:ext cx="10062882" cy="646331"/>
              </a:xfrm>
              <a:prstGeom prst="rect">
                <a:avLst/>
              </a:prstGeom>
              <a:blipFill>
                <a:blip r:embed="rId14"/>
                <a:stretch>
                  <a:fillRect l="-504" t="-3846" b="-134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extLst>
              <a:ext uri="{FF2B5EF4-FFF2-40B4-BE49-F238E27FC236}">
                <a16:creationId xmlns:a16="http://schemas.microsoft.com/office/drawing/2014/main" id="{88383EBD-9E8F-EC2C-BE49-D12C325F52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52"/>
    </mc:Choice>
    <mc:Fallback xmlns="">
      <p:transition spd="slow" advTm="86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727" x="3548063" y="387350"/>
          <p14:tracePt t="30737" x="3105150" y="652463"/>
          <p14:tracePt t="30744" x="3008313" y="701675"/>
          <p14:tracePt t="31773" x="1620838" y="4786313"/>
          <p14:tracePt t="32527" x="1597025" y="4738688"/>
          <p14:tracePt t="32536" x="1589088" y="4722813"/>
          <p14:tracePt t="32544" x="1563688" y="4714875"/>
          <p14:tracePt t="32552" x="1539875" y="4699000"/>
          <p14:tracePt t="32561" x="1516063" y="4689475"/>
          <p14:tracePt t="32569" x="1492250" y="4673600"/>
          <p14:tracePt t="32578" x="1443038" y="4665663"/>
          <p14:tracePt t="32586" x="1379538" y="4649788"/>
          <p14:tracePt t="32594" x="1306513" y="4641850"/>
          <p14:tracePt t="32603" x="1185863" y="4594225"/>
          <p14:tracePt t="32611" x="919163" y="4529138"/>
          <p14:tracePt t="32619" x="693738" y="4479925"/>
          <p14:tracePt t="32628" x="450850" y="4471988"/>
          <p14:tracePt t="32636" x="258763" y="4471988"/>
          <p14:tracePt t="32644" x="112713" y="4471988"/>
          <p14:tracePt t="32820" x="450850" y="5972175"/>
          <p14:tracePt t="32829" x="942975" y="5922963"/>
          <p14:tracePt t="32837" x="1152525" y="5891213"/>
          <p14:tracePt t="32845" x="1330325" y="5826125"/>
          <p14:tracePt t="33870" x="2725738" y="3602038"/>
          <p14:tracePt t="33879" x="2725738" y="3625850"/>
          <p14:tracePt t="33886" x="2725738" y="3659188"/>
          <p14:tracePt t="33894" x="2725738" y="3683000"/>
          <p14:tracePt t="33902" x="2749550" y="3730625"/>
          <p14:tracePt t="33910" x="2773363" y="3795713"/>
          <p14:tracePt t="33918" x="2822575" y="3843338"/>
          <p14:tracePt t="33926" x="2870200" y="3876675"/>
          <p14:tracePt t="33934" x="2919413" y="3924300"/>
          <p14:tracePt t="33942" x="2982913" y="3965575"/>
          <p14:tracePt t="33950" x="3055938" y="3973513"/>
          <p14:tracePt t="33959" x="3113088" y="3989388"/>
          <p14:tracePt t="33967" x="3176588" y="3997325"/>
          <p14:tracePt t="33975" x="3233738" y="3997325"/>
          <p14:tracePt t="33990" x="3281363" y="3997325"/>
          <p14:tracePt t="33998" x="3330575" y="3989388"/>
          <p14:tracePt t="34007" x="3394075" y="3948113"/>
          <p14:tracePt t="34015" x="3427413" y="3900488"/>
          <p14:tracePt t="34023" x="3467100" y="3852863"/>
          <p14:tracePt t="34032" x="3516313" y="3722688"/>
          <p14:tracePt t="34040" x="3524250" y="3633788"/>
          <p14:tracePt t="34049" x="3524250" y="3562350"/>
          <p14:tracePt t="34057" x="3540125" y="3481388"/>
          <p14:tracePt t="34065" x="3540125" y="3400425"/>
          <p14:tracePt t="34073" x="3540125" y="3328988"/>
          <p14:tracePt t="34082" x="3516313" y="3255963"/>
          <p14:tracePt t="34090" x="3490913" y="3182938"/>
          <p14:tracePt t="34098" x="3443288" y="3135313"/>
          <p14:tracePt t="34107" x="3354388" y="3038475"/>
          <p14:tracePt t="34115" x="3273425" y="2989263"/>
          <p14:tracePt t="34123" x="3160713" y="2957513"/>
          <p14:tracePt t="34132" x="3055938" y="2917825"/>
          <p14:tracePt t="34140" x="2919413" y="2884488"/>
          <p14:tracePt t="34148" x="2773363" y="2860675"/>
          <p14:tracePt t="34157" x="2620963" y="2844800"/>
          <p14:tracePt t="34165" x="2435225" y="2844800"/>
          <p14:tracePt t="34173" x="2265363" y="2844800"/>
          <p14:tracePt t="34181" x="2112963" y="2844800"/>
          <p14:tracePt t="34190" x="1935163" y="2892425"/>
          <p14:tracePt t="34198" x="1806575" y="2965450"/>
          <p14:tracePt t="34207" x="1660525" y="3054350"/>
          <p14:tracePt t="34216" x="1539875" y="3159125"/>
          <p14:tracePt t="34224" x="1427163" y="3255963"/>
          <p14:tracePt t="34232" x="1395413" y="3319463"/>
          <p14:tracePt t="34240" x="1306513" y="3416300"/>
          <p14:tracePt t="34249" x="1249363" y="3505200"/>
          <p14:tracePt t="34257" x="1209675" y="3586163"/>
          <p14:tracePt t="34265" x="1177925" y="3659188"/>
          <p14:tracePt t="34274" x="1152525" y="3730625"/>
          <p14:tracePt t="34282" x="1136650" y="3795713"/>
          <p14:tracePt t="34291" x="1136650" y="3868738"/>
          <p14:tracePt t="34299" x="1136650" y="3924300"/>
          <p14:tracePt t="34307" x="1136650" y="3989388"/>
          <p14:tracePt t="34316" x="1136650" y="4044950"/>
          <p14:tracePt t="34324" x="1152525" y="4094163"/>
          <p14:tracePt t="34332" x="1177925" y="4141788"/>
          <p14:tracePt t="34341" x="1201738" y="4183063"/>
          <p14:tracePt t="34349" x="1249363" y="4254500"/>
          <p14:tracePt t="34357" x="1257300" y="4262438"/>
          <p14:tracePt t="34366" x="1282700" y="4279900"/>
          <p14:tracePt t="34382" x="1306513" y="4311650"/>
          <p14:tracePt t="34390" x="1322388" y="4311650"/>
          <p14:tracePt t="34398" x="1330325" y="4327525"/>
          <p14:tracePt t="34407" x="1346200" y="4327525"/>
          <p14:tracePt t="34423" x="1354138" y="4335463"/>
          <p14:tracePt t="34448" x="1370013" y="4335463"/>
          <p14:tracePt t="34748" x="1370013" y="4351338"/>
          <p14:tracePt t="34756" x="1370013" y="4424363"/>
          <p14:tracePt t="34764" x="1370013" y="4497388"/>
          <p14:tracePt t="34772" x="1370013" y="4568825"/>
          <p14:tracePt t="34781" x="1370013" y="4641850"/>
          <p14:tracePt t="34789" x="1370013" y="4714875"/>
          <p14:tracePt t="34797" x="1370013" y="4770438"/>
          <p14:tracePt t="34805" x="1379538" y="4835525"/>
          <p14:tracePt t="34813" x="1395413" y="4867275"/>
          <p14:tracePt t="34821" x="1403350" y="4916488"/>
          <p14:tracePt t="34829" x="1443038" y="5003800"/>
          <p14:tracePt t="34837" x="1492250" y="5076825"/>
          <p14:tracePt t="34846" x="1524000" y="5149850"/>
          <p14:tracePt t="34861" x="1571625" y="5213350"/>
          <p14:tracePt t="34869" x="1620838" y="5270500"/>
          <p14:tracePt t="34877" x="1668463" y="5310188"/>
          <p14:tracePt t="34886" x="1733550" y="5343525"/>
          <p14:tracePt t="35918" x="2919413" y="4568825"/>
          <p14:tracePt t="42154" x="2919413" y="4576763"/>
          <p14:tracePt t="42162" x="2919413" y="4641850"/>
          <p14:tracePt t="42170" x="2919413" y="4689475"/>
          <p14:tracePt t="43200" x="3475038" y="3948113"/>
          <p14:tracePt t="45508" x="3451225" y="3997325"/>
          <p14:tracePt t="45516" x="3419475" y="4037013"/>
          <p14:tracePt t="45525" x="3394075" y="4086225"/>
          <p14:tracePt t="46543" x="6240463" y="3748088"/>
          <p14:tracePt t="46558" x="6240463" y="3698875"/>
          <p14:tracePt t="46562" x="6240463" y="3675063"/>
          <p14:tracePt t="46571" x="6216650" y="3659188"/>
          <p14:tracePt t="46578" x="6192838" y="3633788"/>
          <p14:tracePt t="46587" x="6161088" y="3609975"/>
          <p14:tracePt t="46595" x="6111875" y="3586163"/>
          <p14:tracePt t="46603" x="6072188" y="3578225"/>
          <p14:tracePt t="46611" x="6007100" y="3554413"/>
          <p14:tracePt t="46620" x="5959475" y="3538538"/>
          <p14:tracePt t="46628" x="5910263" y="3529013"/>
          <p14:tracePt t="46636" x="5854700" y="3529013"/>
          <p14:tracePt t="46645" x="5813425" y="3529013"/>
          <p14:tracePt t="46653" x="5757863" y="3529013"/>
          <p14:tracePt t="46661" x="5716588" y="3529013"/>
          <p14:tracePt t="46670" x="5684838" y="3529013"/>
          <p14:tracePt t="46678" x="5635625" y="3529013"/>
          <p14:tracePt t="46686" x="5595938" y="3538538"/>
          <p14:tracePt t="46695" x="5564188" y="3538538"/>
          <p14:tracePt t="46703" x="5540375" y="3554413"/>
          <p14:tracePt t="46711" x="5499100" y="3562350"/>
          <p14:tracePt t="46720" x="5475288" y="3578225"/>
          <p14:tracePt t="46728" x="5451475" y="3586163"/>
          <p14:tracePt t="46736" x="5443538" y="3602038"/>
          <p14:tracePt t="46745" x="5426075" y="3609975"/>
          <p14:tracePt t="46753" x="5394325" y="3633788"/>
          <p14:tracePt t="46761" x="5394325" y="3659188"/>
          <p14:tracePt t="46770" x="5394325" y="3730625"/>
          <p14:tracePt t="46779" x="5394325" y="3795713"/>
          <p14:tracePt t="46787" x="5394325" y="3900488"/>
          <p14:tracePt t="46795" x="5394325" y="3965575"/>
          <p14:tracePt t="46803" x="5394325" y="4037013"/>
          <p14:tracePt t="46812" x="5394325" y="4133850"/>
          <p14:tracePt t="46820" x="5418138" y="4230688"/>
          <p14:tracePt t="46828" x="5443538" y="4327525"/>
          <p14:tracePt t="46836" x="5475288" y="4408488"/>
          <p14:tracePt t="46845" x="5514975" y="4497388"/>
          <p14:tracePt t="46853" x="5548313" y="4576763"/>
          <p14:tracePt t="46861" x="5595938" y="4649788"/>
          <p14:tracePt t="46870" x="5645150" y="4722813"/>
          <p14:tracePt t="46878" x="5708650" y="4786313"/>
          <p14:tracePt t="46886" x="5765800" y="4835525"/>
          <p14:tracePt t="46895" x="5829300" y="4891088"/>
          <p14:tracePt t="46903" x="5902325" y="4940300"/>
          <p14:tracePt t="46911" x="5975350" y="4979988"/>
          <p14:tracePt t="46920" x="6048375" y="5003800"/>
          <p14:tracePt t="46928" x="6111875" y="5029200"/>
          <p14:tracePt t="46936" x="6184900" y="5053013"/>
          <p14:tracePt t="46945" x="6257925" y="5060950"/>
          <p14:tracePt t="46953" x="6305550" y="5076825"/>
          <p14:tracePt t="46961" x="6362700" y="5084763"/>
          <p14:tracePt t="46970" x="6426200" y="5084763"/>
          <p14:tracePt t="46978" x="6475413" y="5084763"/>
          <p14:tracePt t="46986" x="6523038" y="5076825"/>
          <p14:tracePt t="46995" x="6556375" y="5053013"/>
          <p14:tracePt t="47003" x="6604000" y="5013325"/>
          <p14:tracePt t="47011" x="6651625" y="4964113"/>
          <p14:tracePt t="47020" x="6692900" y="4932363"/>
          <p14:tracePt t="47028" x="6724650" y="4883150"/>
          <p14:tracePt t="47036" x="6748463" y="4843463"/>
          <p14:tracePt t="47045" x="6773863" y="4794250"/>
          <p14:tracePt t="47053" x="6797675" y="4746625"/>
          <p14:tracePt t="47061" x="6821488" y="4714875"/>
          <p14:tracePt t="47070" x="6837363" y="4665663"/>
          <p14:tracePt t="47078" x="6845300" y="4649788"/>
          <p14:tracePt t="47087" x="6862763" y="4602163"/>
          <p14:tracePt t="47095" x="6862763" y="4576763"/>
          <p14:tracePt t="47104" x="6870700" y="4521200"/>
          <p14:tracePt t="47112" x="6870700" y="4497388"/>
          <p14:tracePt t="47120" x="6870700" y="4471988"/>
          <p14:tracePt t="47128" x="6870700" y="4456113"/>
          <p14:tracePt t="47137" x="6870700" y="4448175"/>
          <p14:tracePt t="47145" x="6870700" y="4432300"/>
          <p14:tracePt t="47169" x="6870700" y="4424363"/>
          <p14:tracePt t="47266" x="6870700" y="4408488"/>
          <p14:tracePt t="47274" x="6862763" y="4400550"/>
          <p14:tracePt t="49286" x="6862763" y="4408488"/>
          <p14:tracePt t="49294" x="6862763" y="4448175"/>
          <p14:tracePt t="49303" x="6862763" y="4497388"/>
          <p14:tracePt t="50336" x="6845300" y="5359400"/>
          <p14:tracePt t="50339" x="6716713" y="5535613"/>
          <p14:tracePt t="50353" x="6604000" y="5681663"/>
          <p14:tracePt t="50361" x="6546850" y="5770563"/>
          <p14:tracePt t="50370" x="6499225" y="5849938"/>
          <p14:tracePt t="50378" x="6459538" y="5915025"/>
          <p14:tracePt t="50386" x="6426200" y="5988050"/>
          <p14:tracePt t="50394" x="6386513" y="6069013"/>
          <p14:tracePt t="50402" x="6378575" y="6132513"/>
          <p14:tracePt t="50411" x="6362700" y="6189663"/>
          <p14:tracePt t="50419" x="6354763" y="6253163"/>
          <p14:tracePt t="50427" x="6354763" y="6278563"/>
          <p14:tracePt t="50436" x="6337300" y="6326188"/>
          <p14:tracePt t="50444" x="6337300" y="6373813"/>
          <p14:tracePt t="50452" x="6337300" y="6407150"/>
          <p14:tracePt t="50461" x="6337300" y="6430963"/>
          <p14:tracePt t="50469" x="6337300" y="6454775"/>
          <p14:tracePt t="50477" x="6337300" y="6503988"/>
          <p14:tracePt t="50486" x="6354763" y="6519863"/>
          <p14:tracePt t="50494" x="6362700" y="6543675"/>
          <p14:tracePt t="50502" x="6386513" y="6567488"/>
          <p14:tracePt t="50511" x="6410325" y="6575425"/>
          <p14:tracePt t="50519" x="6450013" y="6600825"/>
          <p14:tracePt t="50527" x="6483350" y="6624638"/>
          <p14:tracePt t="50536" x="6507163" y="6648450"/>
          <p14:tracePt t="50544" x="6530975" y="6664325"/>
          <p14:tracePt t="50552" x="6572250" y="6672263"/>
          <p14:tracePt t="50561" x="6604000" y="6688138"/>
          <p14:tracePt t="50569" x="6627813" y="6688138"/>
          <p14:tracePt t="50577" x="6651625" y="6696075"/>
          <p14:tracePt t="50586" x="6677025" y="6696075"/>
          <p14:tracePt t="50594" x="6700838" y="6696075"/>
          <p14:tracePt t="50602" x="6716713" y="6696075"/>
          <p14:tracePt t="50611" x="6724650" y="6696075"/>
          <p14:tracePt t="50619" x="6740525" y="6696075"/>
          <p14:tracePt t="50628" x="6773863" y="6648450"/>
          <p14:tracePt t="50636" x="6773863" y="6640513"/>
          <p14:tracePt t="50644" x="6789738" y="6600825"/>
          <p14:tracePt t="50652" x="6797675" y="6575425"/>
          <p14:tracePt t="50661" x="6813550" y="6551613"/>
          <p14:tracePt t="50669" x="6821488" y="6519863"/>
          <p14:tracePt t="50677" x="6837363" y="6503988"/>
          <p14:tracePt t="50686" x="6837363" y="6478588"/>
          <p14:tracePt t="50694" x="6845300" y="6454775"/>
          <p14:tracePt t="50702" x="6862763" y="6423025"/>
          <p14:tracePt t="50711" x="6870700" y="6407150"/>
          <p14:tracePt t="50719" x="6870700" y="6381750"/>
          <p14:tracePt t="50727" x="6870700" y="6357938"/>
          <p14:tracePt t="50736" x="6886575" y="6350000"/>
          <p14:tracePt t="50744" x="6886575" y="6334125"/>
          <p14:tracePt t="50752" x="6894513" y="6310313"/>
          <p14:tracePt t="50761" x="6894513" y="6302375"/>
          <p14:tracePt t="50769" x="6894513" y="6286500"/>
          <p14:tracePt t="50777" x="6894513" y="6261100"/>
          <p14:tracePt t="50786" x="6894513" y="6237288"/>
          <p14:tracePt t="50794" x="6910388" y="6229350"/>
          <p14:tracePt t="50802" x="6910388" y="6205538"/>
          <p14:tracePt t="50811" x="6910388" y="6181725"/>
          <p14:tracePt t="50819" x="6910388" y="6164263"/>
          <p14:tracePt t="50827" x="6910388" y="6132513"/>
          <p14:tracePt t="50836" x="6910388" y="6116638"/>
          <p14:tracePt t="50844" x="6910388" y="6092825"/>
          <p14:tracePt t="50852" x="6910388" y="6043613"/>
          <p14:tracePt t="50861" x="6910388" y="6035675"/>
          <p14:tracePt t="50869" x="6894513" y="5995988"/>
          <p14:tracePt t="50877" x="6886575" y="5964238"/>
          <p14:tracePt t="50886" x="6870700" y="5938838"/>
          <p14:tracePt t="50894" x="6862763" y="5922963"/>
          <p14:tracePt t="50902" x="6837363" y="5899150"/>
          <p14:tracePt t="50911" x="6821488" y="5891213"/>
          <p14:tracePt t="50919" x="6797675" y="5867400"/>
          <p14:tracePt t="50927" x="6789738" y="5849938"/>
          <p14:tracePt t="50936" x="6773863" y="5842000"/>
          <p14:tracePt t="50944" x="6765925" y="5842000"/>
          <p14:tracePt t="50952" x="6740525" y="5842000"/>
          <p14:tracePt t="50961" x="6716713" y="5842000"/>
          <p14:tracePt t="50969" x="6692900" y="5842000"/>
          <p14:tracePt t="50978" x="6669088" y="5842000"/>
          <p14:tracePt t="50986" x="6604000" y="5867400"/>
          <p14:tracePt t="50994" x="6580188" y="5875338"/>
          <p14:tracePt t="51002" x="6546850" y="5899150"/>
          <p14:tracePt t="51011" x="6523038" y="5915025"/>
          <p14:tracePt t="51019" x="6499225" y="5938838"/>
          <p14:tracePt t="51027" x="6459538" y="5964238"/>
          <p14:tracePt t="51036" x="6434138" y="5972175"/>
          <p14:tracePt t="51044" x="6410325" y="5988050"/>
          <p14:tracePt t="51052" x="6386513" y="5995988"/>
          <p14:tracePt t="51061" x="6378575" y="6011863"/>
          <p14:tracePt t="51069" x="6354763" y="6019800"/>
          <p14:tracePt t="51077" x="6337300" y="6035675"/>
          <p14:tracePt t="51086" x="6329363" y="6035675"/>
          <p14:tracePt t="51094" x="6305550" y="6043613"/>
          <p14:tracePt t="51102" x="6289675" y="6059488"/>
          <p14:tracePt t="51111" x="6289675" y="6069013"/>
          <p14:tracePt t="51119" x="6265863" y="6084888"/>
          <p14:tracePt t="51127" x="6257925" y="6084888"/>
          <p14:tracePt t="51136" x="6240463" y="6092825"/>
          <p14:tracePt t="51144" x="6216650" y="6108700"/>
          <p14:tracePt t="51152" x="6208713" y="6116638"/>
          <p14:tracePt t="51161" x="6192838" y="6132513"/>
          <p14:tracePt t="51169" x="6169025" y="6140450"/>
          <p14:tracePt t="51177" x="6161088" y="6156325"/>
          <p14:tracePt t="51186" x="6143625" y="6164263"/>
          <p14:tracePt t="51194" x="6135688" y="6164263"/>
          <p14:tracePt t="51202" x="6119813" y="6181725"/>
          <p14:tracePt t="51211" x="6111875" y="6181725"/>
          <p14:tracePt t="51219" x="6096000" y="6189663"/>
          <p14:tracePt t="51236" x="6080125" y="6189663"/>
          <p14:tracePt t="51261" x="6080125" y="6205538"/>
          <p14:tracePt t="51344" x="6096000" y="6205538"/>
          <p14:tracePt t="51352" x="6119813" y="6205538"/>
          <p14:tracePt t="51361" x="6135688" y="6189663"/>
          <p14:tracePt t="51369" x="6169025" y="6181725"/>
          <p14:tracePt t="51378" x="6208713" y="6164263"/>
          <p14:tracePt t="52410" x="8410575" y="5464175"/>
          <p14:tracePt t="52549" x="8402638" y="5480050"/>
          <p14:tracePt t="52557" x="8386763" y="5480050"/>
          <p14:tracePt t="52565" x="8377238" y="5487988"/>
          <p14:tracePt t="52573" x="8361363" y="5487988"/>
          <p14:tracePt t="52582" x="8353425" y="5503863"/>
          <p14:tracePt t="52590" x="8337550" y="5503863"/>
          <p14:tracePt t="52598" x="8329613" y="5511800"/>
          <p14:tracePt t="52607" x="8313738" y="5527675"/>
          <p14:tracePt t="52615" x="8289925" y="5527675"/>
          <p14:tracePt t="52623" x="8256588" y="5553075"/>
          <p14:tracePt t="52632" x="8240713" y="5561013"/>
          <p14:tracePt t="52640" x="8208963" y="5576888"/>
          <p14:tracePt t="52648" x="8159750" y="5600700"/>
          <p14:tracePt t="52657" x="8120063" y="5608638"/>
          <p14:tracePt t="52665" x="8080375" y="5624513"/>
          <p14:tracePt t="52673" x="8031163" y="5649913"/>
          <p14:tracePt t="52682" x="7999413" y="5673725"/>
          <p14:tracePt t="52690" x="7950200" y="5681663"/>
          <p14:tracePt t="52698" x="7910513" y="5705475"/>
          <p14:tracePt t="52707" x="7878763" y="5729288"/>
          <p14:tracePt t="52715" x="7837488" y="5754688"/>
          <p14:tracePt t="52723" x="7805738" y="5778500"/>
          <p14:tracePt t="52732" x="7756525" y="5794375"/>
          <p14:tracePt t="52740" x="7716838" y="5818188"/>
          <p14:tracePt t="52748" x="7685088" y="5842000"/>
          <p14:tracePt t="52757" x="7635875" y="5849938"/>
          <p14:tracePt t="52765" x="7612063" y="5867400"/>
          <p14:tracePt t="52773" x="7572375" y="5891213"/>
          <p14:tracePt t="52782" x="7539038" y="5891213"/>
          <p14:tracePt t="52790" x="7499350" y="5899150"/>
          <p14:tracePt t="52798" x="7475538" y="5915025"/>
          <p14:tracePt t="52807" x="7450138" y="5922963"/>
          <p14:tracePt t="52815" x="7426325" y="5922963"/>
          <p14:tracePt t="52823" x="7418388" y="5938838"/>
          <p14:tracePt t="52832" x="7402513" y="5938838"/>
          <p14:tracePt t="52840" x="7378700" y="5946775"/>
          <p14:tracePt t="52848" x="7370763" y="5946775"/>
          <p14:tracePt t="52857" x="7353300" y="5964238"/>
          <p14:tracePt t="52865" x="7345363" y="5964238"/>
          <p14:tracePt t="52874" x="7329488" y="5972175"/>
          <p14:tracePt t="52882" x="7321550" y="5972175"/>
          <p14:tracePt t="52890" x="7297738" y="5972175"/>
          <p14:tracePt t="52899" x="7281863" y="5988050"/>
          <p14:tracePt t="52907" x="7256463" y="5988050"/>
          <p14:tracePt t="52915" x="7248525" y="5995988"/>
          <p14:tracePt t="52923" x="7232650" y="5995988"/>
          <p14:tracePt t="52940" x="7224713" y="6011863"/>
          <p14:tracePt t="52948" x="7208838" y="6011863"/>
          <p14:tracePt t="52957" x="7200900" y="6011863"/>
          <p14:tracePt t="52965" x="7185025" y="6011863"/>
          <p14:tracePt t="52973" x="7177088" y="6019800"/>
          <p14:tracePt t="52982" x="7159625" y="6019800"/>
          <p14:tracePt t="52990" x="7151688" y="6019800"/>
          <p14:tracePt t="52998" x="7135813" y="6035675"/>
          <p14:tracePt t="53007" x="7127875" y="6035675"/>
          <p14:tracePt t="53015" x="7104063" y="6035675"/>
          <p14:tracePt t="53023" x="7088188" y="6043613"/>
          <p14:tracePt t="53032" x="7064375" y="6043613"/>
          <p14:tracePt t="53048" x="7038975" y="6059488"/>
          <p14:tracePt t="53057" x="7031038" y="6059488"/>
          <p14:tracePt t="53065" x="7007225" y="6059488"/>
          <p14:tracePt t="53073" x="6991350" y="6069013"/>
          <p14:tracePt t="53082" x="6983413" y="6069013"/>
          <p14:tracePt t="53090" x="6967538" y="6069013"/>
          <p14:tracePt t="53098" x="6958013" y="6069013"/>
          <p14:tracePt t="53107" x="6942138" y="6084888"/>
          <p14:tracePt t="53115" x="6934200" y="6084888"/>
          <p14:tracePt t="53123" x="6918325" y="6084888"/>
          <p14:tracePt t="53148" x="6910388" y="6084888"/>
          <p14:tracePt t="53395" x="6918325" y="6084888"/>
          <p14:tracePt t="53404" x="6942138" y="6084888"/>
          <p14:tracePt t="53411" x="6967538" y="6092825"/>
          <p14:tracePt t="53419" x="7007225" y="6092825"/>
          <p14:tracePt t="54446" x="6942138" y="6205538"/>
          <p14:tracePt t="54449" x="6967538" y="6205538"/>
          <p14:tracePt t="54454" x="6983413" y="6213475"/>
          <p14:tracePt t="54466" x="6991350" y="6213475"/>
          <p14:tracePt t="54482" x="7007225" y="6213475"/>
          <p14:tracePt t="54490" x="7015163" y="6213475"/>
          <p14:tracePt t="54498" x="7031038" y="6213475"/>
          <p14:tracePt t="54515" x="7038975" y="6213475"/>
          <p14:tracePt t="54548" x="7054850" y="6213475"/>
          <p14:tracePt t="54615" x="7064375" y="6205538"/>
          <p14:tracePt t="54657" x="7064375" y="6189663"/>
          <p14:tracePt t="54682" x="7080250" y="6181725"/>
          <p14:tracePt t="54690" x="7080250" y="6164263"/>
          <p14:tracePt t="54698" x="7088188" y="6156325"/>
          <p14:tracePt t="54707" x="7104063" y="6140450"/>
          <p14:tracePt t="54715" x="7112000" y="6132513"/>
          <p14:tracePt t="54723" x="7127875" y="6132513"/>
          <p14:tracePt t="54732" x="7151688" y="6108700"/>
          <p14:tracePt t="54740" x="7185025" y="6092825"/>
          <p14:tracePt t="54748" x="7208838" y="6084888"/>
          <p14:tracePt t="54757" x="7232650" y="6069013"/>
          <p14:tracePt t="54765" x="7256463" y="6059488"/>
          <p14:tracePt t="54774" x="7281863" y="6059488"/>
          <p14:tracePt t="54782" x="7305675" y="6043613"/>
          <p14:tracePt t="54790" x="7329488" y="6043613"/>
          <p14:tracePt t="54798" x="7353300" y="6043613"/>
          <p14:tracePt t="54807" x="7378700" y="6035675"/>
          <p14:tracePt t="54815" x="7394575" y="6035675"/>
          <p14:tracePt t="54823" x="7402513" y="6035675"/>
          <p14:tracePt t="54832" x="7426325" y="6035675"/>
          <p14:tracePt t="54840" x="7442200" y="6035675"/>
          <p14:tracePt t="54857" x="7450138" y="6035675"/>
          <p14:tracePt t="54882" x="7466013" y="6035675"/>
          <p14:tracePt t="55055" x="7466013" y="6019800"/>
          <p14:tracePt t="55071" x="7466013" y="6011863"/>
          <p14:tracePt t="55087" x="7475538" y="5995988"/>
          <p14:tracePt t="55096" x="7491413" y="5988050"/>
          <p14:tracePt t="55104" x="7491413" y="5972175"/>
          <p14:tracePt t="55112" x="7499350" y="5964238"/>
          <p14:tracePt t="55120" x="7515225" y="5946775"/>
          <p14:tracePt t="55128" x="7523163" y="5938838"/>
          <p14:tracePt t="55137" x="7539038" y="5922963"/>
          <p14:tracePt t="55145" x="7546975" y="5922963"/>
          <p14:tracePt t="55153" x="7562850" y="5915025"/>
          <p14:tracePt t="55169" x="7572375" y="5899150"/>
          <p14:tracePt t="55211" x="7572375" y="5891213"/>
          <p14:tracePt t="56772" x="7572375" y="5899150"/>
          <p14:tracePt t="56781" x="7572375" y="5915025"/>
          <p14:tracePt t="56788" x="7562850" y="5938838"/>
          <p14:tracePt t="56797" x="7546975" y="5946775"/>
          <p14:tracePt t="56805" x="7523163" y="5972175"/>
          <p14:tracePt t="57818" x="6048375" y="6737350"/>
          <p14:tracePt t="57830" x="6072188" y="6721475"/>
          <p14:tracePt t="57839" x="6111875" y="6713538"/>
          <p14:tracePt t="57847" x="6135688" y="6696075"/>
          <p14:tracePt t="57855" x="6143625" y="6696075"/>
          <p14:tracePt t="57863" x="6161088" y="6696075"/>
          <p14:tracePt t="57871" x="6161088" y="6688138"/>
          <p14:tracePt t="57879" x="6169025" y="6688138"/>
          <p14:tracePt t="58164" x="6192838" y="6672263"/>
          <p14:tracePt t="58172" x="6208713" y="6664325"/>
          <p14:tracePt t="58180" x="6240463" y="6664325"/>
          <p14:tracePt t="58188" x="6281738" y="6648450"/>
          <p14:tracePt t="58196" x="6305550" y="6624638"/>
          <p14:tracePt t="58204" x="6354763" y="6624638"/>
          <p14:tracePt t="58213" x="6410325" y="6600825"/>
          <p14:tracePt t="58221" x="6475413" y="6591300"/>
          <p14:tracePt t="58229" x="6530975" y="6567488"/>
          <p14:tracePt t="58237" x="6596063" y="6551613"/>
          <p14:tracePt t="58245" x="6651625" y="6527800"/>
          <p14:tracePt t="58253" x="6716713" y="6503988"/>
          <p14:tracePt t="58261" x="6740525" y="6503988"/>
          <p14:tracePt t="58270" x="6773863" y="6478588"/>
          <p14:tracePt t="58278" x="6813550" y="6470650"/>
          <p14:tracePt t="58286" x="6837363" y="6454775"/>
          <p14:tracePt t="58294" x="6862763" y="6446838"/>
          <p14:tracePt t="58302" x="6870700" y="6430963"/>
          <p14:tracePt t="58311" x="6886575" y="6423025"/>
          <p14:tracePt t="58319" x="6886575" y="6407150"/>
          <p14:tracePt t="58327" x="6894513" y="6399213"/>
          <p14:tracePt t="58336" x="6894513" y="6381750"/>
          <p14:tracePt t="58344" x="6894513" y="6373813"/>
          <p14:tracePt t="58352" x="6894513" y="6350000"/>
          <p14:tracePt t="58361" x="6894513" y="6326188"/>
          <p14:tracePt t="58369" x="6886575" y="6310313"/>
          <p14:tracePt t="58377" x="6870700" y="6286500"/>
          <p14:tracePt t="58386" x="6862763" y="6278563"/>
          <p14:tracePt t="58394" x="6845300" y="6253163"/>
          <p14:tracePt t="58402" x="6821488" y="6237288"/>
          <p14:tracePt t="58411" x="6789738" y="6213475"/>
          <p14:tracePt t="58419" x="6765925" y="6205538"/>
          <p14:tracePt t="58427" x="6740525" y="6181725"/>
          <p14:tracePt t="58436" x="6700838" y="6181725"/>
          <p14:tracePt t="58444" x="6677025" y="6164263"/>
          <p14:tracePt t="58452" x="6651625" y="6156325"/>
          <p14:tracePt t="58461" x="6627813" y="6156325"/>
          <p14:tracePt t="58469" x="6604000" y="6156325"/>
          <p14:tracePt t="58477" x="6580188" y="6156325"/>
          <p14:tracePt t="58486" x="6572250" y="6140450"/>
          <p14:tracePt t="58494" x="6556375" y="6140450"/>
          <p14:tracePt t="58502" x="6546850" y="6140450"/>
          <p14:tracePt t="58510" x="6530975" y="6140450"/>
          <p14:tracePt t="58536" x="6523038" y="6140450"/>
          <p14:tracePt t="58636" x="6530975" y="6140450"/>
          <p14:tracePt t="58644" x="6546850" y="6140450"/>
          <p14:tracePt t="58653" x="6572250" y="6140450"/>
          <p14:tracePt t="58661" x="6596063" y="6156325"/>
          <p14:tracePt t="58669" x="6627813" y="6156325"/>
          <p14:tracePt t="58677" x="6651625" y="6156325"/>
          <p14:tracePt t="58686" x="6677025" y="6156325"/>
          <p14:tracePt t="58694" x="6700838" y="6164263"/>
          <p14:tracePt t="58703" x="6740525" y="6164263"/>
          <p14:tracePt t="58711" x="6765925" y="6164263"/>
          <p14:tracePt t="58719" x="6789738" y="6164263"/>
          <p14:tracePt t="58728" x="6813550" y="6181725"/>
          <p14:tracePt t="58736" x="6821488" y="6181725"/>
          <p14:tracePt t="58744" x="6837363" y="6181725"/>
          <p14:tracePt t="58753" x="6845300" y="6181725"/>
          <p14:tracePt t="58761" x="6862763" y="6181725"/>
          <p14:tracePt t="58777" x="6870700" y="6181725"/>
          <p14:tracePt t="58880" x="6886575" y="6181725"/>
          <p14:tracePt t="58927" x="6894513" y="6181725"/>
          <p14:tracePt t="58936" x="6910388" y="6189663"/>
          <p14:tracePt t="58944" x="6918325" y="6189663"/>
          <p14:tracePt t="58952" x="6942138" y="6189663"/>
          <p14:tracePt t="59987" x="7112000" y="6357938"/>
          <p14:tracePt t="59989" x="7104063" y="6357938"/>
          <p14:tracePt t="60036" x="7088188" y="6357938"/>
          <p14:tracePt t="60128" x="7080250" y="6357938"/>
          <p14:tracePt t="60136" x="7064375" y="6350000"/>
          <p14:tracePt t="60144" x="7038975" y="6334125"/>
          <p14:tracePt t="60153" x="7015163" y="6326188"/>
          <p14:tracePt t="60161" x="6991350" y="6302375"/>
          <p14:tracePt t="60169" x="6958013" y="6286500"/>
          <p14:tracePt t="60177" x="6934200" y="6278563"/>
          <p14:tracePt t="60186" x="6910388" y="6253163"/>
          <p14:tracePt t="60194" x="6886575" y="6237288"/>
          <p14:tracePt t="60203" x="6862763" y="6229350"/>
          <p14:tracePt t="60211" x="6845300" y="6205538"/>
          <p14:tracePt t="60219" x="6837363" y="6205538"/>
          <p14:tracePt t="60227" x="6821488" y="6189663"/>
          <p14:tracePt t="60244" x="6813550" y="6189663"/>
          <p14:tracePt t="60253" x="6813550" y="6181725"/>
          <p14:tracePt t="60453" x="6837363" y="6164263"/>
          <p14:tracePt t="60461" x="6862763" y="6164263"/>
          <p14:tracePt t="60469" x="6894513" y="6156325"/>
          <p14:tracePt t="60478" x="6942138" y="6132513"/>
          <p14:tracePt t="60486" x="6983413" y="6116638"/>
          <p14:tracePt t="60494" x="7031038" y="6108700"/>
          <p14:tracePt t="60503" x="7104063" y="6084888"/>
          <p14:tracePt t="60511" x="7159625" y="6059488"/>
          <p14:tracePt t="60519" x="7232650" y="6043613"/>
          <p14:tracePt t="60527" x="7297738" y="6035675"/>
          <p14:tracePt t="60536" x="7370763" y="6011863"/>
          <p14:tracePt t="60544" x="7426325" y="5995988"/>
          <p14:tracePt t="60553" x="7491413" y="5988050"/>
          <p14:tracePt t="60561" x="7546975" y="5964238"/>
          <p14:tracePt t="60569" x="7596188" y="5946775"/>
          <p14:tracePt t="60577" x="7620000" y="5938838"/>
          <p14:tracePt t="60586" x="7659688" y="5938838"/>
          <p14:tracePt t="60594" x="7693025" y="5922963"/>
          <p14:tracePt t="60603" x="7716838" y="5915025"/>
          <p14:tracePt t="60611" x="7740650" y="5915025"/>
          <p14:tracePt t="60619" x="7756525" y="5899150"/>
          <p14:tracePt t="60628" x="7764463" y="5899150"/>
          <p14:tracePt t="60644" x="7781925" y="5891213"/>
          <p14:tracePt t="60661" x="7789863" y="5891213"/>
          <p14:tracePt t="62265" x="7781925" y="5891213"/>
          <p14:tracePt t="62274" x="7756525" y="5899150"/>
          <p14:tracePt t="62282" x="7667625" y="5938838"/>
          <p14:tracePt t="63302" x="5200650" y="6310313"/>
          <p14:tracePt t="63308" x="5160963" y="6326188"/>
          <p14:tracePt t="63320" x="5153025" y="6326188"/>
          <p14:tracePt t="63328" x="5103813" y="6334125"/>
          <p14:tracePt t="63336" x="5080000" y="6334125"/>
          <p14:tracePt t="63344" x="5040313" y="6334125"/>
          <p14:tracePt t="63353" x="5014913" y="6334125"/>
          <p14:tracePt t="63361" x="4991100" y="6334125"/>
          <p14:tracePt t="63369" x="4967288" y="6334125"/>
          <p14:tracePt t="63377" x="4935538" y="6334125"/>
          <p14:tracePt t="63386" x="4918075" y="6326188"/>
          <p14:tracePt t="63394" x="4894263" y="6326188"/>
          <p14:tracePt t="63402" x="4886325" y="6310313"/>
          <p14:tracePt t="63411" x="4862513" y="6310313"/>
          <p14:tracePt t="63419" x="4846638" y="6302375"/>
          <p14:tracePt t="63427" x="4838700" y="6302375"/>
          <p14:tracePt t="63436" x="4821238" y="6286500"/>
          <p14:tracePt t="63452" x="4813300" y="6278563"/>
          <p14:tracePt t="63469" x="4797425" y="6278563"/>
          <p14:tracePt t="63744" x="4846638" y="6278563"/>
          <p14:tracePt t="63752" x="4910138" y="6278563"/>
          <p14:tracePt t="63761" x="4967288" y="6261100"/>
          <p14:tracePt t="63769" x="5056188" y="6261100"/>
          <p14:tracePt t="63777" x="5127625" y="6253163"/>
          <p14:tracePt t="63786" x="5208588" y="6253163"/>
          <p14:tracePt t="63794" x="5354638" y="6229350"/>
          <p14:tracePt t="63803" x="5499100" y="6213475"/>
          <p14:tracePt t="63811" x="5661025" y="6205538"/>
          <p14:tracePt t="63819" x="5716588" y="6205538"/>
          <p14:tracePt t="63828" x="5959475" y="6181725"/>
          <p14:tracePt t="63836" x="6096000" y="6164263"/>
          <p14:tracePt t="63844" x="6257925" y="6140450"/>
          <p14:tracePt t="63861" x="6386513" y="6132513"/>
          <p14:tracePt t="63869" x="6434138" y="6116638"/>
          <p14:tracePt t="63877" x="6499225" y="6108700"/>
          <p14:tracePt t="63886" x="6523038" y="6108700"/>
          <p14:tracePt t="63894" x="6556375" y="6092825"/>
          <p14:tracePt t="63903" x="6572250" y="6084888"/>
          <p14:tracePt t="63911" x="6580188" y="6084888"/>
          <p14:tracePt t="63927" x="6596063" y="6084888"/>
          <p14:tracePt t="63935" x="6596063" y="6069013"/>
          <p14:tracePt t="63969" x="6604000" y="6069013"/>
          <p14:tracePt t="64031" x="6604000" y="6059488"/>
          <p14:tracePt t="64048" x="6604000" y="6043613"/>
          <p14:tracePt t="64064" x="6619875" y="6035675"/>
          <p14:tracePt t="64072" x="6619875" y="6019800"/>
          <p14:tracePt t="64082" x="6619875" y="6011863"/>
          <p14:tracePt t="64090" x="6627813" y="5995988"/>
          <p14:tracePt t="64098" x="6643688" y="5988050"/>
          <p14:tracePt t="64107" x="6651625" y="5964238"/>
          <p14:tracePt t="64115" x="6669088" y="5946775"/>
          <p14:tracePt t="64123" x="6677025" y="5922963"/>
          <p14:tracePt t="64132" x="6700838" y="5915025"/>
          <p14:tracePt t="64140" x="6716713" y="5899150"/>
          <p14:tracePt t="64148" x="6724650" y="5875338"/>
          <p14:tracePt t="64157" x="6740525" y="5867400"/>
          <p14:tracePt t="64165" x="6765925" y="5849938"/>
          <p14:tracePt t="64173" x="6773863" y="5842000"/>
          <p14:tracePt t="64181" x="6789738" y="5826125"/>
          <p14:tracePt t="64190" x="6797675" y="5826125"/>
          <p14:tracePt t="64198" x="6797675" y="5818188"/>
          <p14:tracePt t="64206" x="6813550" y="5818188"/>
          <p14:tracePt t="64223" x="6821488" y="5818188"/>
          <p14:tracePt t="64232" x="6821488" y="5802313"/>
          <p14:tracePt t="64381" x="6813550" y="5802313"/>
          <p14:tracePt t="64390" x="6813550" y="5818188"/>
          <p14:tracePt t="64399" x="6797675" y="5818188"/>
          <p14:tracePt t="64423" x="6789738" y="5826125"/>
          <p14:tracePt t="64446" x="6773863" y="5842000"/>
          <p14:tracePt t="65473" x="6692900" y="5794375"/>
          <p14:tracePt t="65474" x="6677025" y="5778500"/>
          <p14:tracePt t="65489" x="6669088" y="5778500"/>
          <p14:tracePt t="65521" x="6651625" y="5778500"/>
          <p14:tracePt t="65692" x="6651625" y="5794375"/>
          <p14:tracePt t="65708" x="6651625" y="5802313"/>
          <p14:tracePt t="65732" x="6651625" y="5818188"/>
          <p14:tracePt t="65765" x="6651625" y="5826125"/>
          <p14:tracePt t="65911" x="6651625" y="5818188"/>
          <p14:tracePt t="65928" x="6651625" y="5802313"/>
          <p14:tracePt t="65936" x="6651625" y="5794375"/>
          <p14:tracePt t="65944" x="6651625" y="5778500"/>
          <p14:tracePt t="65952" x="6651625" y="5754688"/>
          <p14:tracePt t="65961" x="6651625" y="5745163"/>
          <p14:tracePt t="65969" x="6669088" y="5729288"/>
          <p14:tracePt t="65978" x="6669088" y="5721350"/>
          <p14:tracePt t="65986" x="6669088" y="5697538"/>
          <p14:tracePt t="65994" x="6669088" y="5681663"/>
          <p14:tracePt t="66002" x="6669088" y="5673725"/>
          <p14:tracePt t="66011" x="6669088" y="5657850"/>
          <p14:tracePt t="66019" x="6669088" y="5649913"/>
          <p14:tracePt t="66028" x="6669088" y="5632450"/>
          <p14:tracePt t="66036" x="6669088" y="5624513"/>
          <p14:tracePt t="66044" x="6669088" y="5608638"/>
          <p14:tracePt t="66052" x="6669088" y="5584825"/>
          <p14:tracePt t="66061" x="6651625" y="5561013"/>
          <p14:tracePt t="66069" x="6619875" y="5535613"/>
          <p14:tracePt t="66078" x="6556375" y="5487988"/>
          <p14:tracePt t="66086" x="6475413" y="5456238"/>
          <p14:tracePt t="66094" x="6289675" y="5367338"/>
          <p14:tracePt t="66103" x="6111875" y="5318125"/>
          <p14:tracePt t="66111" x="5837238" y="5246688"/>
          <p14:tracePt t="66119" x="5514975" y="5197475"/>
          <p14:tracePt t="66127" x="5127625" y="5173663"/>
          <p14:tracePt t="66136" x="4716463" y="5173663"/>
          <p14:tracePt t="66144" x="4305300" y="5173663"/>
          <p14:tracePt t="66152" x="4137025" y="5173663"/>
          <p14:tracePt t="66161" x="3805238" y="5221288"/>
          <p14:tracePt t="66170" x="3563938" y="5286375"/>
          <p14:tracePt t="66178" x="3475038" y="5310188"/>
          <p14:tracePt t="66186" x="3322638" y="5359400"/>
          <p14:tracePt t="66195" x="3281363" y="5367338"/>
          <p14:tracePt t="66203" x="3184525" y="5407025"/>
          <p14:tracePt t="66211" x="3136900" y="5430838"/>
          <p14:tracePt t="66220" x="3105150" y="5456238"/>
          <p14:tracePt t="66228" x="3079750" y="5456238"/>
          <p14:tracePt t="66236" x="3063875" y="5464175"/>
          <p14:tracePt t="66497" x="3040063" y="5464175"/>
          <p14:tracePt t="66506" x="3008313" y="5440363"/>
          <p14:tracePt t="66514" x="2967038" y="5407025"/>
          <p14:tracePt t="66522" x="2935288" y="5383213"/>
          <p14:tracePt t="66530" x="2870200" y="5343525"/>
          <p14:tracePt t="67560" x="3765550" y="5221288"/>
          <p14:tracePt t="67563" x="3951288" y="5246688"/>
          <p14:tracePt t="67572" x="4024313" y="5270500"/>
          <p14:tracePt t="67577" x="4095750" y="5286375"/>
          <p14:tracePt t="67586" x="4160838" y="5294313"/>
          <p14:tracePt t="67595" x="4217988" y="5310188"/>
          <p14:tracePt t="67603" x="4265613" y="5318125"/>
          <p14:tracePt t="67611" x="4313238" y="5335588"/>
          <p14:tracePt t="67620" x="4378325" y="5343525"/>
          <p14:tracePt t="67628" x="4410075" y="5359400"/>
          <p14:tracePt t="67636" x="4475163" y="5367338"/>
          <p14:tracePt t="67645" x="4556125" y="5407025"/>
          <p14:tracePt t="67653" x="4595813" y="5430838"/>
          <p14:tracePt t="67662" x="4629150" y="5440363"/>
          <p14:tracePt t="67670" x="4676775" y="5464175"/>
          <p14:tracePt t="67678" x="4716463" y="5480050"/>
          <p14:tracePt t="67687" x="4765675" y="5503863"/>
          <p14:tracePt t="67695" x="4813300" y="5535613"/>
          <p14:tracePt t="67703" x="4862513" y="5561013"/>
          <p14:tracePt t="67711" x="4910138" y="5608638"/>
          <p14:tracePt t="67720" x="4967288" y="5649913"/>
          <p14:tracePt t="67728" x="5080000" y="5729288"/>
          <p14:tracePt t="67736" x="5111750" y="5770563"/>
          <p14:tracePt t="67745" x="5176838" y="5826125"/>
          <p14:tracePt t="67753" x="5249863" y="5875338"/>
          <p14:tracePt t="67761" x="5297488" y="5922963"/>
          <p14:tracePt t="67770" x="5321300" y="5938838"/>
          <p14:tracePt t="67778" x="5354638" y="5972175"/>
          <p14:tracePt t="67786" x="5378450" y="5995988"/>
          <p14:tracePt t="67795" x="5402263" y="6019800"/>
          <p14:tracePt t="67803" x="5418138" y="6035675"/>
          <p14:tracePt t="67812" x="5426075" y="6035675"/>
          <p14:tracePt t="67820" x="5443538" y="6043613"/>
          <p14:tracePt t="67828" x="5467350" y="6043613"/>
          <p14:tracePt t="67836" x="5475288" y="6043613"/>
          <p14:tracePt t="67845" x="5514975" y="6043613"/>
          <p14:tracePt t="67853" x="5548313" y="6043613"/>
          <p14:tracePt t="67861" x="5572125" y="6043613"/>
          <p14:tracePt t="67870" x="5635625" y="6043613"/>
          <p14:tracePt t="67878" x="5684838" y="6043613"/>
          <p14:tracePt t="67887" x="5732463" y="6035675"/>
          <p14:tracePt t="67895" x="5789613" y="6011863"/>
          <p14:tracePt t="67903" x="5854700" y="5988050"/>
          <p14:tracePt t="67911" x="5902325" y="5964238"/>
          <p14:tracePt t="67920" x="5951538" y="5922963"/>
          <p14:tracePt t="67928" x="6007100" y="5891213"/>
          <p14:tracePt t="67936" x="6056313" y="5849938"/>
          <p14:tracePt t="67945" x="6119813" y="5818188"/>
          <p14:tracePt t="67953" x="6184900" y="5778500"/>
          <p14:tracePt t="67961" x="6257925" y="5745163"/>
          <p14:tracePt t="67970" x="6313488" y="5721350"/>
          <p14:tracePt t="67978" x="6378575" y="5705475"/>
          <p14:tracePt t="67987" x="6450013" y="5705475"/>
          <p14:tracePt t="67995" x="6523038" y="5705475"/>
          <p14:tracePt t="68003" x="6572250" y="5705475"/>
          <p14:tracePt t="68012" x="6596063" y="5705475"/>
          <p14:tracePt t="68020" x="6619875" y="5705475"/>
          <p14:tracePt t="68028" x="6643688" y="5705475"/>
          <p14:tracePt t="68037" x="6651625" y="5705475"/>
          <p14:tracePt t="68045" x="6651625" y="5721350"/>
          <p14:tracePt t="68053" x="6669088" y="5721350"/>
          <p14:tracePt t="68078" x="6669088" y="5729288"/>
          <p14:tracePt t="70013" x="6669088" y="5754688"/>
          <p14:tracePt t="70021" x="6669088" y="5794375"/>
          <p14:tracePt t="70030" x="6651625" y="5842000"/>
          <p14:tracePt t="70038" x="6627813" y="5891213"/>
          <p14:tracePt t="70046" x="6604000" y="5938838"/>
          <p14:tracePt t="71077" x="6208713" y="6140450"/>
          <p14:tracePt t="75141" x="6192838" y="6132513"/>
          <p14:tracePt t="75149" x="6169025" y="6116638"/>
          <p14:tracePt t="75157" x="6143625" y="6092825"/>
          <p14:tracePt t="76184" x="6934200" y="4859338"/>
          <p14:tracePt t="76231" x="6934200" y="4867275"/>
          <p14:tracePt t="76240" x="6934200" y="4883150"/>
          <p14:tracePt t="76248" x="6934200" y="4916488"/>
          <p14:tracePt t="76257" x="6934200" y="4964113"/>
          <p14:tracePt t="76265" x="6934200" y="5013325"/>
          <p14:tracePt t="76274" x="6934200" y="5076825"/>
          <p14:tracePt t="76282" x="6934200" y="5149850"/>
          <p14:tracePt t="76290" x="6918325" y="5213350"/>
          <p14:tracePt t="76298" x="6910388" y="5286375"/>
          <p14:tracePt t="76307" x="6894513" y="5343525"/>
          <p14:tracePt t="76315" x="6886575" y="5359400"/>
          <p14:tracePt t="76323" x="6870700" y="5407025"/>
          <p14:tracePt t="76332" x="6862763" y="5440363"/>
          <p14:tracePt t="76340" x="6845300" y="5464175"/>
          <p14:tracePt t="76348" x="6837363" y="5487988"/>
          <p14:tracePt t="76357" x="6837363" y="5503863"/>
          <p14:tracePt t="76365" x="6837363" y="5511800"/>
          <p14:tracePt t="76373" x="6821488" y="5511800"/>
          <p14:tracePt t="76381" x="6821488" y="5527675"/>
          <p14:tracePt t="76451" x="6821488" y="5511800"/>
          <p14:tracePt t="76459" x="6821488" y="5503863"/>
          <p14:tracePt t="76467" x="6821488" y="5480050"/>
          <p14:tracePt t="76475" x="6821488" y="5464175"/>
          <p14:tracePt t="76483" x="6821488" y="5456238"/>
          <p14:tracePt t="76492" x="6821488" y="5430838"/>
          <p14:tracePt t="76500" x="6821488" y="5407025"/>
          <p14:tracePt t="76508" x="6837363" y="5383213"/>
          <p14:tracePt t="76523" x="6837363" y="5359400"/>
          <p14:tracePt t="76532" x="6837363" y="5335588"/>
          <p14:tracePt t="76540" x="6845300" y="5318125"/>
          <p14:tracePt t="76548" x="6845300" y="5310188"/>
          <p14:tracePt t="76557" x="6862763" y="5294313"/>
          <p14:tracePt t="76565" x="6862763" y="5286375"/>
          <p14:tracePt t="76573" x="6870700" y="5270500"/>
          <p14:tracePt t="76648" x="6845300" y="5270500"/>
          <p14:tracePt t="76657" x="6837363" y="5286375"/>
          <p14:tracePt t="76665" x="6821488" y="5294313"/>
          <p14:tracePt t="76673" x="6813550" y="5294313"/>
          <p14:tracePt t="76681" x="6789738" y="5310188"/>
          <p14:tracePt t="76690" x="6765925" y="5310188"/>
          <p14:tracePt t="76698" x="6748463" y="5310188"/>
          <p14:tracePt t="76706" x="6740525" y="5310188"/>
          <p14:tracePt t="76715" x="6724650" y="5310188"/>
          <p14:tracePt t="76732" x="6716713" y="5310188"/>
          <p14:tracePt t="76740" x="6716713" y="5294313"/>
          <p14:tracePt t="76748" x="6716713" y="5262563"/>
          <p14:tracePt t="76756" x="6716713" y="5238750"/>
          <p14:tracePt t="76765" x="6716713" y="5189538"/>
          <p14:tracePt t="76773" x="6716713" y="5133975"/>
          <p14:tracePt t="76781" x="6716713" y="5084763"/>
          <p14:tracePt t="76790" x="6724650" y="5037138"/>
          <p14:tracePt t="76798" x="6740525" y="4987925"/>
          <p14:tracePt t="76806" x="6765925" y="4932363"/>
          <p14:tracePt t="76815" x="6773863" y="4883150"/>
          <p14:tracePt t="76823" x="6789738" y="4835525"/>
          <p14:tracePt t="76832" x="6797675" y="4794250"/>
          <p14:tracePt t="76840" x="6797675" y="4770438"/>
          <p14:tracePt t="76848" x="6821488" y="4714875"/>
          <p14:tracePt t="76857" x="6837363" y="4673600"/>
          <p14:tracePt t="76865" x="6837363" y="4649788"/>
          <p14:tracePt t="76873" x="6845300" y="4618038"/>
          <p14:tracePt t="76881" x="6845300" y="4602163"/>
          <p14:tracePt t="76890" x="6845300" y="4576763"/>
          <p14:tracePt t="76899" x="6862763" y="4552950"/>
          <p14:tracePt t="76907" x="6862763" y="4545013"/>
          <p14:tracePt t="76982" x="6862763" y="4594225"/>
          <p14:tracePt t="76990" x="6845300" y="4649788"/>
          <p14:tracePt t="76998" x="6837363" y="4738688"/>
          <p14:tracePt t="77007" x="6813550" y="4843463"/>
          <p14:tracePt t="77015" x="6797675" y="4956175"/>
          <p14:tracePt t="77023" x="6773863" y="5084763"/>
          <p14:tracePt t="77032" x="6765925" y="5221288"/>
          <p14:tracePt t="77040" x="6748463" y="5367338"/>
          <p14:tracePt t="77048" x="6748463" y="5430838"/>
          <p14:tracePt t="77057" x="6740525" y="5561013"/>
          <p14:tracePt t="77065" x="6724650" y="5697538"/>
          <p14:tracePt t="77073" x="6724650" y="5794375"/>
          <p14:tracePt t="77082" x="6716713" y="5899150"/>
          <p14:tracePt t="77090" x="6700838" y="5988050"/>
          <p14:tracePt t="77098" x="6700838" y="6011863"/>
          <p14:tracePt t="77107" x="6700838" y="6069013"/>
          <p14:tracePt t="77115" x="6700838" y="6108700"/>
          <p14:tracePt t="77123" x="6700838" y="6132513"/>
          <p14:tracePt t="77131" x="6700838" y="6140450"/>
          <p14:tracePt t="77140" x="6700838" y="6156325"/>
          <p14:tracePt t="77157" x="6700838" y="6164263"/>
          <p14:tracePt t="77315" x="6692900" y="6164263"/>
          <p14:tracePt t="77348" x="6692900" y="6156325"/>
          <p14:tracePt t="77357" x="6677025" y="6156325"/>
          <p14:tracePt t="77365" x="6677025" y="6140450"/>
          <p14:tracePt t="78393" x="7740650" y="6478588"/>
          <p14:tracePt t="78754" x="7732713" y="6478588"/>
          <p14:tracePt t="78770" x="7732713" y="6470650"/>
          <p14:tracePt t="78779" x="7716838" y="6470650"/>
          <p14:tracePt t="78795" x="7716838" y="6454775"/>
          <p14:tracePt t="78803" x="7708900" y="6446838"/>
          <p14:tracePt t="78811" x="7693025" y="6423025"/>
          <p14:tracePt t="78819" x="7685088" y="6407150"/>
          <p14:tracePt t="78828" x="7659688" y="6357938"/>
          <p14:tracePt t="78836" x="7635875" y="6326188"/>
          <p14:tracePt t="78844" x="7612063" y="6253163"/>
          <p14:tracePt t="78853" x="7562850" y="6156325"/>
          <p14:tracePt t="78861" x="7546975" y="6116638"/>
          <p14:tracePt t="78869" x="7491413" y="5964238"/>
          <p14:tracePt t="78877" x="7450138" y="5875338"/>
          <p14:tracePt t="78886" x="7426325" y="5818188"/>
          <p14:tracePt t="78894" x="7353300" y="5657850"/>
          <p14:tracePt t="78902" x="7345363" y="5600700"/>
          <p14:tracePt t="78911" x="7273925" y="5414963"/>
          <p14:tracePt t="78919" x="7232650" y="5294313"/>
          <p14:tracePt t="78927" x="7208838" y="5246688"/>
          <p14:tracePt t="78936" x="7177088" y="5133975"/>
          <p14:tracePt t="78944" x="7127875" y="5037138"/>
          <p14:tracePt t="78952" x="7088188" y="4956175"/>
          <p14:tracePt t="78961" x="7054850" y="4867275"/>
          <p14:tracePt t="78969" x="7007225" y="4794250"/>
          <p14:tracePt t="78978" x="6967538" y="4738688"/>
          <p14:tracePt t="78986" x="6918325" y="4673600"/>
          <p14:tracePt t="78994" x="6870700" y="4618038"/>
          <p14:tracePt t="79002" x="6821488" y="4568825"/>
          <p14:tracePt t="79011" x="6765925" y="4529138"/>
          <p14:tracePt t="79019" x="6700838" y="4497388"/>
          <p14:tracePt t="79027" x="6643688" y="4471988"/>
          <p14:tracePt t="79036" x="6580188" y="4456113"/>
          <p14:tracePt t="79044" x="6523038" y="4432300"/>
          <p14:tracePt t="79052" x="6459538" y="4432300"/>
          <p14:tracePt t="79061" x="6410325" y="4432300"/>
          <p14:tracePt t="79069" x="6362700" y="4432300"/>
          <p14:tracePt t="79077" x="6305550" y="4432300"/>
          <p14:tracePt t="79086" x="6265863" y="4432300"/>
          <p14:tracePt t="79094" x="6208713" y="4448175"/>
          <p14:tracePt t="79102" x="6169025" y="4479925"/>
          <p14:tracePt t="79111" x="6111875" y="4521200"/>
          <p14:tracePt t="79119" x="6072188" y="4568825"/>
          <p14:tracePt t="79127" x="6022975" y="4618038"/>
          <p14:tracePt t="79136" x="5975350" y="4689475"/>
          <p14:tracePt t="79144" x="5934075" y="4746625"/>
          <p14:tracePt t="79152" x="5910263" y="4819650"/>
          <p14:tracePt t="79161" x="5878513" y="4883150"/>
          <p14:tracePt t="79169" x="5854700" y="4956175"/>
          <p14:tracePt t="79177" x="5837238" y="5013325"/>
          <p14:tracePt t="79186" x="5813425" y="5165725"/>
          <p14:tracePt t="79194" x="5805488" y="5221288"/>
          <p14:tracePt t="79202" x="5805488" y="5286375"/>
          <p14:tracePt t="79210" x="5805488" y="5335588"/>
          <p14:tracePt t="79219" x="5805488" y="5383213"/>
          <p14:tracePt t="79227" x="5805488" y="5440363"/>
          <p14:tracePt t="79236" x="5805488" y="5480050"/>
          <p14:tracePt t="79244" x="5805488" y="5503863"/>
          <p14:tracePt t="79252" x="5805488" y="5527675"/>
          <p14:tracePt t="79261" x="5813425" y="5561013"/>
          <p14:tracePt t="79269" x="5829300" y="5576888"/>
          <p14:tracePt t="79277" x="5829300" y="5600700"/>
          <p14:tracePt t="79286" x="5837238" y="5608638"/>
          <p14:tracePt t="79294" x="5854700" y="5608638"/>
          <p14:tracePt t="79302" x="5854700" y="5624513"/>
          <p14:tracePt t="79319" x="5862638" y="5624513"/>
          <p14:tracePt t="79344" x="5878513" y="5624513"/>
          <p14:tracePt t="79390" x="5886450" y="5608638"/>
          <p14:tracePt t="79398" x="5886450" y="5600700"/>
          <p14:tracePt t="79405" x="5886450" y="5584825"/>
          <p14:tracePt t="79419" x="5886450" y="5576888"/>
          <p14:tracePt t="80445" x="4838700" y="4359275"/>
          <p14:tracePt t="85675" x="4846638" y="4359275"/>
          <p14:tracePt t="85683" x="4862513" y="4359275"/>
          <p14:tracePt t="85691" x="4870450" y="4351338"/>
          <p14:tracePt t="86723" x="5176838" y="204628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F483F-994D-A705-65C8-246A9DFBAF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5D4CD1F3-A190-677B-F7BF-57D739DCDB3F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Magnetism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51E466B8-A934-14D2-BA60-A846A7B9D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71" y="1881392"/>
            <a:ext cx="7767234" cy="268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66B334F1-3AB3-6CEF-3584-2381E6F77408}"/>
                  </a:ext>
                </a:extLst>
              </p:cNvPr>
              <p:cNvSpPr txBox="1"/>
              <p:nvPr/>
            </p:nvSpPr>
            <p:spPr>
              <a:xfrm>
                <a:off x="8706139" y="214953"/>
                <a:ext cx="228543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it-IT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∝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𝒒</m:t>
                      </m:r>
                    </m:oMath>
                  </m:oMathPara>
                </a14:m>
                <a:endParaRPr lang="it-IT" b="1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it-IT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∝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𝒗</m:t>
                      </m:r>
                    </m:oMath>
                  </m:oMathPara>
                </a14:m>
                <a:endParaRPr lang="it-IT" b="1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it-IT" b="1" i="1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∝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𝒔𝒊𝒏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Wingdings" panose="05000000000000000000" pitchFamily="2" charset="2"/>
                        </a:rPr>
                        <m:t>𝜽</m:t>
                      </m:r>
                    </m:oMath>
                  </m:oMathPara>
                </a14:m>
                <a:endParaRPr lang="it-IT" b="1" dirty="0">
                  <a:ea typeface="Cambria Math" panose="02040503050406030204" pitchFamily="18" charset="0"/>
                  <a:sym typeface="Wingdings" panose="05000000000000000000" pitchFamily="2" charset="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𝑭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  <m:r>
                        <m:rPr>
                          <m:sty m:val="p"/>
                        </m:rP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plane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of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𝒗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and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it-IT" b="1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66B334F1-3AB3-6CEF-3584-2381E6F77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139" y="214953"/>
                <a:ext cx="2285434" cy="1200329"/>
              </a:xfrm>
              <a:prstGeom prst="rect">
                <a:avLst/>
              </a:prstGeom>
              <a:blipFill>
                <a:blip r:embed="rId6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40856E15-BF8C-295F-3D58-5C022B0C6865}"/>
                  </a:ext>
                </a:extLst>
              </p:cNvPr>
              <p:cNvSpPr txBox="1"/>
              <p:nvPr/>
            </p:nvSpPr>
            <p:spPr>
              <a:xfrm>
                <a:off x="8244156" y="1638874"/>
                <a:ext cx="3705673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The </a:t>
                </a:r>
                <a:r>
                  <a:rPr lang="it-IT" dirty="0" err="1"/>
                  <a:t>direction</a:t>
                </a:r>
                <a:r>
                  <a:rPr lang="it-IT" dirty="0"/>
                  <a:t> of </a:t>
                </a:r>
                <a14:m>
                  <m:oMath xmlns:m="http://schemas.openxmlformats.org/officeDocument/2006/math"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depends</a:t>
                </a:r>
                <a:r>
                  <a:rPr lang="it-IT" dirty="0"/>
                  <a:t> on </a:t>
                </a:r>
                <a:r>
                  <a:rPr lang="it-IT" dirty="0" err="1"/>
                  <a:t>those</a:t>
                </a:r>
                <a:r>
                  <a:rPr lang="it-IT" dirty="0"/>
                  <a:t> of </a:t>
                </a:r>
                <a14:m>
                  <m:oMath xmlns:m="http://schemas.openxmlformats.org/officeDocument/2006/math"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𝑽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it-IT" dirty="0"/>
                  <a:t> and on the </a:t>
                </a:r>
                <a:r>
                  <a:rPr lang="it-IT" dirty="0" err="1"/>
                  <a:t>sign</a:t>
                </a:r>
                <a:r>
                  <a:rPr lang="it-IT" dirty="0"/>
                  <a:t> of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it-IT" dirty="0"/>
                  <a:t> (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it-IT" b="1" i="1" dirty="0" err="1">
                        <a:latin typeface="Cambria Math" panose="02040503050406030204" pitchFamily="18" charset="0"/>
                      </a:rPr>
                      <m:t>𝒗</m:t>
                    </m:r>
                  </m:oMath>
                </a14:m>
                <a:r>
                  <a:rPr lang="it-IT" dirty="0"/>
                  <a:t>, </a:t>
                </a:r>
                <a14:m>
                  <m:oMath xmlns:m="http://schemas.openxmlformats.org/officeDocument/2006/math"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𝑭</m:t>
                    </m:r>
                  </m:oMath>
                </a14:m>
                <a:r>
                  <a:rPr lang="it-IT" dirty="0"/>
                  <a:t> = </a:t>
                </a:r>
                <a:r>
                  <a:rPr lang="it-IT" dirty="0" err="1"/>
                  <a:t>right-handed</a:t>
                </a:r>
                <a:r>
                  <a:rPr lang="it-IT" dirty="0"/>
                  <a:t> triple)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40856E15-BF8C-295F-3D58-5C022B0C6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4156" y="1638874"/>
                <a:ext cx="3705673" cy="923330"/>
              </a:xfrm>
              <a:prstGeom prst="rect">
                <a:avLst/>
              </a:prstGeom>
              <a:blipFill>
                <a:blip r:embed="rId7"/>
                <a:stretch>
                  <a:fillRect l="-1024" t="-4110" b="-95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magine 8">
            <a:extLst>
              <a:ext uri="{FF2B5EF4-FFF2-40B4-BE49-F238E27FC236}">
                <a16:creationId xmlns:a16="http://schemas.microsoft.com/office/drawing/2014/main" id="{07C83082-F18C-C801-7C95-C91DDAA583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584" y="3429000"/>
            <a:ext cx="4158416" cy="2162959"/>
          </a:xfrm>
          <a:prstGeom prst="rect">
            <a:avLst/>
          </a:prstGeom>
        </p:spPr>
      </p:pic>
      <p:pic>
        <p:nvPicPr>
          <p:cNvPr id="6" name="Audio 5">
            <a:extLst>
              <a:ext uri="{FF2B5EF4-FFF2-40B4-BE49-F238E27FC236}">
                <a16:creationId xmlns:a16="http://schemas.microsoft.com/office/drawing/2014/main" id="{01119791-CD96-5AC6-880D-88D211BBE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99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10"/>
    </mc:Choice>
    <mc:Fallback xmlns="">
      <p:transition spd="slow" advTm="15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9" x="5176838" y="2038350"/>
          <p14:tracePt t="473" x="5176838" y="1998663"/>
          <p14:tracePt t="482" x="5176838" y="1941513"/>
          <p14:tracePt t="490" x="5176838" y="1878013"/>
          <p14:tracePt t="498" x="5176838" y="1820863"/>
          <p14:tracePt t="506" x="5176838" y="1731963"/>
          <p14:tracePt t="515" x="5176838" y="1660525"/>
          <p14:tracePt t="523" x="5176838" y="1587500"/>
          <p14:tracePt t="532" x="5176838" y="1498600"/>
          <p14:tracePt t="540" x="5176838" y="1322388"/>
          <p14:tracePt t="548" x="5176838" y="1136650"/>
          <p14:tracePt t="557" x="5153025" y="741363"/>
          <p14:tracePt t="565" x="5137150" y="523875"/>
          <p14:tracePt t="573" x="5127625" y="306388"/>
          <p14:tracePt t="582" x="5111750" y="73025"/>
          <p14:tracePt t="2225" x="4797425" y="966788"/>
          <p14:tracePt t="2232" x="4749800" y="1208088"/>
          <p14:tracePt t="2244" x="4629150" y="1692275"/>
          <p14:tracePt t="3272" x="6119813" y="2554288"/>
          <p14:tracePt t="3273" x="6265863" y="2554288"/>
          <p14:tracePt t="3287" x="6378575" y="2595563"/>
          <p14:tracePt t="3291" x="6410325" y="2619375"/>
          <p14:tracePt t="3299" x="6459538" y="2643188"/>
          <p14:tracePt t="3308" x="6475413" y="2651125"/>
          <p14:tracePt t="3316" x="6499225" y="2674938"/>
          <p14:tracePt t="3324" x="6507163" y="2700338"/>
          <p14:tracePt t="3332" x="6523038" y="2724150"/>
          <p14:tracePt t="3341" x="6530975" y="2747963"/>
          <p14:tracePt t="3349" x="6546850" y="2771775"/>
          <p14:tracePt t="3357" x="6546850" y="2797175"/>
          <p14:tracePt t="3366" x="6546850" y="2813050"/>
          <p14:tracePt t="3374" x="6546850" y="2836863"/>
          <p14:tracePt t="3382" x="6546850" y="2860675"/>
          <p14:tracePt t="3390" x="6546850" y="2868613"/>
          <p14:tracePt t="3399" x="6530975" y="2892425"/>
          <p14:tracePt t="3407" x="6507163" y="2909888"/>
          <p14:tracePt t="3415" x="6499225" y="2917825"/>
          <p14:tracePt t="3424" x="6483350" y="2917825"/>
          <p14:tracePt t="3432" x="6475413" y="2933700"/>
          <p14:tracePt t="3440" x="6450013" y="2933700"/>
          <p14:tracePt t="3449" x="6434138" y="2933700"/>
          <p14:tracePt t="3457" x="6410325" y="2933700"/>
          <p14:tracePt t="3465" x="6378575" y="2933700"/>
          <p14:tracePt t="3474" x="6354763" y="2933700"/>
          <p14:tracePt t="3482" x="6329363" y="2917825"/>
          <p14:tracePt t="3491" x="6289675" y="2892425"/>
          <p14:tracePt t="3499" x="6257925" y="2868613"/>
          <p14:tracePt t="3507" x="6216650" y="2844800"/>
          <p14:tracePt t="3515" x="6169025" y="2813050"/>
          <p14:tracePt t="3524" x="6135688" y="2771775"/>
          <p14:tracePt t="3532" x="6080125" y="2740025"/>
          <p14:tracePt t="3540" x="6048375" y="2692400"/>
          <p14:tracePt t="3549" x="5999163" y="2651125"/>
          <p14:tracePt t="3557" x="5959475" y="2603500"/>
          <p14:tracePt t="3565" x="5926138" y="2570163"/>
          <p14:tracePt t="3574" x="5886450" y="2506663"/>
          <p14:tracePt t="3582" x="5854700" y="2457450"/>
          <p14:tracePt t="3590" x="5813425" y="2409825"/>
          <p14:tracePt t="3599" x="5781675" y="2360613"/>
          <p14:tracePt t="3607" x="5741988" y="2312988"/>
          <p14:tracePt t="3615" x="5708650" y="2263775"/>
          <p14:tracePt t="3624" x="5668963" y="2216150"/>
          <p14:tracePt t="3632" x="5635625" y="2159000"/>
          <p14:tracePt t="3640" x="5595938" y="2111375"/>
          <p14:tracePt t="3649" x="5588000" y="2087563"/>
          <p14:tracePt t="3657" x="5540375" y="2014538"/>
          <p14:tracePt t="3666" x="5522913" y="1998663"/>
          <p14:tracePt t="3674" x="5499100" y="1974850"/>
          <p14:tracePt t="3682" x="5491163" y="1949450"/>
          <p14:tracePt t="3691" x="5475288" y="1925638"/>
          <p14:tracePt t="3918" x="5451475" y="1925638"/>
          <p14:tracePt t="3926" x="5418138" y="1925638"/>
          <p14:tracePt t="3934" x="5394325" y="1917700"/>
          <p14:tracePt t="3942" x="5354638" y="1893888"/>
          <p14:tracePt t="3950" x="5321300" y="1893888"/>
          <p14:tracePt t="3958" x="5297488" y="1870075"/>
          <p14:tracePt t="3966" x="5257800" y="1870075"/>
          <p14:tracePt t="3975" x="5233988" y="1844675"/>
          <p14:tracePt t="3983" x="5200650" y="1844675"/>
          <p14:tracePt t="3991" x="5153025" y="1820863"/>
          <p14:tracePt t="3999" x="5103813" y="1797050"/>
          <p14:tracePt t="4007" x="5064125" y="1773238"/>
          <p14:tracePt t="4015" x="5014913" y="1757363"/>
          <p14:tracePt t="4032" x="4991100" y="1749425"/>
          <p14:tracePt t="4040" x="4943475" y="1708150"/>
          <p14:tracePt t="4048" x="4910138" y="1668463"/>
          <p14:tracePt t="4056" x="4886325" y="1660525"/>
          <p14:tracePt t="4065" x="4870450" y="1636713"/>
          <p14:tracePt t="4073" x="4846638" y="1611313"/>
          <p14:tracePt t="4081" x="4846638" y="1595438"/>
          <p14:tracePt t="4090" x="4821238" y="1571625"/>
          <p14:tracePt t="4098" x="4821238" y="1547813"/>
          <p14:tracePt t="4106" x="4813300" y="1539875"/>
          <p14:tracePt t="4115" x="4813300" y="1522413"/>
          <p14:tracePt t="4123" x="4813300" y="1514475"/>
          <p14:tracePt t="4131" x="4813300" y="1490663"/>
          <p14:tracePt t="4140" x="4813300" y="1474788"/>
          <p14:tracePt t="4148" x="4813300" y="1466850"/>
          <p14:tracePt t="4165" x="4821238" y="1450975"/>
          <p14:tracePt t="4173" x="4838700" y="1443038"/>
          <p14:tracePt t="4181" x="4846638" y="1427163"/>
          <p14:tracePt t="4190" x="4870450" y="1427163"/>
          <p14:tracePt t="4198" x="4886325" y="1427163"/>
          <p14:tracePt t="4206" x="4910138" y="1417638"/>
          <p14:tracePt t="4215" x="4918075" y="1417638"/>
          <p14:tracePt t="4223" x="4943475" y="1417638"/>
          <p14:tracePt t="4231" x="4959350" y="1417638"/>
          <p14:tracePt t="4240" x="4967288" y="1417638"/>
          <p14:tracePt t="4248" x="4991100" y="1417638"/>
          <p14:tracePt t="4256" x="5014913" y="1417638"/>
          <p14:tracePt t="4265" x="5040313" y="1417638"/>
          <p14:tracePt t="4273" x="5056188" y="1417638"/>
          <p14:tracePt t="4281" x="5103813" y="1417638"/>
          <p14:tracePt t="5394" x="4894263" y="361950"/>
          <p14:tracePt t="5402" x="4870450" y="555625"/>
          <p14:tracePt t="5411" x="4862513" y="725488"/>
          <p14:tracePt t="5419" x="4821238" y="893763"/>
          <p14:tracePt t="5427" x="4813300" y="966788"/>
          <p14:tracePt t="5436" x="4789488" y="1103313"/>
          <p14:tracePt t="5444" x="4773613" y="1225550"/>
          <p14:tracePt t="5452" x="4765675" y="1330325"/>
          <p14:tracePt t="5461" x="4765675" y="1393825"/>
          <p14:tracePt t="5469" x="4765675" y="1466850"/>
          <p14:tracePt t="5477" x="4765675" y="1474788"/>
          <p14:tracePt t="5486" x="4765675" y="1522413"/>
          <p14:tracePt t="5494" x="4773613" y="1547813"/>
          <p14:tracePt t="5502" x="4797425" y="1587500"/>
          <p14:tracePt t="5511" x="4821238" y="1595438"/>
          <p14:tracePt t="5519" x="4862513" y="1595438"/>
          <p14:tracePt t="5527" x="4894263" y="1595438"/>
          <p14:tracePt t="5535" x="4967288" y="1595438"/>
          <p14:tracePt t="5544" x="5040313" y="1587500"/>
          <p14:tracePt t="5552" x="5137150" y="1539875"/>
          <p14:tracePt t="5560" x="5249863" y="1474788"/>
          <p14:tracePt t="5569" x="5370513" y="1427163"/>
          <p14:tracePt t="5577" x="5514975" y="1354138"/>
          <p14:tracePt t="5585" x="5661025" y="1304925"/>
          <p14:tracePt t="5594" x="5716588" y="1281113"/>
          <p14:tracePt t="5602" x="5862638" y="1233488"/>
          <p14:tracePt t="5611" x="5934075" y="1208088"/>
          <p14:tracePt t="5619" x="5999163" y="1184275"/>
          <p14:tracePt t="5627" x="6030913" y="1184275"/>
          <p14:tracePt t="5635" x="6056313" y="1176338"/>
          <p14:tracePt t="5644" x="6080125" y="1160463"/>
          <p14:tracePt t="5660" x="6096000" y="1160463"/>
          <p14:tracePt t="5700" x="6096000" y="1176338"/>
          <p14:tracePt t="5708" x="6080125" y="1184275"/>
          <p14:tracePt t="5716" x="6072188" y="1208088"/>
          <p14:tracePt t="5724" x="6048375" y="1233488"/>
          <p14:tracePt t="5733" x="6022975" y="1273175"/>
          <p14:tracePt t="5741" x="5999163" y="1296988"/>
          <p14:tracePt t="5749" x="5959475" y="1330325"/>
          <p14:tracePt t="5757" x="5926138" y="1370013"/>
          <p14:tracePt t="5765" x="5902325" y="1393825"/>
          <p14:tracePt t="5773" x="5862638" y="1427163"/>
          <p14:tracePt t="5782" x="5829300" y="1450975"/>
          <p14:tracePt t="5790" x="5789613" y="1490663"/>
          <p14:tracePt t="5798" x="5781675" y="1498600"/>
          <p14:tracePt t="5806" x="5741988" y="1522413"/>
          <p14:tracePt t="5815" x="5716588" y="1547813"/>
          <p14:tracePt t="5823" x="5692775" y="1563688"/>
          <p14:tracePt t="5831" x="5684838" y="1571625"/>
          <p14:tracePt t="5840" x="5668963" y="1595438"/>
          <p14:tracePt t="5848" x="5635625" y="1611313"/>
          <p14:tracePt t="6640" x="5595938" y="1611313"/>
          <p14:tracePt t="6645" x="5548313" y="1611313"/>
          <p14:tracePt t="6652" x="5499100" y="1611313"/>
          <p14:tracePt t="6661" x="5443538" y="1611313"/>
          <p14:tracePt t="7687" x="4498975" y="4086225"/>
          <p14:tracePt t="7691" x="4281488" y="4400550"/>
          <p14:tracePt t="7696" x="4168775" y="4545013"/>
          <p14:tracePt t="7707" x="4056063" y="4673600"/>
          <p14:tracePt t="7715" x="3951288" y="4786313"/>
          <p14:tracePt t="7724" x="3838575" y="4883150"/>
          <p14:tracePt t="7732" x="3781425" y="4916488"/>
          <p14:tracePt t="7740" x="3684588" y="4987925"/>
          <p14:tracePt t="7748" x="3571875" y="5037138"/>
          <p14:tracePt t="7756" x="3490913" y="5076825"/>
          <p14:tracePt t="7765" x="3394075" y="5100638"/>
          <p14:tracePt t="7773" x="3322638" y="5108575"/>
          <p14:tracePt t="7781" x="3249613" y="5126038"/>
          <p14:tracePt t="7790" x="3225800" y="5126038"/>
          <p14:tracePt t="7798" x="3176588" y="5126038"/>
          <p14:tracePt t="7806" x="3136900" y="5126038"/>
          <p14:tracePt t="7815" x="3105150" y="5126038"/>
          <p14:tracePt t="7823" x="3079750" y="5126038"/>
          <p14:tracePt t="7831" x="3055938" y="5126038"/>
          <p14:tracePt t="7840" x="3040063" y="5126038"/>
          <p14:tracePt t="7848" x="3032125" y="5126038"/>
          <p14:tracePt t="7856" x="3016250" y="5108575"/>
          <p14:tracePt t="7865" x="3008313" y="5108575"/>
          <p14:tracePt t="7881" x="3008313" y="5100638"/>
          <p14:tracePt t="7898" x="3008313" y="5084763"/>
          <p14:tracePt t="7915" x="3008313" y="5076825"/>
          <p14:tracePt t="7923" x="3008313" y="5053013"/>
          <p14:tracePt t="7930" x="3032125" y="5037138"/>
          <p14:tracePt t="7938" x="3055938" y="5013325"/>
          <p14:tracePt t="7946" x="3079750" y="4987925"/>
          <p14:tracePt t="7954" x="3105150" y="4964113"/>
          <p14:tracePt t="7962" x="3152775" y="4932363"/>
          <p14:tracePt t="7970" x="3201988" y="4908550"/>
          <p14:tracePt t="7978" x="3306763" y="4835525"/>
          <p14:tracePt t="7987" x="3378200" y="4811713"/>
          <p14:tracePt t="7995" x="3490913" y="4762500"/>
          <p14:tracePt t="8003" x="3613150" y="4722813"/>
          <p14:tracePt t="8011" x="3757613" y="4689475"/>
          <p14:tracePt t="8019" x="3886200" y="4665663"/>
          <p14:tracePt t="8027" x="4056063" y="4649788"/>
          <p14:tracePt t="8036" x="4184650" y="4641850"/>
          <p14:tracePt t="8044" x="4257675" y="4641850"/>
          <p14:tracePt t="8052" x="4378325" y="4641850"/>
          <p14:tracePt t="8061" x="4498975" y="4641850"/>
          <p14:tracePt t="8069" x="4579938" y="4641850"/>
          <p14:tracePt t="8077" x="4619625" y="4641850"/>
          <p14:tracePt t="8085" x="4676775" y="4641850"/>
          <p14:tracePt t="8094" x="4716463" y="4641850"/>
          <p14:tracePt t="8102" x="4749800" y="4641850"/>
          <p14:tracePt t="8111" x="4773613" y="4649788"/>
          <p14:tracePt t="8119" x="4789488" y="4649788"/>
          <p14:tracePt t="8127" x="4797425" y="4649788"/>
          <p14:tracePt t="8136" x="4813300" y="4665663"/>
          <p14:tracePt t="8161" x="4821238" y="4665663"/>
          <p14:tracePt t="8817" x="4821238" y="4649788"/>
          <p14:tracePt t="8825" x="4821238" y="4641850"/>
          <p14:tracePt t="8833" x="4838700" y="4625975"/>
          <p14:tracePt t="8841" x="4846638" y="4618038"/>
          <p14:tracePt t="8849" x="4862513" y="4602163"/>
          <p14:tracePt t="9882" x="4910138" y="4141788"/>
          <p14:tracePt t="10436" x="4910138" y="4157663"/>
          <p14:tracePt t="11081" x="4910138" y="4141788"/>
          <p14:tracePt t="14003" x="8070850" y="233363"/>
          <p14:tracePt t="14011" x="8070850" y="403225"/>
          <p14:tracePt t="14019" x="8070850" y="596900"/>
          <p14:tracePt t="14027" x="8070850" y="749300"/>
          <p14:tracePt t="14036" x="8070850" y="822325"/>
          <p14:tracePt t="14044" x="8070850" y="958850"/>
          <p14:tracePt t="14052" x="8070850" y="1008063"/>
          <p14:tracePt t="14060" x="8054975" y="1087438"/>
          <p14:tracePt t="14069" x="8054975" y="1136650"/>
          <p14:tracePt t="14077" x="8047038" y="1176338"/>
          <p14:tracePt t="14085" x="8031163" y="1208088"/>
          <p14:tracePt t="14094" x="8007350" y="12255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49A515B-AB30-B15F-EB28-19D818ED8210}"/>
                  </a:ext>
                </a:extLst>
              </p:cNvPr>
              <p:cNvSpPr txBox="1"/>
              <p:nvPr/>
            </p:nvSpPr>
            <p:spPr>
              <a:xfrm>
                <a:off x="550926" y="1655171"/>
                <a:ext cx="609447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/>
                  <a:t>the electric field </a:t>
                </a:r>
                <a:r>
                  <a:rPr lang="it-IT" b="1" dirty="0"/>
                  <a:t>𝐸</a:t>
                </a:r>
                <a:r>
                  <a:rPr lang="it-IT" dirty="0"/>
                  <a:t> </a:t>
                </a:r>
                <a:r>
                  <a:rPr lang="it-IT"/>
                  <a:t>at every point </a:t>
                </a:r>
                <a:r>
                  <a:rPr lang="it-IT" dirty="0"/>
                  <a:t>in </a:t>
                </a:r>
                <a:r>
                  <a:rPr lang="it-IT"/>
                  <a:t>space is the force </a:t>
                </a:r>
                <a:r>
                  <a:rPr lang="it-IT" b="1" dirty="0"/>
                  <a:t>𝐹</a:t>
                </a:r>
                <a:r>
                  <a:rPr lang="it-IT" dirty="0"/>
                  <a:t> per </a:t>
                </a:r>
                <a:r>
                  <a:rPr lang="it-IT"/>
                  <a:t>unit charge acting on a positive test charge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placed at that point</a:t>
                </a:r>
                <a:r>
                  <a:rPr lang="it-IT" dirty="0"/>
                  <a:t>: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F49A515B-AB30-B15F-EB28-19D818ED8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926" y="1655171"/>
                <a:ext cx="6094476" cy="923330"/>
              </a:xfrm>
              <a:prstGeom prst="rect">
                <a:avLst/>
              </a:prstGeom>
              <a:blipFill>
                <a:blip r:embed="rId5"/>
                <a:stretch>
                  <a:fillRect l="-832" t="-2703" b="-94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E783DDEA-469A-75E8-6494-EAC7C65608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5812" y="1655171"/>
            <a:ext cx="939848" cy="857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6A7531E9-6DC9-3E1C-6826-FDE08ABEF561}"/>
                  </a:ext>
                </a:extLst>
              </p:cNvPr>
              <p:cNvSpPr txBox="1"/>
              <p:nvPr/>
            </p:nvSpPr>
            <p:spPr>
              <a:xfrm>
                <a:off x="550926" y="2834855"/>
                <a:ext cx="609447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/>
                  <a:t>In the case of magnetism, however, the force depends not only on the charge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but also on the component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 ∙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𝑠𝑒𝑛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/>
                  <a:t> of the velocity that is perpendicular to the magnetic field</a:t>
                </a:r>
                <a:r>
                  <a:rPr lang="it-IT" dirty="0"/>
                  <a:t>:</a:t>
                </a:r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6A7531E9-6DC9-3E1C-6826-FDE08ABEF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926" y="2834855"/>
                <a:ext cx="6094476" cy="923330"/>
              </a:xfrm>
              <a:prstGeom prst="rect">
                <a:avLst/>
              </a:prstGeom>
              <a:blipFill>
                <a:blip r:embed="rId7"/>
                <a:stretch>
                  <a:fillRect l="-832" t="-2703" b="-81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E34333CC-EC6D-A36A-6CBD-1DC10F32DE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5771" y="2837903"/>
            <a:ext cx="1847945" cy="730288"/>
          </a:xfrm>
          <a:prstGeom prst="rect">
            <a:avLst/>
          </a:prstGeom>
        </p:spPr>
      </p:pic>
      <p:pic>
        <p:nvPicPr>
          <p:cNvPr id="7" name="Audio 6">
            <a:extLst>
              <a:ext uri="{FF2B5EF4-FFF2-40B4-BE49-F238E27FC236}">
                <a16:creationId xmlns:a16="http://schemas.microsoft.com/office/drawing/2014/main" id="{885C9FB2-3835-788B-F28B-AC8A87F45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13"/>
    </mc:Choice>
    <mc:Fallback xmlns="">
      <p:transition spd="slow" advTm="80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58" x="7999413" y="1208088"/>
          <p14:tracePt t="767" x="7974013" y="1184275"/>
          <p14:tracePt t="775" x="7950200" y="1152525"/>
          <p14:tracePt t="783" x="7926388" y="1112838"/>
          <p14:tracePt t="791" x="7853363" y="1031875"/>
          <p14:tracePt t="799" x="7805738" y="958850"/>
          <p14:tracePt t="807" x="7740650" y="862013"/>
          <p14:tracePt t="815" x="7667625" y="765175"/>
          <p14:tracePt t="824" x="7596188" y="652463"/>
          <p14:tracePt t="832" x="7523163" y="531813"/>
          <p14:tracePt t="840" x="7450138" y="411163"/>
          <p14:tracePt t="848" x="7426325" y="338138"/>
          <p14:tracePt t="856" x="7353300" y="233363"/>
          <p14:tracePt t="864" x="7305675" y="136525"/>
          <p14:tracePt t="878" x="7273925" y="39688"/>
          <p14:tracePt t="3305" x="5370513" y="282575"/>
          <p14:tracePt t="3305" x="5321300" y="458788"/>
          <p14:tracePt t="3305" x="5305425" y="531813"/>
          <p14:tracePt t="3305" x="5297488" y="596900"/>
          <p14:tracePt t="3305" x="5281613" y="628650"/>
          <p14:tracePt t="3305" x="5281613" y="604838"/>
          <p14:tracePt t="3305" x="5281613" y="508000"/>
          <p14:tracePt t="3305" x="5281613" y="4270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C07A4EF-C19F-693B-E015-E223F3164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796" y="964295"/>
            <a:ext cx="11274407" cy="349116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900A3C-3B19-12FC-2376-3A8E7DA00259}"/>
              </a:ext>
            </a:extLst>
          </p:cNvPr>
          <p:cNvSpPr txBox="1"/>
          <p:nvPr/>
        </p:nvSpPr>
        <p:spPr>
          <a:xfrm>
            <a:off x="339896" y="4834681"/>
            <a:ext cx="50566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The electric force </a:t>
            </a:r>
            <a:r>
              <a:rPr lang="it-IT" b="1" dirty="0"/>
              <a:t>𝐹</a:t>
            </a:r>
            <a:r>
              <a:rPr lang="it-IT" dirty="0"/>
              <a:t> </a:t>
            </a:r>
            <a:r>
              <a:rPr lang="it-IT"/>
              <a:t>acting on a positive charge is parallel to the electric field </a:t>
            </a:r>
            <a:r>
              <a:rPr lang="it-IT" b="1" dirty="0"/>
              <a:t>𝐸</a:t>
            </a:r>
            <a:r>
              <a:rPr lang="it-IT" dirty="0"/>
              <a:t> </a:t>
            </a:r>
            <a:r>
              <a:rPr lang="it-IT"/>
              <a:t>and curves the particle's trajectory in the horizontal plane</a:t>
            </a:r>
            <a:r>
              <a:rPr lang="it-IT" dirty="0"/>
              <a:t>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8FDDC3E-944A-2DB6-ACE8-14154D1C0408}"/>
              </a:ext>
            </a:extLst>
          </p:cNvPr>
          <p:cNvSpPr txBox="1"/>
          <p:nvPr/>
        </p:nvSpPr>
        <p:spPr>
          <a:xfrm>
            <a:off x="5943600" y="4834681"/>
            <a:ext cx="57291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/>
              <a:t>The </a:t>
            </a:r>
            <a:r>
              <a:rPr lang="it-IT" dirty="0"/>
              <a:t>Lorentz </a:t>
            </a:r>
            <a:r>
              <a:rPr lang="it-IT"/>
              <a:t>force </a:t>
            </a:r>
            <a:r>
              <a:rPr lang="it-IT" b="1" dirty="0"/>
              <a:t>𝐹</a:t>
            </a:r>
            <a:r>
              <a:rPr lang="it-IT" dirty="0"/>
              <a:t> </a:t>
            </a:r>
            <a:r>
              <a:rPr lang="it-IT"/>
              <a:t>is perpendicular to both the magnetic field </a:t>
            </a:r>
            <a:r>
              <a:rPr lang="it-IT" b="1" dirty="0"/>
              <a:t>𝐵</a:t>
            </a:r>
            <a:r>
              <a:rPr lang="it-IT" dirty="0"/>
              <a:t> </a:t>
            </a:r>
            <a:r>
              <a:rPr lang="it-IT"/>
              <a:t>and the velocity </a:t>
            </a:r>
            <a:r>
              <a:rPr lang="it-IT" b="1" dirty="0"/>
              <a:t>𝑣</a:t>
            </a:r>
            <a:r>
              <a:rPr lang="it-IT" dirty="0"/>
              <a:t> </a:t>
            </a:r>
            <a:r>
              <a:rPr lang="it-IT"/>
              <a:t>and curves the particle's trajectory </a:t>
            </a:r>
            <a:r>
              <a:rPr lang="it-IT" dirty="0"/>
              <a:t>in </a:t>
            </a:r>
            <a:r>
              <a:rPr lang="it-IT"/>
              <a:t>a vertical plane</a:t>
            </a:r>
            <a:r>
              <a:rPr lang="it-IT" dirty="0"/>
              <a:t>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5D53F70-F805-1949-2A3F-877D6CE06C9F}"/>
              </a:ext>
            </a:extLst>
          </p:cNvPr>
          <p:cNvSpPr txBox="1"/>
          <p:nvPr/>
        </p:nvSpPr>
        <p:spPr>
          <a:xfrm>
            <a:off x="882127" y="2308271"/>
            <a:ext cx="1183341" cy="707886"/>
          </a:xfrm>
          <a:prstGeom prst="rect">
            <a:avLst/>
          </a:prstGeom>
          <a:solidFill>
            <a:srgbClr val="E58312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/>
              <a:t>electric</a:t>
            </a:r>
            <a:r>
              <a:rPr lang="it-IT" sz="2000" dirty="0"/>
              <a:t> field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446909A-A8CC-6186-A779-D1C1D969424D}"/>
              </a:ext>
            </a:extLst>
          </p:cNvPr>
          <p:cNvSpPr txBox="1"/>
          <p:nvPr/>
        </p:nvSpPr>
        <p:spPr>
          <a:xfrm>
            <a:off x="10126532" y="2308271"/>
            <a:ext cx="1183341" cy="707886"/>
          </a:xfrm>
          <a:prstGeom prst="rect">
            <a:avLst/>
          </a:prstGeom>
          <a:solidFill>
            <a:srgbClr val="E58312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/>
              <a:t>magnetic</a:t>
            </a:r>
            <a:r>
              <a:rPr lang="it-IT" sz="2000" dirty="0"/>
              <a:t> field</a:t>
            </a:r>
          </a:p>
        </p:txBody>
      </p:sp>
      <p:pic>
        <p:nvPicPr>
          <p:cNvPr id="8" name="Audio 7">
            <a:extLst>
              <a:ext uri="{FF2B5EF4-FFF2-40B4-BE49-F238E27FC236}">
                <a16:creationId xmlns:a16="http://schemas.microsoft.com/office/drawing/2014/main" id="{3D703BB6-5459-3BAA-C3DF-8AC7353A1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53"/>
    </mc:Choice>
    <mc:Fallback xmlns="">
      <p:transition spd="slow" advTm="76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40" x="3644900" y="330200"/>
          <p14:tracePt t="2440" x="3427413" y="579438"/>
          <p14:tracePt t="2440" x="3394075" y="628650"/>
          <p14:tracePt t="2440" x="4548188" y="1781175"/>
          <p14:tracePt t="2440" x="4556125" y="1781175"/>
          <p14:tracePt t="2440" x="4595813" y="1773238"/>
          <p14:tracePt t="2440" x="4619625" y="1757363"/>
          <p14:tracePt t="2440" x="4629150" y="1749425"/>
          <p14:tracePt t="2440" x="4629150" y="1692275"/>
          <p14:tracePt t="2440" x="4645025" y="1644650"/>
          <p14:tracePt t="2440" x="4652963" y="1595438"/>
          <p14:tracePt t="2440" x="4676775" y="1539875"/>
          <p14:tracePt t="2440" x="3781425" y="3248025"/>
          <p14:tracePt t="2440" x="3717925" y="3328988"/>
          <p14:tracePt t="2440" x="3684588" y="3392488"/>
          <p14:tracePt t="2440" x="3660775" y="3465513"/>
          <p14:tracePt t="2440" x="3636963" y="3529013"/>
          <p14:tracePt t="2440" x="3621088" y="3578225"/>
          <p14:tracePt t="2440" x="3621088" y="3651250"/>
          <p14:tracePt t="2440" x="3621088" y="3706813"/>
          <p14:tracePt t="2440" x="3621088" y="3771900"/>
          <p14:tracePt t="2440" x="3621088" y="3827463"/>
          <p14:tracePt t="2440" x="3644900" y="3876675"/>
          <p14:tracePt t="2440" x="3684588" y="3940175"/>
          <p14:tracePt t="2440" x="3709988" y="3997325"/>
          <p14:tracePt t="2440" x="3757613" y="4044950"/>
          <p14:tracePt t="2440" x="3789363" y="4094163"/>
          <p14:tracePt t="2440" x="3838575" y="4141788"/>
          <p14:tracePt t="2440" x="3886200" y="4183063"/>
          <p14:tracePt t="2440" x="3927475" y="4214813"/>
          <p14:tracePt t="2440" x="3951288" y="4230688"/>
          <p14:tracePt t="2440" x="3983038" y="4254500"/>
          <p14:tracePt t="2440" x="4024313" y="4262438"/>
          <p14:tracePt t="2440" x="4048125" y="4279900"/>
          <p14:tracePt t="2440" x="4056063" y="4279900"/>
          <p14:tracePt t="2440" x="4087813" y="4287838"/>
          <p14:tracePt t="2440" x="4095750" y="4287838"/>
          <p14:tracePt t="2440" x="4111625" y="4287838"/>
          <p14:tracePt t="2440" x="4121150" y="4287838"/>
          <p14:tracePt t="2440" x="4137025" y="4287838"/>
          <p14:tracePt t="2440" x="4144963" y="4279900"/>
          <p14:tracePt t="2440" x="4144963" y="4262438"/>
          <p14:tracePt t="2440" x="4144963" y="4254500"/>
          <p14:tracePt t="2440" x="4137025" y="4238625"/>
          <p14:tracePt t="2440" x="4121150" y="4230688"/>
          <p14:tracePt t="2440" x="4095750" y="4206875"/>
          <p14:tracePt t="2440" x="4071938" y="4183063"/>
          <p14:tracePt t="2440" x="4006850" y="4117975"/>
          <p14:tracePt t="2440" x="3951288" y="4070350"/>
          <p14:tracePt t="2440" x="3902075" y="3997325"/>
          <p14:tracePt t="2440" x="3830638" y="3916363"/>
          <p14:tracePt t="2440" x="3741738" y="3819525"/>
          <p14:tracePt t="2440" x="3668713" y="3722688"/>
          <p14:tracePt t="2440" x="3636963" y="3659188"/>
          <p14:tracePt t="2440" x="3571875" y="3562350"/>
          <p14:tracePt t="2440" x="3524250" y="3481388"/>
          <p14:tracePt t="2440" x="3475038" y="3392488"/>
          <p14:tracePt t="2440" x="3443288" y="3303588"/>
          <p14:tracePt t="2440" x="3402013" y="3232150"/>
          <p14:tracePt t="2440" x="3394075" y="3175000"/>
          <p14:tracePt t="2440" x="3370263" y="3127375"/>
          <p14:tracePt t="2440" x="3354388" y="3101975"/>
          <p14:tracePt t="2440" x="3346450" y="3054350"/>
          <p14:tracePt t="2440" x="3330575" y="3014663"/>
          <p14:tracePt t="2440" x="3322638" y="2965450"/>
          <p14:tracePt t="2440" x="3306763" y="2957513"/>
          <p14:tracePt t="2440" x="3306763" y="2933700"/>
          <p14:tracePt t="2440" x="3297238" y="2909888"/>
          <p14:tracePt t="2440" x="3297238" y="2884488"/>
          <p14:tracePt t="2440" x="3281363" y="2860675"/>
          <p14:tracePt t="2440" x="3281363" y="2844800"/>
          <p14:tracePt t="2440" x="3273425" y="2836863"/>
          <p14:tracePt t="2440" x="3273425" y="2820988"/>
          <p14:tracePt t="2440" x="3273425" y="2813050"/>
          <p14:tracePt t="2440" x="3273425" y="2797175"/>
          <p14:tracePt t="2440" x="3273425" y="2787650"/>
          <p14:tracePt t="2440" x="3257550" y="2787650"/>
          <p14:tracePt t="2440" x="3257550" y="2771775"/>
          <p14:tracePt t="2440" x="3257550" y="2763838"/>
          <p14:tracePt t="2440" x="3257550" y="2747963"/>
          <p14:tracePt t="2440" x="3249613" y="2740025"/>
          <p14:tracePt t="2440" x="3249613" y="2724150"/>
          <p14:tracePt t="2440" x="3249613" y="2716213"/>
          <p14:tracePt t="2440" x="3249613" y="2700338"/>
          <p14:tracePt t="2440" x="3249613" y="2674938"/>
          <p14:tracePt t="2440" x="3249613" y="2667000"/>
          <p14:tracePt t="2440" x="3249613" y="2627313"/>
          <p14:tracePt t="2440" x="3249613" y="2603500"/>
          <p14:tracePt t="2440" x="3233738" y="2578100"/>
          <p14:tracePt t="2440" x="3233738" y="2554288"/>
          <p14:tracePt t="2440" x="3233738" y="2522538"/>
          <p14:tracePt t="2440" x="3233738" y="2498725"/>
          <p14:tracePt t="2440" x="3225800" y="2473325"/>
          <p14:tracePt t="2440" x="3225800" y="2449513"/>
          <p14:tracePt t="2440" x="3209925" y="2425700"/>
          <p14:tracePt t="2440" x="3209925" y="2409825"/>
          <p14:tracePt t="2440" x="3209925" y="2401888"/>
          <p14:tracePt t="2440" x="3209925" y="2386013"/>
          <p14:tracePt t="2440" x="3209925" y="2401888"/>
          <p14:tracePt t="2440" x="3209925" y="2409825"/>
          <p14:tracePt t="2440" x="3209925" y="2425700"/>
          <p14:tracePt t="2440" x="3209925" y="2457450"/>
          <p14:tracePt t="2440" x="4095750" y="6205538"/>
          <p14:tracePt t="2440" x="4137025" y="6229350"/>
          <p14:tracePt t="2440" x="4217988" y="6261100"/>
          <p14:tracePt t="2440" x="4265613" y="6278563"/>
          <p14:tracePt t="2440" x="4289425" y="6278563"/>
          <p14:tracePt t="2440" x="4330700" y="6286500"/>
          <p14:tracePt t="2440" x="4362450" y="6286500"/>
          <p14:tracePt t="2440" x="4402138" y="6286500"/>
          <p14:tracePt t="2440" x="4435475" y="6286500"/>
          <p14:tracePt t="2440" x="4475163" y="6286500"/>
          <p14:tracePt t="2440" x="4524375" y="6286500"/>
          <p14:tracePt t="2440" x="4532313" y="6286500"/>
          <p14:tracePt t="2440" x="4579938" y="6261100"/>
          <p14:tracePt t="2440" x="4619625" y="6253163"/>
          <p14:tracePt t="2440" x="4652963" y="6253163"/>
          <p14:tracePt t="2440" x="4692650" y="6237288"/>
          <p14:tracePt t="2440" x="4741863" y="6229350"/>
          <p14:tracePt t="2440" x="4765675" y="6213475"/>
          <p14:tracePt t="2440" x="4789488" y="6205538"/>
          <p14:tracePt t="2440" x="4797425" y="6205538"/>
          <p14:tracePt t="2440" x="4821238" y="6205538"/>
          <p14:tracePt t="2440" x="4838700" y="6189663"/>
          <p14:tracePt t="2440" x="4846638" y="6189663"/>
          <p14:tracePt t="2440" x="4821238" y="6189663"/>
          <p14:tracePt t="2440" x="4797425" y="6189663"/>
          <p14:tracePt t="2440" x="4749800" y="6205538"/>
          <p14:tracePt t="2440" x="4652963" y="6229350"/>
          <p14:tracePt t="2440" x="3322638" y="6213475"/>
          <p14:tracePt t="2440" x="3273425" y="6237288"/>
          <p14:tracePt t="2440" x="3225800" y="6253163"/>
          <p14:tracePt t="2440" x="3176588" y="6261100"/>
          <p14:tracePt t="21675" x="5184775" y="193675"/>
          <p14:tracePt t="21682" x="5257800" y="427038"/>
          <p14:tracePt t="21692" x="5305425" y="628650"/>
          <p14:tracePt t="22721" x="1887538" y="5173663"/>
          <p14:tracePt t="22724" x="1887538" y="5165725"/>
          <p14:tracePt t="22748" x="1887538" y="5149850"/>
          <p14:tracePt t="22760" x="1878013" y="5149850"/>
          <p14:tracePt t="22768" x="1830388" y="5149850"/>
          <p14:tracePt t="22776" x="1782763" y="5149850"/>
          <p14:tracePt t="22784" x="1693863" y="5149850"/>
          <p14:tracePt t="22792" x="1589088" y="5173663"/>
          <p14:tracePt t="22800" x="1492250" y="5197475"/>
          <p14:tracePt t="22808" x="1370013" y="5238750"/>
          <p14:tracePt t="22817" x="1306513" y="5262563"/>
          <p14:tracePt t="22825" x="1209675" y="5294313"/>
          <p14:tracePt t="22839" x="1128713" y="5335588"/>
          <p14:tracePt t="22848" x="1039813" y="5367338"/>
          <p14:tracePt t="22856" x="984250" y="5407025"/>
          <p14:tracePt t="22864" x="968375" y="5430838"/>
          <p14:tracePt t="22873" x="919163" y="5464175"/>
          <p14:tracePt t="22881" x="887413" y="5487988"/>
          <p14:tracePt t="22890" x="862013" y="5511800"/>
          <p14:tracePt t="22898" x="838200" y="5527675"/>
          <p14:tracePt t="22906" x="822325" y="5535613"/>
          <p14:tracePt t="22914" x="814388" y="5553075"/>
          <p14:tracePt t="22923" x="798513" y="5553075"/>
          <p14:tracePt t="23134" x="798513" y="5503863"/>
          <p14:tracePt t="23142" x="838200" y="5440363"/>
          <p14:tracePt t="23150" x="887413" y="5359400"/>
          <p14:tracePt t="23158" x="935038" y="5246688"/>
          <p14:tracePt t="23166" x="992188" y="5149850"/>
          <p14:tracePt t="23175" x="1063625" y="5053013"/>
          <p14:tracePt t="23183" x="1160463" y="4932363"/>
          <p14:tracePt t="23191" x="1346200" y="4714875"/>
          <p14:tracePt t="23199" x="1539875" y="4456113"/>
          <p14:tracePt t="23207" x="1757363" y="4230688"/>
          <p14:tracePt t="23215" x="2000250" y="3989388"/>
          <p14:tracePt t="23231" x="2241550" y="3730625"/>
          <p14:tracePt t="23239" x="2362200" y="3625850"/>
          <p14:tracePt t="23248" x="2579688" y="3400425"/>
          <p14:tracePt t="23256" x="2749550" y="3224213"/>
          <p14:tracePt t="23264" x="2959100" y="2981325"/>
          <p14:tracePt t="23273" x="3040063" y="2844800"/>
          <p14:tracePt t="23281" x="3087688" y="2747963"/>
          <p14:tracePt t="23289" x="3128963" y="2651125"/>
          <p14:tracePt t="23298" x="3128963" y="2522538"/>
          <p14:tracePt t="23306" x="3128963" y="2433638"/>
          <p14:tracePt t="23314" x="3079750" y="2378075"/>
          <p14:tracePt t="23323" x="2982913" y="2305050"/>
          <p14:tracePt t="23525" x="2990850" y="2305050"/>
          <p14:tracePt t="23533" x="3032125" y="2312988"/>
          <p14:tracePt t="23541" x="3063875" y="2328863"/>
          <p14:tracePt t="23549" x="3087688" y="2336800"/>
          <p14:tracePt t="23557" x="3128963" y="2352675"/>
          <p14:tracePt t="23565" x="3152775" y="2378075"/>
          <p14:tracePt t="23573" x="3201988" y="2401888"/>
          <p14:tracePt t="23581" x="3209925" y="2409825"/>
          <p14:tracePt t="23590" x="3249613" y="2433638"/>
          <p14:tracePt t="23598" x="3281363" y="2457450"/>
          <p14:tracePt t="23606" x="3306763" y="2473325"/>
          <p14:tracePt t="23615" x="3330575" y="2482850"/>
          <p14:tracePt t="23623" x="3346450" y="2498725"/>
          <p14:tracePt t="23631" x="3354388" y="2498725"/>
          <p14:tracePt t="23639" x="3370263" y="2506663"/>
          <p14:tracePt t="23648" x="3394075" y="2506663"/>
          <p14:tracePt t="23656" x="3419475" y="2506663"/>
          <p14:tracePt t="23664" x="3427413" y="2482850"/>
          <p14:tracePt t="23673" x="3451225" y="2457450"/>
          <p14:tracePt t="23681" x="3475038" y="2409825"/>
          <p14:tracePt t="23689" x="3498850" y="2360613"/>
          <p14:tracePt t="23698" x="3524250" y="2312988"/>
          <p14:tracePt t="23706" x="3548063" y="2263775"/>
          <p14:tracePt t="23715" x="3563938" y="2232025"/>
          <p14:tracePt t="23723" x="3563938" y="2208213"/>
          <p14:tracePt t="23731" x="3571875" y="2135188"/>
          <p14:tracePt t="24750" x="2435225" y="2530475"/>
          <p14:tracePt t="24759" x="2427288" y="2530475"/>
          <p14:tracePt t="24765" x="2403475" y="2530475"/>
          <p14:tracePt t="24773" x="2378075" y="2546350"/>
          <p14:tracePt t="24781" x="2354263" y="2546350"/>
          <p14:tracePt t="24789" x="2330450" y="2546350"/>
          <p14:tracePt t="24798" x="2290763" y="2546350"/>
          <p14:tracePt t="24806" x="2281238" y="2546350"/>
          <p14:tracePt t="24814" x="2241550" y="2522538"/>
          <p14:tracePt t="24823" x="2209800" y="2506663"/>
          <p14:tracePt t="24831" x="2193925" y="2506663"/>
          <p14:tracePt t="24839" x="2168525" y="2482850"/>
          <p14:tracePt t="24848" x="2160588" y="2473325"/>
          <p14:tracePt t="24856" x="2136775" y="2449513"/>
          <p14:tracePt t="24864" x="2120900" y="2433638"/>
          <p14:tracePt t="24873" x="2112963" y="2425700"/>
          <p14:tracePt t="24881" x="2097088" y="2425700"/>
          <p14:tracePt t="24889" x="2097088" y="2409825"/>
          <p14:tracePt t="24897" x="2089150" y="2409825"/>
          <p14:tracePt t="24906" x="2089150" y="2401888"/>
          <p14:tracePt t="24931" x="2089150" y="2386013"/>
          <p14:tracePt t="24949" x="2097088" y="2386013"/>
          <p14:tracePt t="24957" x="2112963" y="2386013"/>
          <p14:tracePt t="24969" x="2120900" y="2386013"/>
          <p14:tracePt t="24977" x="2136775" y="2409825"/>
          <p14:tracePt t="24985" x="2160588" y="2449513"/>
          <p14:tracePt t="24993" x="2168525" y="2482850"/>
          <p14:tracePt t="25002" x="2193925" y="2522538"/>
          <p14:tracePt t="25010" x="2193925" y="2546350"/>
          <p14:tracePt t="25018" x="2217738" y="2578100"/>
          <p14:tracePt t="25027" x="2217738" y="2619375"/>
          <p14:tracePt t="25035" x="2233613" y="2643188"/>
          <p14:tracePt t="25043" x="2241550" y="2674938"/>
          <p14:tracePt t="25052" x="2241550" y="2692400"/>
          <p14:tracePt t="25060" x="2241550" y="2716213"/>
          <p14:tracePt t="25068" x="2241550" y="2740025"/>
          <p14:tracePt t="25077" x="2241550" y="2747963"/>
          <p14:tracePt t="25085" x="2241550" y="2763838"/>
          <p14:tracePt t="25093" x="2241550" y="2771775"/>
          <p14:tracePt t="25101" x="2241550" y="2787650"/>
          <p14:tracePt t="25110" x="2241550" y="2797175"/>
          <p14:tracePt t="25127" x="2233613" y="2813050"/>
          <p14:tracePt t="25135" x="2217738" y="2820988"/>
          <p14:tracePt t="25152" x="2193925" y="2820988"/>
          <p14:tracePt t="25160" x="2168525" y="2820988"/>
          <p14:tracePt t="25168" x="2144713" y="2820988"/>
          <p14:tracePt t="25177" x="2136775" y="2797175"/>
          <p14:tracePt t="25185" x="2097088" y="2747963"/>
          <p14:tracePt t="25193" x="2089150" y="2724150"/>
          <p14:tracePt t="25202" x="2071688" y="2700338"/>
          <p14:tracePt t="25210" x="2063750" y="2674938"/>
          <p14:tracePt t="25219" x="2047875" y="2651125"/>
          <p14:tracePt t="25227" x="2047875" y="2627313"/>
          <p14:tracePt t="25235" x="2039938" y="2619375"/>
          <p14:tracePt t="25244" x="2039938" y="2603500"/>
          <p14:tracePt t="25252" x="2024063" y="2603500"/>
          <p14:tracePt t="25260" x="2024063" y="2595563"/>
          <p14:tracePt t="25315" x="2024063" y="2603500"/>
          <p14:tracePt t="25323" x="2008188" y="2619375"/>
          <p14:tracePt t="25332" x="2008188" y="2643188"/>
          <p14:tracePt t="25340" x="2008188" y="2667000"/>
          <p14:tracePt t="25348" x="2008188" y="2700338"/>
          <p14:tracePt t="25356" x="2008188" y="2724150"/>
          <p14:tracePt t="25364" x="2008188" y="2763838"/>
          <p14:tracePt t="25373" x="2008188" y="2797175"/>
          <p14:tracePt t="25381" x="2008188" y="2836863"/>
          <p14:tracePt t="25389" x="2008188" y="2868613"/>
          <p14:tracePt t="25398" x="2008188" y="2892425"/>
          <p14:tracePt t="25406" x="2008188" y="2917825"/>
          <p14:tracePt t="25414" x="2008188" y="2957513"/>
          <p14:tracePt t="25423" x="2008188" y="2981325"/>
          <p14:tracePt t="25431" x="2024063" y="3005138"/>
          <p14:tracePt t="25439" x="2024063" y="3030538"/>
          <p14:tracePt t="25448" x="2039938" y="3054350"/>
          <p14:tracePt t="25456" x="2039938" y="3062288"/>
          <p14:tracePt t="25465" x="2047875" y="3086100"/>
          <p14:tracePt t="25473" x="2063750" y="3101975"/>
          <p14:tracePt t="25481" x="2063750" y="3109913"/>
          <p14:tracePt t="25489" x="2071688" y="3127375"/>
          <p14:tracePt t="25498" x="2089150" y="3135313"/>
          <p14:tracePt t="25506" x="2097088" y="3151188"/>
          <p14:tracePt t="25514" x="2112963" y="3151188"/>
          <p14:tracePt t="25523" x="2120900" y="3159125"/>
          <p14:tracePt t="25531" x="2144713" y="3175000"/>
          <p14:tracePt t="25539" x="2160588" y="3175000"/>
          <p14:tracePt t="25548" x="2185988" y="3175000"/>
          <p14:tracePt t="25556" x="2209800" y="3182938"/>
          <p14:tracePt t="25564" x="2233613" y="3182938"/>
          <p14:tracePt t="25573" x="2241550" y="3198813"/>
          <p14:tracePt t="25581" x="2265363" y="3198813"/>
          <p14:tracePt t="25589" x="2290763" y="3198813"/>
          <p14:tracePt t="25598" x="2314575" y="3206750"/>
          <p14:tracePt t="25606" x="2338388" y="3206750"/>
          <p14:tracePt t="25614" x="2362200" y="3206750"/>
          <p14:tracePt t="25623" x="2386013" y="3224213"/>
          <p14:tracePt t="25631" x="2403475" y="3224213"/>
          <p14:tracePt t="25639" x="2427288" y="3232150"/>
          <p14:tracePt t="25648" x="2435225" y="3232150"/>
          <p14:tracePt t="25656" x="2451100" y="3248025"/>
          <p14:tracePt t="25664" x="2459038" y="3248025"/>
          <p14:tracePt t="25681" x="2474913" y="3248025"/>
          <p14:tracePt t="25689" x="2474913" y="3255963"/>
          <p14:tracePt t="25804" x="2474913" y="3248025"/>
          <p14:tracePt t="25812" x="2474913" y="3198813"/>
          <p14:tracePt t="25820" x="2474913" y="3127375"/>
          <p14:tracePt t="25828" x="2459038" y="3038475"/>
          <p14:tracePt t="26859" x="3136900" y="2506663"/>
          <p14:tracePt t="26886" x="3152775" y="2506663"/>
          <p14:tracePt t="26894" x="3152775" y="2482850"/>
          <p14:tracePt t="26902" x="3160713" y="2473325"/>
          <p14:tracePt t="26911" x="3184525" y="2449513"/>
          <p14:tracePt t="26919" x="3209925" y="2409825"/>
          <p14:tracePt t="26927" x="3273425" y="2352675"/>
          <p14:tracePt t="26935" x="3330575" y="2305050"/>
          <p14:tracePt t="26943" x="3419475" y="2232025"/>
          <p14:tracePt t="26951" x="3524250" y="2168525"/>
          <p14:tracePt t="26960" x="3644900" y="2111375"/>
          <p14:tracePt t="26968" x="3814763" y="2022475"/>
          <p14:tracePt t="26981" x="3998913" y="1974850"/>
          <p14:tracePt t="26989" x="4168775" y="1917700"/>
          <p14:tracePt t="26998" x="4362450" y="1878013"/>
          <p14:tracePt t="27006" x="4451350" y="1870075"/>
          <p14:tracePt t="27014" x="4595813" y="1844675"/>
          <p14:tracePt t="27023" x="4645025" y="1828800"/>
          <p14:tracePt t="27031" x="4741863" y="1820863"/>
          <p14:tracePt t="27039" x="4797425" y="1804988"/>
          <p14:tracePt t="27048" x="4838700" y="1804988"/>
          <p14:tracePt t="27056" x="4870450" y="1797050"/>
          <p14:tracePt t="27064" x="4886325" y="1797050"/>
          <p14:tracePt t="27073" x="4894263" y="1797050"/>
          <p14:tracePt t="27081" x="4910138" y="1797050"/>
          <p14:tracePt t="27164" x="4894263" y="1797050"/>
          <p14:tracePt t="27173" x="4886325" y="1804988"/>
          <p14:tracePt t="27181" x="4862513" y="1828800"/>
          <p14:tracePt t="27189" x="4813300" y="1870075"/>
          <p14:tracePt t="27198" x="4749800" y="1925638"/>
          <p14:tracePt t="27206" x="4692650" y="1974850"/>
          <p14:tracePt t="27214" x="4619625" y="2046288"/>
          <p14:tracePt t="27223" x="4524375" y="2135188"/>
          <p14:tracePt t="27231" x="4427538" y="2216150"/>
          <p14:tracePt t="27239" x="4378325" y="2263775"/>
          <p14:tracePt t="27248" x="4289425" y="2336800"/>
          <p14:tracePt t="27256" x="4217988" y="2409825"/>
          <p14:tracePt t="27264" x="4144963" y="2473325"/>
          <p14:tracePt t="27273" x="4087813" y="2530475"/>
          <p14:tracePt t="27281" x="4024313" y="2595563"/>
          <p14:tracePt t="27289" x="3998913" y="2619375"/>
          <p14:tracePt t="27298" x="3959225" y="2651125"/>
          <p14:tracePt t="27306" x="3927475" y="2674938"/>
          <p14:tracePt t="27314" x="3902075" y="2700338"/>
          <p14:tracePt t="27323" x="3886200" y="2724150"/>
          <p14:tracePt t="27331" x="3878263" y="2740025"/>
          <p14:tracePt t="27339" x="3878263" y="2747963"/>
          <p14:tracePt t="27348" x="3862388" y="2747963"/>
          <p14:tracePt t="27356" x="3862388" y="2763838"/>
          <p14:tracePt t="27389" x="3862388" y="2771775"/>
          <p14:tracePt t="27398" x="3862388" y="2787650"/>
          <p14:tracePt t="27410" x="3862388" y="2797175"/>
          <p14:tracePt t="27418" x="3878263" y="2813050"/>
          <p14:tracePt t="27427" x="3878263" y="2820988"/>
          <p14:tracePt t="27435" x="3886200" y="2836863"/>
          <p14:tracePt t="27443" x="3902075" y="2836863"/>
          <p14:tracePt t="27452" x="3902075" y="2844800"/>
          <p14:tracePt t="27460" x="3910013" y="2844800"/>
          <p14:tracePt t="27468" x="3910013" y="2860675"/>
          <p14:tracePt t="27652" x="3902075" y="2860675"/>
          <p14:tracePt t="27668" x="3902075" y="2844800"/>
          <p14:tracePt t="27708" x="3902075" y="2836863"/>
          <p14:tracePt t="27731" x="3886200" y="2820988"/>
          <p14:tracePt t="27748" x="3878263" y="2813050"/>
          <p14:tracePt t="27764" x="3862388" y="2797175"/>
          <p14:tracePt t="27781" x="3854450" y="2787650"/>
          <p14:tracePt t="27790" x="3838575" y="2771775"/>
          <p14:tracePt t="27797" x="3830638" y="2763838"/>
          <p14:tracePt t="27802" x="3814763" y="2747963"/>
          <p14:tracePt t="27810" x="3789363" y="2747963"/>
          <p14:tracePt t="27819" x="3765550" y="2724150"/>
          <p14:tracePt t="27827" x="3757613" y="2724150"/>
          <p14:tracePt t="27835" x="3709988" y="2716213"/>
          <p14:tracePt t="27843" x="3684588" y="2700338"/>
          <p14:tracePt t="27852" x="3660775" y="2692400"/>
          <p14:tracePt t="27860" x="3621088" y="2674938"/>
          <p14:tracePt t="27868" x="3595688" y="2674938"/>
          <p14:tracePt t="28902" x="3354388" y="2667000"/>
          <p14:tracePt t="28906" x="3370263" y="2700338"/>
          <p14:tracePt t="28919" x="3378200" y="2716213"/>
          <p14:tracePt t="28927" x="3378200" y="2724150"/>
          <p14:tracePt t="28936" x="3378200" y="2740025"/>
          <p14:tracePt t="28944" x="3394075" y="2740025"/>
          <p14:tracePt t="28952" x="3394075" y="2747963"/>
          <p14:tracePt t="28960" x="3402013" y="2763838"/>
          <p14:tracePt t="28968" x="3402013" y="2787650"/>
          <p14:tracePt t="28977" x="3419475" y="2797175"/>
          <p14:tracePt t="28985" x="3427413" y="2813050"/>
          <p14:tracePt t="28993" x="3443288" y="2820988"/>
          <p14:tracePt t="29002" x="3443288" y="2836863"/>
          <p14:tracePt t="29010" x="3451225" y="2836863"/>
          <p14:tracePt t="29018" x="3467100" y="2844800"/>
          <p14:tracePt t="29027" x="3475038" y="2860675"/>
          <p14:tracePt t="29035" x="3490913" y="2860675"/>
          <p14:tracePt t="29044" x="3498850" y="2860675"/>
          <p14:tracePt t="29052" x="3498850" y="2868613"/>
          <p14:tracePt t="29069" x="3516313" y="2868613"/>
          <p14:tracePt t="29077" x="3516313" y="2884488"/>
          <p14:tracePt t="29085" x="3524250" y="2884488"/>
          <p14:tracePt t="29110" x="3540125" y="2884488"/>
          <p14:tracePt t="29133" x="3548063" y="2884488"/>
          <p14:tracePt t="29165" x="3563938" y="2884488"/>
          <p14:tracePt t="29507" x="3563938" y="2909888"/>
          <p14:tracePt t="29515" x="3563938" y="2917825"/>
          <p14:tracePt t="29523" x="3587750" y="2957513"/>
          <p14:tracePt t="29531" x="3613150" y="3005138"/>
          <p14:tracePt t="29540" x="3636963" y="3038475"/>
          <p14:tracePt t="29548" x="3660775" y="3078163"/>
          <p14:tracePt t="29556" x="3668713" y="3086100"/>
          <p14:tracePt t="29564" x="3692525" y="3127375"/>
          <p14:tracePt t="29572" x="3717925" y="3151188"/>
          <p14:tracePt t="29580" x="3741738" y="3159125"/>
          <p14:tracePt t="29589" x="3765550" y="3175000"/>
          <p14:tracePt t="29597" x="3789363" y="3182938"/>
          <p14:tracePt t="29610" x="3805238" y="3198813"/>
          <p14:tracePt t="29618" x="3830638" y="3198813"/>
          <p14:tracePt t="29627" x="3862388" y="3206750"/>
          <p14:tracePt t="29635" x="3878263" y="3206750"/>
          <p14:tracePt t="29643" x="3902075" y="3206750"/>
          <p14:tracePt t="29652" x="3927475" y="3206750"/>
          <p14:tracePt t="29660" x="3951288" y="3206750"/>
          <p14:tracePt t="29668" x="3975100" y="3206750"/>
          <p14:tracePt t="29676" x="3983038" y="3206750"/>
          <p14:tracePt t="29685" x="4006850" y="3206750"/>
          <p14:tracePt t="29702" x="4024313" y="3206750"/>
          <p14:tracePt t="29710" x="4032250" y="3206750"/>
          <p14:tracePt t="29727" x="4048125" y="3206750"/>
          <p14:tracePt t="29759" x="4048125" y="3198813"/>
          <p14:tracePt t="29973" x="4056063" y="3198813"/>
          <p14:tracePt t="29981" x="4056063" y="3182938"/>
          <p14:tracePt t="29998" x="4071938" y="3175000"/>
          <p14:tracePt t="30006" x="4087813" y="3159125"/>
          <p14:tracePt t="31038" x="4645025" y="2836863"/>
          <p14:tracePt t="31436" x="4629150" y="2836863"/>
          <p14:tracePt t="31444" x="4595813" y="2836863"/>
          <p14:tracePt t="31452" x="4556125" y="2836863"/>
          <p14:tracePt t="31461" x="4524375" y="2820988"/>
          <p14:tracePt t="31469" x="4475163" y="2820988"/>
          <p14:tracePt t="31477" x="4451350" y="2813050"/>
          <p14:tracePt t="31485" x="4410075" y="2813050"/>
          <p14:tracePt t="31493" x="4378325" y="2797175"/>
          <p14:tracePt t="31502" x="4362450" y="2797175"/>
          <p14:tracePt t="31510" x="4338638" y="2797175"/>
          <p14:tracePt t="31519" x="4330700" y="2797175"/>
          <p14:tracePt t="31527" x="4313238" y="2787650"/>
          <p14:tracePt t="31535" x="4305300" y="2787650"/>
          <p14:tracePt t="31560" x="4289425" y="2787650"/>
          <p14:tracePt t="31568" x="4289425" y="2771775"/>
          <p14:tracePt t="31574" x="4281488" y="2771775"/>
          <p14:tracePt t="31591" x="4265613" y="2771775"/>
          <p14:tracePt t="31607" x="4257675" y="2771775"/>
          <p14:tracePt t="31639" x="4257675" y="2763838"/>
          <p14:tracePt t="31688" x="4257675" y="2747963"/>
          <p14:tracePt t="31705" x="4257675" y="2740025"/>
          <p14:tracePt t="31713" x="4265613" y="2740025"/>
          <p14:tracePt t="31721" x="4281488" y="2724150"/>
          <p14:tracePt t="31729" x="4305300" y="2716213"/>
          <p14:tracePt t="31743" x="4313238" y="2716213"/>
          <p14:tracePt t="31752" x="4330700" y="2700338"/>
          <p14:tracePt t="31760" x="4338638" y="2700338"/>
          <p14:tracePt t="31768" x="4354513" y="2692400"/>
          <p14:tracePt t="31777" x="4362450" y="2692400"/>
          <p14:tracePt t="31785" x="4378325" y="2692400"/>
          <p14:tracePt t="31794" x="4378325" y="2674938"/>
          <p14:tracePt t="31810" x="4386263" y="2674938"/>
          <p14:tracePt t="31852" x="4378325" y="2674938"/>
          <p14:tracePt t="31860" x="4354513" y="2674938"/>
          <p14:tracePt t="31869" x="4313238" y="2674938"/>
          <p14:tracePt t="31877" x="4281488" y="2692400"/>
          <p14:tracePt t="31885" x="4233863" y="2700338"/>
          <p14:tracePt t="31894" x="4192588" y="2724150"/>
          <p14:tracePt t="31902" x="4144963" y="2740025"/>
          <p14:tracePt t="31910" x="4095750" y="2763838"/>
          <p14:tracePt t="31919" x="4056063" y="2787650"/>
          <p14:tracePt t="31927" x="4032250" y="2797175"/>
          <p14:tracePt t="31935" x="4006850" y="2813050"/>
          <p14:tracePt t="31944" x="3975100" y="2836863"/>
          <p14:tracePt t="31952" x="3951288" y="2844800"/>
          <p14:tracePt t="31960" x="3927475" y="2860675"/>
          <p14:tracePt t="31968" x="3910013" y="2868613"/>
          <p14:tracePt t="31977" x="3886200" y="2884488"/>
          <p14:tracePt t="31985" x="3878263" y="2884488"/>
          <p14:tracePt t="31994" x="3862388" y="2884488"/>
          <p14:tracePt t="32002" x="3862388" y="2892425"/>
          <p14:tracePt t="32010" x="3854450" y="2892425"/>
          <p14:tracePt t="32071" x="3854450" y="2884488"/>
          <p14:tracePt t="32079" x="3862388" y="2868613"/>
          <p14:tracePt t="32093" x="3886200" y="2844800"/>
          <p14:tracePt t="32102" x="3927475" y="2820988"/>
          <p14:tracePt t="33137" x="4192588" y="2957513"/>
          <p14:tracePt t="33140" x="4265613" y="2965450"/>
          <p14:tracePt t="33152" x="4281488" y="2965450"/>
          <p14:tracePt t="33160" x="4289425" y="2965450"/>
          <p14:tracePt t="33169" x="4305300" y="2965450"/>
          <p14:tracePt t="33185" x="4313238" y="2965450"/>
          <p14:tracePt t="33210" x="4330700" y="2965450"/>
          <p14:tracePt t="33552" x="4305300" y="2965450"/>
          <p14:tracePt t="33560" x="4265613" y="2957513"/>
          <p14:tracePt t="33569" x="4233863" y="2941638"/>
          <p14:tracePt t="33577" x="4192588" y="2917825"/>
          <p14:tracePt t="33585" x="4160838" y="2909888"/>
          <p14:tracePt t="33594" x="4137025" y="2892425"/>
          <p14:tracePt t="33602" x="4095750" y="2884488"/>
          <p14:tracePt t="33610" x="4071938" y="2868613"/>
          <p14:tracePt t="33619" x="4048125" y="2860675"/>
          <p14:tracePt t="33627" x="4024313" y="2844800"/>
          <p14:tracePt t="33635" x="3998913" y="2844800"/>
          <p14:tracePt t="33644" x="3983038" y="2844800"/>
          <p14:tracePt t="33652" x="3975100" y="2844800"/>
          <p14:tracePt t="33660" x="3959225" y="2836863"/>
          <p14:tracePt t="33669" x="3951288" y="2836863"/>
          <p14:tracePt t="33677" x="3935413" y="2836863"/>
          <p14:tracePt t="33685" x="3927475" y="2836863"/>
          <p14:tracePt t="33694" x="3910013" y="2836863"/>
          <p14:tracePt t="33710" x="3902075" y="2836863"/>
          <p14:tracePt t="33760" x="3927475" y="2820988"/>
          <p14:tracePt t="33768" x="3951288" y="2813050"/>
          <p14:tracePt t="33777" x="3975100" y="2797175"/>
          <p14:tracePt t="33785" x="3998913" y="2787650"/>
          <p14:tracePt t="33794" x="4048125" y="2771775"/>
          <p14:tracePt t="33802" x="4095750" y="2763838"/>
          <p14:tracePt t="33810" x="4144963" y="2740025"/>
          <p14:tracePt t="33819" x="4192588" y="2724150"/>
          <p14:tracePt t="33827" x="4217988" y="2724150"/>
          <p14:tracePt t="33835" x="4265613" y="2716213"/>
          <p14:tracePt t="33843" x="4289425" y="2700338"/>
          <p14:tracePt t="33852" x="4313238" y="2692400"/>
          <p14:tracePt t="33860" x="4338638" y="2674938"/>
          <p14:tracePt t="33868" x="4354513" y="2674938"/>
          <p14:tracePt t="33877" x="4362450" y="2674938"/>
          <p14:tracePt t="33885" x="4378325" y="2674938"/>
          <p14:tracePt t="34360" x="4378325" y="2692400"/>
          <p14:tracePt t="34385" x="4378325" y="2700338"/>
          <p14:tracePt t="34407" x="4378325" y="2716213"/>
          <p14:tracePt t="34439" x="4378325" y="2724150"/>
          <p14:tracePt t="34895" x="4362450" y="2724150"/>
          <p14:tracePt t="34903" x="4338638" y="2724150"/>
          <p14:tracePt t="34912" x="4281488" y="2763838"/>
          <p14:tracePt t="34920" x="4217988" y="2797175"/>
          <p14:tracePt t="34928" x="4168775" y="2820988"/>
          <p14:tracePt t="34936" x="4111625" y="2868613"/>
          <p14:tracePt t="34944" x="4032250" y="2909888"/>
          <p14:tracePt t="34952" x="3951288" y="2965450"/>
          <p14:tracePt t="34960" x="3878263" y="3014663"/>
          <p14:tracePt t="34969" x="3814763" y="3078163"/>
          <p14:tracePt t="34977" x="3757613" y="3135313"/>
          <p14:tracePt t="34985" x="3717925" y="3182938"/>
          <p14:tracePt t="34994" x="3684588" y="3232150"/>
          <p14:tracePt t="35002" x="3644900" y="3279775"/>
          <p14:tracePt t="35010" x="3621088" y="3319463"/>
          <p14:tracePt t="35018" x="3621088" y="3344863"/>
          <p14:tracePt t="35027" x="3595688" y="3376613"/>
          <p14:tracePt t="35036" x="3587750" y="3416300"/>
          <p14:tracePt t="35044" x="3587750" y="3457575"/>
          <p14:tracePt t="35052" x="3571875" y="3465513"/>
          <p14:tracePt t="35060" x="3571875" y="3489325"/>
          <p14:tracePt t="35068" x="3571875" y="3505200"/>
          <p14:tracePt t="35077" x="3563938" y="3505200"/>
          <p14:tracePt t="35085" x="3563938" y="3513138"/>
          <p14:tracePt t="35110" x="3563938" y="3529013"/>
          <p14:tracePt t="35278" x="3563938" y="3513138"/>
          <p14:tracePt t="35302" x="3563938" y="3505200"/>
          <p14:tracePt t="35319" x="3571875" y="3489325"/>
          <p14:tracePt t="35327" x="3571875" y="3481388"/>
          <p14:tracePt t="35344" x="3571875" y="3465513"/>
          <p14:tracePt t="35352" x="3571875" y="3457575"/>
          <p14:tracePt t="35368" x="3571875" y="3441700"/>
          <p14:tracePt t="35377" x="3587750" y="3433763"/>
          <p14:tracePt t="35385" x="3587750" y="3416300"/>
          <p14:tracePt t="35402" x="3587750" y="3400425"/>
          <p14:tracePt t="35410" x="3595688" y="3392488"/>
          <p14:tracePt t="35419" x="3595688" y="3368675"/>
          <p14:tracePt t="35427" x="3595688" y="3352800"/>
          <p14:tracePt t="35435" x="3613150" y="3344863"/>
          <p14:tracePt t="35444" x="3621088" y="3319463"/>
          <p14:tracePt t="35452" x="3621088" y="3295650"/>
          <p14:tracePt t="35460" x="3644900" y="3279775"/>
          <p14:tracePt t="35469" x="3644900" y="3255963"/>
          <p14:tracePt t="35477" x="3660775" y="3248025"/>
          <p14:tracePt t="35485" x="3668713" y="3232150"/>
          <p14:tracePt t="35493" x="3684588" y="3224213"/>
          <p14:tracePt t="35502" x="3684588" y="3206750"/>
          <p14:tracePt t="35510" x="3692525" y="3198813"/>
          <p14:tracePt t="35527" x="3709988" y="3182938"/>
          <p14:tracePt t="35543" x="3709988" y="3175000"/>
          <p14:tracePt t="35572" x="3717925" y="3175000"/>
          <p14:tracePt t="35660" x="3717925" y="3159125"/>
          <p14:tracePt t="35676" x="3717925" y="3151188"/>
          <p14:tracePt t="35685" x="3717925" y="3135313"/>
          <p14:tracePt t="35693" x="3717925" y="3127375"/>
          <p14:tracePt t="35709" x="3717925" y="3101975"/>
          <p14:tracePt t="35717" x="3717925" y="3086100"/>
          <p14:tracePt t="35725" x="3717925" y="3078163"/>
          <p14:tracePt t="35733" x="3717925" y="3054350"/>
          <p14:tracePt t="35747" x="3717925" y="3038475"/>
          <p14:tracePt t="35756" x="3717925" y="3030538"/>
          <p14:tracePt t="35764" x="3717925" y="3014663"/>
          <p14:tracePt t="35773" x="3717925" y="3005138"/>
          <p14:tracePt t="35781" x="3717925" y="2989263"/>
          <p14:tracePt t="35798" x="3717925" y="2981325"/>
          <p14:tracePt t="35814" x="3717925" y="2965450"/>
          <p14:tracePt t="35831" x="3717925" y="2957513"/>
          <p14:tracePt t="36051" x="3717925" y="2941638"/>
          <p14:tracePt t="36060" x="3733800" y="2941638"/>
          <p14:tracePt t="36077" x="3733800" y="2933700"/>
          <p14:tracePt t="36093" x="3741738" y="2933700"/>
          <p14:tracePt t="36102" x="3741738" y="2917825"/>
          <p14:tracePt t="37136" x="4330700" y="2530475"/>
          <p14:tracePt t="37149" x="4289425" y="2546350"/>
          <p14:tracePt t="37150" x="4265613" y="2578100"/>
          <p14:tracePt t="37158" x="4241800" y="2619375"/>
          <p14:tracePt t="37166" x="4233863" y="2651125"/>
          <p14:tracePt t="37174" x="4233863" y="2700338"/>
          <p14:tracePt t="37182" x="4233863" y="2740025"/>
          <p14:tracePt t="37190" x="4233863" y="2787650"/>
          <p14:tracePt t="37198" x="4257675" y="2836863"/>
          <p14:tracePt t="37207" x="4281488" y="2860675"/>
          <p14:tracePt t="37215" x="4330700" y="2892425"/>
          <p14:tracePt t="37223" x="4362450" y="2917825"/>
          <p14:tracePt t="37231" x="4410075" y="2933700"/>
          <p14:tracePt t="37239" x="4459288" y="2941638"/>
          <p14:tracePt t="37248" x="4506913" y="2941638"/>
          <p14:tracePt t="37256" x="4532313" y="2941638"/>
          <p14:tracePt t="37264" x="4572000" y="2941638"/>
          <p14:tracePt t="37272" x="4603750" y="2941638"/>
          <p14:tracePt t="37281" x="4629150" y="2933700"/>
          <p14:tracePt t="37289" x="4652963" y="2917825"/>
          <p14:tracePt t="37297" x="4668838" y="2909888"/>
          <p14:tracePt t="37306" x="4676775" y="2884488"/>
          <p14:tracePt t="37314" x="4676775" y="2860675"/>
          <p14:tracePt t="37322" x="4676775" y="2844800"/>
          <p14:tracePt t="37331" x="4692650" y="2820988"/>
          <p14:tracePt t="37339" x="4692650" y="2813050"/>
          <p14:tracePt t="37347" x="4692650" y="2787650"/>
          <p14:tracePt t="37356" x="4692650" y="2771775"/>
          <p14:tracePt t="37364" x="4676775" y="2763838"/>
          <p14:tracePt t="37372" x="4668838" y="2747963"/>
          <p14:tracePt t="37389" x="4652963" y="2740025"/>
          <p14:tracePt t="37398" x="4645025" y="2740025"/>
          <p14:tracePt t="37406" x="4645025" y="2724150"/>
          <p14:tracePt t="37414" x="4629150" y="2724150"/>
          <p14:tracePt t="37423" x="4619625" y="2724150"/>
          <p14:tracePt t="37448" x="4603750" y="2724150"/>
          <p14:tracePt t="37581" x="4603750" y="2740025"/>
          <p14:tracePt t="37606" x="4603750" y="2747963"/>
          <p14:tracePt t="37614" x="4595813" y="2747963"/>
          <p14:tracePt t="37622" x="4595813" y="2771775"/>
          <p14:tracePt t="37630" x="4595813" y="2787650"/>
          <p14:tracePt t="37638" x="4579938" y="2813050"/>
          <p14:tracePt t="37652" x="4572000" y="2836863"/>
          <p14:tracePt t="37660" x="4556125" y="2860675"/>
          <p14:tracePt t="37668" x="4548188" y="2884488"/>
          <p14:tracePt t="37677" x="4532313" y="2933700"/>
          <p14:tracePt t="37685" x="4506913" y="2965450"/>
          <p14:tracePt t="37694" x="4483100" y="3005138"/>
          <p14:tracePt t="37703" x="4451350" y="3038475"/>
          <p14:tracePt t="37710" x="4410075" y="3086100"/>
          <p14:tracePt t="37719" x="4362450" y="3127375"/>
          <p14:tracePt t="37727" x="4313238" y="3175000"/>
          <p14:tracePt t="37735" x="4281488" y="3198813"/>
          <p14:tracePt t="37744" x="4208463" y="3248025"/>
          <p14:tracePt t="37752" x="4160838" y="3271838"/>
          <p14:tracePt t="37760" x="4121150" y="3279775"/>
          <p14:tracePt t="37769" x="4095750" y="3295650"/>
          <p14:tracePt t="37777" x="4071938" y="3303588"/>
          <p14:tracePt t="37785" x="4048125" y="3303588"/>
          <p14:tracePt t="37794" x="4032250" y="3303588"/>
          <p14:tracePt t="37802" x="4024313" y="3303588"/>
          <p14:tracePt t="37819" x="4006850" y="3303588"/>
          <p14:tracePt t="37843" x="4006850" y="3295650"/>
          <p14:tracePt t="37852" x="4006850" y="3279775"/>
          <p14:tracePt t="37860" x="4006850" y="3271838"/>
          <p14:tracePt t="37868" x="4006850" y="3248025"/>
          <p14:tracePt t="37877" x="4006850" y="3232150"/>
          <p14:tracePt t="37885" x="4024313" y="3206750"/>
          <p14:tracePt t="37894" x="4048125" y="3182938"/>
          <p14:tracePt t="37902" x="4071938" y="3159125"/>
          <p14:tracePt t="37910" x="4121150" y="3135313"/>
          <p14:tracePt t="37918" x="4160838" y="3109913"/>
          <p14:tracePt t="37927" x="4208463" y="3101975"/>
          <p14:tracePt t="37935" x="4233863" y="3101975"/>
          <p14:tracePt t="37943" x="4265613" y="3086100"/>
          <p14:tracePt t="37952" x="4305300" y="3078163"/>
          <p14:tracePt t="37960" x="4330700" y="3062288"/>
          <p14:tracePt t="37968" x="4354513" y="3062288"/>
          <p14:tracePt t="37977" x="4378325" y="3054350"/>
          <p14:tracePt t="37985" x="4386263" y="3054350"/>
          <p14:tracePt t="37994" x="4402138" y="3054350"/>
          <p14:tracePt t="38265" x="4402138" y="3038475"/>
          <p14:tracePt t="38273" x="4402138" y="3014663"/>
          <p14:tracePt t="38281" x="4378325" y="2989263"/>
          <p14:tracePt t="38289" x="4338638" y="2941638"/>
          <p14:tracePt t="38298" x="4305300" y="2892425"/>
          <p14:tracePt t="39331" x="3660775" y="2578100"/>
          <p14:tracePt t="39786" x="3660775" y="2554288"/>
          <p14:tracePt t="39795" x="3644900" y="2546350"/>
          <p14:tracePt t="39803" x="3636963" y="2506663"/>
          <p14:tracePt t="39811" x="3613150" y="2482850"/>
          <p14:tracePt t="39819" x="3595688" y="2457450"/>
          <p14:tracePt t="39827" x="3587750" y="2449513"/>
          <p14:tracePt t="39844" x="3563938" y="2386013"/>
          <p14:tracePt t="39852" x="3548063" y="2378075"/>
          <p14:tracePt t="39860" x="3540125" y="2352675"/>
          <p14:tracePt t="39868" x="3524250" y="2336800"/>
          <p14:tracePt t="39877" x="3516313" y="2336800"/>
          <p14:tracePt t="39893" x="3498850" y="2328863"/>
          <p14:tracePt t="39910" x="3490913" y="2328863"/>
          <p14:tracePt t="40048" x="3490913" y="2336800"/>
          <p14:tracePt t="40056" x="3490913" y="2352675"/>
          <p14:tracePt t="40064" x="3490913" y="2360613"/>
          <p14:tracePt t="40073" x="3490913" y="2378075"/>
          <p14:tracePt t="40081" x="3498850" y="2401888"/>
          <p14:tracePt t="40089" x="3516313" y="2409825"/>
          <p14:tracePt t="40098" x="3524250" y="2433638"/>
          <p14:tracePt t="40106" x="3540125" y="2457450"/>
          <p14:tracePt t="40114" x="3540125" y="2473325"/>
          <p14:tracePt t="40123" x="3548063" y="2482850"/>
          <p14:tracePt t="40131" x="3563938" y="2498725"/>
          <p14:tracePt t="40139" x="3563938" y="2506663"/>
          <p14:tracePt t="40148" x="3563938" y="2522538"/>
          <p14:tracePt t="40156" x="3571875" y="2522538"/>
          <p14:tracePt t="40164" x="3571875" y="2530475"/>
          <p14:tracePt t="40173" x="3571875" y="2546350"/>
          <p14:tracePt t="40181" x="3587750" y="2546350"/>
          <p14:tracePt t="40206" x="3587750" y="2554288"/>
          <p14:tracePt t="40214" x="3595688" y="2554288"/>
          <p14:tracePt t="40243" x="3595688" y="2570163"/>
          <p14:tracePt t="40393" x="3595688" y="2578100"/>
          <p14:tracePt t="40410" x="3595688" y="2595563"/>
          <p14:tracePt t="40415" x="3595688" y="2603500"/>
          <p14:tracePt t="40423" x="3595688" y="2627313"/>
          <p14:tracePt t="41445" x="3983038" y="2449513"/>
          <p14:tracePt t="41464" x="3998913" y="2449513"/>
          <p14:tracePt t="41481" x="4006850" y="2433638"/>
          <p14:tracePt t="41498" x="4006850" y="2425700"/>
          <p14:tracePt t="41506" x="4024313" y="2425700"/>
          <p14:tracePt t="41520" x="4024313" y="2409825"/>
          <p14:tracePt t="41536" x="4032250" y="2409825"/>
          <p14:tracePt t="41560" x="4032250" y="2401888"/>
          <p14:tracePt t="41601" x="4032250" y="2386013"/>
          <p14:tracePt t="41610" x="4048125" y="2386013"/>
          <p14:tracePt t="41903" x="4071938" y="2360613"/>
          <p14:tracePt t="41911" x="4087813" y="2352675"/>
          <p14:tracePt t="41919" x="4087813" y="2336800"/>
          <p14:tracePt t="41927" x="4095750" y="2336800"/>
          <p14:tracePt t="41935" x="4111625" y="2328863"/>
          <p14:tracePt t="41944" x="4121150" y="2328863"/>
          <p14:tracePt t="41952" x="4137025" y="2312988"/>
          <p14:tracePt t="41960" x="4160838" y="2289175"/>
          <p14:tracePt t="41969" x="4168775" y="2289175"/>
          <p14:tracePt t="41977" x="4184650" y="2281238"/>
          <p14:tracePt t="41985" x="4208463" y="2263775"/>
          <p14:tracePt t="42002" x="4217988" y="2263775"/>
          <p14:tracePt t="42010" x="4233863" y="2263775"/>
          <p14:tracePt t="42019" x="4241800" y="2263775"/>
          <p14:tracePt t="42043" x="4257675" y="2263775"/>
          <p14:tracePt t="42090" x="4257675" y="2281238"/>
          <p14:tracePt t="42098" x="4241800" y="2289175"/>
          <p14:tracePt t="42106" x="4233863" y="2312988"/>
          <p14:tracePt t="42115" x="4192588" y="2360613"/>
          <p14:tracePt t="42123" x="4144963" y="2401888"/>
          <p14:tracePt t="42131" x="4095750" y="2449513"/>
          <p14:tracePt t="42139" x="4048125" y="2506663"/>
          <p14:tracePt t="42148" x="3983038" y="2554288"/>
          <p14:tracePt t="42156" x="3927475" y="2603500"/>
          <p14:tracePt t="42164" x="3878263" y="2643188"/>
          <p14:tracePt t="42173" x="3854450" y="2667000"/>
          <p14:tracePt t="42181" x="3805238" y="2692400"/>
          <p14:tracePt t="42189" x="3765550" y="2724150"/>
          <p14:tracePt t="42198" x="3733800" y="2740025"/>
          <p14:tracePt t="42206" x="3717925" y="2747963"/>
          <p14:tracePt t="42214" x="3692525" y="2763838"/>
          <p14:tracePt t="42223" x="3684588" y="2763838"/>
          <p14:tracePt t="42231" x="3668713" y="2763838"/>
          <p14:tracePt t="42239" x="3660775" y="2771775"/>
          <p14:tracePt t="42256" x="3644900" y="2771775"/>
          <p14:tracePt t="42342" x="3668713" y="2763838"/>
          <p14:tracePt t="42350" x="3684588" y="2763838"/>
          <p14:tracePt t="42358" x="3717925" y="2747963"/>
          <p14:tracePt t="42367" x="3757613" y="2747963"/>
          <p14:tracePt t="42375" x="3805238" y="2740025"/>
          <p14:tracePt t="42383" x="3854450" y="2724150"/>
          <p14:tracePt t="42391" x="3927475" y="2724150"/>
          <p14:tracePt t="42399" x="3975100" y="2716213"/>
          <p14:tracePt t="42407" x="4006850" y="2716213"/>
          <p14:tracePt t="42415" x="4048125" y="2716213"/>
          <p14:tracePt t="42424" x="4095750" y="2700338"/>
          <p14:tracePt t="42432" x="4121150" y="2700338"/>
          <p14:tracePt t="42448" x="4160838" y="2700338"/>
          <p14:tracePt t="42456" x="4168775" y="2700338"/>
          <p14:tracePt t="42464" x="4192588" y="2700338"/>
          <p14:tracePt t="43491" x="4459288" y="3481388"/>
          <p14:tracePt t="44214" x="4451350" y="3481388"/>
          <p14:tracePt t="44222" x="4427538" y="3481388"/>
          <p14:tracePt t="44230" x="4386263" y="3481388"/>
          <p14:tracePt t="44239" x="4354513" y="3465513"/>
          <p14:tracePt t="44247" x="4313238" y="3457575"/>
          <p14:tracePt t="44255" x="4281488" y="3441700"/>
          <p14:tracePt t="44263" x="4241800" y="3433763"/>
          <p14:tracePt t="44271" x="4233863" y="3416300"/>
          <p14:tracePt t="44279" x="4208463" y="3416300"/>
          <p14:tracePt t="44287" x="4184650" y="3400425"/>
          <p14:tracePt t="44295" x="4160838" y="3392488"/>
          <p14:tracePt t="44304" x="4137025" y="3376613"/>
          <p14:tracePt t="44312" x="4121150" y="3368675"/>
          <p14:tracePt t="44327" x="4111625" y="3368675"/>
          <p14:tracePt t="44335" x="4095750" y="3352800"/>
          <p14:tracePt t="44343" x="4087813" y="3352800"/>
          <p14:tracePt t="44352" x="4087813" y="3344863"/>
          <p14:tracePt t="44360" x="4071938" y="3344863"/>
          <p14:tracePt t="44368" x="4071938" y="3328988"/>
          <p14:tracePt t="44385" x="4056063" y="3328988"/>
          <p14:tracePt t="44393" x="4056063" y="3319463"/>
          <p14:tracePt t="44476" x="4056063" y="3303588"/>
          <p14:tracePt t="44494" x="4056063" y="3295650"/>
          <p14:tracePt t="44502" x="4056063" y="3279775"/>
          <p14:tracePt t="44510" x="4056063" y="3271838"/>
          <p14:tracePt t="44518" x="4056063" y="3255963"/>
          <p14:tracePt t="45550" x="3201988" y="2255838"/>
          <p14:tracePt t="45590" x="3201988" y="2239963"/>
          <p14:tracePt t="45598" x="3176588" y="2232025"/>
          <p14:tracePt t="45606" x="3136900" y="2208213"/>
          <p14:tracePt t="45614" x="3105150" y="2184400"/>
          <p14:tracePt t="45622" x="3055938" y="2159000"/>
          <p14:tracePt t="45630" x="2990850" y="2135188"/>
          <p14:tracePt t="45639" x="2943225" y="2119313"/>
          <p14:tracePt t="45647" x="2886075" y="2111375"/>
          <p14:tracePt t="45655" x="2838450" y="2111375"/>
          <p14:tracePt t="45668" x="2814638" y="2111375"/>
          <p14:tracePt t="45676" x="2765425" y="2111375"/>
          <p14:tracePt t="45685" x="2701925" y="2111375"/>
          <p14:tracePt t="45693" x="2693988" y="2111375"/>
          <p14:tracePt t="45701" x="2676525" y="2111375"/>
          <p14:tracePt t="45710" x="2652713" y="2135188"/>
          <p14:tracePt t="45718" x="2628900" y="2143125"/>
          <p14:tracePt t="45726" x="2620963" y="2168525"/>
          <p14:tracePt t="45735" x="2605088" y="2192338"/>
          <p14:tracePt t="45743" x="2597150" y="2208213"/>
          <p14:tracePt t="45752" x="2597150" y="2216150"/>
          <p14:tracePt t="45760" x="2579688" y="2239963"/>
          <p14:tracePt t="45768" x="2579688" y="2281238"/>
          <p14:tracePt t="45777" x="2579688" y="2305050"/>
          <p14:tracePt t="45785" x="2579688" y="2312988"/>
          <p14:tracePt t="45793" x="2628900" y="2360613"/>
          <p14:tracePt t="45802" x="2668588" y="2386013"/>
          <p14:tracePt t="45810" x="2693988" y="2409825"/>
          <p14:tracePt t="45818" x="2741613" y="2433638"/>
          <p14:tracePt t="45827" x="2773363" y="2449513"/>
          <p14:tracePt t="45835" x="2822575" y="2473325"/>
          <p14:tracePt t="45843" x="2838450" y="2473325"/>
          <p14:tracePt t="45852" x="2870200" y="2482850"/>
          <p14:tracePt t="45860" x="2911475" y="2482850"/>
          <p14:tracePt t="45868" x="2943225" y="2498725"/>
          <p14:tracePt t="45877" x="2967038" y="2498725"/>
          <p14:tracePt t="45885" x="2982913" y="2498725"/>
          <p14:tracePt t="45893" x="2990850" y="2498725"/>
          <p14:tracePt t="45910" x="3008313" y="2498725"/>
          <p14:tracePt t="45927" x="3016250" y="2498725"/>
          <p14:tracePt t="46072" x="3032125" y="2498725"/>
          <p14:tracePt t="46990" x="3032125" y="2506663"/>
          <p14:tracePt t="46998" x="3032125" y="2546350"/>
          <p14:tracePt t="47006" x="3032125" y="2578100"/>
          <p14:tracePt t="47014" x="3032125" y="2627313"/>
          <p14:tracePt t="48045" x="4024313" y="2860675"/>
          <p14:tracePt t="48058" x="4048125" y="2860675"/>
          <p14:tracePt t="48060" x="4071938" y="2860675"/>
          <p14:tracePt t="48066" x="4095750" y="2860675"/>
          <p14:tracePt t="48073" x="4137025" y="2844800"/>
          <p14:tracePt t="48081" x="4144963" y="2836863"/>
          <p14:tracePt t="48089" x="4160838" y="2813050"/>
          <p14:tracePt t="48097" x="4184650" y="2771775"/>
          <p14:tracePt t="48106" x="4184650" y="2724150"/>
          <p14:tracePt t="48114" x="4192588" y="2667000"/>
          <p14:tracePt t="48122" x="4192588" y="2595563"/>
          <p14:tracePt t="48131" x="4192588" y="2522538"/>
          <p14:tracePt t="48139" x="4192588" y="2449513"/>
          <p14:tracePt t="48147" x="4184650" y="2360613"/>
          <p14:tracePt t="48156" x="4160838" y="2289175"/>
          <p14:tracePt t="48164" x="4121150" y="2208213"/>
          <p14:tracePt t="48172" x="4087813" y="2143125"/>
          <p14:tracePt t="48181" x="4032250" y="2063750"/>
          <p14:tracePt t="48189" x="3983038" y="1998663"/>
          <p14:tracePt t="48197" x="3927475" y="1941513"/>
          <p14:tracePt t="48206" x="3878263" y="1893888"/>
          <p14:tracePt t="48214" x="3814763" y="1844675"/>
          <p14:tracePt t="48222" x="3789363" y="1844675"/>
          <p14:tracePt t="48231" x="3741738" y="1804988"/>
          <p14:tracePt t="48239" x="3717925" y="1797050"/>
          <p14:tracePt t="48247" x="3692525" y="1781175"/>
          <p14:tracePt t="48256" x="3668713" y="1781175"/>
          <p14:tracePt t="48273" x="3660775" y="1781175"/>
          <p14:tracePt t="48300" x="3660775" y="1797050"/>
          <p14:tracePt t="48308" x="3668713" y="1844675"/>
          <p14:tracePt t="48316" x="3709988" y="1901825"/>
          <p14:tracePt t="48324" x="3757613" y="1990725"/>
          <p14:tracePt t="48332" x="3830638" y="2111375"/>
          <p14:tracePt t="48341" x="3935413" y="2255838"/>
          <p14:tracePt t="48349" x="4048125" y="2401888"/>
          <p14:tracePt t="48357" x="4168775" y="2554288"/>
          <p14:tracePt t="48372" x="4289425" y="2692400"/>
          <p14:tracePt t="48381" x="4354513" y="2747963"/>
          <p14:tracePt t="48389" x="4451350" y="2844800"/>
          <p14:tracePt t="48398" x="4556125" y="2941638"/>
          <p14:tracePt t="48406" x="4603750" y="2989263"/>
          <p14:tracePt t="48414" x="4652963" y="3030538"/>
          <p14:tracePt t="48423" x="4676775" y="3038475"/>
          <p14:tracePt t="48431" x="4700588" y="3062288"/>
          <p14:tracePt t="48439" x="4716463" y="3062288"/>
          <p14:tracePt t="48448" x="4725988" y="3062288"/>
          <p14:tracePt t="48456" x="4741863" y="3062288"/>
          <p14:tracePt t="48464" x="4749800" y="3062288"/>
          <p14:tracePt t="48473" x="4773613" y="3062288"/>
          <p14:tracePt t="48481" x="4789488" y="3054350"/>
          <p14:tracePt t="48489" x="4813300" y="3038475"/>
          <p14:tracePt t="48497" x="4838700" y="3014663"/>
          <p14:tracePt t="48506" x="4862513" y="2989263"/>
          <p14:tracePt t="48514" x="4886325" y="2965450"/>
          <p14:tracePt t="48523" x="4910138" y="2933700"/>
          <p14:tracePt t="48531" x="4935538" y="2909888"/>
          <p14:tracePt t="48539" x="4967288" y="2868613"/>
          <p14:tracePt t="48548" x="4983163" y="2844800"/>
          <p14:tracePt t="48556" x="5006975" y="2813050"/>
          <p14:tracePt t="48564" x="5032375" y="2787650"/>
          <p14:tracePt t="48573" x="5032375" y="2763838"/>
          <p14:tracePt t="48581" x="5056188" y="2740025"/>
          <p14:tracePt t="48589" x="5056188" y="2716213"/>
          <p14:tracePt t="48597" x="5064125" y="2674938"/>
          <p14:tracePt t="48606" x="5064125" y="2651125"/>
          <p14:tracePt t="48614" x="5064125" y="2619375"/>
          <p14:tracePt t="48623" x="5064125" y="2603500"/>
          <p14:tracePt t="48631" x="5064125" y="2578100"/>
          <p14:tracePt t="48639" x="5064125" y="2570163"/>
          <p14:tracePt t="48647" x="5064125" y="2554288"/>
          <p14:tracePt t="48656" x="5056188" y="2546350"/>
          <p14:tracePt t="48673" x="5040313" y="2530475"/>
          <p14:tracePt t="48723" x="5032375" y="2530475"/>
          <p14:tracePt t="48829" x="5032375" y="2546350"/>
          <p14:tracePt t="48878" x="5032375" y="2554288"/>
          <p14:tracePt t="48918" x="5032375" y="2570163"/>
          <p14:tracePt t="48952" x="5032375" y="2578100"/>
          <p14:tracePt t="48967" x="5032375" y="2595563"/>
          <p14:tracePt t="48984" x="5032375" y="2603500"/>
          <p14:tracePt t="48992" x="5032375" y="2619375"/>
          <p14:tracePt t="49000" x="5032375" y="2627313"/>
          <p14:tracePt t="49008" x="5032375" y="2651125"/>
          <p14:tracePt t="49016" x="5032375" y="2667000"/>
          <p14:tracePt t="49024" x="5032375" y="2674938"/>
          <p14:tracePt t="49032" x="5032375" y="2700338"/>
          <p14:tracePt t="49048" x="5032375" y="2716213"/>
          <p14:tracePt t="49056" x="5032375" y="2724150"/>
          <p14:tracePt t="50085" x="5273675" y="1998663"/>
          <p14:tracePt t="51629" x="5257800" y="2038350"/>
          <p14:tracePt t="51637" x="5249863" y="2095500"/>
          <p14:tracePt t="51645" x="5224463" y="2135188"/>
          <p14:tracePt t="51653" x="5208588" y="2168525"/>
          <p14:tracePt t="51661" x="5200650" y="2216150"/>
          <p14:tracePt t="52690" x="10217150" y="1925638"/>
          <p14:tracePt t="52692" x="10071100" y="1941513"/>
          <p14:tracePt t="52701" x="9958388" y="1974850"/>
          <p14:tracePt t="52706" x="9756775" y="2063750"/>
          <p14:tracePt t="52715" x="9571038" y="2159000"/>
          <p14:tracePt t="52724" x="9377363" y="2289175"/>
          <p14:tracePt t="52732" x="9280525" y="2352675"/>
          <p14:tracePt t="52740" x="9104313" y="2498725"/>
          <p14:tracePt t="52748" x="8942388" y="2643188"/>
          <p14:tracePt t="52757" x="8813800" y="2771775"/>
          <p14:tracePt t="52765" x="8701088" y="2917825"/>
          <p14:tracePt t="52773" x="8667750" y="2981325"/>
          <p14:tracePt t="52782" x="8604250" y="3101975"/>
          <p14:tracePt t="52790" x="8570913" y="3198813"/>
          <p14:tracePt t="52798" x="8547100" y="3279775"/>
          <p14:tracePt t="52807" x="8523288" y="3368675"/>
          <p14:tracePt t="52815" x="8523288" y="3433763"/>
          <p14:tracePt t="52823" x="8523288" y="3481388"/>
          <p14:tracePt t="52832" x="8523288" y="3538538"/>
          <p14:tracePt t="52840" x="8523288" y="3578225"/>
          <p14:tracePt t="52848" x="8547100" y="3609975"/>
          <p14:tracePt t="52857" x="8570913" y="3651250"/>
          <p14:tracePt t="52865" x="8620125" y="3683000"/>
          <p14:tracePt t="52874" x="8651875" y="3722688"/>
          <p14:tracePt t="52882" x="8716963" y="3779838"/>
          <p14:tracePt t="52890" x="8837613" y="3868738"/>
          <p14:tracePt t="52899" x="8885238" y="3900488"/>
          <p14:tracePt t="52907" x="8918575" y="3916363"/>
          <p14:tracePt t="52915" x="8958263" y="3940175"/>
          <p14:tracePt t="52924" x="8982075" y="3965575"/>
          <p14:tracePt t="52932" x="9007475" y="3973513"/>
          <p14:tracePt t="52940" x="9031288" y="3973513"/>
          <p14:tracePt t="52948" x="9031288" y="3989388"/>
          <p14:tracePt t="52957" x="9039225" y="3989388"/>
          <p14:tracePt t="53006" x="9039225" y="3973513"/>
          <p14:tracePt t="53015" x="9031288" y="3948113"/>
          <p14:tracePt t="53023" x="9007475" y="3924300"/>
          <p14:tracePt t="53031" x="8966200" y="3852863"/>
          <p14:tracePt t="53039" x="8934450" y="3795713"/>
          <p14:tracePt t="53048" x="8885238" y="3706813"/>
          <p14:tracePt t="53056" x="8821738" y="3602038"/>
          <p14:tracePt t="53064" x="8748713" y="3481388"/>
          <p14:tracePt t="53073" x="8675688" y="3344863"/>
          <p14:tracePt t="53081" x="8628063" y="3224213"/>
          <p14:tracePt t="53089" x="8604250" y="3159125"/>
          <p14:tracePt t="53097" x="8547100" y="3054350"/>
          <p14:tracePt t="53106" x="8507413" y="2941638"/>
          <p14:tracePt t="53114" x="8474075" y="2844800"/>
          <p14:tracePt t="53123" x="8450263" y="2771775"/>
          <p14:tracePt t="53131" x="8450263" y="2740025"/>
          <p14:tracePt t="53139" x="8434388" y="2674938"/>
          <p14:tracePt t="53147" x="8426450" y="2595563"/>
          <p14:tracePt t="53156" x="8426450" y="2578100"/>
          <p14:tracePt t="53164" x="8426450" y="2522538"/>
          <p14:tracePt t="53173" x="8426450" y="2482850"/>
          <p14:tracePt t="53181" x="8426450" y="2433638"/>
          <p14:tracePt t="53189" x="8450263" y="2386013"/>
          <p14:tracePt t="53198" x="8458200" y="2352675"/>
          <p14:tracePt t="53206" x="8482013" y="2305050"/>
          <p14:tracePt t="53214" x="8547100" y="2216150"/>
          <p14:tracePt t="53460" x="8507413" y="2216150"/>
          <p14:tracePt t="53468" x="8458200" y="2216150"/>
          <p14:tracePt t="53476" x="8402638" y="2216150"/>
          <p14:tracePt t="53485" x="8337550" y="2216150"/>
          <p14:tracePt t="53494" x="8264525" y="2216150"/>
          <p14:tracePt t="53502" x="8185150" y="2216150"/>
          <p14:tracePt t="53510" x="8104188" y="2216150"/>
          <p14:tracePt t="53519" x="8031163" y="2216150"/>
          <p14:tracePt t="53527" x="7974013" y="2216150"/>
          <p14:tracePt t="53535" x="7902575" y="2216150"/>
          <p14:tracePt t="53543" x="7886700" y="2216150"/>
          <p14:tracePt t="53552" x="7837488" y="2216150"/>
          <p14:tracePt t="53560" x="7805738" y="2232025"/>
          <p14:tracePt t="53568" x="7781925" y="2239963"/>
          <p14:tracePt t="53577" x="7740650" y="2255838"/>
          <p14:tracePt t="53585" x="7708900" y="2263775"/>
          <p14:tracePt t="53593" x="7693025" y="2281238"/>
          <p14:tracePt t="53602" x="7659688" y="2289175"/>
          <p14:tracePt t="53610" x="7643813" y="2305050"/>
          <p14:tracePt t="53618" x="7620000" y="2312988"/>
          <p14:tracePt t="53627" x="7596188" y="2328863"/>
          <p14:tracePt t="53635" x="7588250" y="2336800"/>
          <p14:tracePt t="53643" x="7562850" y="2336800"/>
          <p14:tracePt t="53652" x="7546975" y="2352675"/>
          <p14:tracePt t="53660" x="7539038" y="2360613"/>
          <p14:tracePt t="53669" x="7523163" y="2360613"/>
          <p14:tracePt t="53677" x="7523163" y="2378075"/>
          <p14:tracePt t="53685" x="7515225" y="2378075"/>
          <p14:tracePt t="53948" x="7491413" y="2360613"/>
          <p14:tracePt t="53956" x="7442200" y="2328863"/>
          <p14:tracePt t="53965" x="7378700" y="2281238"/>
          <p14:tracePt t="53973" x="7345363" y="2255838"/>
          <p14:tracePt t="53981" x="7281863" y="2208213"/>
          <p14:tracePt t="53989" x="7208838" y="2159000"/>
          <p14:tracePt t="53998" x="7185025" y="2143125"/>
          <p14:tracePt t="54006" x="7135813" y="2111375"/>
          <p14:tracePt t="54014" x="7104063" y="2087563"/>
          <p14:tracePt t="54023" x="7064375" y="2071688"/>
          <p14:tracePt t="54031" x="7038975" y="2063750"/>
          <p14:tracePt t="54039" x="7015163" y="2038350"/>
          <p14:tracePt t="54047" x="6967538" y="2038350"/>
          <p14:tracePt t="54056" x="6942138" y="2022475"/>
          <p14:tracePt t="54064" x="6910388" y="2014538"/>
          <p14:tracePt t="54072" x="6870700" y="2014538"/>
          <p14:tracePt t="54081" x="6837363" y="2014538"/>
          <p14:tracePt t="54089" x="6821488" y="2014538"/>
          <p14:tracePt t="54097" x="6789738" y="1998663"/>
          <p14:tracePt t="54106" x="6748463" y="1998663"/>
          <p14:tracePt t="54114" x="6724650" y="1998663"/>
          <p14:tracePt t="54122" x="6700838" y="1998663"/>
          <p14:tracePt t="54131" x="6692900" y="1998663"/>
          <p14:tracePt t="54139" x="6677025" y="1998663"/>
          <p14:tracePt t="54147" x="6669088" y="1998663"/>
          <p14:tracePt t="54172" x="6651625" y="1998663"/>
          <p14:tracePt t="54192" x="6651625" y="2014538"/>
          <p14:tracePt t="54210" x="6651625" y="2022475"/>
          <p14:tracePt t="54219" x="6669088" y="2038350"/>
          <p14:tracePt t="54225" x="6677025" y="2063750"/>
          <p14:tracePt t="54233" x="6692900" y="2071688"/>
          <p14:tracePt t="54248" x="6716713" y="2087563"/>
          <p14:tracePt t="54256" x="6748463" y="2095500"/>
          <p14:tracePt t="54264" x="6765925" y="2119313"/>
          <p14:tracePt t="54273" x="6797675" y="2119313"/>
          <p14:tracePt t="54281" x="6837363" y="2135188"/>
          <p14:tracePt t="54289" x="6870700" y="2143125"/>
          <p14:tracePt t="54297" x="6910388" y="2143125"/>
          <p14:tracePt t="54306" x="6942138" y="2143125"/>
          <p14:tracePt t="54314" x="6991350" y="2143125"/>
          <p14:tracePt t="54323" x="7031038" y="2143125"/>
          <p14:tracePt t="54331" x="7064375" y="2119313"/>
          <p14:tracePt t="54339" x="7127875" y="2071688"/>
          <p14:tracePt t="54347" x="7135813" y="2038350"/>
          <p14:tracePt t="54356" x="7151688" y="1998663"/>
          <p14:tracePt t="54364" x="7159625" y="1966913"/>
          <p14:tracePt t="54373" x="7159625" y="1925638"/>
          <p14:tracePt t="54381" x="7159625" y="1893888"/>
          <p14:tracePt t="54389" x="7159625" y="1854200"/>
          <p14:tracePt t="54397" x="7151688" y="1820863"/>
          <p14:tracePt t="54406" x="7127875" y="1773238"/>
          <p14:tracePt t="54414" x="7104063" y="1749425"/>
          <p14:tracePt t="54423" x="7080250" y="1708150"/>
          <p14:tracePt t="54431" x="7031038" y="1684338"/>
          <p14:tracePt t="54439" x="6991350" y="1660525"/>
          <p14:tracePt t="54447" x="6958013" y="1644650"/>
          <p14:tracePt t="54456" x="6934200" y="1636713"/>
          <p14:tracePt t="54464" x="6886575" y="1636713"/>
          <p14:tracePt t="54473" x="6845300" y="1636713"/>
          <p14:tracePt t="54481" x="6813550" y="1636713"/>
          <p14:tracePt t="54489" x="6789738" y="1636713"/>
          <p14:tracePt t="54498" x="6765925" y="1636713"/>
          <p14:tracePt t="54506" x="6716713" y="1636713"/>
          <p14:tracePt t="54514" x="6700838" y="1644650"/>
          <p14:tracePt t="54523" x="6692900" y="1668463"/>
          <p14:tracePt t="54531" x="6669088" y="1684338"/>
          <p14:tracePt t="54539" x="6651625" y="1708150"/>
          <p14:tracePt t="54548" x="6643688" y="1731963"/>
          <p14:tracePt t="54556" x="6627813" y="1757363"/>
          <p14:tracePt t="54564" x="6627813" y="1781175"/>
          <p14:tracePt t="54573" x="6627813" y="1804988"/>
          <p14:tracePt t="54581" x="6627813" y="1844675"/>
          <p14:tracePt t="54589" x="6627813" y="1870075"/>
          <p14:tracePt t="54598" x="6651625" y="1893888"/>
          <p14:tracePt t="54606" x="6692900" y="1917700"/>
          <p14:tracePt t="54614" x="6740525" y="1949450"/>
          <p14:tracePt t="54623" x="6789738" y="1974850"/>
          <p14:tracePt t="54631" x="6845300" y="1990725"/>
          <p14:tracePt t="54639" x="6910388" y="1998663"/>
          <p14:tracePt t="54647" x="6967538" y="2014538"/>
          <p14:tracePt t="54656" x="7031038" y="2014538"/>
          <p14:tracePt t="54664" x="7064375" y="2014538"/>
          <p14:tracePt t="54673" x="7088188" y="2014538"/>
          <p14:tracePt t="54681" x="7159625" y="2014538"/>
          <p14:tracePt t="54689" x="7177088" y="1998663"/>
          <p14:tracePt t="54698" x="7200900" y="1990725"/>
          <p14:tracePt t="54706" x="7208838" y="1974850"/>
          <p14:tracePt t="54714" x="7224713" y="1966913"/>
          <p14:tracePt t="54723" x="7232650" y="1949450"/>
          <p14:tracePt t="54739" x="7232650" y="1941513"/>
          <p14:tracePt t="54770" x="7232650" y="1925638"/>
          <p14:tracePt t="54868" x="7248525" y="1925638"/>
          <p14:tracePt t="55047" x="7248525" y="1917700"/>
          <p14:tracePt t="55064" x="7248525" y="1893888"/>
          <p14:tracePt t="55073" x="7232650" y="1870075"/>
          <p14:tracePt t="55080" x="7224713" y="1854200"/>
          <p14:tracePt t="55088" x="7208838" y="1820863"/>
          <p14:tracePt t="56122" x="6983413" y="2208213"/>
          <p14:tracePt t="56821" x="6958013" y="2208213"/>
          <p14:tracePt t="56829" x="6934200" y="2216150"/>
          <p14:tracePt t="56838" x="6894513" y="2232025"/>
          <p14:tracePt t="56846" x="6862763" y="2239963"/>
          <p14:tracePt t="56854" x="6821488" y="2239963"/>
          <p14:tracePt t="56862" x="6789738" y="2239963"/>
          <p14:tracePt t="56870" x="6773863" y="2239963"/>
          <p14:tracePt t="56878" x="6740525" y="2239963"/>
          <p14:tracePt t="56886" x="6716713" y="2239963"/>
          <p14:tracePt t="56895" x="6692900" y="2232025"/>
          <p14:tracePt t="56903" x="6677025" y="2208213"/>
          <p14:tracePt t="56911" x="6651625" y="2192338"/>
          <p14:tracePt t="56927" x="6643688" y="2184400"/>
          <p14:tracePt t="56935" x="6643688" y="2168525"/>
          <p14:tracePt t="56943" x="6627813" y="2143125"/>
          <p14:tracePt t="56960" x="6627813" y="2135188"/>
          <p14:tracePt t="56968" x="6627813" y="2119313"/>
          <p14:tracePt t="56976" x="6627813" y="2111375"/>
          <p14:tracePt t="56985" x="6627813" y="2095500"/>
          <p14:tracePt t="56993" x="6627813" y="2087563"/>
          <p14:tracePt t="57002" x="6651625" y="2071688"/>
          <p14:tracePt t="57010" x="6677025" y="2063750"/>
          <p14:tracePt t="57018" x="6700838" y="2063750"/>
          <p14:tracePt t="57027" x="6740525" y="2063750"/>
          <p14:tracePt t="57035" x="6773863" y="2063750"/>
          <p14:tracePt t="57043" x="6789738" y="2063750"/>
          <p14:tracePt t="57051" x="6813550" y="2063750"/>
          <p14:tracePt t="57060" x="6845300" y="2063750"/>
          <p14:tracePt t="57068" x="6862763" y="2063750"/>
          <p14:tracePt t="57077" x="6886575" y="2063750"/>
          <p14:tracePt t="57085" x="6910388" y="2071688"/>
          <p14:tracePt t="57093" x="6918325" y="2087563"/>
          <p14:tracePt t="57102" x="6934200" y="2095500"/>
          <p14:tracePt t="57110" x="6942138" y="2095500"/>
          <p14:tracePt t="57118" x="6942138" y="2111375"/>
          <p14:tracePt t="57127" x="6958013" y="2111375"/>
          <p14:tracePt t="58152" x="7902575" y="2328863"/>
          <p14:tracePt t="58166" x="7910513" y="2328863"/>
          <p14:tracePt t="58197" x="7926388" y="2328863"/>
          <p14:tracePt t="58214" x="7926388" y="2312988"/>
          <p14:tracePt t="58229" x="7926388" y="2305050"/>
          <p14:tracePt t="58237" x="7926388" y="2289175"/>
          <p14:tracePt t="58246" x="7926388" y="2281238"/>
          <p14:tracePt t="58254" x="7926388" y="2255838"/>
          <p14:tracePt t="58268" x="7926388" y="2232025"/>
          <p14:tracePt t="58276" x="7926388" y="2192338"/>
          <p14:tracePt t="58285" x="7926388" y="2168525"/>
          <p14:tracePt t="58293" x="7926388" y="2143125"/>
          <p14:tracePt t="58301" x="7910513" y="2111375"/>
          <p14:tracePt t="58310" x="7886700" y="2063750"/>
          <p14:tracePt t="58318" x="7878763" y="2014538"/>
          <p14:tracePt t="58327" x="7861300" y="1966913"/>
          <p14:tracePt t="58335" x="7805738" y="1844675"/>
          <p14:tracePt t="58343" x="7764463" y="1773238"/>
          <p14:tracePt t="58352" x="7732713" y="1708150"/>
          <p14:tracePt t="58360" x="7716838" y="1668463"/>
          <p14:tracePt t="58368" x="7693025" y="1619250"/>
          <p14:tracePt t="58376" x="7667625" y="1587500"/>
          <p14:tracePt t="58385" x="7659688" y="1547813"/>
          <p14:tracePt t="58393" x="7643813" y="1522413"/>
          <p14:tracePt t="58401" x="7635875" y="1514475"/>
          <p14:tracePt t="58410" x="7635875" y="1498600"/>
          <p14:tracePt t="58418" x="7620000" y="1498600"/>
          <p14:tracePt t="58465" x="7612063" y="1498600"/>
          <p14:tracePt t="58510" x="7612063" y="1522413"/>
          <p14:tracePt t="58518" x="7612063" y="1547813"/>
          <p14:tracePt t="58527" x="7612063" y="1571625"/>
          <p14:tracePt t="58535" x="7612063" y="1595438"/>
          <p14:tracePt t="58543" x="7635875" y="1619250"/>
          <p14:tracePt t="58552" x="7659688" y="1668463"/>
          <p14:tracePt t="58560" x="7693025" y="1724025"/>
          <p14:tracePt t="58568" x="7732713" y="1781175"/>
          <p14:tracePt t="58577" x="7764463" y="1828800"/>
          <p14:tracePt t="58585" x="7805738" y="1893888"/>
          <p14:tracePt t="58593" x="7837488" y="1949450"/>
          <p14:tracePt t="58602" x="7878763" y="2014538"/>
          <p14:tracePt t="58610" x="7910513" y="2063750"/>
          <p14:tracePt t="58618" x="7934325" y="2135188"/>
          <p14:tracePt t="58627" x="7950200" y="2184400"/>
          <p14:tracePt t="58635" x="7958138" y="2208213"/>
          <p14:tracePt t="58643" x="7974013" y="2239963"/>
          <p14:tracePt t="58652" x="7983538" y="2281238"/>
          <p14:tracePt t="58660" x="7983538" y="2312988"/>
          <p14:tracePt t="58668" x="7999413" y="2336800"/>
          <p14:tracePt t="58677" x="8007350" y="2378075"/>
          <p14:tracePt t="58693" x="8007350" y="2386013"/>
          <p14:tracePt t="58710" x="8007350" y="2401888"/>
          <p14:tracePt t="59157" x="8007350" y="2425700"/>
          <p14:tracePt t="59165" x="8007350" y="2457450"/>
          <p14:tracePt t="59173" x="8023225" y="2482850"/>
          <p14:tracePt t="59181" x="8031163" y="2498725"/>
          <p14:tracePt t="59190" x="8047038" y="2522538"/>
          <p14:tracePt t="60217" x="8337550" y="2433638"/>
          <p14:tracePt t="60222" x="8353425" y="2409825"/>
          <p14:tracePt t="60228" x="8353425" y="2401888"/>
          <p14:tracePt t="60235" x="8361363" y="2378075"/>
          <p14:tracePt t="60252" x="8377238" y="2360613"/>
          <p14:tracePt t="60269" x="8377238" y="2352675"/>
          <p14:tracePt t="60276" x="8386763" y="2352675"/>
          <p14:tracePt t="60310" x="8402638" y="2352675"/>
          <p14:tracePt t="60345" x="8402638" y="2360613"/>
          <p14:tracePt t="60353" x="8402638" y="2378075"/>
          <p14:tracePt t="60362" x="8386763" y="2401888"/>
          <p14:tracePt t="60369" x="8377238" y="2425700"/>
          <p14:tracePt t="60378" x="8361363" y="2449513"/>
          <p14:tracePt t="60386" x="8337550" y="2498725"/>
          <p14:tracePt t="60394" x="8305800" y="2530475"/>
          <p14:tracePt t="60402" x="8264525" y="2578100"/>
          <p14:tracePt t="60410" x="8232775" y="2627313"/>
          <p14:tracePt t="60419" x="8185150" y="2674938"/>
          <p14:tracePt t="60427" x="8167688" y="2700338"/>
          <p14:tracePt t="60435" x="8135938" y="2740025"/>
          <p14:tracePt t="60443" x="8096250" y="2763838"/>
          <p14:tracePt t="60452" x="8070850" y="2787650"/>
          <p14:tracePt t="60460" x="8054975" y="2813050"/>
          <p14:tracePt t="60468" x="8047038" y="2820988"/>
          <p14:tracePt t="60477" x="8031163" y="2836863"/>
          <p14:tracePt t="60485" x="8023225" y="2836863"/>
          <p14:tracePt t="60502" x="8023225" y="2844800"/>
          <p14:tracePt t="60510" x="8007350" y="2844800"/>
          <p14:tracePt t="60589" x="8007350" y="2836863"/>
          <p14:tracePt t="60606" x="8007350" y="2813050"/>
          <p14:tracePt t="60614" x="8007350" y="2797175"/>
          <p14:tracePt t="60623" x="8007350" y="2787650"/>
          <p14:tracePt t="60631" x="8007350" y="2763838"/>
          <p14:tracePt t="60639" x="8023225" y="2740025"/>
          <p14:tracePt t="60648" x="8023225" y="2716213"/>
          <p14:tracePt t="60656" x="8031163" y="2692400"/>
          <p14:tracePt t="60664" x="8031163" y="2674938"/>
          <p14:tracePt t="60673" x="8047038" y="2651125"/>
          <p14:tracePt t="60681" x="8047038" y="2643188"/>
          <p14:tracePt t="60689" x="8047038" y="2619375"/>
          <p14:tracePt t="60697" x="8054975" y="2603500"/>
          <p14:tracePt t="60706" x="8054975" y="2595563"/>
          <p14:tracePt t="60714" x="8054975" y="2578100"/>
          <p14:tracePt t="60723" x="8054975" y="2570163"/>
          <p14:tracePt t="60731" x="8054975" y="2554288"/>
          <p14:tracePt t="60739" x="8054975" y="2546350"/>
          <p14:tracePt t="60748" x="8047038" y="2522538"/>
          <p14:tracePt t="60756" x="8023225" y="2498725"/>
          <p14:tracePt t="60764" x="8007350" y="2473325"/>
          <p14:tracePt t="60773" x="7983538" y="2449513"/>
          <p14:tracePt t="60781" x="7958138" y="2425700"/>
          <p14:tracePt t="60789" x="7950200" y="2401888"/>
          <p14:tracePt t="60798" x="7926388" y="2378075"/>
          <p14:tracePt t="60806" x="7902575" y="2352675"/>
          <p14:tracePt t="60814" x="7878763" y="2328863"/>
          <p14:tracePt t="60822" x="7861300" y="2312988"/>
          <p14:tracePt t="60831" x="7853363" y="2305050"/>
          <p14:tracePt t="60839" x="7837488" y="2289175"/>
          <p14:tracePt t="60847" x="7829550" y="2281238"/>
          <p14:tracePt t="60856" x="7829550" y="2263775"/>
          <p14:tracePt t="60864" x="7813675" y="2255838"/>
          <p14:tracePt t="60881" x="7805738" y="2255838"/>
          <p14:tracePt t="60947" x="7805738" y="2305050"/>
          <p14:tracePt t="60956" x="7813675" y="2360613"/>
          <p14:tracePt t="60964" x="7829550" y="2449513"/>
          <p14:tracePt t="60972" x="7837488" y="2530475"/>
          <p14:tracePt t="60980" x="7837488" y="2595563"/>
          <p14:tracePt t="60994" x="7853363" y="2692400"/>
          <p14:tracePt t="61001" x="7853363" y="2787650"/>
          <p14:tracePt t="61010" x="7853363" y="2820988"/>
          <p14:tracePt t="61018" x="7853363" y="2884488"/>
          <p14:tracePt t="61026" x="7853363" y="2933700"/>
          <p14:tracePt t="61035" x="7853363" y="2965450"/>
          <p14:tracePt t="61043" x="7853363" y="2989263"/>
          <p14:tracePt t="61051" x="7853363" y="3005138"/>
          <p14:tracePt t="61060" x="7853363" y="3014663"/>
          <p14:tracePt t="61068" x="7853363" y="3030538"/>
          <p14:tracePt t="61110" x="7853363" y="2989263"/>
          <p14:tracePt t="61119" x="7837488" y="2957513"/>
          <p14:tracePt t="61127" x="7837488" y="2909888"/>
          <p14:tracePt t="61135" x="7829550" y="2844800"/>
          <p14:tracePt t="61143" x="7829550" y="2771775"/>
          <p14:tracePt t="61152" x="7813675" y="2700338"/>
          <p14:tracePt t="61160" x="7813675" y="2619375"/>
          <p14:tracePt t="61168" x="7805738" y="2546350"/>
          <p14:tracePt t="61177" x="7805738" y="2473325"/>
          <p14:tracePt t="61185" x="7805738" y="2433638"/>
          <p14:tracePt t="61194" x="7789863" y="2378075"/>
          <p14:tracePt t="61202" x="7789863" y="2328863"/>
          <p14:tracePt t="61210" x="7789863" y="2289175"/>
          <p14:tracePt t="61218" x="7781925" y="2263775"/>
          <p14:tracePt t="61227" x="7781925" y="2239963"/>
          <p14:tracePt t="62258" x="8837613" y="2216150"/>
          <p14:tracePt t="62262" x="8837613" y="2192338"/>
          <p14:tracePt t="62273" x="8837613" y="2184400"/>
          <p14:tracePt t="62315" x="8837613" y="2192338"/>
          <p14:tracePt t="62323" x="8837613" y="2232025"/>
          <p14:tracePt t="62331" x="8845550" y="2263775"/>
          <p14:tracePt t="62340" x="8869363" y="2312988"/>
          <p14:tracePt t="62348" x="8894763" y="2386013"/>
          <p14:tracePt t="62356" x="8918575" y="2449513"/>
          <p14:tracePt t="62364" x="8942388" y="2506663"/>
          <p14:tracePt t="62373" x="8958263" y="2530475"/>
          <p14:tracePt t="62381" x="8982075" y="2595563"/>
          <p14:tracePt t="62389" x="9007475" y="2627313"/>
          <p14:tracePt t="62398" x="9015413" y="2667000"/>
          <p14:tracePt t="62406" x="9031288" y="2692400"/>
          <p14:tracePt t="62414" x="9039225" y="2700338"/>
          <p14:tracePt t="62423" x="9039225" y="2716213"/>
          <p14:tracePt t="62431" x="9055100" y="2716213"/>
          <p14:tracePt t="62448" x="9055100" y="2724150"/>
          <p14:tracePt t="62464" x="9063038" y="2724150"/>
          <p14:tracePt t="62485" x="9063038" y="2716213"/>
          <p14:tracePt t="62494" x="9063038" y="2700338"/>
          <p14:tracePt t="62502" x="9063038" y="2667000"/>
          <p14:tracePt t="62510" x="9063038" y="2651125"/>
          <p14:tracePt t="62519" x="9063038" y="2627313"/>
          <p14:tracePt t="62527" x="9055100" y="2595563"/>
          <p14:tracePt t="62535" x="9039225" y="2570163"/>
          <p14:tracePt t="62544" x="9039225" y="2546350"/>
          <p14:tracePt t="62552" x="9031288" y="2522538"/>
          <p14:tracePt t="62560" x="9031288" y="2506663"/>
          <p14:tracePt t="62568" x="9015413" y="2482850"/>
          <p14:tracePt t="62577" x="9015413" y="2473325"/>
          <p14:tracePt t="62585" x="9007475" y="2473325"/>
          <p14:tracePt t="62594" x="8990013" y="2457450"/>
          <p14:tracePt t="62602" x="8966200" y="2433638"/>
          <p14:tracePt t="62610" x="8958263" y="2425700"/>
          <p14:tracePt t="62618" x="8934450" y="2409825"/>
          <p14:tracePt t="62627" x="8910638" y="2401888"/>
          <p14:tracePt t="62635" x="8894763" y="2386013"/>
          <p14:tracePt t="62643" x="8869363" y="2378075"/>
          <p14:tracePt t="62652" x="8845550" y="2360613"/>
          <p14:tracePt t="62660" x="8821738" y="2352675"/>
          <p14:tracePt t="62668" x="8813800" y="2352675"/>
          <p14:tracePt t="62677" x="8797925" y="2336800"/>
          <p14:tracePt t="62693" x="8789988" y="2336800"/>
          <p14:tracePt t="62710" x="8772525" y="2328863"/>
          <p14:tracePt t="62852" x="8789988" y="2328863"/>
          <p14:tracePt t="62860" x="8797925" y="2336800"/>
          <p14:tracePt t="62868" x="8813800" y="2352675"/>
          <p14:tracePt t="62877" x="8837613" y="2360613"/>
          <p14:tracePt t="62885" x="8845550" y="2378075"/>
          <p14:tracePt t="62894" x="8861425" y="2386013"/>
          <p14:tracePt t="62902" x="8869363" y="2401888"/>
          <p14:tracePt t="62910" x="8885238" y="2409825"/>
          <p14:tracePt t="62927" x="8894763" y="2425700"/>
          <p14:tracePt t="62952" x="8894763" y="2433638"/>
          <p14:tracePt t="62993" x="8885238" y="2449513"/>
          <p14:tracePt t="63002" x="8861425" y="2449513"/>
          <p14:tracePt t="63010" x="8837613" y="2449513"/>
          <p14:tracePt t="63018" x="8813800" y="2449513"/>
          <p14:tracePt t="63027" x="8772525" y="2449513"/>
          <p14:tracePt t="63035" x="8748713" y="2449513"/>
          <p14:tracePt t="63043" x="8724900" y="2449513"/>
          <p14:tracePt t="63307" x="8724900" y="2457450"/>
          <p14:tracePt t="63316" x="8724900" y="2482850"/>
          <p14:tracePt t="63324" x="8716963" y="2506663"/>
          <p14:tracePt t="63332" x="8701088" y="2530475"/>
          <p14:tracePt t="63340" x="8675688" y="2570163"/>
          <p14:tracePt t="64368" x="8305800" y="3182938"/>
          <p14:tracePt t="64375" x="8313738" y="3175000"/>
          <p14:tracePt t="64382" x="8329613" y="3159125"/>
          <p14:tracePt t="64388" x="8337550" y="3151188"/>
          <p14:tracePt t="64395" x="8361363" y="3135313"/>
          <p14:tracePt t="64403" x="8377238" y="3127375"/>
          <p14:tracePt t="64411" x="8386763" y="3101975"/>
          <p14:tracePt t="64419" x="8410575" y="3078163"/>
          <p14:tracePt t="64427" x="8426450" y="3062288"/>
          <p14:tracePt t="64436" x="8434388" y="3054350"/>
          <p14:tracePt t="64444" x="8434388" y="3038475"/>
          <p14:tracePt t="64452" x="8450263" y="3030538"/>
          <p14:tracePt t="64461" x="8450263" y="3014663"/>
          <p14:tracePt t="64469" x="8458200" y="3014663"/>
          <p14:tracePt t="64485" x="8458200" y="3005138"/>
          <p14:tracePt t="71252" x="8450263" y="2989263"/>
          <p14:tracePt t="71260" x="8426450" y="2981325"/>
          <p14:tracePt t="71269" x="8410575" y="2957513"/>
          <p14:tracePt t="72282" x="7248525" y="1466850"/>
          <p14:tracePt t="72298" x="7232650" y="1466850"/>
          <p14:tracePt t="72300" x="7224713" y="1466850"/>
          <p14:tracePt t="72837" x="7224713" y="1474788"/>
          <p14:tracePt t="72845" x="7224713" y="1490663"/>
          <p14:tracePt t="72853" x="7224713" y="1514475"/>
          <p14:tracePt t="72862" x="7208838" y="1547813"/>
          <p14:tracePt t="72870" x="7200900" y="1587500"/>
          <p14:tracePt t="72878" x="7185025" y="1619250"/>
          <p14:tracePt t="72886" x="7177088" y="1668463"/>
          <p14:tracePt t="72894" x="7159625" y="1708150"/>
          <p14:tracePt t="72902" x="7135813" y="1724025"/>
          <p14:tracePt t="72910" x="7135813" y="1757363"/>
          <p14:tracePt t="72919" x="7112000" y="1797050"/>
          <p14:tracePt t="72927" x="7112000" y="1820863"/>
          <p14:tracePt t="72935" x="7104063" y="1828800"/>
          <p14:tracePt t="72943" x="7104063" y="1854200"/>
          <p14:tracePt t="72952" x="7088188" y="1870075"/>
          <p14:tracePt t="72968" x="7088188" y="1878013"/>
          <p14:tracePt t="72993" x="7088188" y="1893888"/>
          <p14:tracePt t="73068" x="7112000" y="1893888"/>
          <p14:tracePt t="73076" x="7135813" y="1878013"/>
          <p14:tracePt t="73082" x="7159625" y="1870075"/>
          <p14:tracePt t="73090" x="7200900" y="1870075"/>
          <p14:tracePt t="73098" x="7248525" y="1870075"/>
          <p14:tracePt t="73106" x="7281863" y="1854200"/>
          <p14:tracePt t="73114" x="7345363" y="1854200"/>
          <p14:tracePt t="73122" x="7394575" y="1854200"/>
          <p14:tracePt t="73131" x="7442200" y="1854200"/>
          <p14:tracePt t="73139" x="7466013" y="1854200"/>
          <p14:tracePt t="73147" x="7515225" y="1854200"/>
          <p14:tracePt t="73156" x="7572375" y="1854200"/>
          <p14:tracePt t="73164" x="7588250" y="1854200"/>
          <p14:tracePt t="73172" x="7635875" y="1878013"/>
          <p14:tracePt t="73181" x="7643813" y="1893888"/>
          <p14:tracePt t="73189" x="7667625" y="1925638"/>
          <p14:tracePt t="73197" x="7685088" y="1941513"/>
          <p14:tracePt t="73206" x="7708900" y="1966913"/>
          <p14:tracePt t="73214" x="7716838" y="1990725"/>
          <p14:tracePt t="73222" x="7732713" y="2022475"/>
          <p14:tracePt t="73231" x="7740650" y="2046288"/>
          <p14:tracePt t="73239" x="7740650" y="2071688"/>
          <p14:tracePt t="73247" x="7756525" y="2095500"/>
          <p14:tracePt t="73256" x="7756525" y="2135188"/>
          <p14:tracePt t="73264" x="7764463" y="2168525"/>
          <p14:tracePt t="73272" x="7781925" y="2208213"/>
          <p14:tracePt t="73281" x="7781925" y="2232025"/>
          <p14:tracePt t="73289" x="7789863" y="2281238"/>
          <p14:tracePt t="73297" x="7789863" y="2289175"/>
          <p14:tracePt t="73306" x="7805738" y="2328863"/>
          <p14:tracePt t="74341" x="7934325" y="2046288"/>
          <p14:tracePt t="75124" x="7934325" y="2038350"/>
          <p14:tracePt t="75132" x="7926388" y="202247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E7401E2-4BA1-8CD7-F07D-14D8C36C78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190" y="1530460"/>
            <a:ext cx="5695620" cy="3797080"/>
          </a:xfrm>
          <a:prstGeom prst="rect">
            <a:avLst/>
          </a:prstGeom>
        </p:spPr>
      </p:pic>
      <p:pic>
        <p:nvPicPr>
          <p:cNvPr id="5" name="Audio 4">
            <a:extLst>
              <a:ext uri="{FF2B5EF4-FFF2-40B4-BE49-F238E27FC236}">
                <a16:creationId xmlns:a16="http://schemas.microsoft.com/office/drawing/2014/main" id="{9A0B984E-5E6E-BF62-B218-C341616D3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2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14"/>
    </mc:Choice>
    <mc:Fallback xmlns="">
      <p:transition spd="slow" advTm="24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25EAB-7EEC-5E45-A8DD-331AFFB87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FCCA3924-36D8-902C-5FAD-89E6A0EBFB95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A8D54EE0-267E-FD73-A885-B3BABF5F2132}"/>
                  </a:ext>
                </a:extLst>
              </p:cNvPr>
              <p:cNvSpPr txBox="1"/>
              <p:nvPr/>
            </p:nvSpPr>
            <p:spPr>
              <a:xfrm>
                <a:off x="526766" y="618564"/>
                <a:ext cx="1113846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it-IT" dirty="0"/>
              </a:p>
              <a:p>
                <a:r>
                  <a:rPr lang="it-IT"/>
                  <a:t>The magnetic field can be represented with field lines</a:t>
                </a:r>
                <a:r>
                  <a:rPr lang="it-IT" dirty="0"/>
                  <a:t>: 1) </a:t>
                </a:r>
                <a:r>
                  <a:rPr lang="it-IT"/>
                  <a:t>the direction of the tangent to a magnetic field line at </a:t>
                </a:r>
                <a:r>
                  <a:rPr lang="it-IT" dirty="0"/>
                  <a:t>a </a:t>
                </a:r>
                <a:r>
                  <a:rPr lang="it-IT"/>
                  <a:t>point gives the direction and orientation of </a:t>
                </a:r>
                <a14:m>
                  <m:oMath xmlns:m="http://schemas.openxmlformats.org/officeDocument/2006/math"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at that point</a:t>
                </a:r>
                <a:r>
                  <a:rPr lang="it-IT" dirty="0"/>
                  <a:t>; 2) </a:t>
                </a:r>
                <a:r>
                  <a:rPr lang="it-IT"/>
                  <a:t>the spacing between the lines is a measure of the magnitude of </a:t>
                </a:r>
                <a14:m>
                  <m:oMath xmlns:m="http://schemas.openxmlformats.org/officeDocument/2006/math">
                    <m:r>
                      <a:rPr lang="it-IT" b="1" i="1" dirty="0" smtClean="0"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it-IT" dirty="0"/>
                  <a:t> (</a:t>
                </a:r>
                <a:r>
                  <a:rPr lang="it-IT"/>
                  <a:t>the magnetic field is stronger where the lines are closer together</a:t>
                </a:r>
                <a:r>
                  <a:rPr lang="it-IT" dirty="0"/>
                  <a:t>)</a:t>
                </a:r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A8D54EE0-267E-FD73-A885-B3BABF5F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66" y="618564"/>
                <a:ext cx="11138468" cy="1200329"/>
              </a:xfrm>
              <a:prstGeom prst="rect">
                <a:avLst/>
              </a:prstGeom>
              <a:blipFill>
                <a:blip r:embed="rId5"/>
                <a:stretch>
                  <a:fillRect l="-456" r="-683" b="-62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4">
            <a:extLst>
              <a:ext uri="{FF2B5EF4-FFF2-40B4-BE49-F238E27FC236}">
                <a16:creationId xmlns:a16="http://schemas.microsoft.com/office/drawing/2014/main" id="{99792D82-E337-24F9-C364-4CD32F124A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1482"/>
          <a:stretch/>
        </p:blipFill>
        <p:spPr bwMode="auto">
          <a:xfrm>
            <a:off x="526766" y="1924493"/>
            <a:ext cx="2835392" cy="469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3F9710E-2101-B349-194F-1B279106E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62"/>
          <a:stretch>
            <a:fillRect/>
          </a:stretch>
        </p:blipFill>
        <p:spPr bwMode="auto">
          <a:xfrm>
            <a:off x="3732284" y="2159285"/>
            <a:ext cx="2934363" cy="277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7BD93B-D62B-95B2-5755-418D126ADB7D}"/>
              </a:ext>
            </a:extLst>
          </p:cNvPr>
          <p:cNvSpPr txBox="1"/>
          <p:nvPr/>
        </p:nvSpPr>
        <p:spPr>
          <a:xfrm>
            <a:off x="6911163" y="2424223"/>
            <a:ext cx="49866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The </a:t>
            </a:r>
            <a:r>
              <a:rPr lang="it-IT" dirty="0"/>
              <a:t>(</a:t>
            </a:r>
            <a:r>
              <a:rPr lang="it-IT"/>
              <a:t>closed</a:t>
            </a:r>
            <a:r>
              <a:rPr lang="it-IT" dirty="0"/>
              <a:t>) </a:t>
            </a:r>
            <a:r>
              <a:rPr lang="it-IT"/>
              <a:t>field lines enter from one end of the magnet and exit from the other</a:t>
            </a:r>
            <a:r>
              <a:rPr lang="it-IT" dirty="0"/>
              <a:t>. </a:t>
            </a:r>
            <a:r>
              <a:rPr lang="it-IT"/>
              <a:t>The end from which the field lines emerge is called the north pole of the magnet</a:t>
            </a:r>
            <a:r>
              <a:rPr lang="it-IT" dirty="0"/>
              <a:t>; </a:t>
            </a:r>
            <a:r>
              <a:rPr lang="it-IT"/>
              <a:t>the other end</a:t>
            </a:r>
            <a:r>
              <a:rPr lang="it-IT" dirty="0"/>
              <a:t>, </a:t>
            </a:r>
            <a:r>
              <a:rPr lang="it-IT"/>
              <a:t>where the field lines enter the magnet</a:t>
            </a:r>
            <a:r>
              <a:rPr lang="it-IT" dirty="0"/>
              <a:t>, </a:t>
            </a:r>
            <a:r>
              <a:rPr lang="it-IT"/>
              <a:t>is called the south pole</a:t>
            </a:r>
            <a:r>
              <a:rPr lang="it-IT" dirty="0"/>
              <a:t>.</a:t>
            </a:r>
          </a:p>
          <a:p>
            <a:r>
              <a:rPr lang="it-IT"/>
              <a:t>Since a magnet has two poles</a:t>
            </a:r>
            <a:r>
              <a:rPr lang="it-IT" dirty="0"/>
              <a:t>, </a:t>
            </a:r>
            <a:r>
              <a:rPr lang="it-IT"/>
              <a:t>it is called a </a:t>
            </a:r>
            <a:r>
              <a:rPr lang="it-IT" b="1"/>
              <a:t>magnetic dipole</a:t>
            </a:r>
            <a:endParaRPr lang="it-IT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86CE48C-E2CE-FFDC-80F9-D2B8FEDDBA36}"/>
              </a:ext>
            </a:extLst>
          </p:cNvPr>
          <p:cNvSpPr txBox="1"/>
          <p:nvPr/>
        </p:nvSpPr>
        <p:spPr>
          <a:xfrm>
            <a:off x="3754148" y="2159284"/>
            <a:ext cx="3053379" cy="461665"/>
          </a:xfrm>
          <a:prstGeom prst="rect">
            <a:avLst/>
          </a:prstGeom>
          <a:solidFill>
            <a:srgbClr val="FFFBDA"/>
          </a:solidFill>
        </p:spPr>
        <p:txBody>
          <a:bodyPr wrap="square">
            <a:spAutoFit/>
          </a:bodyPr>
          <a:lstStyle/>
          <a:p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Field lines exit from the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pole and </a:t>
            </a:r>
            <a:r>
              <a:rPr lang="it-IT" sz="1200" dirty="0" err="1"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the south pole.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B83E585-B49D-179D-C276-BA0ECEB2EFBF}"/>
              </a:ext>
            </a:extLst>
          </p:cNvPr>
          <p:cNvSpPr txBox="1"/>
          <p:nvPr/>
        </p:nvSpPr>
        <p:spPr>
          <a:xfrm>
            <a:off x="3732284" y="5039108"/>
            <a:ext cx="29343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horseshoe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 C-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shaped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few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 field lines are </a:t>
            </a:r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shown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p:pic>
        <p:nvPicPr>
          <p:cNvPr id="20" name="Audio 19">
            <a:extLst>
              <a:ext uri="{FF2B5EF4-FFF2-40B4-BE49-F238E27FC236}">
                <a16:creationId xmlns:a16="http://schemas.microsoft.com/office/drawing/2014/main" id="{A1FC9370-0628-972A-B20A-D15F2ABE2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9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52"/>
    </mc:Choice>
    <mc:Fallback xmlns="">
      <p:transition spd="slow" advTm="83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58DCA-18B3-55B0-2FDE-0568D947A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63435539-E72A-FA4D-4CB0-257992371549}"/>
              </a:ext>
            </a:extLst>
          </p:cNvPr>
          <p:cNvSpPr txBox="1">
            <a:spLocks/>
          </p:cNvSpPr>
          <p:nvPr/>
        </p:nvSpPr>
        <p:spPr>
          <a:xfrm>
            <a:off x="-1" y="-8639"/>
            <a:ext cx="12191999" cy="76297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12CD2E-B1BD-DB34-AED0-F2CA98EE7CB5}"/>
              </a:ext>
            </a:extLst>
          </p:cNvPr>
          <p:cNvSpPr txBox="1"/>
          <p:nvPr/>
        </p:nvSpPr>
        <p:spPr>
          <a:xfrm>
            <a:off x="526766" y="618564"/>
            <a:ext cx="111384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/>
              <a:t>Magnetic Field Generated by a Current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/>
              <a:t>A very long straight current-carrying wire generates circular magnetic field lines concentric with the wire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8B2F39B-F02E-64AD-012F-BAC590B2F5B2}"/>
                  </a:ext>
                </a:extLst>
              </p:cNvPr>
              <p:cNvSpPr txBox="1"/>
              <p:nvPr/>
            </p:nvSpPr>
            <p:spPr>
              <a:xfrm>
                <a:off x="717175" y="4483532"/>
                <a:ext cx="60960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it-IT"/>
                  <a:t>the intensity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it-IT" dirty="0"/>
                  <a:t> </a:t>
                </a:r>
                <a:r>
                  <a:rPr lang="it-IT"/>
                  <a:t>of the magnetic field produced by an infinitely long straight wire is </a:t>
                </a:r>
                <a:r>
                  <a:rPr lang="it-IT" u="sng"/>
                  <a:t>directly proportional to the current </a:t>
                </a:r>
                <a14:m>
                  <m:oMath xmlns:m="http://schemas.openxmlformats.org/officeDocument/2006/math">
                    <m:r>
                      <a:rPr lang="it-IT" i="1" u="sng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it-IT" u="sng" dirty="0"/>
                  <a:t> </a:t>
                </a:r>
                <a:r>
                  <a:rPr lang="it-IT" u="sng"/>
                  <a:t>flowing through it and inversely proportional to the radial distance </a:t>
                </a:r>
                <a14:m>
                  <m:oMath xmlns:m="http://schemas.openxmlformats.org/officeDocument/2006/math">
                    <m:r>
                      <a:rPr lang="it-IT" i="1" u="sng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it-IT" u="sng" dirty="0"/>
                  <a:t> </a:t>
                </a:r>
                <a:r>
                  <a:rPr lang="it-IT" u="sng"/>
                  <a:t>from the wire</a:t>
                </a:r>
                <a:r>
                  <a:rPr lang="it-IT" u="sng" dirty="0"/>
                  <a:t> </a:t>
                </a: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38B2F39B-F02E-64AD-012F-BAC590B2F5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175" y="4483532"/>
                <a:ext cx="6096000" cy="1200329"/>
              </a:xfrm>
              <a:prstGeom prst="rect">
                <a:avLst/>
              </a:prstGeom>
              <a:blipFill>
                <a:blip r:embed="rId5"/>
                <a:stretch>
                  <a:fillRect l="-832" t="-2083" b="-72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F3E50DD3-F1CD-62DA-D7E9-A1D232C2B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7183" y="5590663"/>
            <a:ext cx="1066855" cy="99065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BFA1B61-FF10-F574-B885-49078C8E0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7214" y="2089385"/>
            <a:ext cx="2521726" cy="207141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CF8F297-F8A6-2A00-C383-AE715F04C0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3020" y="2000798"/>
            <a:ext cx="4041805" cy="3924873"/>
          </a:xfrm>
          <a:prstGeom prst="rect">
            <a:avLst/>
          </a:prstGeom>
        </p:spPr>
      </p:pic>
      <p:pic>
        <p:nvPicPr>
          <p:cNvPr id="13" name="Audio 12">
            <a:extLst>
              <a:ext uri="{FF2B5EF4-FFF2-40B4-BE49-F238E27FC236}">
                <a16:creationId xmlns:a16="http://schemas.microsoft.com/office/drawing/2014/main" id="{AD0A79F9-8C34-5900-85AF-6E239A2BF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8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36"/>
    </mc:Choice>
    <mc:Fallback xmlns="">
      <p:transition spd="slow" advTm="165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73" x="5354638" y="6543675"/>
          <p14:tracePt t="2086" x="5805488" y="5899150"/>
          <p14:tracePt t="2095" x="5975350" y="5673725"/>
          <p14:tracePt t="2102" x="6135688" y="5464175"/>
          <p14:tracePt t="2109" x="6281738" y="5294313"/>
          <p14:tracePt t="2118" x="6337300" y="5221288"/>
          <p14:tracePt t="2126" x="6450013" y="5108575"/>
          <p14:tracePt t="2134" x="6546850" y="5013325"/>
          <p14:tracePt t="2143" x="6619875" y="4940300"/>
          <p14:tracePt t="2152" x="6643688" y="4932363"/>
          <p14:tracePt t="2160" x="6692900" y="4891088"/>
          <p14:tracePt t="2168" x="6716713" y="4883150"/>
          <p14:tracePt t="2177" x="6740525" y="4859338"/>
          <p14:tracePt t="2185" x="6748463" y="4843463"/>
          <p14:tracePt t="2193" x="6765925" y="4843463"/>
          <p14:tracePt t="2202" x="6773863" y="4843463"/>
          <p14:tracePt t="51643" x="6724650" y="4843463"/>
          <p14:tracePt t="51651" x="6669088" y="4859338"/>
          <p14:tracePt t="51659" x="6580188" y="4867275"/>
          <p14:tracePt t="51668" x="6459538" y="4891088"/>
          <p14:tracePt t="51676" x="6313488" y="4916488"/>
          <p14:tracePt t="51684" x="6169025" y="4956175"/>
          <p14:tracePt t="51693" x="6111875" y="4964113"/>
          <p14:tracePt t="51701" x="5975350" y="4987925"/>
          <p14:tracePt t="51709" x="5862638" y="5013325"/>
          <p14:tracePt t="51718" x="5829300" y="5013325"/>
          <p14:tracePt t="51726" x="5765800" y="5037138"/>
          <p14:tracePt t="51734" x="5716588" y="5053013"/>
          <p14:tracePt t="51743" x="5684838" y="5060950"/>
          <p14:tracePt t="51751" x="5645150" y="5076825"/>
          <p14:tracePt t="51759" x="5611813" y="5100638"/>
          <p14:tracePt t="51767" x="5595938" y="5126038"/>
          <p14:tracePt t="51776" x="5572125" y="5149850"/>
          <p14:tracePt t="51785" x="5548313" y="5173663"/>
          <p14:tracePt t="51793" x="5540375" y="5213350"/>
          <p14:tracePt t="51801" x="5514975" y="5270500"/>
          <p14:tracePt t="51809" x="5499100" y="5318125"/>
          <p14:tracePt t="51818" x="5475288" y="5383213"/>
          <p14:tracePt t="51826" x="5467350" y="5456238"/>
          <p14:tracePt t="51834" x="5443538" y="5535613"/>
          <p14:tracePt t="51842" x="5426075" y="5608638"/>
          <p14:tracePt t="51851" x="5418138" y="5697538"/>
          <p14:tracePt t="51859" x="5394325" y="5778500"/>
          <p14:tracePt t="51867" x="5378450" y="5867400"/>
          <p14:tracePt t="51876" x="5370513" y="5922963"/>
          <p14:tracePt t="51884" x="5370513" y="5946775"/>
          <p14:tracePt t="51893" x="5354638" y="5995988"/>
          <p14:tracePt t="51901" x="5329238" y="6035675"/>
          <p14:tracePt t="51909" x="5321300" y="6069013"/>
          <p14:tracePt t="51917" x="5321300" y="6084888"/>
          <p14:tracePt t="51926" x="5305425" y="6092825"/>
          <p14:tracePt t="51934" x="5297488" y="6092825"/>
          <p14:tracePt t="51943" x="5281613" y="6092825"/>
          <p14:tracePt t="51959" x="5257800" y="6084888"/>
          <p14:tracePt t="51968" x="5233988" y="6019800"/>
          <p14:tracePt t="51976" x="5208588" y="5946775"/>
          <p14:tracePt t="51984" x="5176838" y="5842000"/>
          <p14:tracePt t="51992" x="5137150" y="5705475"/>
          <p14:tracePt t="52001" x="5064125" y="5383213"/>
          <p14:tracePt t="52009" x="5032375" y="5173663"/>
          <p14:tracePt t="52018" x="5006975" y="4979988"/>
          <p14:tracePt t="52026" x="4991100" y="4786313"/>
          <p14:tracePt t="52034" x="4991100" y="4618038"/>
          <p14:tracePt t="52043" x="4991100" y="4545013"/>
          <p14:tracePt t="52052" x="4991100" y="4400550"/>
          <p14:tracePt t="52059" x="4991100" y="4287838"/>
          <p14:tracePt t="52310" x="4983163" y="4287838"/>
          <p14:tracePt t="52318" x="4959350" y="4287838"/>
          <p14:tracePt t="52326" x="4910138" y="4262438"/>
          <p14:tracePt t="52335" x="4870450" y="4238625"/>
          <p14:tracePt t="52343" x="4813300" y="4214813"/>
          <p14:tracePt t="52351" x="4765675" y="4183063"/>
          <p14:tracePt t="52359" x="4700588" y="4157663"/>
          <p14:tracePt t="52367" x="4603750" y="4094163"/>
          <p14:tracePt t="52376" x="4556125" y="4060825"/>
          <p14:tracePt t="52384" x="4459288" y="4013200"/>
          <p14:tracePt t="52393" x="4378325" y="3965575"/>
          <p14:tracePt t="52401" x="4289425" y="3924300"/>
          <p14:tracePt t="52409" x="4217988" y="3892550"/>
          <p14:tracePt t="52418" x="4168775" y="3852863"/>
          <p14:tracePt t="52426" x="4144963" y="3843338"/>
          <p14:tracePt t="52434" x="4111625" y="3819525"/>
          <p14:tracePt t="52443" x="4056063" y="3803650"/>
          <p14:tracePt t="52451" x="4048125" y="3795713"/>
          <p14:tracePt t="52459" x="4024313" y="3779838"/>
          <p14:tracePt t="52468" x="3998913" y="3771900"/>
          <p14:tracePt t="52476" x="3983038" y="3771900"/>
          <p14:tracePt t="52493" x="3975100" y="3771900"/>
          <p14:tracePt t="52501" x="3975100" y="3756025"/>
          <p14:tracePt t="52509" x="3959225" y="3756025"/>
          <p14:tracePt t="52759" x="3951288" y="3771900"/>
          <p14:tracePt t="52768" x="3927475" y="3795713"/>
          <p14:tracePt t="52776" x="3910013" y="3827463"/>
          <p14:tracePt t="52784" x="3878263" y="3868738"/>
          <p14:tracePt t="52792" x="3854450" y="3900488"/>
          <p14:tracePt t="53818" x="3613150" y="2063750"/>
          <p14:tracePt t="53826" x="3595688" y="2095500"/>
          <p14:tracePt t="53835" x="3571875" y="2168525"/>
          <p14:tracePt t="53842" x="3548063" y="2289175"/>
          <p14:tracePt t="53851" x="3540125" y="2336800"/>
          <p14:tracePt t="53859" x="3516313" y="2433638"/>
          <p14:tracePt t="53867" x="3490913" y="2522538"/>
          <p14:tracePt t="53876" x="3475038" y="2619375"/>
          <p14:tracePt t="53884" x="3467100" y="2700338"/>
          <p14:tracePt t="53892" x="3443288" y="2797175"/>
          <p14:tracePt t="53901" x="3427413" y="2860675"/>
          <p14:tracePt t="53909" x="3427413" y="2892425"/>
          <p14:tracePt t="53917" x="3419475" y="2957513"/>
          <p14:tracePt t="53926" x="3402013" y="3005138"/>
          <p14:tracePt t="53934" x="3394075" y="3030538"/>
          <p14:tracePt t="53943" x="3394075" y="3054350"/>
          <p14:tracePt t="53951" x="3378200" y="3078163"/>
          <p14:tracePt t="53959" x="3378200" y="3086100"/>
          <p14:tracePt t="53967" x="3378200" y="3101975"/>
          <p14:tracePt t="54027" x="3378200" y="3086100"/>
          <p14:tracePt t="54043" x="3378200" y="3078163"/>
          <p14:tracePt t="54051" x="3378200" y="3062288"/>
          <p14:tracePt t="54059" x="3378200" y="3054350"/>
          <p14:tracePt t="54067" x="3378200" y="3030538"/>
          <p14:tracePt t="54076" x="3378200" y="3014663"/>
          <p14:tracePt t="54084" x="3378200" y="3005138"/>
          <p14:tracePt t="54093" x="3378200" y="2989263"/>
          <p14:tracePt t="54101" x="3378200" y="2981325"/>
          <p14:tracePt t="54109" x="3378200" y="2965450"/>
          <p14:tracePt t="54118" x="3378200" y="2957513"/>
          <p14:tracePt t="54142" x="3378200" y="2941638"/>
          <p14:tracePt t="54207" x="3378200" y="2933700"/>
          <p14:tracePt t="54223" x="3378200" y="2917825"/>
          <p14:tracePt t="54231" x="3378200" y="2909888"/>
          <p14:tracePt t="54239" x="3378200" y="2868613"/>
          <p14:tracePt t="54247" x="3378200" y="2844800"/>
          <p14:tracePt t="54255" x="3378200" y="2820988"/>
          <p14:tracePt t="54264" x="3378200" y="2771775"/>
          <p14:tracePt t="54272" x="3370263" y="2724150"/>
          <p14:tracePt t="54288" x="3370263" y="2667000"/>
          <p14:tracePt t="54297" x="3370263" y="2546350"/>
          <p14:tracePt t="54305" x="3370263" y="2473325"/>
          <p14:tracePt t="54313" x="3370263" y="2409825"/>
          <p14:tracePt t="54322" x="3370263" y="2386013"/>
          <p14:tracePt t="54330" x="3370263" y="2352675"/>
          <p14:tracePt t="54339" x="3378200" y="2312988"/>
          <p14:tracePt t="54347" x="3378200" y="2289175"/>
          <p14:tracePt t="54355" x="3394075" y="2263775"/>
          <p14:tracePt t="54363" x="3394075" y="2255838"/>
          <p14:tracePt t="54380" x="3394075" y="2239963"/>
          <p14:tracePt t="54427" x="3370263" y="2255838"/>
          <p14:tracePt t="54435" x="3354388" y="2263775"/>
          <p14:tracePt t="54443" x="3330575" y="2289175"/>
          <p14:tracePt t="54451" x="3297238" y="2305050"/>
          <p14:tracePt t="54459" x="3273425" y="2328863"/>
          <p14:tracePt t="54467" x="3233738" y="2360613"/>
          <p14:tracePt t="54475" x="3209925" y="2386013"/>
          <p14:tracePt t="54484" x="3184525" y="2409825"/>
          <p14:tracePt t="54492" x="3152775" y="2449513"/>
          <p14:tracePt t="54500" x="3113088" y="2498725"/>
          <p14:tracePt t="54508" x="3087688" y="2546350"/>
          <p14:tracePt t="54516" x="3063875" y="2578100"/>
          <p14:tracePt t="54524" x="3040063" y="2643188"/>
          <p14:tracePt t="54538" x="3016250" y="2700338"/>
          <p14:tracePt t="54547" x="2990850" y="2747963"/>
          <p14:tracePt t="54555" x="2967038" y="2813050"/>
          <p14:tracePt t="54563" x="2959100" y="2868613"/>
          <p14:tracePt t="54572" x="2943225" y="2933700"/>
          <p14:tracePt t="54580" x="2935288" y="2989263"/>
          <p14:tracePt t="54588" x="2919413" y="3054350"/>
          <p14:tracePt t="54597" x="2911475" y="3109913"/>
          <p14:tracePt t="54605" x="2911475" y="3175000"/>
          <p14:tracePt t="54613" x="2911475" y="3248025"/>
          <p14:tracePt t="54622" x="2911475" y="3303588"/>
          <p14:tracePt t="54630" x="2911475" y="3368675"/>
          <p14:tracePt t="54638" x="2935288" y="3441700"/>
          <p14:tracePt t="54647" x="2982913" y="3562350"/>
          <p14:tracePt t="54655" x="3032125" y="3633788"/>
          <p14:tracePt t="54663" x="3063875" y="3698875"/>
          <p14:tracePt t="54672" x="3113088" y="3748088"/>
          <p14:tracePt t="54680" x="3160713" y="3795713"/>
          <p14:tracePt t="54688" x="3209925" y="3843338"/>
          <p14:tracePt t="54697" x="3257550" y="3876675"/>
          <p14:tracePt t="54705" x="3306763" y="3900488"/>
          <p14:tracePt t="54714" x="3370263" y="3916363"/>
          <p14:tracePt t="54722" x="3419475" y="3924300"/>
          <p14:tracePt t="54730" x="3467100" y="3940175"/>
          <p14:tracePt t="54738" x="3524250" y="3940175"/>
          <p14:tracePt t="54747" x="3587750" y="3940175"/>
          <p14:tracePt t="54755" x="3644900" y="3940175"/>
          <p14:tracePt t="54763" x="3709988" y="3940175"/>
          <p14:tracePt t="54772" x="3781425" y="3916363"/>
          <p14:tracePt t="54780" x="3854450" y="3892550"/>
          <p14:tracePt t="54788" x="3927475" y="3852863"/>
          <p14:tracePt t="54797" x="3998913" y="3819525"/>
          <p14:tracePt t="54805" x="4056063" y="3779838"/>
          <p14:tracePt t="54813" x="4137025" y="3730625"/>
          <p14:tracePt t="54822" x="4184650" y="3683000"/>
          <p14:tracePt t="55849" x="2741613" y="3868738"/>
          <p14:tracePt t="55857" x="2749550" y="3868738"/>
          <p14:tracePt t="55872" x="2749550" y="3852863"/>
          <p14:tracePt t="55897" x="2749550" y="3843338"/>
          <p14:tracePt t="55905" x="2749550" y="3827463"/>
          <p14:tracePt t="55922" x="2749550" y="3819525"/>
          <p14:tracePt t="55930" x="2749550" y="3803650"/>
          <p14:tracePt t="55947" x="2749550" y="3795713"/>
          <p14:tracePt t="55964" x="2749550" y="3779838"/>
          <p14:tracePt t="55980" x="2749550" y="3771900"/>
          <p14:tracePt t="56022" x="2749550" y="3756025"/>
          <p14:tracePt t="56234" x="2765425" y="3756025"/>
          <p14:tracePt t="56242" x="2773363" y="3756025"/>
          <p14:tracePt t="56250" x="2798763" y="3771900"/>
          <p14:tracePt t="56258" x="2814638" y="3779838"/>
          <p14:tracePt t="56267" x="2846388" y="3795713"/>
          <p14:tracePt t="56275" x="2870200" y="3803650"/>
          <p14:tracePt t="56283" x="2886075" y="3819525"/>
          <p14:tracePt t="56291" x="2911475" y="3827463"/>
          <p14:tracePt t="56299" x="2919413" y="3852863"/>
          <p14:tracePt t="56307" x="2943225" y="3868738"/>
          <p14:tracePt t="56315" x="2959100" y="3892550"/>
          <p14:tracePt t="56323" x="2982913" y="3916363"/>
          <p14:tracePt t="56331" x="2990850" y="3924300"/>
          <p14:tracePt t="56346" x="3008313" y="3948113"/>
          <p14:tracePt t="56355" x="3016250" y="3973513"/>
          <p14:tracePt t="56363" x="3032125" y="3989388"/>
          <p14:tracePt t="56371" x="3040063" y="4013200"/>
          <p14:tracePt t="56380" x="3040063" y="4021138"/>
          <p14:tracePt t="56388" x="3055938" y="4037013"/>
          <p14:tracePt t="56397" x="3063875" y="4060825"/>
          <p14:tracePt t="56430" x="3079750" y="4070350"/>
          <p14:tracePt t="56478" x="3087688" y="4070350"/>
          <p14:tracePt t="56486" x="3105150" y="4070350"/>
          <p14:tracePt t="56511" x="3113088" y="4070350"/>
          <p14:tracePt t="56519" x="3128963" y="4070350"/>
          <p14:tracePt t="56527" x="3128963" y="4060825"/>
          <p14:tracePt t="56535" x="3136900" y="4060825"/>
          <p14:tracePt t="56551" x="3152775" y="4044950"/>
          <p14:tracePt t="56559" x="3160713" y="4037013"/>
          <p14:tracePt t="56584" x="3184525" y="4021138"/>
          <p14:tracePt t="56593" x="3201988" y="4013200"/>
          <p14:tracePt t="56601" x="3209925" y="4013200"/>
          <p14:tracePt t="56609" x="3233738" y="3997325"/>
          <p14:tracePt t="56626" x="3249613" y="3997325"/>
          <p14:tracePt t="56634" x="3257550" y="3997325"/>
          <p14:tracePt t="56642" x="3273425" y="3997325"/>
          <p14:tracePt t="56651" x="3281363" y="3997325"/>
          <p14:tracePt t="56668" x="3297238" y="3997325"/>
          <p14:tracePt t="56676" x="3306763" y="3997325"/>
          <p14:tracePt t="56684" x="3306763" y="4013200"/>
          <p14:tracePt t="56693" x="3322638" y="4021138"/>
          <p14:tracePt t="56701" x="3322638" y="4037013"/>
          <p14:tracePt t="56709" x="3330575" y="4044950"/>
          <p14:tracePt t="56718" x="3330575" y="4070350"/>
          <p14:tracePt t="56726" x="3346450" y="4086225"/>
          <p14:tracePt t="56734" x="3346450" y="4110038"/>
          <p14:tracePt t="56742" x="3346450" y="4117975"/>
          <p14:tracePt t="56751" x="3346450" y="4141788"/>
          <p14:tracePt t="56759" x="3354388" y="4157663"/>
          <p14:tracePt t="56768" x="3354388" y="4165600"/>
          <p14:tracePt t="56776" x="3354388" y="4183063"/>
          <p14:tracePt t="56784" x="3354388" y="4191000"/>
          <p14:tracePt t="56801" x="3354388" y="4206875"/>
          <p14:tracePt t="56910" x="3354388" y="4191000"/>
          <p14:tracePt t="56918" x="3354388" y="4183063"/>
          <p14:tracePt t="56934" x="3354388" y="4165600"/>
          <p14:tracePt t="56942" x="3354388" y="4157663"/>
          <p14:tracePt t="57970" x="3354388" y="3368675"/>
          <p14:tracePt t="57980" x="3354388" y="3392488"/>
          <p14:tracePt t="57988" x="3354388" y="3416300"/>
          <p14:tracePt t="57997" x="3354388" y="3433763"/>
          <p14:tracePt t="58005" x="3346450" y="3441700"/>
          <p14:tracePt t="58013" x="3346450" y="3457575"/>
          <p14:tracePt t="58021" x="3346450" y="3465513"/>
          <p14:tracePt t="58030" x="3346450" y="3481388"/>
          <p14:tracePt t="58038" x="3330575" y="3489325"/>
          <p14:tracePt t="58055" x="3330575" y="3505200"/>
          <p14:tracePt t="58088" x="3330575" y="3513138"/>
          <p14:tracePt t="58109" x="3322638" y="3513138"/>
          <p14:tracePt t="58985" x="3322638" y="3529013"/>
          <p14:tracePt t="59001" x="3322638" y="3578225"/>
          <p14:tracePt t="59009" x="3322638" y="3651250"/>
          <p14:tracePt t="59018" x="3322638" y="3722688"/>
          <p14:tracePt t="59026" x="3322638" y="3779838"/>
          <p14:tracePt t="60048" x="3281363" y="2578100"/>
          <p14:tracePt t="60434" x="3281363" y="2595563"/>
          <p14:tracePt t="60443" x="3281363" y="2643188"/>
          <p14:tracePt t="60451" x="3281363" y="2674938"/>
          <p14:tracePt t="60459" x="3281363" y="2724150"/>
          <p14:tracePt t="60468" x="3297238" y="2771775"/>
          <p14:tracePt t="60476" x="3297238" y="2820988"/>
          <p14:tracePt t="60484" x="3297238" y="2860675"/>
          <p14:tracePt t="60492" x="3306763" y="2933700"/>
          <p14:tracePt t="60501" x="3306763" y="3005138"/>
          <p14:tracePt t="60509" x="3322638" y="3062288"/>
          <p14:tracePt t="60517" x="3322638" y="3127375"/>
          <p14:tracePt t="60526" x="3330575" y="3182938"/>
          <p14:tracePt t="60534" x="3330575" y="3206750"/>
          <p14:tracePt t="60543" x="3330575" y="3279775"/>
          <p14:tracePt t="60551" x="3346450" y="3328988"/>
          <p14:tracePt t="60559" x="3346450" y="3352800"/>
          <p14:tracePt t="60568" x="3346450" y="3376613"/>
          <p14:tracePt t="60576" x="3346450" y="3416300"/>
          <p14:tracePt t="60584" x="3346450" y="3441700"/>
          <p14:tracePt t="60593" x="3346450" y="3481388"/>
          <p14:tracePt t="60601" x="3346450" y="3489325"/>
          <p14:tracePt t="60609" x="3346450" y="3513138"/>
          <p14:tracePt t="60617" x="3346450" y="3529013"/>
          <p14:tracePt t="60626" x="3346450" y="3538538"/>
          <p14:tracePt t="60634" x="3346450" y="3554413"/>
          <p14:tracePt t="60651" x="3346450" y="3562350"/>
          <p14:tracePt t="60751" x="3346450" y="3554413"/>
          <p14:tracePt t="60760" x="3346450" y="3538538"/>
          <p14:tracePt t="60768" x="3346450" y="3513138"/>
          <p14:tracePt t="60784" x="3346450" y="3505200"/>
          <p14:tracePt t="60792" x="3346450" y="3481388"/>
          <p14:tracePt t="60801" x="3346450" y="3441700"/>
          <p14:tracePt t="60809" x="3346450" y="3400425"/>
          <p14:tracePt t="60818" x="3346450" y="3392488"/>
          <p14:tracePt t="60826" x="3346450" y="3368675"/>
          <p14:tracePt t="60834" x="3346450" y="3344863"/>
          <p14:tracePt t="60842" x="3346450" y="3319463"/>
          <p14:tracePt t="60851" x="3346450" y="3303588"/>
          <p14:tracePt t="60859" x="3330575" y="3279775"/>
          <p14:tracePt t="60868" x="3330575" y="3271838"/>
          <p14:tracePt t="60876" x="3330575" y="3255963"/>
          <p14:tracePt t="60884" x="3330575" y="3248025"/>
          <p14:tracePt t="60893" x="3330575" y="3232150"/>
          <p14:tracePt t="60901" x="3330575" y="3224213"/>
          <p14:tracePt t="60909" x="3322638" y="3224213"/>
          <p14:tracePt t="60918" x="3322638" y="3206750"/>
          <p14:tracePt t="61012" x="3322638" y="3198813"/>
          <p14:tracePt t="61036" x="3322638" y="3182938"/>
          <p14:tracePt t="61055" x="3322638" y="3175000"/>
          <p14:tracePt t="61069" x="3322638" y="3159125"/>
          <p14:tracePt t="61077" x="3322638" y="3151188"/>
          <p14:tracePt t="62101" x="3273425" y="3038475"/>
          <p14:tracePt t="63641" x="3281363" y="3054350"/>
          <p14:tracePt t="63650" x="3306763" y="3078163"/>
          <p14:tracePt t="63659" x="3330575" y="3109913"/>
          <p14:tracePt t="63668" x="3370263" y="3151188"/>
          <p14:tracePt t="64691" x="4087813" y="2797175"/>
          <p14:tracePt t="64697" x="4087813" y="2787650"/>
          <p14:tracePt t="64704" x="4087813" y="2771775"/>
          <p14:tracePt t="64711" x="4087813" y="2763838"/>
          <p14:tracePt t="64718" x="4087813" y="2740025"/>
          <p14:tracePt t="64727" x="4087813" y="2724150"/>
          <p14:tracePt t="64735" x="4087813" y="2716213"/>
          <p14:tracePt t="64751" x="4087813" y="2700338"/>
          <p14:tracePt t="64759" x="4087813" y="2692400"/>
          <p14:tracePt t="64784" x="4087813" y="2674938"/>
          <p14:tracePt t="65084" x="4087813" y="2692400"/>
          <p14:tracePt t="65118" x="4071938" y="2700338"/>
          <p14:tracePt t="65126" x="4071938" y="2716213"/>
          <p14:tracePt t="65131" x="4056063" y="2724150"/>
          <p14:tracePt t="65139" x="4056063" y="2740025"/>
          <p14:tracePt t="65147" x="4048125" y="2747963"/>
          <p14:tracePt t="65155" x="4032250" y="2763838"/>
          <p14:tracePt t="65163" x="4024313" y="2787650"/>
          <p14:tracePt t="65172" x="4006850" y="2813050"/>
          <p14:tracePt t="65180" x="3983038" y="2836863"/>
          <p14:tracePt t="65188" x="3983038" y="2844800"/>
          <p14:tracePt t="65196" x="3959225" y="2884488"/>
          <p14:tracePt t="65205" x="3951288" y="2909888"/>
          <p14:tracePt t="65213" x="3927475" y="2917825"/>
          <p14:tracePt t="65221" x="3910013" y="2941638"/>
          <p14:tracePt t="65230" x="3886200" y="2965450"/>
          <p14:tracePt t="65238" x="3862388" y="2989263"/>
          <p14:tracePt t="65246" x="3838575" y="3005138"/>
          <p14:tracePt t="65255" x="3814763" y="3014663"/>
          <p14:tracePt t="65263" x="3789363" y="3038475"/>
          <p14:tracePt t="65271" x="3781425" y="3054350"/>
          <p14:tracePt t="65280" x="3757613" y="3062288"/>
          <p14:tracePt t="65288" x="3741738" y="3062288"/>
          <p14:tracePt t="65296" x="3733800" y="3078163"/>
          <p14:tracePt t="65305" x="3717925" y="3086100"/>
          <p14:tracePt t="65313" x="3709988" y="3086100"/>
          <p14:tracePt t="65330" x="3692525" y="3086100"/>
          <p14:tracePt t="65391" x="3684588" y="3086100"/>
          <p14:tracePt t="65424" x="3668713" y="3086100"/>
          <p14:tracePt t="65456" x="3660775" y="3078163"/>
          <p14:tracePt t="65814" x="3668713" y="3078163"/>
          <p14:tracePt t="65823" x="3684588" y="3078163"/>
          <p14:tracePt t="65831" x="3692525" y="3078163"/>
          <p14:tracePt t="65839" x="3717925" y="3078163"/>
          <p14:tracePt t="65847" x="3733800" y="3062288"/>
          <p14:tracePt t="66876" x="3613150" y="2813050"/>
          <p14:tracePt t="67109" x="3613150" y="2797175"/>
          <p14:tracePt t="67134" x="3613150" y="2787650"/>
          <p14:tracePt t="67142" x="3595688" y="2787650"/>
          <p14:tracePt t="67176" x="3587750" y="2787650"/>
          <p14:tracePt t="67413" x="3571875" y="2787650"/>
          <p14:tracePt t="67430" x="3563938" y="2787650"/>
          <p14:tracePt t="67447" x="3548063" y="2787650"/>
          <p14:tracePt t="67455" x="3548063" y="2797175"/>
          <p14:tracePt t="67463" x="3540125" y="2797175"/>
          <p14:tracePt t="67480" x="3524250" y="2797175"/>
          <p14:tracePt t="67488" x="3516313" y="2797175"/>
          <p14:tracePt t="67505" x="3498850" y="2797175"/>
          <p14:tracePt t="67522" x="3490913" y="2797175"/>
          <p14:tracePt t="67538" x="3475038" y="2797175"/>
          <p14:tracePt t="67547" x="3467100" y="2797175"/>
          <p14:tracePt t="67555" x="3451225" y="2797175"/>
          <p14:tracePt t="67563" x="3443288" y="2797175"/>
          <p14:tracePt t="67572" x="3427413" y="2797175"/>
          <p14:tracePt t="67580" x="3419475" y="2797175"/>
          <p14:tracePt t="67597" x="3402013" y="2797175"/>
          <p14:tracePt t="67605" x="3394075" y="2797175"/>
          <p14:tracePt t="67614" x="3378200" y="2797175"/>
          <p14:tracePt t="67622" x="3370263" y="2797175"/>
          <p14:tracePt t="67630" x="3354388" y="2797175"/>
          <p14:tracePt t="67638" x="3346450" y="2797175"/>
          <p14:tracePt t="67647" x="3322638" y="2797175"/>
          <p14:tracePt t="67655" x="3297238" y="2797175"/>
          <p14:tracePt t="67663" x="3273425" y="2797175"/>
          <p14:tracePt t="67672" x="3249613" y="2797175"/>
          <p14:tracePt t="67680" x="3209925" y="2813050"/>
          <p14:tracePt t="67688" x="3184525" y="2820988"/>
          <p14:tracePt t="67697" x="3152775" y="2836863"/>
          <p14:tracePt t="67705" x="3136900" y="2844800"/>
          <p14:tracePt t="67713" x="3105150" y="2860675"/>
          <p14:tracePt t="67722" x="3079750" y="2868613"/>
          <p14:tracePt t="67730" x="3055938" y="2884488"/>
          <p14:tracePt t="67738" x="3040063" y="2892425"/>
          <p14:tracePt t="67746" x="3016250" y="2917825"/>
          <p14:tracePt t="67755" x="3008313" y="2933700"/>
          <p14:tracePt t="67763" x="2990850" y="2941638"/>
          <p14:tracePt t="67772" x="2982913" y="2957513"/>
          <p14:tracePt t="67780" x="2982913" y="2981325"/>
          <p14:tracePt t="67788" x="2982913" y="2989263"/>
          <p14:tracePt t="67797" x="2967038" y="3005138"/>
          <p14:tracePt t="67805" x="2967038" y="3030538"/>
          <p14:tracePt t="67813" x="2967038" y="3062288"/>
          <p14:tracePt t="67822" x="2967038" y="3101975"/>
          <p14:tracePt t="67830" x="2967038" y="3135313"/>
          <p14:tracePt t="67839" x="2982913" y="3159125"/>
          <p14:tracePt t="67847" x="2990850" y="3198813"/>
          <p14:tracePt t="67855" x="3016250" y="3232150"/>
          <p14:tracePt t="67863" x="3055938" y="3271838"/>
          <p14:tracePt t="67871" x="3079750" y="3303588"/>
          <p14:tracePt t="67880" x="3105150" y="3328988"/>
          <p14:tracePt t="68904" x="3862388" y="3271838"/>
          <p14:tracePt t="68917" x="3878263" y="3255963"/>
          <p14:tracePt t="68923" x="3878263" y="3248025"/>
          <p14:tracePt t="68931" x="3886200" y="3232150"/>
          <p14:tracePt t="68939" x="3902075" y="3232150"/>
          <p14:tracePt t="68947" x="3902075" y="3224213"/>
          <p14:tracePt t="68956" x="3902075" y="3206750"/>
          <p14:tracePt t="68964" x="3910013" y="3206750"/>
          <p14:tracePt t="68972" x="3910013" y="3198813"/>
          <p14:tracePt t="68981" x="3927475" y="3198813"/>
          <p14:tracePt t="69005" x="3927475" y="3182938"/>
          <p14:tracePt t="69323" x="3927475" y="3175000"/>
          <p14:tracePt t="69331" x="3927475" y="3159125"/>
          <p14:tracePt t="69339" x="3910013" y="3159125"/>
          <p14:tracePt t="69347" x="3910013" y="3151188"/>
          <p14:tracePt t="69355" x="3902075" y="3135313"/>
          <p14:tracePt t="69364" x="3902075" y="3127375"/>
          <p14:tracePt t="69372" x="3886200" y="3109913"/>
          <p14:tracePt t="69380" x="3878263" y="3101975"/>
          <p14:tracePt t="69388" x="3878263" y="3086100"/>
          <p14:tracePt t="69397" x="3862388" y="3078163"/>
          <p14:tracePt t="69405" x="3854450" y="3054350"/>
          <p14:tracePt t="69413" x="3830638" y="3030538"/>
          <p14:tracePt t="69422" x="3805238" y="3014663"/>
          <p14:tracePt t="69430" x="3781425" y="2989263"/>
          <p14:tracePt t="69438" x="3757613" y="2965450"/>
          <p14:tracePt t="69447" x="3717925" y="2941638"/>
          <p14:tracePt t="69455" x="3692525" y="2917825"/>
          <p14:tracePt t="69463" x="3660775" y="2892425"/>
          <p14:tracePt t="69471" x="3644900" y="2884488"/>
          <p14:tracePt t="69480" x="3613150" y="2860675"/>
          <p14:tracePt t="69488" x="3587750" y="2844800"/>
          <p14:tracePt t="69497" x="3563938" y="2836863"/>
          <p14:tracePt t="69505" x="3540125" y="2820988"/>
          <p14:tracePt t="69513" x="3524250" y="2820988"/>
          <p14:tracePt t="69522" x="3498850" y="2813050"/>
          <p14:tracePt t="69530" x="3475038" y="2813050"/>
          <p14:tracePt t="69538" x="3467100" y="2797175"/>
          <p14:tracePt t="69547" x="3443288" y="2797175"/>
          <p14:tracePt t="69555" x="3419475" y="2797175"/>
          <p14:tracePt t="69563" x="3402013" y="2797175"/>
          <p14:tracePt t="69572" x="3378200" y="2797175"/>
          <p14:tracePt t="69580" x="3354388" y="2797175"/>
          <p14:tracePt t="69588" x="3330575" y="2797175"/>
          <p14:tracePt t="69597" x="3322638" y="2797175"/>
          <p14:tracePt t="69605" x="3297238" y="2797175"/>
          <p14:tracePt t="69613" x="3281363" y="2797175"/>
          <p14:tracePt t="69622" x="3257550" y="2813050"/>
          <p14:tracePt t="69638" x="3249613" y="2813050"/>
          <p14:tracePt t="69647" x="3233738" y="2820988"/>
          <p14:tracePt t="69655" x="3225800" y="2820988"/>
          <p14:tracePt t="69663" x="3225800" y="2836863"/>
          <p14:tracePt t="69672" x="3209925" y="2836863"/>
          <p14:tracePt t="69680" x="3201988" y="2836863"/>
          <p14:tracePt t="69697" x="3184525" y="2844800"/>
          <p14:tracePt t="69713" x="3184525" y="2860675"/>
          <p14:tracePt t="69722" x="3176588" y="2860675"/>
          <p14:tracePt t="69738" x="3176588" y="2868613"/>
          <p14:tracePt t="69746" x="3160713" y="2868613"/>
          <p14:tracePt t="69772" x="3160713" y="2884488"/>
          <p14:tracePt t="69787" x="3152775" y="2884488"/>
          <p14:tracePt t="69795" x="3152775" y="2892425"/>
          <p14:tracePt t="69811" x="3152775" y="2909888"/>
          <p14:tracePt t="69827" x="3152775" y="2917825"/>
          <p14:tracePt t="69844" x="3152775" y="2933700"/>
          <p14:tracePt t="69867" x="3152775" y="2941638"/>
          <p14:tracePt t="69876" x="3152775" y="2957513"/>
          <p14:tracePt t="69893" x="3152775" y="2981325"/>
          <p14:tracePt t="69901" x="3152775" y="2989263"/>
          <p14:tracePt t="69917" x="3152775" y="3005138"/>
          <p14:tracePt t="69926" x="3152775" y="3014663"/>
          <p14:tracePt t="70957" x="3741738" y="3706813"/>
          <p14:tracePt t="70974" x="3757613" y="3706813"/>
          <p14:tracePt t="70993" x="3765550" y="3706813"/>
          <p14:tracePt t="71084" x="3765550" y="3722688"/>
          <p14:tracePt t="71092" x="3765550" y="3748088"/>
          <p14:tracePt t="71101" x="3765550" y="3771900"/>
          <p14:tracePt t="71109" x="3757613" y="3803650"/>
          <p14:tracePt t="71117" x="3757613" y="3868738"/>
          <p14:tracePt t="71126" x="3733800" y="3900488"/>
          <p14:tracePt t="71134" x="3717925" y="3948113"/>
          <p14:tracePt t="71143" x="3709988" y="3997325"/>
          <p14:tracePt t="71151" x="3709988" y="4021138"/>
          <p14:tracePt t="71159" x="3692525" y="4070350"/>
          <p14:tracePt t="71167" x="3668713" y="4110038"/>
          <p14:tracePt t="71176" x="3660775" y="4141788"/>
          <p14:tracePt t="71184" x="3660775" y="4165600"/>
          <p14:tracePt t="71192" x="3644900" y="4191000"/>
          <p14:tracePt t="71201" x="3644900" y="4214813"/>
          <p14:tracePt t="71209" x="3644900" y="4230688"/>
          <p14:tracePt t="71217" x="3644900" y="4238625"/>
          <p14:tracePt t="71226" x="3636963" y="4238625"/>
          <p14:tracePt t="71234" x="3636963" y="4254500"/>
          <p14:tracePt t="71351" x="3621088" y="4230688"/>
          <p14:tracePt t="71359" x="3613150" y="4191000"/>
          <p14:tracePt t="71366" x="3613150" y="4157663"/>
          <p14:tracePt t="71374" x="3595688" y="4117975"/>
          <p14:tracePt t="71382" x="3571875" y="4060825"/>
          <p14:tracePt t="71390" x="3563938" y="3997325"/>
          <p14:tracePt t="71398" x="3548063" y="3924300"/>
          <p14:tracePt t="71407" x="3516313" y="3819525"/>
          <p14:tracePt t="71415" x="3498850" y="3756025"/>
          <p14:tracePt t="71423" x="3467100" y="3609975"/>
          <p14:tracePt t="71438" x="3451225" y="3562350"/>
          <p14:tracePt t="71446" x="3443288" y="3392488"/>
          <p14:tracePt t="71455" x="3419475" y="3271838"/>
          <p14:tracePt t="71464" x="3402013" y="3151188"/>
          <p14:tracePt t="71472" x="3394075" y="3014663"/>
          <p14:tracePt t="71480" x="3394075" y="2892425"/>
          <p14:tracePt t="71488" x="3378200" y="2692400"/>
          <p14:tracePt t="71497" x="3370263" y="2570163"/>
          <p14:tracePt t="71505" x="3370263" y="2457450"/>
          <p14:tracePt t="71513" x="3370263" y="2360613"/>
          <p14:tracePt t="71522" x="3370263" y="2281238"/>
          <p14:tracePt t="71530" x="3370263" y="2255838"/>
          <p14:tracePt t="71538" x="3370263" y="2192338"/>
          <p14:tracePt t="71547" x="3370263" y="2159000"/>
          <p14:tracePt t="71555" x="3370263" y="2119313"/>
          <p14:tracePt t="71563" x="3370263" y="2095500"/>
          <p14:tracePt t="71572" x="3370263" y="2087563"/>
          <p14:tracePt t="71580" x="3370263" y="2071688"/>
          <p14:tracePt t="71597" x="3370263" y="2063750"/>
          <p14:tracePt t="71659" x="3370263" y="2071688"/>
          <p14:tracePt t="71667" x="3370263" y="2111375"/>
          <p14:tracePt t="71676" x="3370263" y="2184400"/>
          <p14:tracePt t="71684" x="3354388" y="2255838"/>
          <p14:tracePt t="71692" x="3354388" y="2360613"/>
          <p14:tracePt t="71701" x="3354388" y="2498725"/>
          <p14:tracePt t="71709" x="3354388" y="2674938"/>
          <p14:tracePt t="71717" x="3354388" y="2981325"/>
          <p14:tracePt t="71726" x="3354388" y="3086100"/>
          <p14:tracePt t="71734" x="3354388" y="3319463"/>
          <p14:tracePt t="71742" x="3354388" y="3538538"/>
          <p14:tracePt t="71751" x="3354388" y="3756025"/>
          <p14:tracePt t="71759" x="3370263" y="3940175"/>
          <p14:tracePt t="71768" x="3378200" y="4021138"/>
          <p14:tracePt t="71776" x="3394075" y="4165600"/>
          <p14:tracePt t="71784" x="3394075" y="4279900"/>
          <p14:tracePt t="71792" x="3394075" y="4311650"/>
          <p14:tracePt t="71801" x="3394075" y="4384675"/>
          <p14:tracePt t="71809" x="3394075" y="4432300"/>
          <p14:tracePt t="71818" x="3394075" y="4456113"/>
          <p14:tracePt t="71826" x="3394075" y="4479925"/>
          <p14:tracePt t="71834" x="3394075" y="4497388"/>
          <p14:tracePt t="71843" x="3394075" y="4505325"/>
          <p14:tracePt t="71859" x="3394075" y="4521200"/>
          <p14:tracePt t="71867" x="3402013" y="4521200"/>
          <p14:tracePt t="72067" x="3402013" y="4505325"/>
          <p14:tracePt t="72092" x="3402013" y="4497388"/>
          <p14:tracePt t="72131" x="3402013" y="4479925"/>
          <p14:tracePt t="72171" x="3402013" y="4471988"/>
          <p14:tracePt t="73193" x="3281363" y="2933700"/>
          <p14:tracePt t="73230" x="3281363" y="2941638"/>
          <p14:tracePt t="73238" x="3281363" y="2965450"/>
          <p14:tracePt t="73246" x="3281363" y="2981325"/>
          <p14:tracePt t="73254" x="3297238" y="3014663"/>
          <p14:tracePt t="73262" x="3306763" y="3038475"/>
          <p14:tracePt t="73270" x="3306763" y="3062288"/>
          <p14:tracePt t="73279" x="3322638" y="3086100"/>
          <p14:tracePt t="73287" x="3322638" y="3127375"/>
          <p14:tracePt t="73295" x="3330575" y="3159125"/>
          <p14:tracePt t="73309" x="3346450" y="3182938"/>
          <p14:tracePt t="73318" x="3346450" y="3224213"/>
          <p14:tracePt t="73326" x="3354388" y="3248025"/>
          <p14:tracePt t="73334" x="3354388" y="3271838"/>
          <p14:tracePt t="73342" x="3370263" y="3295650"/>
          <p14:tracePt t="73351" x="3370263" y="3303588"/>
          <p14:tracePt t="73359" x="3370263" y="3319463"/>
          <p14:tracePt t="73367" x="3378200" y="3328988"/>
          <p14:tracePt t="73376" x="3378200" y="3344863"/>
          <p14:tracePt t="73392" x="3378200" y="3352800"/>
          <p14:tracePt t="73509" x="3378200" y="3344863"/>
          <p14:tracePt t="73517" x="3378200" y="3328988"/>
          <p14:tracePt t="73526" x="3378200" y="3319463"/>
          <p14:tracePt t="73534" x="3378200" y="3295650"/>
          <p14:tracePt t="73543" x="3378200" y="3279775"/>
          <p14:tracePt t="73551" x="3378200" y="3271838"/>
          <p14:tracePt t="73559" x="3370263" y="3248025"/>
          <p14:tracePt t="73567" x="3370263" y="3232150"/>
          <p14:tracePt t="73576" x="3370263" y="3224213"/>
          <p14:tracePt t="73584" x="3370263" y="3206750"/>
          <p14:tracePt t="73593" x="3370263" y="3198813"/>
          <p14:tracePt t="73601" x="3370263" y="3175000"/>
          <p14:tracePt t="73609" x="3370263" y="3159125"/>
          <p14:tracePt t="73617" x="3370263" y="3151188"/>
          <p14:tracePt t="73634" x="3370263" y="3135313"/>
          <p14:tracePt t="73642" x="3370263" y="3127375"/>
          <p14:tracePt t="73668" x="3370263" y="3109913"/>
          <p14:tracePt t="73693" x="3370263" y="3101975"/>
          <p14:tracePt t="73856" x="3370263" y="3109913"/>
          <p14:tracePt t="73905" x="3370263" y="3127375"/>
          <p14:tracePt t="73913" x="3354388" y="3127375"/>
          <p14:tracePt t="73922" x="3354388" y="3135313"/>
          <p14:tracePt t="73930" x="3354388" y="3151188"/>
          <p14:tracePt t="73947" x="3354388" y="3159125"/>
          <p14:tracePt t="73955" x="3354388" y="3175000"/>
          <p14:tracePt t="73963" x="3354388" y="3182938"/>
          <p14:tracePt t="73971" x="3354388" y="3206750"/>
          <p14:tracePt t="73980" x="3354388" y="3224213"/>
          <p14:tracePt t="73997" x="3354388" y="3232150"/>
          <p14:tracePt t="74005" x="3354388" y="3248025"/>
          <p14:tracePt t="74013" x="3354388" y="3255963"/>
          <p14:tracePt t="74022" x="3354388" y="3271838"/>
          <p14:tracePt t="74030" x="3354388" y="3279775"/>
          <p14:tracePt t="74047" x="3354388" y="3295650"/>
          <p14:tracePt t="74055" x="3354388" y="3303588"/>
          <p14:tracePt t="74072" x="3354388" y="3319463"/>
          <p14:tracePt t="74097" x="3354388" y="3328988"/>
          <p14:tracePt t="74113" x="3370263" y="3328988"/>
          <p14:tracePt t="74122" x="3370263" y="3344863"/>
          <p14:tracePt t="74149" x="3378200" y="3344863"/>
          <p14:tracePt t="74345" x="3370263" y="3344863"/>
          <p14:tracePt t="74353" x="3354388" y="3344863"/>
          <p14:tracePt t="74369" x="3346450" y="3344863"/>
          <p14:tracePt t="74377" x="3330575" y="3352800"/>
          <p14:tracePt t="75399" x="3378200" y="3271838"/>
          <p14:tracePt t="75500" x="3394075" y="3271838"/>
          <p14:tracePt t="75530" x="3402013" y="3255963"/>
          <p14:tracePt t="75538" x="3419475" y="3255963"/>
          <p14:tracePt t="75551" x="3427413" y="3255963"/>
          <p14:tracePt t="75559" x="3443288" y="3248025"/>
          <p14:tracePt t="75567" x="3451225" y="3248025"/>
          <p14:tracePt t="75576" x="3467100" y="3248025"/>
          <p14:tracePt t="75584" x="3475038" y="3232150"/>
          <p14:tracePt t="75592" x="3490913" y="3232150"/>
          <p14:tracePt t="75601" x="3490913" y="3224213"/>
          <p14:tracePt t="75609" x="3498850" y="3224213"/>
          <p14:tracePt t="75617" x="3516313" y="3224213"/>
          <p14:tracePt t="75626" x="3516313" y="3206750"/>
          <p14:tracePt t="75634" x="3524250" y="3206750"/>
          <p14:tracePt t="75659" x="3540125" y="3206750"/>
          <p14:tracePt t="75679" x="3540125" y="3198813"/>
          <p14:tracePt t="75867" x="3548063" y="3198813"/>
          <p14:tracePt t="75891" x="3563938" y="3198813"/>
          <p14:tracePt t="75922" x="3571875" y="3198813"/>
          <p14:tracePt t="75930" x="3571875" y="3182938"/>
          <p14:tracePt t="75934" x="3587750" y="3182938"/>
          <p14:tracePt t="75951" x="3595688" y="3182938"/>
          <p14:tracePt t="75967" x="3613150" y="3175000"/>
          <p14:tracePt t="75984" x="3621088" y="3175000"/>
          <p14:tracePt t="76005" x="3636963" y="3175000"/>
          <p14:tracePt t="76013" x="3636963" y="3159125"/>
          <p14:tracePt t="76029" x="3644900" y="3159125"/>
          <p14:tracePt t="76046" x="3660775" y="3151188"/>
          <p14:tracePt t="76068" x="3660775" y="3135313"/>
          <p14:tracePt t="76084" x="3668713" y="3127375"/>
          <p14:tracePt t="76096" x="3668713" y="3109913"/>
          <p14:tracePt t="76113" x="3684588" y="3101975"/>
          <p14:tracePt t="76121" x="3684588" y="3086100"/>
          <p14:tracePt t="76138" x="3684588" y="3078163"/>
          <p14:tracePt t="76147" x="3684588" y="3062288"/>
          <p14:tracePt t="76155" x="3684588" y="3054350"/>
          <p14:tracePt t="76163" x="3684588" y="3038475"/>
          <p14:tracePt t="76180" x="3684588" y="3030538"/>
          <p14:tracePt t="76188" x="3668713" y="3014663"/>
          <p14:tracePt t="76205" x="3660775" y="3005138"/>
          <p14:tracePt t="76213" x="3660775" y="2989263"/>
          <p14:tracePt t="76221" x="3644900" y="2989263"/>
          <p14:tracePt t="76230" x="3636963" y="2981325"/>
          <p14:tracePt t="76238" x="3636963" y="2965450"/>
          <p14:tracePt t="76247" x="3621088" y="2965450"/>
          <p14:tracePt t="76255" x="3595688" y="2957513"/>
          <p14:tracePt t="76263" x="3587750" y="2957513"/>
          <p14:tracePt t="76272" x="3571875" y="2941638"/>
          <p14:tracePt t="76280" x="3563938" y="2933700"/>
          <p14:tracePt t="76288" x="3540125" y="2933700"/>
          <p14:tracePt t="76296" x="3516313" y="2917825"/>
          <p14:tracePt t="76305" x="3498850" y="2917825"/>
          <p14:tracePt t="76313" x="3490913" y="2917825"/>
          <p14:tracePt t="76322" x="3467100" y="2909888"/>
          <p14:tracePt t="76330" x="3451225" y="2909888"/>
          <p14:tracePt t="76338" x="3443288" y="2909888"/>
          <p14:tracePt t="76347" x="3427413" y="2909888"/>
          <p14:tracePt t="76355" x="3394075" y="2909888"/>
          <p14:tracePt t="76371" x="3370263" y="2909888"/>
          <p14:tracePt t="76380" x="3346450" y="2909888"/>
          <p14:tracePt t="76388" x="3330575" y="2909888"/>
          <p14:tracePt t="76396" x="3322638" y="2909888"/>
          <p14:tracePt t="76405" x="3297238" y="2909888"/>
          <p14:tracePt t="76413" x="3281363" y="2909888"/>
          <p14:tracePt t="77445" x="3201988" y="3328988"/>
          <p14:tracePt t="78384" x="3201988" y="3344863"/>
          <p14:tracePt t="78392" x="3201988" y="3352800"/>
          <p14:tracePt t="78398" x="3201988" y="3368675"/>
          <p14:tracePt t="78406" x="3201988" y="3376613"/>
          <p14:tracePt t="78414" x="3201988" y="3400425"/>
          <p14:tracePt t="78423" x="3201988" y="3416300"/>
          <p14:tracePt t="78431" x="3201988" y="3441700"/>
          <p14:tracePt t="78439" x="3201988" y="3457575"/>
          <p14:tracePt t="78447" x="3201988" y="3481388"/>
          <p14:tracePt t="79484" x="3595688" y="3135313"/>
          <p14:tracePt t="79493" x="3621088" y="3127375"/>
          <p14:tracePt t="79500" x="3644900" y="3109913"/>
          <p14:tracePt t="79508" x="3660775" y="3109913"/>
          <p14:tracePt t="79516" x="3668713" y="3101975"/>
          <p14:tracePt t="79524" x="3692525" y="3086100"/>
          <p14:tracePt t="79531" x="3717925" y="3086100"/>
          <p14:tracePt t="79539" x="3741738" y="3086100"/>
          <p14:tracePt t="79548" x="3765550" y="3078163"/>
          <p14:tracePt t="79555" x="3789363" y="3078163"/>
          <p14:tracePt t="79564" x="3814763" y="3078163"/>
          <p14:tracePt t="79572" x="3830638" y="3078163"/>
          <p14:tracePt t="79580" x="3854450" y="3062288"/>
          <p14:tracePt t="79589" x="3862388" y="3062288"/>
          <p14:tracePt t="79597" x="3878263" y="3062288"/>
          <p14:tracePt t="79605" x="3886200" y="3062288"/>
          <p14:tracePt t="79614" x="3902075" y="3062288"/>
          <p14:tracePt t="79622" x="3910013" y="3062288"/>
          <p14:tracePt t="79638" x="3927475" y="3062288"/>
          <p14:tracePt t="79655" x="3935413" y="3062288"/>
          <p14:tracePt t="80010" x="3927475" y="3062288"/>
          <p14:tracePt t="80018" x="3902075" y="3078163"/>
          <p14:tracePt t="80026" x="3862388" y="3086100"/>
          <p14:tracePt t="80034" x="3854450" y="3101975"/>
          <p14:tracePt t="80043" x="3830638" y="3101975"/>
          <p14:tracePt t="80051" x="3789363" y="3109913"/>
          <p14:tracePt t="80059" x="3765550" y="3127375"/>
          <p14:tracePt t="80068" x="3741738" y="3127375"/>
          <p14:tracePt t="80076" x="3733800" y="3127375"/>
          <p14:tracePt t="80084" x="3717925" y="3135313"/>
          <p14:tracePt t="80092" x="3709988" y="3135313"/>
          <p14:tracePt t="80101" x="3692525" y="3135313"/>
          <p14:tracePt t="80126" x="3684588" y="3135313"/>
          <p14:tracePt t="80263" x="3692525" y="3135313"/>
          <p14:tracePt t="80272" x="3709988" y="3127375"/>
          <p14:tracePt t="80280" x="3717925" y="3127375"/>
          <p14:tracePt t="80288" x="3733800" y="3127375"/>
          <p14:tracePt t="80305" x="3741738" y="3127375"/>
          <p14:tracePt t="80313" x="3757613" y="3127375"/>
          <p14:tracePt t="80322" x="3765550" y="3127375"/>
          <p14:tracePt t="80338" x="3781425" y="3127375"/>
          <p14:tracePt t="80355" x="3789363" y="3127375"/>
          <p14:tracePt t="80368" x="3805238" y="3127375"/>
          <p14:tracePt t="80376" x="3814763" y="3127375"/>
          <p14:tracePt t="80384" x="3838575" y="3127375"/>
          <p14:tracePt t="80393" x="3854450" y="3127375"/>
          <p14:tracePt t="80401" x="3862388" y="3127375"/>
          <p14:tracePt t="80409" x="3878263" y="3127375"/>
          <p14:tracePt t="80418" x="3886200" y="3127375"/>
          <p14:tracePt t="80426" x="3910013" y="3127375"/>
          <p14:tracePt t="80443" x="3927475" y="3127375"/>
          <p14:tracePt t="80451" x="3935413" y="3127375"/>
          <p14:tracePt t="80467" x="3951288" y="3127375"/>
          <p14:tracePt t="80484" x="3951288" y="3109913"/>
          <p14:tracePt t="80493" x="3959225" y="3101975"/>
          <p14:tracePt t="80505" x="3959225" y="3078163"/>
          <p14:tracePt t="81538" x="3184525" y="2700338"/>
          <p14:tracePt t="82102" x="3184525" y="2724150"/>
          <p14:tracePt t="82110" x="3184525" y="2747963"/>
          <p14:tracePt t="82118" x="3184525" y="2787650"/>
          <p14:tracePt t="82126" x="3184525" y="2836863"/>
          <p14:tracePt t="82134" x="3176588" y="2868613"/>
          <p14:tracePt t="82143" x="3176588" y="2909888"/>
          <p14:tracePt t="82151" x="3176588" y="2933700"/>
          <p14:tracePt t="82159" x="3160713" y="2965450"/>
          <p14:tracePt t="82167" x="3160713" y="2989263"/>
          <p14:tracePt t="82176" x="3160713" y="3030538"/>
          <p14:tracePt t="82184" x="3160713" y="3054350"/>
          <p14:tracePt t="82193" x="3152775" y="3086100"/>
          <p14:tracePt t="82201" x="3152775" y="3101975"/>
          <p14:tracePt t="82209" x="3152775" y="3127375"/>
          <p14:tracePt t="82217" x="3152775" y="3151188"/>
          <p14:tracePt t="82226" x="3152775" y="3159125"/>
          <p14:tracePt t="82234" x="3152775" y="3182938"/>
          <p14:tracePt t="82242" x="3152775" y="3198813"/>
          <p14:tracePt t="82251" x="3160713" y="3224213"/>
          <p14:tracePt t="82259" x="3160713" y="3232150"/>
          <p14:tracePt t="82267" x="3176588" y="3232150"/>
          <p14:tracePt t="82276" x="3176588" y="3248025"/>
          <p14:tracePt t="82284" x="3176588" y="3255963"/>
          <p14:tracePt t="82301" x="3184525" y="3271838"/>
          <p14:tracePt t="82326" x="3184525" y="3279775"/>
          <p14:tracePt t="82509" x="3201988" y="3271838"/>
          <p14:tracePt t="82526" x="3201988" y="3255963"/>
          <p14:tracePt t="82534" x="3209925" y="3255963"/>
          <p14:tracePt t="82542" x="3209925" y="3248025"/>
          <p14:tracePt t="83576" x="3297238" y="2917825"/>
          <p14:tracePt t="84796" x="3394075" y="2933700"/>
          <p14:tracePt t="84804" x="3571875" y="3014663"/>
          <p14:tracePt t="84812" x="3830638" y="3109913"/>
          <p14:tracePt t="84820" x="4137025" y="3248025"/>
          <p14:tracePt t="85841" x="9788525" y="2941638"/>
          <p14:tracePt t="85853" x="9740900" y="2909888"/>
          <p14:tracePt t="85855" x="9636125" y="2868613"/>
          <p14:tracePt t="85868" x="9571038" y="2860675"/>
          <p14:tracePt t="85876" x="9498013" y="2836863"/>
          <p14:tracePt t="85884" x="9426575" y="2820988"/>
          <p14:tracePt t="85892" x="9305925" y="2813050"/>
          <p14:tracePt t="85901" x="9256713" y="2813050"/>
          <p14:tracePt t="85909" x="9104313" y="2797175"/>
          <p14:tracePt t="85917" x="9007475" y="2797175"/>
          <p14:tracePt t="85926" x="8958263" y="2797175"/>
          <p14:tracePt t="85934" x="8845550" y="2797175"/>
          <p14:tracePt t="85942" x="8740775" y="2797175"/>
          <p14:tracePt t="85951" x="8651875" y="2797175"/>
          <p14:tracePt t="85959" x="8570913" y="2820988"/>
          <p14:tracePt t="85967" x="8474075" y="2844800"/>
          <p14:tracePt t="85976" x="8402638" y="2884488"/>
          <p14:tracePt t="85984" x="8281988" y="2941638"/>
          <p14:tracePt t="85992" x="8135938" y="3078163"/>
          <p14:tracePt t="86001" x="8070850" y="3151188"/>
          <p14:tracePt t="86009" x="8031163" y="3182938"/>
          <p14:tracePt t="86017" x="7983538" y="3279775"/>
          <p14:tracePt t="86025" x="7950200" y="3368675"/>
          <p14:tracePt t="86034" x="7886700" y="3538538"/>
          <p14:tracePt t="86042" x="7878763" y="3586163"/>
          <p14:tracePt t="86051" x="7878763" y="3698875"/>
          <p14:tracePt t="86059" x="7861300" y="3795713"/>
          <p14:tracePt t="86067" x="7861300" y="3876675"/>
          <p14:tracePt t="86076" x="7861300" y="3973513"/>
          <p14:tracePt t="86084" x="7878763" y="4070350"/>
          <p14:tracePt t="86092" x="7902575" y="4141788"/>
          <p14:tracePt t="86101" x="7934325" y="4238625"/>
          <p14:tracePt t="86109" x="7974013" y="4327525"/>
          <p14:tracePt t="86117" x="8007350" y="4400550"/>
          <p14:tracePt t="86125" x="8047038" y="4456113"/>
          <p14:tracePt t="86134" x="8096250" y="4521200"/>
          <p14:tracePt t="86143" x="8135938" y="4576763"/>
          <p14:tracePt t="86151" x="8185150" y="4625975"/>
          <p14:tracePt t="86159" x="8216900" y="4665663"/>
          <p14:tracePt t="86168" x="8264525" y="4699000"/>
          <p14:tracePt t="86176" x="8305800" y="4722813"/>
          <p14:tracePt t="86184" x="8353425" y="4762500"/>
          <p14:tracePt t="86193" x="8410575" y="4786313"/>
          <p14:tracePt t="86201" x="8450263" y="4811713"/>
          <p14:tracePt t="86210" x="8499475" y="4819650"/>
          <p14:tracePt t="86218" x="8531225" y="4835525"/>
          <p14:tracePt t="86226" x="8555038" y="4843463"/>
          <p14:tracePt t="86235" x="8628063" y="4859338"/>
          <p14:tracePt t="86243" x="8675688" y="4859338"/>
          <p14:tracePt t="86251" x="8716963" y="4867275"/>
          <p14:tracePt t="86260" x="8772525" y="4867275"/>
          <p14:tracePt t="86268" x="8821738" y="4867275"/>
          <p14:tracePt t="86277" x="8869363" y="4867275"/>
          <p14:tracePt t="86285" x="8934450" y="4867275"/>
          <p14:tracePt t="86293" x="9063038" y="4843463"/>
          <p14:tracePt t="86301" x="9128125" y="4835525"/>
          <p14:tracePt t="86310" x="9183688" y="4811713"/>
          <p14:tracePt t="86318" x="9232900" y="4794250"/>
          <p14:tracePt t="86327" x="9297988" y="4762500"/>
          <p14:tracePt t="86335" x="9353550" y="4738688"/>
          <p14:tracePt t="86343" x="9402763" y="4699000"/>
          <p14:tracePt t="86351" x="9450388" y="4665663"/>
          <p14:tracePt t="86360" x="9515475" y="4641850"/>
          <p14:tracePt t="86368" x="9563100" y="4594225"/>
          <p14:tracePt t="86377" x="9594850" y="4552950"/>
          <p14:tracePt t="86385" x="9644063" y="4505325"/>
          <p14:tracePt t="86393" x="9683750" y="4471988"/>
          <p14:tracePt t="86402" x="9717088" y="4424363"/>
          <p14:tracePt t="86410" x="9740900" y="4384675"/>
          <p14:tracePt t="86418" x="9764713" y="4335463"/>
          <p14:tracePt t="86426" x="9788525" y="4303713"/>
          <p14:tracePt t="86435" x="9813925" y="4254500"/>
          <p14:tracePt t="86443" x="9829800" y="4214813"/>
          <p14:tracePt t="86451" x="9837738" y="4183063"/>
          <p14:tracePt t="86460" x="9853613" y="4133850"/>
          <p14:tracePt t="86468" x="9861550" y="4086225"/>
          <p14:tracePt t="86476" x="9861550" y="4037013"/>
          <p14:tracePt t="86485" x="9861550" y="3989388"/>
          <p14:tracePt t="86493" x="9861550" y="3948113"/>
          <p14:tracePt t="86501" x="9861550" y="3892550"/>
          <p14:tracePt t="86510" x="9861550" y="3843338"/>
          <p14:tracePt t="86518" x="9861550" y="3795713"/>
          <p14:tracePt t="86527" x="9853613" y="3730625"/>
          <p14:tracePt t="86535" x="9813925" y="3675063"/>
          <p14:tracePt t="86543" x="9788525" y="3625850"/>
          <p14:tracePt t="86551" x="9717088" y="3505200"/>
          <p14:tracePt t="86560" x="9683750" y="3465513"/>
          <p14:tracePt t="86568" x="9594850" y="3352800"/>
          <p14:tracePt t="86577" x="9523413" y="3271838"/>
          <p14:tracePt t="86585" x="9450388" y="3182938"/>
          <p14:tracePt t="86593" x="9418638" y="3151188"/>
          <p14:tracePt t="86601" x="9329738" y="3078163"/>
          <p14:tracePt t="86610" x="9272588" y="3014663"/>
          <p14:tracePt t="86618" x="9209088" y="2957513"/>
          <p14:tracePt t="86627" x="9151938" y="2909888"/>
          <p14:tracePt t="86635" x="9063038" y="2860675"/>
          <p14:tracePt t="86643" x="8990013" y="2813050"/>
          <p14:tracePt t="86652" x="8966200" y="2797175"/>
          <p14:tracePt t="86660" x="8934450" y="2787650"/>
          <p14:tracePt t="86668" x="8894763" y="2771775"/>
          <p14:tracePt t="86677" x="8845550" y="2763838"/>
          <p14:tracePt t="86686" x="8813800" y="2763838"/>
          <p14:tracePt t="86694" x="8772525" y="2763838"/>
          <p14:tracePt t="86703" x="8740775" y="2763838"/>
          <p14:tracePt t="86710" x="8693150" y="2763838"/>
          <p14:tracePt t="86719" x="8643938" y="2771775"/>
          <p14:tracePt t="86727" x="8596313" y="2787650"/>
          <p14:tracePt t="86735" x="8531225" y="2813050"/>
          <p14:tracePt t="86744" x="8499475" y="2836863"/>
          <p14:tracePt t="86752" x="8434388" y="2860675"/>
          <p14:tracePt t="86761" x="8402638" y="2892425"/>
          <p14:tracePt t="86769" x="8377238" y="2909888"/>
          <p14:tracePt t="86777" x="8353425" y="2933700"/>
          <p14:tracePt t="86785" x="8313738" y="2965450"/>
          <p14:tracePt t="86794" x="8281988" y="3005138"/>
          <p14:tracePt t="86802" x="8256588" y="3038475"/>
          <p14:tracePt t="86811" x="8240713" y="3062288"/>
          <p14:tracePt t="86819" x="8232775" y="3101975"/>
          <p14:tracePt t="86827" x="8216900" y="3127375"/>
          <p14:tracePt t="86836" x="8208963" y="3159125"/>
          <p14:tracePt t="86844" x="8193088" y="3198813"/>
          <p14:tracePt t="86852" x="8193088" y="3224213"/>
          <p14:tracePt t="86860" x="8167688" y="3279775"/>
          <p14:tracePt t="87881" x="9813925" y="5430838"/>
          <p14:tracePt t="87894" x="9853613" y="5480050"/>
          <p14:tracePt t="87897" x="9885363" y="5503863"/>
          <p14:tracePt t="87905" x="9926638" y="5527675"/>
          <p14:tracePt t="87913" x="9974263" y="5561013"/>
          <p14:tracePt t="87921" x="10031413" y="5584825"/>
          <p14:tracePt t="87930" x="10094913" y="5600700"/>
          <p14:tracePt t="87937" x="10152063" y="5624513"/>
          <p14:tracePt t="87946" x="10233025" y="5632450"/>
          <p14:tracePt t="87954" x="10304463" y="5632450"/>
          <p14:tracePt t="87962" x="10385425" y="5649913"/>
          <p14:tracePt t="87970" x="10458450" y="5649913"/>
          <p14:tracePt t="87978" x="10531475" y="5649913"/>
          <p14:tracePt t="87986" x="10594975" y="5649913"/>
          <p14:tracePt t="88001" x="10668000" y="5649913"/>
          <p14:tracePt t="88010" x="10741025" y="5624513"/>
          <p14:tracePt t="88018" x="10812463" y="5584825"/>
          <p14:tracePt t="88027" x="10869613" y="5553075"/>
          <p14:tracePt t="88035" x="10934700" y="5511800"/>
          <p14:tracePt t="88043" x="10982325" y="5480050"/>
          <p14:tracePt t="88051" x="11039475" y="5430838"/>
          <p14:tracePt t="88060" x="11102975" y="5367338"/>
          <p14:tracePt t="88068" x="11136313" y="5318125"/>
          <p14:tracePt t="88076" x="11176000" y="5246688"/>
          <p14:tracePt t="88085" x="11207750" y="5189538"/>
          <p14:tracePt t="88093" x="11256963" y="5060950"/>
          <p14:tracePt t="88101" x="11256963" y="5003800"/>
          <p14:tracePt t="88110" x="11272838" y="4932363"/>
          <p14:tracePt t="88118" x="11272838" y="4867275"/>
          <p14:tracePt t="88126" x="11272838" y="4811713"/>
          <p14:tracePt t="88135" x="11272838" y="4738688"/>
          <p14:tracePt t="88143" x="11272838" y="4689475"/>
          <p14:tracePt t="88151" x="11256963" y="4641850"/>
          <p14:tracePt t="88160" x="11233150" y="4594225"/>
          <p14:tracePt t="88168" x="11207750" y="4545013"/>
          <p14:tracePt t="88177" x="11176000" y="4479925"/>
          <p14:tracePt t="88185" x="11136313" y="4432300"/>
          <p14:tracePt t="88193" x="11102975" y="4384675"/>
          <p14:tracePt t="88201" x="11063288" y="4335463"/>
          <p14:tracePt t="88210" x="11031538" y="4287838"/>
          <p14:tracePt t="88218" x="10990263" y="4238625"/>
          <p14:tracePt t="88226" x="10958513" y="4206875"/>
          <p14:tracePt t="88234" x="10917238" y="4157663"/>
          <p14:tracePt t="88243" x="10885488" y="4117975"/>
          <p14:tracePt t="88251" x="10845800" y="4070350"/>
          <p14:tracePt t="88259" x="10812463" y="4021138"/>
          <p14:tracePt t="88268" x="10725150" y="3924300"/>
          <p14:tracePt t="88277" x="10675938" y="3852863"/>
          <p14:tracePt t="88285" x="10620375" y="3779838"/>
          <p14:tracePt t="88293" x="10547350" y="3683000"/>
          <p14:tracePt t="88301" x="10506075" y="3633788"/>
          <p14:tracePt t="88310" x="10434638" y="3554413"/>
          <p14:tracePt t="88318" x="10385425" y="3481388"/>
          <p14:tracePt t="88326" x="10329863" y="3392488"/>
          <p14:tracePt t="88335" x="10288588" y="3344863"/>
          <p14:tracePt t="88343" x="10264775" y="3319463"/>
          <p14:tracePt t="88351" x="10233025" y="3271838"/>
          <p14:tracePt t="88360" x="10207625" y="3232150"/>
          <p14:tracePt t="88368" x="10183813" y="3198813"/>
          <p14:tracePt t="88377" x="10144125" y="3151188"/>
          <p14:tracePt t="88385" x="10079038" y="3101975"/>
          <p14:tracePt t="88393" x="10023475" y="3062288"/>
          <p14:tracePt t="88402" x="9950450" y="3030538"/>
          <p14:tracePt t="88410" x="9861550" y="3005138"/>
          <p14:tracePt t="88418" x="9756775" y="2965450"/>
          <p14:tracePt t="88427" x="9636125" y="2957513"/>
          <p14:tracePt t="88435" x="9523413" y="2933700"/>
          <p14:tracePt t="88443" x="9466263" y="2933700"/>
          <p14:tracePt t="88451" x="9345613" y="2917825"/>
          <p14:tracePt t="88460" x="9232900" y="2917825"/>
          <p14:tracePt t="88468" x="9136063" y="2917825"/>
          <p14:tracePt t="88476" x="9078913" y="2917825"/>
          <p14:tracePt t="88485" x="9007475" y="2917825"/>
          <p14:tracePt t="88493" x="8942388" y="2933700"/>
          <p14:tracePt t="88501" x="8885238" y="2957513"/>
          <p14:tracePt t="88510" x="8837613" y="2981325"/>
          <p14:tracePt t="88518" x="8789988" y="3014663"/>
          <p14:tracePt t="88527" x="8724900" y="3054350"/>
          <p14:tracePt t="88535" x="8675688" y="3086100"/>
          <p14:tracePt t="88543" x="8643938" y="3151188"/>
          <p14:tracePt t="88552" x="8578850" y="3198813"/>
          <p14:tracePt t="88560" x="8547100" y="3255963"/>
          <p14:tracePt t="88569" x="8499475" y="3319463"/>
          <p14:tracePt t="88577" x="8450263" y="3392488"/>
          <p14:tracePt t="88585" x="8410575" y="3481388"/>
          <p14:tracePt t="88594" x="8386763" y="3554413"/>
          <p14:tracePt t="88602" x="8377238" y="3625850"/>
          <p14:tracePt t="88610" x="8353425" y="3698875"/>
          <p14:tracePt t="88619" x="8337550" y="3771900"/>
          <p14:tracePt t="88627" x="8337550" y="3827463"/>
          <p14:tracePt t="88636" x="8329613" y="3900488"/>
          <p14:tracePt t="88644" x="8329613" y="3965575"/>
          <p14:tracePt t="88652" x="8329613" y="4021138"/>
          <p14:tracePt t="88661" x="8329613" y="4094163"/>
          <p14:tracePt t="88669" x="8329613" y="4165600"/>
          <p14:tracePt t="88678" x="8329613" y="4254500"/>
          <p14:tracePt t="88686" x="8329613" y="4327525"/>
          <p14:tracePt t="88694" x="8329613" y="4408488"/>
          <p14:tracePt t="88703" x="8361363" y="4568825"/>
          <p14:tracePt t="88712" x="8386763" y="4641850"/>
          <p14:tracePt t="88720" x="8410575" y="4714875"/>
          <p14:tracePt t="88729" x="8434388" y="4770438"/>
          <p14:tracePt t="88737" x="8458200" y="4835525"/>
          <p14:tracePt t="88745" x="8499475" y="4883150"/>
          <p14:tracePt t="88753" x="8531225" y="4932363"/>
          <p14:tracePt t="88762" x="8570913" y="4979988"/>
          <p14:tracePt t="88770" x="8604250" y="5029200"/>
          <p14:tracePt t="88778" x="8643938" y="5060950"/>
          <p14:tracePt t="88786" x="8693150" y="5084763"/>
          <p14:tracePt t="88795" x="8724900" y="5126038"/>
          <p14:tracePt t="88803" x="8764588" y="5149850"/>
          <p14:tracePt t="88811" x="8813800" y="5173663"/>
          <p14:tracePt t="88819" x="8861425" y="5189538"/>
          <p14:tracePt t="88828" x="8918575" y="5213350"/>
          <p14:tracePt t="88835" x="8966200" y="5221288"/>
          <p14:tracePt t="88843" x="9031288" y="5238750"/>
          <p14:tracePt t="88852" x="9104313" y="5246688"/>
          <p14:tracePt t="88860" x="9159875" y="5246688"/>
          <p14:tracePt t="88868" x="9232900" y="5262563"/>
          <p14:tracePt t="88877" x="9305925" y="5262563"/>
          <p14:tracePt t="88885" x="9393238" y="5262563"/>
          <p14:tracePt t="88894" x="9523413" y="5262563"/>
          <p14:tracePt t="89915" x="8821738" y="2836863"/>
          <p14:tracePt t="90038" x="8821738" y="2820988"/>
          <p14:tracePt t="90061" x="8813800" y="2820988"/>
          <p14:tracePt t="90127" x="8813800" y="2813050"/>
          <p14:tracePt t="92821" x="8797925" y="2836863"/>
          <p14:tracePt t="92830" x="8789988" y="2868613"/>
          <p14:tracePt t="92837" x="8764588" y="2909888"/>
          <p14:tracePt t="92845" x="8740775" y="2965450"/>
          <p14:tracePt t="92853" x="8716963" y="3014663"/>
          <p14:tracePt t="92861" x="8693150" y="3078163"/>
          <p14:tracePt t="92870" x="8667750" y="3135313"/>
          <p14:tracePt t="92878" x="8651875" y="3198813"/>
          <p14:tracePt t="92886" x="8628063" y="3255963"/>
          <p14:tracePt t="92894" x="8604250" y="3319463"/>
          <p14:tracePt t="92902" x="8596313" y="3376613"/>
          <p14:tracePt t="92910" x="8570913" y="3433763"/>
          <p14:tracePt t="92918" x="8555038" y="3481388"/>
          <p14:tracePt t="92926" x="8547100" y="3529013"/>
          <p14:tracePt t="92943" x="8523288" y="3625850"/>
          <p14:tracePt t="92951" x="8507413" y="3633788"/>
          <p14:tracePt t="92959" x="8499475" y="3659188"/>
          <p14:tracePt t="92967" x="8499475" y="3698875"/>
          <p14:tracePt t="92976" x="8482013" y="3722688"/>
          <p14:tracePt t="92984" x="8482013" y="3730625"/>
          <p14:tracePt t="92992" x="8474075" y="3756025"/>
          <p14:tracePt t="93001" x="8474075" y="3771900"/>
          <p14:tracePt t="93009" x="8458200" y="3779838"/>
          <p14:tracePt t="93018" x="8458200" y="3795713"/>
          <p14:tracePt t="93026" x="8450263" y="3803650"/>
          <p14:tracePt t="93034" x="8450263" y="3819525"/>
          <p14:tracePt t="93042" x="8450263" y="3827463"/>
          <p14:tracePt t="93051" x="8434388" y="3827463"/>
          <p14:tracePt t="93059" x="8434388" y="3843338"/>
          <p14:tracePt t="93067" x="8426450" y="3852863"/>
          <p14:tracePt t="93092" x="8426450" y="3868738"/>
          <p14:tracePt t="93105" x="8410575" y="3868738"/>
          <p14:tracePt t="93122" x="8410575" y="3876675"/>
          <p14:tracePt t="93155" x="8402638" y="3876675"/>
          <p14:tracePt t="93163" x="8402638" y="3892550"/>
          <p14:tracePt t="93179" x="8386763" y="3900488"/>
          <p14:tracePt t="93195" x="8377238" y="3900488"/>
          <p14:tracePt t="93203" x="8377238" y="3916363"/>
          <p14:tracePt t="93211" x="8361363" y="3916363"/>
          <p14:tracePt t="93220" x="8361363" y="3924300"/>
          <p14:tracePt t="93227" x="8353425" y="3940175"/>
          <p14:tracePt t="93242" x="8353425" y="3948113"/>
          <p14:tracePt t="93251" x="8337550" y="3965575"/>
          <p14:tracePt t="93259" x="8337550" y="3973513"/>
          <p14:tracePt t="93267" x="8329613" y="3989388"/>
          <p14:tracePt t="93276" x="8329613" y="4021138"/>
          <p14:tracePt t="93284" x="8313738" y="4044950"/>
          <p14:tracePt t="93293" x="8313738" y="4060825"/>
          <p14:tracePt t="93301" x="8305800" y="4110038"/>
          <p14:tracePt t="93309" x="8289925" y="4141788"/>
          <p14:tracePt t="93318" x="8281988" y="4206875"/>
          <p14:tracePt t="93326" x="8264525" y="4238625"/>
          <p14:tracePt t="93334" x="8264525" y="4287838"/>
          <p14:tracePt t="93342" x="8264525" y="4335463"/>
          <p14:tracePt t="93351" x="8256588" y="4375150"/>
          <p14:tracePt t="93359" x="8256588" y="4400550"/>
          <p14:tracePt t="93367" x="8256588" y="4432300"/>
          <p14:tracePt t="93376" x="8256588" y="4456113"/>
          <p14:tracePt t="93384" x="8256588" y="4497388"/>
          <p14:tracePt t="93392" x="8256588" y="4529138"/>
          <p14:tracePt t="93401" x="8256588" y="4552950"/>
          <p14:tracePt t="93409" x="8256588" y="4594225"/>
          <p14:tracePt t="93417" x="8256588" y="4602163"/>
          <p14:tracePt t="93426" x="8256588" y="4625975"/>
          <p14:tracePt t="93434" x="8264525" y="4649788"/>
          <p14:tracePt t="93442" x="8281988" y="4665663"/>
          <p14:tracePt t="93451" x="8289925" y="4689475"/>
          <p14:tracePt t="93459" x="8305800" y="4689475"/>
          <p14:tracePt t="93467" x="8305800" y="4699000"/>
          <p14:tracePt t="93476" x="8313738" y="4714875"/>
          <p14:tracePt t="93484" x="8329613" y="4714875"/>
          <p14:tracePt t="93492" x="8353425" y="4714875"/>
          <p14:tracePt t="93501" x="8377238" y="4714875"/>
          <p14:tracePt t="93509" x="8386763" y="4714875"/>
          <p14:tracePt t="93517" x="8410575" y="4699000"/>
          <p14:tracePt t="93526" x="8434388" y="4665663"/>
          <p14:tracePt t="93534" x="8458200" y="4618038"/>
          <p14:tracePt t="93542" x="8482013" y="4568825"/>
          <p14:tracePt t="93551" x="8523288" y="4505325"/>
          <p14:tracePt t="93559" x="8531225" y="4448175"/>
          <p14:tracePt t="93567" x="8555038" y="4375150"/>
          <p14:tracePt t="93576" x="8570913" y="4351338"/>
          <p14:tracePt t="93584" x="8578850" y="4311650"/>
          <p14:tracePt t="93592" x="8596313" y="4279900"/>
          <p14:tracePt t="93601" x="8596313" y="4262438"/>
          <p14:tracePt t="93609" x="8604250" y="4238625"/>
          <p14:tracePt t="93659" x="8604250" y="4279900"/>
          <p14:tracePt t="93676" x="8604250" y="4335463"/>
          <p14:tracePt t="93684" x="8596313" y="4375150"/>
          <p14:tracePt t="93692" x="8578850" y="4424363"/>
          <p14:tracePt t="93701" x="8578850" y="4448175"/>
          <p14:tracePt t="93709" x="8555038" y="4497388"/>
          <p14:tracePt t="93717" x="8555038" y="4529138"/>
          <p14:tracePt t="93726" x="8547100" y="4568825"/>
          <p14:tracePt t="93734" x="8547100" y="4594225"/>
          <p14:tracePt t="93742" x="8531225" y="4618038"/>
          <p14:tracePt t="93751" x="8531225" y="4649788"/>
          <p14:tracePt t="93759" x="8523288" y="4673600"/>
          <p14:tracePt t="93767" x="8523288" y="4699000"/>
          <p14:tracePt t="93776" x="8523288" y="4714875"/>
          <p14:tracePt t="93784" x="8507413" y="4738688"/>
          <p14:tracePt t="93801" x="8507413" y="4746625"/>
          <p14:tracePt t="93809" x="8507413" y="4762500"/>
          <p14:tracePt t="93834" x="8507413" y="4770438"/>
          <p14:tracePt t="94034" x="8507413" y="4762500"/>
          <p14:tracePt t="125196" x="8499475" y="4762500"/>
          <p14:tracePt t="125204" x="8426450" y="4762500"/>
          <p14:tracePt t="125212" x="8337550" y="4762500"/>
          <p14:tracePt t="125220" x="8216900" y="4762500"/>
          <p14:tracePt t="125228" x="8080375" y="4762500"/>
          <p14:tracePt t="125236" x="7934325" y="4762500"/>
          <p14:tracePt t="125245" x="7789863" y="4786313"/>
          <p14:tracePt t="125253" x="7659688" y="4835525"/>
          <p14:tracePt t="125261" x="7523163" y="4883150"/>
          <p14:tracePt t="125269" x="7418388" y="4940300"/>
          <p14:tracePt t="125277" x="7281863" y="5013325"/>
          <p14:tracePt t="125285" x="7185025" y="5084763"/>
          <p14:tracePt t="125294" x="7088188" y="5173663"/>
          <p14:tracePt t="125302" x="7038975" y="5221288"/>
          <p14:tracePt t="125310" x="6894513" y="5367338"/>
          <p14:tracePt t="125318" x="6821488" y="5464175"/>
          <p14:tracePt t="125326" x="6797675" y="5511800"/>
          <p14:tracePt t="125335" x="6716713" y="5673725"/>
          <p14:tracePt t="125343" x="6677025" y="5778500"/>
          <p14:tracePt t="125352" x="6669088" y="5842000"/>
          <p14:tracePt t="125360" x="6669088" y="5922963"/>
          <p14:tracePt t="125368" x="6669088" y="6019800"/>
          <p14:tracePt t="125376" x="6669088" y="6108700"/>
          <p14:tracePt t="125385" x="6669088" y="6189663"/>
          <p14:tracePt t="125393" x="6700838" y="6326188"/>
          <p14:tracePt t="125401" x="6748463" y="6399213"/>
          <p14:tracePt t="125410" x="6813550" y="6478588"/>
          <p14:tracePt t="125418" x="6886575" y="6551613"/>
          <p14:tracePt t="125426" x="6918325" y="6600825"/>
          <p14:tracePt t="125434" x="6991350" y="6672263"/>
          <p14:tracePt t="125443" x="7064375" y="6721475"/>
          <p14:tracePt t="125451" x="7127875" y="6769100"/>
          <p14:tracePt t="125459" x="7200900" y="6792913"/>
          <p14:tracePt t="125468" x="7248525" y="6818313"/>
          <p14:tracePt t="125476" x="7297738" y="6818313"/>
          <p14:tracePt t="125484" x="7329488" y="6818313"/>
          <p14:tracePt t="125493" x="7370763" y="6818313"/>
          <p14:tracePt t="125501" x="7402513" y="6810375"/>
          <p14:tracePt t="125509" x="7426325" y="6769100"/>
          <p14:tracePt t="125518" x="7450138" y="6721475"/>
          <p14:tracePt t="125526" x="7475538" y="6624638"/>
          <p14:tracePt t="125534" x="7475538" y="6527800"/>
          <p14:tracePt t="125543" x="7475538" y="6407150"/>
          <p14:tracePt t="125551" x="7475538" y="6302375"/>
          <p14:tracePt t="125559" x="7450138" y="6164263"/>
          <p14:tracePt t="125568" x="7402513" y="6011863"/>
          <p14:tracePt t="125576" x="7329488" y="5867400"/>
          <p14:tracePt t="125584" x="7256463" y="5697538"/>
          <p14:tracePt t="125593" x="7159625" y="5535613"/>
          <p14:tracePt t="125601" x="7088188" y="5407025"/>
          <p14:tracePt t="125609" x="6991350" y="5262563"/>
          <p14:tracePt t="125618" x="6958013" y="5189538"/>
          <p14:tracePt t="125626" x="6894513" y="5076825"/>
          <p14:tracePt t="125635" x="6821488" y="4979988"/>
          <p14:tracePt t="125643" x="6773863" y="4883150"/>
          <p14:tracePt t="125651" x="6765925" y="4859338"/>
          <p14:tracePt t="125660" x="6700838" y="4762500"/>
          <p14:tracePt t="125668" x="6677025" y="4722813"/>
          <p14:tracePt t="125677" x="6669088" y="4699000"/>
          <p14:tracePt t="125685" x="6669088" y="4689475"/>
          <p14:tracePt t="125693" x="6651625" y="4673600"/>
          <p14:tracePt t="125702" x="6651625" y="4665663"/>
          <p14:tracePt t="125928" x="6596063" y="4665663"/>
          <p14:tracePt t="125937" x="6530975" y="4665663"/>
          <p14:tracePt t="125945" x="6337300" y="4665663"/>
          <p14:tracePt t="125953" x="6143625" y="4665663"/>
          <p14:tracePt t="125961" x="5934075" y="4665663"/>
          <p14:tracePt t="125969" x="5668963" y="4625975"/>
          <p14:tracePt t="125977" x="5540375" y="4618038"/>
          <p14:tracePt t="125985" x="5297488" y="4568825"/>
          <p14:tracePt t="126000" x="5080000" y="4529138"/>
          <p14:tracePt t="126009" x="4862513" y="4497388"/>
          <p14:tracePt t="126017" x="4789488" y="4479925"/>
          <p14:tracePt t="126026" x="4645025" y="4456113"/>
          <p14:tracePt t="126034" x="4524375" y="4448175"/>
          <p14:tracePt t="126043" x="4475163" y="4432300"/>
          <p14:tracePt t="126051" x="4338638" y="4408488"/>
          <p14:tracePt t="126059" x="4305300" y="4408488"/>
          <p14:tracePt t="126067" x="4265613" y="4400550"/>
          <p14:tracePt t="126076" x="4241800" y="4400550"/>
          <p14:tracePt t="126084" x="4217988" y="4400550"/>
          <p14:tracePt t="126092" x="4208463" y="4384675"/>
          <p14:tracePt t="126101" x="4192588" y="4375150"/>
          <p14:tracePt t="126109" x="4184650" y="4359275"/>
          <p14:tracePt t="126117" x="4168775" y="4351338"/>
          <p14:tracePt t="126126" x="4168775" y="4335463"/>
          <p14:tracePt t="126134" x="4168775" y="4311650"/>
          <p14:tracePt t="126142" x="4168775" y="4287838"/>
          <p14:tracePt t="126151" x="4168775" y="4254500"/>
          <p14:tracePt t="126159" x="4168775" y="4230688"/>
          <p14:tracePt t="126167" x="4192588" y="4191000"/>
          <p14:tracePt t="126176" x="4257675" y="4133850"/>
          <p14:tracePt t="126184" x="4330700" y="4070350"/>
          <p14:tracePt t="126192" x="4427538" y="4013200"/>
          <p14:tracePt t="126201" x="4548188" y="3948113"/>
          <p14:tracePt t="126210" x="4676775" y="3876675"/>
          <p14:tracePt t="126217" x="4846638" y="3803650"/>
          <p14:tracePt t="126226" x="5006975" y="3730625"/>
          <p14:tracePt t="127245" x="4556125" y="3198813"/>
          <p14:tracePt t="127259" x="4459288" y="3109913"/>
          <p14:tracePt t="127260" x="4378325" y="3054350"/>
          <p14:tracePt t="127269" x="4289425" y="3005138"/>
          <p14:tracePt t="127276" x="4217988" y="2965450"/>
          <p14:tracePt t="127284" x="4160838" y="2957513"/>
          <p14:tracePt t="127292" x="4087813" y="2957513"/>
          <p14:tracePt t="127300" x="4024313" y="2957513"/>
          <p14:tracePt t="127309" x="3959225" y="2957513"/>
          <p14:tracePt t="127317" x="3910013" y="2981325"/>
          <p14:tracePt t="127325" x="3862388" y="3014663"/>
          <p14:tracePt t="127334" x="3765550" y="3109913"/>
          <p14:tracePt t="127342" x="3717925" y="3182938"/>
          <p14:tracePt t="127351" x="3684588" y="3271838"/>
          <p14:tracePt t="127359" x="3644900" y="3376613"/>
          <p14:tracePt t="127367" x="3613150" y="3481388"/>
          <p14:tracePt t="127375" x="3595688" y="3602038"/>
          <p14:tracePt t="127384" x="3587750" y="3706813"/>
          <p14:tracePt t="127392" x="3587750" y="3771900"/>
          <p14:tracePt t="127400" x="3587750" y="3924300"/>
          <p14:tracePt t="127409" x="3613150" y="3973513"/>
          <p14:tracePt t="127417" x="3644900" y="4060825"/>
          <p14:tracePt t="127425" x="3692525" y="4133850"/>
          <p14:tracePt t="127434" x="3741738" y="4206875"/>
          <p14:tracePt t="127442" x="3805238" y="4238625"/>
          <p14:tracePt t="127451" x="3910013" y="4327525"/>
          <p14:tracePt t="127459" x="3951288" y="4335463"/>
          <p14:tracePt t="127476" x="4048125" y="4351338"/>
          <p14:tracePt t="127484" x="4111625" y="4359275"/>
          <p14:tracePt t="127492" x="4160838" y="4359275"/>
          <p14:tracePt t="127500" x="4217988" y="4359275"/>
          <p14:tracePt t="127509" x="4265613" y="4351338"/>
          <p14:tracePt t="127517" x="4330700" y="4335463"/>
          <p14:tracePt t="127525" x="4402138" y="4311650"/>
          <p14:tracePt t="127534" x="4451350" y="4279900"/>
          <p14:tracePt t="127542" x="4506913" y="4254500"/>
          <p14:tracePt t="127550" x="4556125" y="4214813"/>
          <p14:tracePt t="127559" x="4595813" y="4183063"/>
          <p14:tracePt t="127567" x="4619625" y="4157663"/>
          <p14:tracePt t="127575" x="4645025" y="4117975"/>
          <p14:tracePt t="127584" x="4652963" y="4070350"/>
          <p14:tracePt t="127592" x="4668838" y="4021138"/>
          <p14:tracePt t="127600" x="4668838" y="3973513"/>
          <p14:tracePt t="127609" x="4668838" y="3924300"/>
          <p14:tracePt t="127617" x="4668838" y="3868738"/>
          <p14:tracePt t="127625" x="4645025" y="3819525"/>
          <p14:tracePt t="127634" x="4619625" y="3771900"/>
          <p14:tracePt t="127642" x="4579938" y="3722688"/>
          <p14:tracePt t="127650" x="4556125" y="3683000"/>
          <p14:tracePt t="127659" x="4532313" y="3675063"/>
          <p14:tracePt t="127667" x="4506913" y="3633788"/>
          <p14:tracePt t="127675" x="4483100" y="3609975"/>
          <p14:tracePt t="127684" x="4475163" y="3586163"/>
          <p14:tracePt t="127692" x="4459288" y="3578225"/>
          <p14:tracePt t="127700" x="4435475" y="3562350"/>
          <p14:tracePt t="127709" x="4427538" y="3554413"/>
          <p14:tracePt t="127717" x="4427538" y="3538538"/>
          <p14:tracePt t="127725" x="4410075" y="3529013"/>
          <p14:tracePt t="127742" x="4402138" y="3513138"/>
          <p14:tracePt t="127809" x="4402138" y="3505200"/>
          <p14:tracePt t="127833" x="4427538" y="3489325"/>
          <p14:tracePt t="127842" x="4451350" y="3489325"/>
          <p14:tracePt t="127850" x="4483100" y="3489325"/>
          <p14:tracePt t="127858" x="4524375" y="3489325"/>
          <p14:tracePt t="127866" x="4572000" y="3489325"/>
          <p14:tracePt t="127874" x="4619625" y="3481388"/>
          <p14:tracePt t="127882" x="4668838" y="3481388"/>
          <p14:tracePt t="127890" x="4725988" y="3481388"/>
          <p14:tracePt t="127905" x="4741863" y="3465513"/>
          <p14:tracePt t="127913" x="4773613" y="3465513"/>
          <p14:tracePt t="127921" x="4813300" y="3465513"/>
          <p14:tracePt t="127930" x="4838700" y="3465513"/>
          <p14:tracePt t="127938" x="4862513" y="3457575"/>
          <p14:tracePt t="127955" x="4870450" y="3457575"/>
          <p14:tracePt t="127963" x="4886325" y="3457575"/>
          <p14:tracePt t="127972" x="4886325" y="3433763"/>
          <p14:tracePt t="127980" x="4886325" y="3416300"/>
          <p14:tracePt t="127988" x="4886325" y="3392488"/>
          <p14:tracePt t="127997" x="4886325" y="3376613"/>
          <p14:tracePt t="128005" x="4846638" y="3328988"/>
          <p14:tracePt t="128013" x="4813300" y="3295650"/>
          <p14:tracePt t="128021" x="4773613" y="3248025"/>
          <p14:tracePt t="128030" x="4741863" y="3206750"/>
          <p14:tracePt t="128038" x="4692650" y="3151188"/>
          <p14:tracePt t="128046" x="4645025" y="3109913"/>
          <p14:tracePt t="128055" x="4595813" y="3078163"/>
          <p14:tracePt t="128063" x="4572000" y="3062288"/>
          <p14:tracePt t="128071" x="4532313" y="3030538"/>
          <p14:tracePt t="128080" x="4498975" y="3014663"/>
          <p14:tracePt t="128088" x="4475163" y="3005138"/>
          <p14:tracePt t="128096" x="4459288" y="2989263"/>
          <p14:tracePt t="128105" x="4451350" y="2989263"/>
          <p14:tracePt t="128113" x="4435475" y="2981325"/>
          <p14:tracePt t="128121" x="4427538" y="2981325"/>
          <p14:tracePt t="128175" x="4427538" y="2989263"/>
          <p14:tracePt t="128183" x="4427538" y="3005138"/>
          <p14:tracePt t="128192" x="4435475" y="3030538"/>
          <p14:tracePt t="128200" x="4459288" y="3062288"/>
          <p14:tracePt t="128208" x="4475163" y="3101975"/>
          <p14:tracePt t="128216" x="4498975" y="3151188"/>
          <p14:tracePt t="128230" x="4524375" y="3198813"/>
          <p14:tracePt t="128238" x="4548188" y="3255963"/>
          <p14:tracePt t="128246" x="4556125" y="3319463"/>
          <p14:tracePt t="128255" x="4572000" y="3376613"/>
          <p14:tracePt t="128263" x="4579938" y="3441700"/>
          <p14:tracePt t="129283" x="1524000" y="5149850"/>
          <p14:tracePt t="129291" x="1427163" y="5310188"/>
          <p14:tracePt t="129299" x="1395413" y="5407025"/>
          <p14:tracePt t="129307" x="1354138" y="5487988"/>
          <p14:tracePt t="129315" x="1346200" y="5576888"/>
          <p14:tracePt t="129323" x="1346200" y="5657850"/>
          <p14:tracePt t="129331" x="1346200" y="5729288"/>
          <p14:tracePt t="129339" x="1346200" y="5794375"/>
          <p14:tracePt t="129347" x="1346200" y="5842000"/>
          <p14:tracePt t="129355" x="1346200" y="5899150"/>
          <p14:tracePt t="129363" x="1379538" y="5946775"/>
          <p14:tracePt t="129372" x="1419225" y="5995988"/>
          <p14:tracePt t="129380" x="1450975" y="6043613"/>
          <p14:tracePt t="129388" x="1500188" y="6084888"/>
          <p14:tracePt t="129405" x="1612900" y="6132513"/>
          <p14:tracePt t="129413" x="1660525" y="6140450"/>
          <p14:tracePt t="129421" x="1709738" y="6140450"/>
          <p14:tracePt t="129430" x="1733550" y="6140450"/>
          <p14:tracePt t="129439" x="1790700" y="6140450"/>
          <p14:tracePt t="129447" x="1814513" y="6132513"/>
          <p14:tracePt t="129455" x="1838325" y="6108700"/>
          <p14:tracePt t="129463" x="1862138" y="6069013"/>
          <p14:tracePt t="129471" x="1887538" y="6035675"/>
          <p14:tracePt t="129480" x="1887538" y="5964238"/>
          <p14:tracePt t="129488" x="1903413" y="5899150"/>
          <p14:tracePt t="129496" x="1903413" y="5794375"/>
          <p14:tracePt t="129505" x="1903413" y="5705475"/>
          <p14:tracePt t="129513" x="1878013" y="5657850"/>
          <p14:tracePt t="129522" x="1830388" y="5576888"/>
          <p14:tracePt t="129530" x="1790700" y="5503863"/>
          <p14:tracePt t="129538" x="1741488" y="5414963"/>
          <p14:tracePt t="129546" x="1709738" y="5367338"/>
          <p14:tracePt t="129555" x="1693863" y="5343525"/>
          <p14:tracePt t="129563" x="1660525" y="5310188"/>
          <p14:tracePt t="129571" x="1636713" y="5270500"/>
          <p14:tracePt t="129580" x="1612900" y="5262563"/>
          <p14:tracePt t="129588" x="1597025" y="5238750"/>
          <p14:tracePt t="129596" x="1589088" y="5238750"/>
          <p14:tracePt t="129605" x="1571625" y="5221288"/>
          <p14:tracePt t="129613" x="1563688" y="5221288"/>
          <p14:tracePt t="129622" x="1563688" y="5213350"/>
          <p14:tracePt t="129630" x="1547813" y="5213350"/>
          <p14:tracePt t="129663" x="1547813" y="5197475"/>
          <p14:tracePt t="129671" x="1547813" y="5189538"/>
          <p14:tracePt t="129676" x="1547813" y="5173663"/>
          <p14:tracePt t="129684" x="1547813" y="5165725"/>
          <p14:tracePt t="129692" x="1597025" y="5126038"/>
          <p14:tracePt t="129701" x="1660525" y="5100638"/>
          <p14:tracePt t="129709" x="1741488" y="5060950"/>
          <p14:tracePt t="129717" x="1854200" y="5029200"/>
          <p14:tracePt t="129726" x="1974850" y="5003800"/>
          <p14:tracePt t="129734" x="2112963" y="4987925"/>
          <p14:tracePt t="129742" x="2185988" y="4979988"/>
          <p14:tracePt t="129750" x="2306638" y="4956175"/>
          <p14:tracePt t="129759" x="2411413" y="4940300"/>
          <p14:tracePt t="129767" x="2500313" y="4916488"/>
          <p14:tracePt t="129776" x="2532063" y="4908550"/>
          <p14:tracePt t="129784" x="2597150" y="4891088"/>
          <p14:tracePt t="129792" x="2628900" y="4891088"/>
          <p14:tracePt t="129800" x="2668588" y="4883150"/>
          <p14:tracePt t="129809" x="2693988" y="4867275"/>
          <p14:tracePt t="129817" x="2701925" y="4859338"/>
          <p14:tracePt t="129825" x="2701925" y="4843463"/>
          <p14:tracePt t="129834" x="2717800" y="4843463"/>
          <p14:tracePt t="129842" x="2717800" y="4835525"/>
          <p14:tracePt t="129851" x="2717800" y="4819650"/>
          <p14:tracePt t="129859" x="2717800" y="4794250"/>
          <p14:tracePt t="129867" x="2693988" y="4786313"/>
          <p14:tracePt t="129875" x="2668588" y="4770438"/>
          <p14:tracePt t="129884" x="2644775" y="4746625"/>
          <p14:tracePt t="129892" x="2605088" y="4738688"/>
          <p14:tracePt t="129901" x="2579688" y="4722813"/>
          <p14:tracePt t="129909" x="2532063" y="4699000"/>
          <p14:tracePt t="129917" x="2508250" y="4699000"/>
          <p14:tracePt t="129926" x="2482850" y="4689475"/>
          <p14:tracePt t="129934" x="2474913" y="4689475"/>
          <p14:tracePt t="129942" x="2451100" y="4689475"/>
          <p14:tracePt t="129950" x="2427288" y="4689475"/>
          <p14:tracePt t="129959" x="2403475" y="4689475"/>
          <p14:tracePt t="129967" x="2386013" y="4689475"/>
          <p14:tracePt t="129975" x="2354263" y="4689475"/>
          <p14:tracePt t="129984" x="2330450" y="4689475"/>
          <p14:tracePt t="129992" x="2314575" y="4689475"/>
          <p14:tracePt t="130001" x="2290763" y="4689475"/>
          <p14:tracePt t="130009" x="2281238" y="4689475"/>
          <p14:tracePt t="130017" x="2265363" y="4689475"/>
          <p14:tracePt t="130026" x="2257425" y="4699000"/>
          <p14:tracePt t="130051" x="2241550" y="4714875"/>
          <p14:tracePt t="131921" x="2241550" y="4722813"/>
          <p14:tracePt t="131930" x="2241550" y="4738688"/>
          <p14:tracePt t="131936" x="2257425" y="4770438"/>
          <p14:tracePt t="132959" x="3595688" y="5649913"/>
          <p14:tracePt t="133417" x="3613150" y="5649913"/>
          <p14:tracePt t="133426" x="3636963" y="5649913"/>
          <p14:tracePt t="133434" x="3668713" y="5632450"/>
          <p14:tracePt t="133442" x="3709988" y="5624513"/>
          <p14:tracePt t="133451" x="3733800" y="5608638"/>
          <p14:tracePt t="133459" x="3757613" y="5600700"/>
          <p14:tracePt t="133467" x="3805238" y="5576888"/>
          <p14:tracePt t="133476" x="3838575" y="5553075"/>
          <p14:tracePt t="133484" x="3862388" y="5535613"/>
          <p14:tracePt t="133492" x="3935413" y="5487988"/>
          <p14:tracePt t="133501" x="3951288" y="5480050"/>
          <p14:tracePt t="133509" x="3983038" y="5456238"/>
          <p14:tracePt t="133517" x="4006850" y="5440363"/>
          <p14:tracePt t="133526" x="4032250" y="5414963"/>
          <p14:tracePt t="133534" x="4071938" y="5391150"/>
          <p14:tracePt t="133542" x="4095750" y="5383213"/>
          <p14:tracePt t="133551" x="4121150" y="5367338"/>
          <p14:tracePt t="133559" x="4144963" y="5359400"/>
          <p14:tracePt t="133567" x="4160838" y="5343525"/>
          <p14:tracePt t="133576" x="4184650" y="5335588"/>
          <p14:tracePt t="133584" x="4208463" y="5318125"/>
          <p14:tracePt t="133592" x="4217988" y="5310188"/>
          <p14:tracePt t="133601" x="4233863" y="5310188"/>
          <p14:tracePt t="133617" x="4241800" y="5294313"/>
          <p14:tracePt t="133626" x="4257675" y="5294313"/>
          <p14:tracePt t="133669" x="4265613" y="5294313"/>
          <p14:tracePt t="134337" x="4265613" y="5286375"/>
          <p14:tracePt t="134369" x="4265613" y="5270500"/>
          <p14:tracePt t="134386" x="4281488" y="5246688"/>
          <p14:tracePt t="134394" x="4281488" y="5238750"/>
          <p14:tracePt t="135415" x="3621088" y="1443038"/>
          <p14:tracePt t="135427" x="3613150" y="1257300"/>
          <p14:tracePt t="135427" x="3613150" y="1031875"/>
          <p14:tracePt t="135436" x="3613150" y="893763"/>
          <p14:tracePt t="135444" x="3613150" y="798513"/>
          <p14:tracePt t="135452" x="3613150" y="765175"/>
          <p14:tracePt t="135460" x="3613150" y="693738"/>
          <p14:tracePt t="135468" x="3613150" y="644525"/>
          <p14:tracePt t="135476" x="3613150" y="604838"/>
          <p14:tracePt t="135484" x="3613150" y="596900"/>
          <p14:tracePt t="135493" x="3613150" y="571500"/>
          <p14:tracePt t="135517" x="3613150" y="555625"/>
          <p14:tracePt t="135576" x="3613150" y="579438"/>
          <p14:tracePt t="135584" x="3613150" y="620713"/>
          <p14:tracePt t="135592" x="3595688" y="676275"/>
          <p14:tracePt t="135600" x="3595688" y="765175"/>
          <p14:tracePt t="135609" x="3587750" y="846138"/>
          <p14:tracePt t="135617" x="3587750" y="958850"/>
          <p14:tracePt t="135626" x="3587750" y="1063625"/>
          <p14:tracePt t="135634" x="3587750" y="1208088"/>
          <p14:tracePt t="135642" x="3587750" y="1354138"/>
          <p14:tracePt t="135650" x="3587750" y="1539875"/>
          <p14:tracePt t="135659" x="3595688" y="1708150"/>
          <p14:tracePt t="135667" x="3621088" y="1893888"/>
          <p14:tracePt t="135676" x="3636963" y="2087563"/>
          <p14:tracePt t="135684" x="3644900" y="2255838"/>
          <p14:tracePt t="135692" x="3668713" y="2425700"/>
          <p14:tracePt t="135700" x="3684588" y="2595563"/>
          <p14:tracePt t="135709" x="3692525" y="2747963"/>
          <p14:tracePt t="135717" x="3709988" y="2892425"/>
          <p14:tracePt t="135725" x="3717925" y="3038475"/>
          <p14:tracePt t="135734" x="3733800" y="3101975"/>
          <p14:tracePt t="135742" x="3741738" y="3232150"/>
          <p14:tracePt t="135750" x="3741738" y="3328988"/>
          <p14:tracePt t="135759" x="3757613" y="3416300"/>
          <p14:tracePt t="135767" x="3757613" y="3457575"/>
          <p14:tracePt t="135775" x="3765550" y="3505200"/>
          <p14:tracePt t="135784" x="3765550" y="3562350"/>
          <p14:tracePt t="135792" x="3765550" y="3602038"/>
          <p14:tracePt t="135801" x="3765550" y="3625850"/>
          <p14:tracePt t="135809" x="3765550" y="3633788"/>
          <p14:tracePt t="135817" x="3765550" y="3651250"/>
          <p14:tracePt t="135825" x="3757613" y="3651250"/>
          <p14:tracePt t="135842" x="3741738" y="3651250"/>
          <p14:tracePt t="135859" x="3733800" y="3633788"/>
          <p14:tracePt t="135867" x="3709988" y="3586163"/>
          <p14:tracePt t="135876" x="3692525" y="3554413"/>
          <p14:tracePt t="135884" x="3692525" y="3513138"/>
          <p14:tracePt t="135892" x="3684588" y="3481388"/>
          <p14:tracePt t="135901" x="3668713" y="3433763"/>
          <p14:tracePt t="135909" x="3668713" y="3368675"/>
          <p14:tracePt t="135917" x="3660775" y="3295650"/>
          <p14:tracePt t="135926" x="3644900" y="3224213"/>
          <p14:tracePt t="135934" x="3644900" y="3151188"/>
          <p14:tracePt t="135942" x="3636963" y="3062288"/>
          <p14:tracePt t="135950" x="3636963" y="2965450"/>
          <p14:tracePt t="135959" x="3621088" y="2868613"/>
          <p14:tracePt t="135968" x="3613150" y="2797175"/>
          <p14:tracePt t="135976" x="3613150" y="2700338"/>
          <p14:tracePt t="135984" x="3595688" y="2619375"/>
          <p14:tracePt t="135992" x="3587750" y="2530475"/>
          <p14:tracePt t="136001" x="3563938" y="2473325"/>
          <p14:tracePt t="136009" x="3563938" y="2401888"/>
          <p14:tracePt t="136017" x="3548063" y="2336800"/>
          <p14:tracePt t="136026" x="3540125" y="2281238"/>
          <p14:tracePt t="136034" x="3524250" y="2232025"/>
          <p14:tracePt t="136042" x="3516313" y="2208213"/>
          <p14:tracePt t="136050" x="3516313" y="2168525"/>
          <p14:tracePt t="136059" x="3498850" y="2143125"/>
          <p14:tracePt t="136067" x="3498850" y="2119313"/>
          <p14:tracePt t="136076" x="3490913" y="2111375"/>
          <p14:tracePt t="136084" x="3490913" y="2095500"/>
          <p14:tracePt t="136117" x="3475038" y="2095500"/>
          <p14:tracePt t="136134" x="3467100" y="2111375"/>
          <p14:tracePt t="136142" x="3451225" y="2143125"/>
          <p14:tracePt t="136151" x="3443288" y="2208213"/>
          <p14:tracePt t="136159" x="3419475" y="2281238"/>
          <p14:tracePt t="136167" x="3402013" y="2360613"/>
          <p14:tracePt t="136176" x="3378200" y="2482850"/>
          <p14:tracePt t="136184" x="3370263" y="2716213"/>
          <p14:tracePt t="136193" x="3370263" y="2787650"/>
          <p14:tracePt t="136201" x="3370263" y="2909888"/>
          <p14:tracePt t="136209" x="3354388" y="3030538"/>
          <p14:tracePt t="136217" x="3354388" y="3224213"/>
          <p14:tracePt t="136226" x="3354388" y="3271838"/>
          <p14:tracePt t="136234" x="3354388" y="3376613"/>
          <p14:tracePt t="136242" x="3354388" y="3465513"/>
          <p14:tracePt t="136251" x="3346450" y="3554413"/>
          <p14:tracePt t="136259" x="3346450" y="3625850"/>
          <p14:tracePt t="136267" x="3346450" y="3651250"/>
          <p14:tracePt t="136276" x="3346450" y="3756025"/>
          <p14:tracePt t="136284" x="3330575" y="3779838"/>
          <p14:tracePt t="136292" x="3330575" y="3819525"/>
          <p14:tracePt t="136301" x="3330575" y="3843338"/>
          <p14:tracePt t="136309" x="3330575" y="3876675"/>
          <p14:tracePt t="136317" x="3322638" y="3892550"/>
          <p14:tracePt t="136326" x="3322638" y="3900488"/>
          <p14:tracePt t="136334" x="3322638" y="3916363"/>
          <p14:tracePt t="136342" x="3322638" y="3924300"/>
          <p14:tracePt t="136367" x="3306763" y="3940175"/>
          <p14:tracePt t="136405" x="3297238" y="3924300"/>
          <p14:tracePt t="136413" x="3297238" y="3900488"/>
          <p14:tracePt t="136421" x="3297238" y="3876675"/>
          <p14:tracePt t="136429" x="3281363" y="3852863"/>
          <p14:tracePt t="137450" x="3273425" y="3602038"/>
          <p14:tracePt t="150000" x="3281363" y="3602038"/>
          <p14:tracePt t="150009" x="3297238" y="3609975"/>
          <p14:tracePt t="150017" x="3306763" y="3609975"/>
          <p14:tracePt t="151038" x="4983163" y="2627313"/>
          <p14:tracePt t="151051" x="4983163" y="2603500"/>
          <p14:tracePt t="151052" x="4983163" y="2578100"/>
          <p14:tracePt t="151059" x="4983163" y="2554288"/>
          <p14:tracePt t="151068" x="4983163" y="2546350"/>
          <p14:tracePt t="151077" x="4983163" y="2530475"/>
          <p14:tracePt t="151084" x="4983163" y="2522538"/>
          <p14:tracePt t="151117" x="4967288" y="2506663"/>
          <p14:tracePt t="151130" x="4959350" y="2506663"/>
          <p14:tracePt t="151155" x="4943475" y="2506663"/>
          <p14:tracePt t="151163" x="4943475" y="2522538"/>
          <p14:tracePt t="151171" x="4943475" y="2530475"/>
          <p14:tracePt t="151180" x="4943475" y="2554288"/>
          <p14:tracePt t="151188" x="4943475" y="2578100"/>
          <p14:tracePt t="151197" x="4943475" y="2603500"/>
          <p14:tracePt t="151205" x="4943475" y="2627313"/>
          <p14:tracePt t="151213" x="4967288" y="2674938"/>
          <p14:tracePt t="151221" x="4983163" y="2692400"/>
          <p14:tracePt t="151230" x="4991100" y="2716213"/>
          <p14:tracePt t="151238" x="5006975" y="2747963"/>
          <p14:tracePt t="151246" x="5014913" y="2771775"/>
          <p14:tracePt t="151255" x="5040313" y="2797175"/>
          <p14:tracePt t="151263" x="5040313" y="2813050"/>
          <p14:tracePt t="151271" x="5056188" y="2836863"/>
          <p14:tracePt t="151280" x="5056188" y="2860675"/>
          <p14:tracePt t="151288" x="5056188" y="2868613"/>
          <p14:tracePt t="151296" x="5056188" y="2884488"/>
          <p14:tracePt t="151305" x="5056188" y="2909888"/>
          <p14:tracePt t="151313" x="5056188" y="2933700"/>
          <p14:tracePt t="151321" x="5040313" y="2941638"/>
          <p14:tracePt t="151330" x="5014913" y="2957513"/>
          <p14:tracePt t="151338" x="4991100" y="2965450"/>
          <p14:tracePt t="151346" x="4967288" y="2965450"/>
          <p14:tracePt t="151355" x="4918075" y="2981325"/>
          <p14:tracePt t="151363" x="4886325" y="2981325"/>
          <p14:tracePt t="151371" x="4838700" y="2981325"/>
          <p14:tracePt t="151380" x="4789488" y="2981325"/>
          <p14:tracePt t="151388" x="4741863" y="2981325"/>
          <p14:tracePt t="151396" x="4700588" y="2981325"/>
          <p14:tracePt t="151405" x="4652963" y="2957513"/>
          <p14:tracePt t="151413" x="4619625" y="2941638"/>
          <p14:tracePt t="151421" x="4572000" y="2933700"/>
          <p14:tracePt t="151430" x="4524375" y="2909888"/>
          <p14:tracePt t="151438" x="4483100" y="2892425"/>
          <p14:tracePt t="151446" x="4435475" y="2884488"/>
          <p14:tracePt t="151455" x="4386263" y="2868613"/>
          <p14:tracePt t="151463" x="4338638" y="2868613"/>
          <p14:tracePt t="151472" x="4289425" y="2868613"/>
          <p14:tracePt t="151480" x="4257675" y="2868613"/>
          <p14:tracePt t="151488" x="4217988" y="2868613"/>
          <p14:tracePt t="151497" x="4184650" y="2884488"/>
          <p14:tracePt t="151505" x="4137025" y="2957513"/>
          <p14:tracePt t="151513" x="4121150" y="3005138"/>
          <p14:tracePt t="151521" x="4111625" y="3062288"/>
          <p14:tracePt t="151530" x="4111625" y="3135313"/>
          <p14:tracePt t="151538" x="4111625" y="3206750"/>
          <p14:tracePt t="151546" x="4111625" y="3279775"/>
          <p14:tracePt t="151555" x="4121150" y="3344863"/>
          <p14:tracePt t="151563" x="4137025" y="3392488"/>
          <p14:tracePt t="151571" x="4160838" y="3416300"/>
          <p14:tracePt t="151580" x="4184650" y="3465513"/>
          <p14:tracePt t="151588" x="4208463" y="3505200"/>
          <p14:tracePt t="151596" x="4233863" y="3529013"/>
          <p14:tracePt t="151605" x="4241800" y="3554413"/>
          <p14:tracePt t="151613" x="4265613" y="3578225"/>
          <p14:tracePt t="151621" x="4289425" y="3586163"/>
          <p14:tracePt t="151630" x="4313238" y="3609975"/>
          <p14:tracePt t="151638" x="4338638" y="3625850"/>
          <p14:tracePt t="151646" x="4378325" y="3633788"/>
          <p14:tracePt t="151655" x="4410075" y="3633788"/>
          <p14:tracePt t="151663" x="4435475" y="3633788"/>
          <p14:tracePt t="151671" x="4483100" y="3633788"/>
          <p14:tracePt t="151680" x="4524375" y="3633788"/>
          <p14:tracePt t="151688" x="4532313" y="3633788"/>
          <p14:tracePt t="151696" x="4572000" y="3633788"/>
          <p14:tracePt t="151705" x="4603750" y="3633788"/>
          <p14:tracePt t="151713" x="4629150" y="3609975"/>
          <p14:tracePt t="151721" x="4652963" y="3586163"/>
          <p14:tracePt t="151730" x="4668838" y="3562350"/>
          <p14:tracePt t="151738" x="4676775" y="3554413"/>
          <p14:tracePt t="151746" x="4692650" y="3505200"/>
          <p14:tracePt t="151755" x="4692650" y="3481388"/>
          <p14:tracePt t="151763" x="4700588" y="3433763"/>
          <p14:tracePt t="151771" x="4700588" y="3392488"/>
          <p14:tracePt t="151780" x="4700588" y="3352800"/>
          <p14:tracePt t="151788" x="4700588" y="3319463"/>
          <p14:tracePt t="151796" x="4692650" y="3279775"/>
          <p14:tracePt t="151805" x="4676775" y="3255963"/>
          <p14:tracePt t="151813" x="4668838" y="3224213"/>
          <p14:tracePt t="151822" x="4645025" y="3175000"/>
          <p14:tracePt t="151830" x="4619625" y="3151188"/>
          <p14:tracePt t="151838" x="4572000" y="3109913"/>
          <p14:tracePt t="151847" x="4548188" y="3086100"/>
          <p14:tracePt t="151855" x="4451350" y="3030538"/>
          <p14:tracePt t="151863" x="4410075" y="3005138"/>
          <p14:tracePt t="151871" x="4362450" y="2989263"/>
          <p14:tracePt t="151880" x="4330700" y="2981325"/>
          <p14:tracePt t="151888" x="4281488" y="2965450"/>
          <p14:tracePt t="151897" x="4265613" y="2965450"/>
          <p14:tracePt t="151905" x="4233863" y="2965450"/>
          <p14:tracePt t="151913" x="4192588" y="2965450"/>
          <p14:tracePt t="151921" x="4168775" y="2965450"/>
          <p14:tracePt t="151930" x="4137025" y="2965450"/>
          <p14:tracePt t="151938" x="4121150" y="2981325"/>
          <p14:tracePt t="151947" x="4095750" y="3005138"/>
          <p14:tracePt t="151955" x="4071938" y="3030538"/>
          <p14:tracePt t="151963" x="4071938" y="3054350"/>
          <p14:tracePt t="151971" x="4056063" y="3086100"/>
          <p14:tracePt t="151980" x="4048125" y="3109913"/>
          <p14:tracePt t="151988" x="4048125" y="3151188"/>
          <p14:tracePt t="151997" x="4048125" y="3182938"/>
          <p14:tracePt t="152005" x="4048125" y="3224213"/>
          <p14:tracePt t="152013" x="4048125" y="3271838"/>
          <p14:tracePt t="152021" x="4048125" y="3303588"/>
          <p14:tracePt t="152030" x="4071938" y="3352800"/>
          <p14:tracePt t="152038" x="4087813" y="3368675"/>
          <p14:tracePt t="152046" x="4121150" y="3441700"/>
          <p14:tracePt t="152055" x="4121150" y="3457575"/>
          <p14:tracePt t="153074" x="4475163" y="3562350"/>
          <p14:tracePt t="153157" x="4483100" y="3562350"/>
          <p14:tracePt t="153321" x="4475163" y="3562350"/>
          <p14:tracePt t="153491" x="4475163" y="3554413"/>
          <p14:tracePt t="153499" x="4483100" y="3538538"/>
          <p14:tracePt t="153507" x="4498975" y="3529013"/>
          <p14:tracePt t="153515" x="4506913" y="3529013"/>
          <p14:tracePt t="153523" x="4524375" y="3505200"/>
          <p14:tracePt t="153531" x="4532313" y="3489325"/>
          <p14:tracePt t="153539" x="4572000" y="3465513"/>
          <p14:tracePt t="153548" x="4579938" y="3457575"/>
          <p14:tracePt t="153556" x="4595813" y="3441700"/>
          <p14:tracePt t="153564" x="4619625" y="3416300"/>
          <p14:tracePt t="153572" x="4629150" y="3392488"/>
          <p14:tracePt t="153588" x="4652963" y="3376613"/>
          <p14:tracePt t="153597" x="4676775" y="3352800"/>
          <p14:tracePt t="153605" x="4700588" y="3303588"/>
          <p14:tracePt t="153613" x="4725988" y="3279775"/>
          <p14:tracePt t="153621" x="4741863" y="3271838"/>
          <p14:tracePt t="153630" x="4741863" y="3255963"/>
          <p14:tracePt t="153638" x="4749800" y="3232150"/>
          <p14:tracePt t="153646" x="4765675" y="3206750"/>
          <p14:tracePt t="153655" x="4765675" y="3198813"/>
          <p14:tracePt t="153663" x="4773613" y="3175000"/>
          <p14:tracePt t="153671" x="4773613" y="3159125"/>
          <p14:tracePt t="153680" x="4773613" y="3135313"/>
          <p14:tracePt t="153688" x="4773613" y="3127375"/>
          <p14:tracePt t="153696" x="4773613" y="3109913"/>
          <p14:tracePt t="153705" x="4773613" y="3101975"/>
          <p14:tracePt t="153713" x="4773613" y="3086100"/>
          <p14:tracePt t="153743" x="4773613" y="3078163"/>
          <p14:tracePt t="153850" x="4789488" y="3086100"/>
          <p14:tracePt t="153865" x="4797425" y="3086100"/>
          <p14:tracePt t="153873" x="4797425" y="3101975"/>
          <p14:tracePt t="153881" x="4813300" y="3109913"/>
          <p14:tracePt t="153889" x="4821238" y="3109913"/>
          <p14:tracePt t="153898" x="4821238" y="3127375"/>
          <p14:tracePt t="153914" x="4838700" y="3135313"/>
          <p14:tracePt t="153938" x="4846638" y="3151188"/>
          <p14:tracePt t="158911" x="4862513" y="3159125"/>
          <p14:tracePt t="158919" x="4870450" y="3175000"/>
          <p14:tracePt t="158927" x="4886325" y="3198813"/>
          <p14:tracePt t="158935" x="4910138" y="3206750"/>
          <p14:tracePt t="158943" x="4935538" y="3232150"/>
          <p14:tracePt t="158952" x="4943475" y="3248025"/>
          <p14:tracePt t="158959" x="4967288" y="3271838"/>
          <p14:tracePt t="158968" x="4991100" y="3295650"/>
          <p14:tracePt t="158976" x="5006975" y="3319463"/>
          <p14:tracePt t="158984" x="5014913" y="3328988"/>
          <p14:tracePt t="159001" x="5032375" y="3344863"/>
          <p14:tracePt t="159009" x="5032375" y="3352800"/>
          <p14:tracePt t="159042" x="5032375" y="3368675"/>
          <p14:tracePt t="159076" x="5014913" y="3368675"/>
          <p14:tracePt t="159101" x="5006975" y="3368675"/>
          <p14:tracePt t="159130" x="4991100" y="3368675"/>
          <p14:tracePt t="159172" x="4983163" y="3352800"/>
          <p14:tracePt t="159188" x="4983163" y="3344863"/>
          <p14:tracePt t="159222" x="4967288" y="3328988"/>
          <p14:tracePt t="159359" x="4943475" y="3352800"/>
          <p14:tracePt t="159367" x="4918075" y="3368675"/>
          <p14:tracePt t="159376" x="4894263" y="3392488"/>
          <p14:tracePt t="159384" x="4838700" y="3433763"/>
          <p14:tracePt t="159392" x="4765675" y="3505200"/>
          <p14:tracePt t="159401" x="4676775" y="3562350"/>
          <p14:tracePt t="159409" x="4579938" y="3633788"/>
          <p14:tracePt t="159417" x="4498975" y="3698875"/>
          <p14:tracePt t="159426" x="4386263" y="3779838"/>
          <p14:tracePt t="159434" x="4281488" y="3868738"/>
          <p14:tracePt t="159442" x="4168775" y="3965575"/>
          <p14:tracePt t="159451" x="4056063" y="4060825"/>
          <p14:tracePt t="159459" x="3935413" y="4157663"/>
          <p14:tracePt t="159467" x="3830638" y="4254500"/>
          <p14:tracePt t="159476" x="3733800" y="4375150"/>
          <p14:tracePt t="159484" x="3684588" y="4424363"/>
          <p14:tracePt t="159492" x="3613150" y="4505325"/>
          <p14:tracePt t="159500" x="3587750" y="4529138"/>
          <p14:tracePt t="159509" x="3524250" y="4576763"/>
          <p14:tracePt t="159517" x="3490913" y="4618038"/>
          <p14:tracePt t="159526" x="3451225" y="4625975"/>
          <p14:tracePt t="159534" x="3427413" y="4641850"/>
          <p14:tracePt t="159542" x="3402013" y="4649788"/>
          <p14:tracePt t="159550" x="3378200" y="4649788"/>
          <p14:tracePt t="159567" x="3370263" y="4625975"/>
          <p14:tracePt t="159575" x="3354388" y="4602163"/>
          <p14:tracePt t="159584" x="3354388" y="4552950"/>
          <p14:tracePt t="159592" x="3354388" y="4521200"/>
          <p14:tracePt t="159600" x="3354388" y="4471988"/>
          <p14:tracePt t="159609" x="3354388" y="4424363"/>
          <p14:tracePt t="159617" x="3354388" y="4384675"/>
          <p14:tracePt t="159625" x="3354388" y="4327525"/>
          <p14:tracePt t="159634" x="3354388" y="4279900"/>
          <p14:tracePt t="159642" x="3354388" y="4214813"/>
          <p14:tracePt t="159651" x="3354388" y="4165600"/>
          <p14:tracePt t="159659" x="3370263" y="4110038"/>
          <p14:tracePt t="159667" x="3370263" y="4044950"/>
          <p14:tracePt t="159676" x="3378200" y="3948113"/>
          <p14:tracePt t="159692" x="3394075" y="3852863"/>
          <p14:tracePt t="159701" x="3394075" y="3803650"/>
          <p14:tracePt t="159709" x="3394075" y="3748088"/>
          <p14:tracePt t="159717" x="3394075" y="3625850"/>
          <p14:tracePt t="159726" x="3394075" y="3529013"/>
          <p14:tracePt t="159734" x="3378200" y="3433763"/>
          <p14:tracePt t="159742" x="3378200" y="3295650"/>
          <p14:tracePt t="159751" x="3354388" y="3159125"/>
          <p14:tracePt t="159759" x="3354388" y="3014663"/>
          <p14:tracePt t="159767" x="3330575" y="2868613"/>
          <p14:tracePt t="159776" x="3322638" y="2724150"/>
          <p14:tracePt t="159784" x="3306763" y="2570163"/>
          <p14:tracePt t="159792" x="3297238" y="2409825"/>
          <p14:tracePt t="159800" x="3281363" y="2263775"/>
          <p14:tracePt t="159809" x="3257550" y="2135188"/>
          <p14:tracePt t="159817" x="3257550" y="2063750"/>
          <p14:tracePt t="159825" x="3249613" y="1925638"/>
          <p14:tracePt t="159834" x="3249613" y="1828800"/>
          <p14:tracePt t="159842" x="3249613" y="1797050"/>
          <p14:tracePt t="159850" x="3249613" y="1731963"/>
          <p14:tracePt t="159859" x="3249613" y="1668463"/>
          <p14:tracePt t="159867" x="3249613" y="1636713"/>
          <p14:tracePt t="159876" x="3249613" y="1611313"/>
          <p14:tracePt t="159884" x="3249613" y="1595438"/>
          <p14:tracePt t="159892" x="3249613" y="1587500"/>
          <p14:tracePt t="159909" x="3257550" y="1587500"/>
          <p14:tracePt t="159926" x="3273425" y="1595438"/>
          <p14:tracePt t="159934" x="3273425" y="1636713"/>
          <p14:tracePt t="159942" x="3281363" y="1708150"/>
          <p14:tracePt t="159950" x="3281363" y="1797050"/>
          <p14:tracePt t="160982" x="3297238" y="4786313"/>
          <p14:tracePt t="162001" x="3330575" y="4786313"/>
          <p14:tracePt t="162009" x="3370263" y="4770438"/>
          <p14:tracePt t="162017" x="3402013" y="4762500"/>
          <p14:tracePt t="163038" x="5176838" y="5133975"/>
        </p14:tracePtLst>
      </p14:laserTraceLst>
    </p:ext>
  </p:extLst>
</p:sld>
</file>

<file path=ppt/theme/theme1.xml><?xml version="1.0" encoding="utf-8"?>
<a:theme xmlns:a="http://schemas.openxmlformats.org/drawingml/2006/main" name="Pacco">
  <a:themeElements>
    <a:clrScheme name="Pacco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c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50D043A-2E75-CB41-8A40-D7C0517A388E}">
  <we:reference id="wa200010001" version="1.0.0.1" store="en-US" storeType="OMEX"/>
  <we:alternateReferences>
    <we:reference id="wa200010001" version="1.0.0.1" store="en-US" storeType="OMEX"/>
  </we:alternateReferences>
  <we:properties>
    <we:property name="claude.fileId" value="&quot;00be8554-8e74-4be9-bc12-897f40570846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TM10001115[[fn=Pacco]]</Template>
  <TotalTime>1587</TotalTime>
  <Words>798</Words>
  <Application>Microsoft Macintosh PowerPoint</Application>
  <PresentationFormat>Widescreen</PresentationFormat>
  <Paragraphs>89</Paragraphs>
  <Slides>11</Slides>
  <Notes>11</Notes>
  <HiddenSlides>0</HiddenSlides>
  <MMClips>11</MMClips>
  <ScaleCrop>false</ScaleCrop>
  <HeadingPairs>
    <vt:vector size="8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11</vt:i4>
      </vt:variant>
    </vt:vector>
  </HeadingPairs>
  <TitlesOfParts>
    <vt:vector size="20" baseType="lpstr">
      <vt:lpstr>Aptos</vt:lpstr>
      <vt:lpstr>Arial</vt:lpstr>
      <vt:lpstr>Calibri</vt:lpstr>
      <vt:lpstr>Cambria Math</vt:lpstr>
      <vt:lpstr>Gill Sans MT</vt:lpstr>
      <vt:lpstr>Wingdings</vt:lpstr>
      <vt:lpstr>Pacco</vt:lpstr>
      <vt:lpstr>Equazione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NOTARSTEFANO</dc:creator>
  <cp:lastModifiedBy>valentina notarstefano</cp:lastModifiedBy>
  <cp:revision>112</cp:revision>
  <cp:lastPrinted>2026-05-14T16:36:45Z</cp:lastPrinted>
  <dcterms:created xsi:type="dcterms:W3CDTF">2024-02-04T12:41:14Z</dcterms:created>
  <dcterms:modified xsi:type="dcterms:W3CDTF">2026-05-15T13:41:56Z</dcterms:modified>
</cp:coreProperties>
</file>