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20" r:id="rId3"/>
    <p:sldId id="262" r:id="rId4"/>
    <p:sldId id="283" r:id="rId5"/>
    <p:sldId id="304" r:id="rId6"/>
    <p:sldId id="303" r:id="rId7"/>
    <p:sldId id="305" r:id="rId8"/>
    <p:sldId id="306" r:id="rId9"/>
    <p:sldId id="331" r:id="rId10"/>
    <p:sldId id="307" r:id="rId11"/>
    <p:sldId id="308" r:id="rId12"/>
    <p:sldId id="309" r:id="rId13"/>
    <p:sldId id="332" r:id="rId14"/>
    <p:sldId id="333" r:id="rId15"/>
    <p:sldId id="310" r:id="rId16"/>
    <p:sldId id="311" r:id="rId17"/>
    <p:sldId id="281" r:id="rId18"/>
    <p:sldId id="284" r:id="rId19"/>
    <p:sldId id="312" r:id="rId2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35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3b5a75769222ecd1" providerId="LiveId" clId="{11E50D8F-36D3-4899-B5B9-3F7CCD7F03F5}"/>
    <pc:docChg chg="undo redo custSel addSld delSld modSld sldOrd">
      <pc:chgData name="" userId="3b5a75769222ecd1" providerId="LiveId" clId="{11E50D8F-36D3-4899-B5B9-3F7CCD7F03F5}" dt="2024-11-04T15:44:27.816" v="9515" actId="6549"/>
      <pc:docMkLst>
        <pc:docMk/>
      </pc:docMkLst>
      <pc:sldChg chg="modSp add">
        <pc:chgData name="" userId="3b5a75769222ecd1" providerId="LiveId" clId="{11E50D8F-36D3-4899-B5B9-3F7CCD7F03F5}" dt="2024-10-19T09:44:56.742" v="3810" actId="6549"/>
        <pc:sldMkLst>
          <pc:docMk/>
          <pc:sldMk cId="1464503060" sldId="262"/>
        </pc:sldMkLst>
        <pc:spChg chg="mod">
          <ac:chgData name="" userId="3b5a75769222ecd1" providerId="LiveId" clId="{11E50D8F-36D3-4899-B5B9-3F7CCD7F03F5}" dt="2024-10-19T09:15:13.638" v="3237" actId="6549"/>
          <ac:spMkLst>
            <pc:docMk/>
            <pc:sldMk cId="1464503060" sldId="262"/>
            <ac:spMk id="2" creationId="{00000000-0000-0000-0000-000000000000}"/>
          </ac:spMkLst>
        </pc:spChg>
        <pc:spChg chg="mod">
          <ac:chgData name="" userId="3b5a75769222ecd1" providerId="LiveId" clId="{11E50D8F-36D3-4899-B5B9-3F7CCD7F03F5}" dt="2024-10-19T09:44:56.742" v="3810" actId="6549"/>
          <ac:spMkLst>
            <pc:docMk/>
            <pc:sldMk cId="1464503060" sldId="262"/>
            <ac:spMk id="3" creationId="{00000000-0000-0000-0000-000000000000}"/>
          </ac:spMkLst>
        </pc:spChg>
      </pc:sldChg>
      <pc:sldChg chg="modSp add">
        <pc:chgData name="" userId="3b5a75769222ecd1" providerId="LiveId" clId="{11E50D8F-36D3-4899-B5B9-3F7CCD7F03F5}" dt="2024-10-19T10:18:47.831" v="4320" actId="313"/>
        <pc:sldMkLst>
          <pc:docMk/>
          <pc:sldMk cId="4059452584" sldId="281"/>
        </pc:sldMkLst>
        <pc:spChg chg="mod">
          <ac:chgData name="" userId="3b5a75769222ecd1" providerId="LiveId" clId="{11E50D8F-36D3-4899-B5B9-3F7CCD7F03F5}" dt="2024-10-14T11:02:31.024" v="3079" actId="6549"/>
          <ac:spMkLst>
            <pc:docMk/>
            <pc:sldMk cId="4059452584" sldId="281"/>
            <ac:spMk id="2" creationId="{00000000-0000-0000-0000-000000000000}"/>
          </ac:spMkLst>
        </pc:spChg>
        <pc:spChg chg="mod">
          <ac:chgData name="" userId="3b5a75769222ecd1" providerId="LiveId" clId="{11E50D8F-36D3-4899-B5B9-3F7CCD7F03F5}" dt="2024-10-19T10:18:47.831" v="4320" actId="313"/>
          <ac:spMkLst>
            <pc:docMk/>
            <pc:sldMk cId="4059452584" sldId="281"/>
            <ac:spMk id="3" creationId="{00000000-0000-0000-0000-000000000000}"/>
          </ac:spMkLst>
        </pc:spChg>
      </pc:sldChg>
      <pc:sldChg chg="modSp add">
        <pc:chgData name="" userId="3b5a75769222ecd1" providerId="LiveId" clId="{11E50D8F-36D3-4899-B5B9-3F7CCD7F03F5}" dt="2024-11-04T15:44:27.816" v="9515" actId="6549"/>
        <pc:sldMkLst>
          <pc:docMk/>
          <pc:sldMk cId="1110237808" sldId="283"/>
        </pc:sldMkLst>
        <pc:spChg chg="mod">
          <ac:chgData name="" userId="3b5a75769222ecd1" providerId="LiveId" clId="{11E50D8F-36D3-4899-B5B9-3F7CCD7F03F5}" dt="2024-10-19T09:45:06.163" v="3812" actId="20577"/>
          <ac:spMkLst>
            <pc:docMk/>
            <pc:sldMk cId="1110237808" sldId="283"/>
            <ac:spMk id="2" creationId="{00000000-0000-0000-0000-000000000000}"/>
          </ac:spMkLst>
        </pc:spChg>
        <pc:spChg chg="mod">
          <ac:chgData name="" userId="3b5a75769222ecd1" providerId="LiveId" clId="{11E50D8F-36D3-4899-B5B9-3F7CCD7F03F5}" dt="2024-11-04T15:44:27.816" v="9515" actId="6549"/>
          <ac:spMkLst>
            <pc:docMk/>
            <pc:sldMk cId="1110237808" sldId="283"/>
            <ac:spMk id="3" creationId="{00000000-0000-0000-0000-000000000000}"/>
          </ac:spMkLst>
        </pc:spChg>
      </pc:sldChg>
      <pc:sldChg chg="modSp add">
        <pc:chgData name="" userId="3b5a75769222ecd1" providerId="LiveId" clId="{11E50D8F-36D3-4899-B5B9-3F7CCD7F03F5}" dt="2024-10-19T10:19:57.127" v="4360" actId="20577"/>
        <pc:sldMkLst>
          <pc:docMk/>
          <pc:sldMk cId="2145647087" sldId="284"/>
        </pc:sldMkLst>
        <pc:spChg chg="mod">
          <ac:chgData name="" userId="3b5a75769222ecd1" providerId="LiveId" clId="{11E50D8F-36D3-4899-B5B9-3F7CCD7F03F5}" dt="2024-10-19T10:19:57.127" v="4360" actId="20577"/>
          <ac:spMkLst>
            <pc:docMk/>
            <pc:sldMk cId="2145647087" sldId="284"/>
            <ac:spMk id="3" creationId="{00000000-0000-0000-0000-000000000000}"/>
          </ac:spMkLst>
        </pc:spChg>
      </pc:sldChg>
      <pc:sldChg chg="modSp add">
        <pc:chgData name="" userId="3b5a75769222ecd1" providerId="LiveId" clId="{11E50D8F-36D3-4899-B5B9-3F7CCD7F03F5}" dt="2024-10-19T09:43:17.977" v="3782" actId="20577"/>
        <pc:sldMkLst>
          <pc:docMk/>
          <pc:sldMk cId="326923548" sldId="303"/>
        </pc:sldMkLst>
        <pc:spChg chg="mod">
          <ac:chgData name="" userId="3b5a75769222ecd1" providerId="LiveId" clId="{11E50D8F-36D3-4899-B5B9-3F7CCD7F03F5}" dt="2024-10-19T09:43:17.977" v="3782" actId="20577"/>
          <ac:spMkLst>
            <pc:docMk/>
            <pc:sldMk cId="326923548" sldId="303"/>
            <ac:spMk id="3" creationId="{CCD0DAD0-9646-4584-B90F-56F540787409}"/>
          </ac:spMkLst>
        </pc:spChg>
      </pc:sldChg>
      <pc:sldChg chg="modSp add">
        <pc:chgData name="" userId="3b5a75769222ecd1" providerId="LiveId" clId="{11E50D8F-36D3-4899-B5B9-3F7CCD7F03F5}" dt="2024-10-19T09:45:10.478" v="3814" actId="20577"/>
        <pc:sldMkLst>
          <pc:docMk/>
          <pc:sldMk cId="2737421531" sldId="304"/>
        </pc:sldMkLst>
        <pc:spChg chg="mod">
          <ac:chgData name="" userId="3b5a75769222ecd1" providerId="LiveId" clId="{11E50D8F-36D3-4899-B5B9-3F7CCD7F03F5}" dt="2024-10-19T09:45:10.478" v="3814" actId="20577"/>
          <ac:spMkLst>
            <pc:docMk/>
            <pc:sldMk cId="2737421531" sldId="304"/>
            <ac:spMk id="2" creationId="{11FBAB82-5AFD-44B3-8B9E-9C2AC3F49032}"/>
          </ac:spMkLst>
        </pc:spChg>
        <pc:spChg chg="mod">
          <ac:chgData name="" userId="3b5a75769222ecd1" providerId="LiveId" clId="{11E50D8F-36D3-4899-B5B9-3F7CCD7F03F5}" dt="2024-10-14T09:31:54.846" v="1427" actId="13926"/>
          <ac:spMkLst>
            <pc:docMk/>
            <pc:sldMk cId="2737421531" sldId="304"/>
            <ac:spMk id="3" creationId="{195AB95D-6289-4C34-8BF6-A49D2C99E49A}"/>
          </ac:spMkLst>
        </pc:spChg>
      </pc:sldChg>
      <pc:sldChg chg="modSp add">
        <pc:chgData name="" userId="3b5a75769222ecd1" providerId="LiveId" clId="{11E50D8F-36D3-4899-B5B9-3F7CCD7F03F5}" dt="2024-10-19T09:44:17.626" v="3806" actId="6549"/>
        <pc:sldMkLst>
          <pc:docMk/>
          <pc:sldMk cId="433192676" sldId="305"/>
        </pc:sldMkLst>
        <pc:spChg chg="mod">
          <ac:chgData name="" userId="3b5a75769222ecd1" providerId="LiveId" clId="{11E50D8F-36D3-4899-B5B9-3F7CCD7F03F5}" dt="2024-10-19T09:44:17.626" v="3806" actId="6549"/>
          <ac:spMkLst>
            <pc:docMk/>
            <pc:sldMk cId="433192676" sldId="305"/>
            <ac:spMk id="3" creationId="{DCCF7550-3F6C-4C41-9642-808E8905E918}"/>
          </ac:spMkLst>
        </pc:spChg>
      </pc:sldChg>
      <pc:sldChg chg="modSp add">
        <pc:chgData name="" userId="3b5a75769222ecd1" providerId="LiveId" clId="{11E50D8F-36D3-4899-B5B9-3F7CCD7F03F5}" dt="2024-10-19T09:45:33.383" v="3817" actId="20577"/>
        <pc:sldMkLst>
          <pc:docMk/>
          <pc:sldMk cId="4183874873" sldId="306"/>
        </pc:sldMkLst>
        <pc:spChg chg="mod">
          <ac:chgData name="" userId="3b5a75769222ecd1" providerId="LiveId" clId="{11E50D8F-36D3-4899-B5B9-3F7CCD7F03F5}" dt="2024-10-19T09:45:25.951" v="3816" actId="20577"/>
          <ac:spMkLst>
            <pc:docMk/>
            <pc:sldMk cId="4183874873" sldId="306"/>
            <ac:spMk id="2" creationId="{ABCAC391-B3CB-41FB-A2F1-E8FE02F1FD00}"/>
          </ac:spMkLst>
        </pc:spChg>
        <pc:spChg chg="mod">
          <ac:chgData name="" userId="3b5a75769222ecd1" providerId="LiveId" clId="{11E50D8F-36D3-4899-B5B9-3F7CCD7F03F5}" dt="2024-10-19T09:45:33.383" v="3817" actId="20577"/>
          <ac:spMkLst>
            <pc:docMk/>
            <pc:sldMk cId="4183874873" sldId="306"/>
            <ac:spMk id="3" creationId="{72151887-CB0C-4BDF-91EE-A5E0C133AB95}"/>
          </ac:spMkLst>
        </pc:spChg>
      </pc:sldChg>
      <pc:sldChg chg="addSp delSp modSp add ord">
        <pc:chgData name="" userId="3b5a75769222ecd1" providerId="LiveId" clId="{11E50D8F-36D3-4899-B5B9-3F7CCD7F03F5}" dt="2024-10-19T09:46:25.181" v="3862" actId="20577"/>
        <pc:sldMkLst>
          <pc:docMk/>
          <pc:sldMk cId="618996809" sldId="307"/>
        </pc:sldMkLst>
        <pc:spChg chg="mod">
          <ac:chgData name="" userId="3b5a75769222ecd1" providerId="LiveId" clId="{11E50D8F-36D3-4899-B5B9-3F7CCD7F03F5}" dt="2024-10-19T09:46:25.181" v="3862" actId="20577"/>
          <ac:spMkLst>
            <pc:docMk/>
            <pc:sldMk cId="618996809" sldId="307"/>
            <ac:spMk id="3" creationId="{8BC1563D-C7E3-4D92-A1A9-A2EDCDCCB0F0}"/>
          </ac:spMkLst>
        </pc:spChg>
        <pc:graphicFrameChg chg="add del modGraphic">
          <ac:chgData name="" userId="3b5a75769222ecd1" providerId="LiveId" clId="{11E50D8F-36D3-4899-B5B9-3F7CCD7F03F5}" dt="2024-10-14T10:16:31.458" v="1997"/>
          <ac:graphicFrameMkLst>
            <pc:docMk/>
            <pc:sldMk cId="618996809" sldId="307"/>
            <ac:graphicFrameMk id="5" creationId="{F9C14732-C39B-43DD-B7B8-848D1518504A}"/>
          </ac:graphicFrameMkLst>
        </pc:graphicFrameChg>
      </pc:sldChg>
      <pc:sldChg chg="modSp add">
        <pc:chgData name="" userId="3b5a75769222ecd1" providerId="LiveId" clId="{11E50D8F-36D3-4899-B5B9-3F7CCD7F03F5}" dt="2024-10-14T10:40:30.125" v="2877" actId="13926"/>
        <pc:sldMkLst>
          <pc:docMk/>
          <pc:sldMk cId="3701717140" sldId="308"/>
        </pc:sldMkLst>
        <pc:spChg chg="mod">
          <ac:chgData name="" userId="3b5a75769222ecd1" providerId="LiveId" clId="{11E50D8F-36D3-4899-B5B9-3F7CCD7F03F5}" dt="2024-10-14T10:40:30.125" v="2877" actId="13926"/>
          <ac:spMkLst>
            <pc:docMk/>
            <pc:sldMk cId="3701717140" sldId="308"/>
            <ac:spMk id="3" creationId="{E9AFE9CA-324F-4C6D-B0D3-3E6A9E938B83}"/>
          </ac:spMkLst>
        </pc:spChg>
      </pc:sldChg>
      <pc:sldChg chg="modSp add">
        <pc:chgData name="" userId="3b5a75769222ecd1" providerId="LiveId" clId="{11E50D8F-36D3-4899-B5B9-3F7CCD7F03F5}" dt="2024-10-19T09:50:36.060" v="3879" actId="20577"/>
        <pc:sldMkLst>
          <pc:docMk/>
          <pc:sldMk cId="240740957" sldId="309"/>
        </pc:sldMkLst>
        <pc:spChg chg="mod">
          <ac:chgData name="" userId="3b5a75769222ecd1" providerId="LiveId" clId="{11E50D8F-36D3-4899-B5B9-3F7CCD7F03F5}" dt="2024-10-19T09:47:56.586" v="3876" actId="6549"/>
          <ac:spMkLst>
            <pc:docMk/>
            <pc:sldMk cId="240740957" sldId="309"/>
            <ac:spMk id="2" creationId="{D692291B-EF6E-41E1-94EE-15BF8C988446}"/>
          </ac:spMkLst>
        </pc:spChg>
        <pc:spChg chg="mod">
          <ac:chgData name="" userId="3b5a75769222ecd1" providerId="LiveId" clId="{11E50D8F-36D3-4899-B5B9-3F7CCD7F03F5}" dt="2024-10-19T09:50:36.060" v="3879" actId="20577"/>
          <ac:spMkLst>
            <pc:docMk/>
            <pc:sldMk cId="240740957" sldId="309"/>
            <ac:spMk id="3" creationId="{133198CC-2365-44E7-A006-863CE3338051}"/>
          </ac:spMkLst>
        </pc:spChg>
      </pc:sldChg>
      <pc:sldChg chg="modSp add">
        <pc:chgData name="" userId="3b5a75769222ecd1" providerId="LiveId" clId="{11E50D8F-36D3-4899-B5B9-3F7CCD7F03F5}" dt="2024-10-19T10:00:48.244" v="4027"/>
        <pc:sldMkLst>
          <pc:docMk/>
          <pc:sldMk cId="1785631491" sldId="310"/>
        </pc:sldMkLst>
        <pc:spChg chg="mod">
          <ac:chgData name="" userId="3b5a75769222ecd1" providerId="LiveId" clId="{11E50D8F-36D3-4899-B5B9-3F7CCD7F03F5}" dt="2024-10-19T10:00:22.008" v="4014" actId="20577"/>
          <ac:spMkLst>
            <pc:docMk/>
            <pc:sldMk cId="1785631491" sldId="310"/>
            <ac:spMk id="2" creationId="{E42994C5-4724-48D5-97F4-ADCA4D7F5F00}"/>
          </ac:spMkLst>
        </pc:spChg>
        <pc:spChg chg="mod">
          <ac:chgData name="" userId="3b5a75769222ecd1" providerId="LiveId" clId="{11E50D8F-36D3-4899-B5B9-3F7CCD7F03F5}" dt="2024-10-19T10:00:48.244" v="4027"/>
          <ac:spMkLst>
            <pc:docMk/>
            <pc:sldMk cId="1785631491" sldId="310"/>
            <ac:spMk id="3" creationId="{74FEA8EB-6203-4E3A-8195-4BDF960F2CE6}"/>
          </ac:spMkLst>
        </pc:spChg>
      </pc:sldChg>
      <pc:sldChg chg="modSp add">
        <pc:chgData name="" userId="3b5a75769222ecd1" providerId="LiveId" clId="{11E50D8F-36D3-4899-B5B9-3F7CCD7F03F5}" dt="2024-10-19T10:06:41.682" v="4173" actId="20577"/>
        <pc:sldMkLst>
          <pc:docMk/>
          <pc:sldMk cId="447086288" sldId="311"/>
        </pc:sldMkLst>
        <pc:spChg chg="mod">
          <ac:chgData name="" userId="3b5a75769222ecd1" providerId="LiveId" clId="{11E50D8F-36D3-4899-B5B9-3F7CCD7F03F5}" dt="2024-10-14T08:16:49.420" v="997" actId="20577"/>
          <ac:spMkLst>
            <pc:docMk/>
            <pc:sldMk cId="447086288" sldId="311"/>
            <ac:spMk id="2" creationId="{968ECC7F-AC68-438E-B33B-18B2BD6589A5}"/>
          </ac:spMkLst>
        </pc:spChg>
        <pc:spChg chg="mod">
          <ac:chgData name="" userId="3b5a75769222ecd1" providerId="LiveId" clId="{11E50D8F-36D3-4899-B5B9-3F7CCD7F03F5}" dt="2024-10-19T10:06:41.682" v="4173" actId="20577"/>
          <ac:spMkLst>
            <pc:docMk/>
            <pc:sldMk cId="447086288" sldId="311"/>
            <ac:spMk id="3" creationId="{63C76E55-69BD-4723-B753-748360077611}"/>
          </ac:spMkLst>
        </pc:spChg>
      </pc:sldChg>
      <pc:sldChg chg="modSp add">
        <pc:chgData name="" userId="3b5a75769222ecd1" providerId="LiveId" clId="{11E50D8F-36D3-4899-B5B9-3F7CCD7F03F5}" dt="2024-10-19T10:21:54.681" v="4393" actId="6549"/>
        <pc:sldMkLst>
          <pc:docMk/>
          <pc:sldMk cId="3801153274" sldId="312"/>
        </pc:sldMkLst>
        <pc:spChg chg="mod">
          <ac:chgData name="" userId="3b5a75769222ecd1" providerId="LiveId" clId="{11E50D8F-36D3-4899-B5B9-3F7CCD7F03F5}" dt="2024-10-14T10:57:21.741" v="3063" actId="20577"/>
          <ac:spMkLst>
            <pc:docMk/>
            <pc:sldMk cId="3801153274" sldId="312"/>
            <ac:spMk id="2" creationId="{335EE2B5-C877-44A6-AD11-ED7B5A4B3C9C}"/>
          </ac:spMkLst>
        </pc:spChg>
        <pc:spChg chg="mod">
          <ac:chgData name="" userId="3b5a75769222ecd1" providerId="LiveId" clId="{11E50D8F-36D3-4899-B5B9-3F7CCD7F03F5}" dt="2024-10-19T10:21:54.681" v="4393" actId="6549"/>
          <ac:spMkLst>
            <pc:docMk/>
            <pc:sldMk cId="3801153274" sldId="312"/>
            <ac:spMk id="3" creationId="{0DFFB48B-524C-4DE6-8054-C1089AB428CD}"/>
          </ac:spMkLst>
        </pc:spChg>
      </pc:sldChg>
      <pc:sldChg chg="modSp add">
        <pc:chgData name="" userId="3b5a75769222ecd1" providerId="LiveId" clId="{11E50D8F-36D3-4899-B5B9-3F7CCD7F03F5}" dt="2024-10-19T17:48:51.507" v="9503" actId="20577"/>
        <pc:sldMkLst>
          <pc:docMk/>
          <pc:sldMk cId="2467663610" sldId="320"/>
        </pc:sldMkLst>
        <pc:spChg chg="mod">
          <ac:chgData name="" userId="3b5a75769222ecd1" providerId="LiveId" clId="{11E50D8F-36D3-4899-B5B9-3F7CCD7F03F5}" dt="2024-10-19T17:48:51.507" v="9503" actId="20577"/>
          <ac:spMkLst>
            <pc:docMk/>
            <pc:sldMk cId="2467663610" sldId="320"/>
            <ac:spMk id="2" creationId="{8FCBF14B-42D1-4F0D-B86B-CDE47EB940C5}"/>
          </ac:spMkLst>
        </pc:spChg>
        <pc:spChg chg="mod">
          <ac:chgData name="" userId="3b5a75769222ecd1" providerId="LiveId" clId="{11E50D8F-36D3-4899-B5B9-3F7CCD7F03F5}" dt="2024-10-11T17:20:45.596" v="85" actId="790"/>
          <ac:spMkLst>
            <pc:docMk/>
            <pc:sldMk cId="2467663610" sldId="320"/>
            <ac:spMk id="3" creationId="{8DC11450-6828-4F86-A2F1-9CA511904082}"/>
          </ac:spMkLst>
        </pc:spChg>
      </pc:sldChg>
      <pc:sldChg chg="add">
        <pc:chgData name="" userId="3b5a75769222ecd1" providerId="LiveId" clId="{11E50D8F-36D3-4899-B5B9-3F7CCD7F03F5}" dt="2024-10-09T11:39:55.851" v="1"/>
        <pc:sldMkLst>
          <pc:docMk/>
          <pc:sldMk cId="1604175638" sldId="330"/>
        </pc:sldMkLst>
      </pc:sldChg>
      <pc:sldChg chg="modSp add">
        <pc:chgData name="" userId="3b5a75769222ecd1" providerId="LiveId" clId="{11E50D8F-36D3-4899-B5B9-3F7CCD7F03F5}" dt="2024-10-19T09:45:43.537" v="3821" actId="20577"/>
        <pc:sldMkLst>
          <pc:docMk/>
          <pc:sldMk cId="3922121579" sldId="331"/>
        </pc:sldMkLst>
        <pc:spChg chg="mod">
          <ac:chgData name="" userId="3b5a75769222ecd1" providerId="LiveId" clId="{11E50D8F-36D3-4899-B5B9-3F7CCD7F03F5}" dt="2024-10-19T09:45:38.291" v="3819" actId="20577"/>
          <ac:spMkLst>
            <pc:docMk/>
            <pc:sldMk cId="3922121579" sldId="331"/>
            <ac:spMk id="2" creationId="{9645DE5D-0CE7-4BE9-9968-7522808AD57F}"/>
          </ac:spMkLst>
        </pc:spChg>
        <pc:spChg chg="mod">
          <ac:chgData name="" userId="3b5a75769222ecd1" providerId="LiveId" clId="{11E50D8F-36D3-4899-B5B9-3F7CCD7F03F5}" dt="2024-10-19T09:45:43.537" v="3821" actId="20577"/>
          <ac:spMkLst>
            <pc:docMk/>
            <pc:sldMk cId="3922121579" sldId="331"/>
            <ac:spMk id="3" creationId="{71BCFB35-10E9-46D1-8F96-70A880ABAEFB}"/>
          </ac:spMkLst>
        </pc:spChg>
      </pc:sldChg>
      <pc:sldChg chg="modSp add">
        <pc:chgData name="" userId="3b5a75769222ecd1" providerId="LiveId" clId="{11E50D8F-36D3-4899-B5B9-3F7CCD7F03F5}" dt="2024-10-14T10:33:51.467" v="2435" actId="20577"/>
        <pc:sldMkLst>
          <pc:docMk/>
          <pc:sldMk cId="978311783" sldId="332"/>
        </pc:sldMkLst>
        <pc:spChg chg="mod">
          <ac:chgData name="" userId="3b5a75769222ecd1" providerId="LiveId" clId="{11E50D8F-36D3-4899-B5B9-3F7CCD7F03F5}" dt="2024-10-14T10:33:26.199" v="2410" actId="6549"/>
          <ac:spMkLst>
            <pc:docMk/>
            <pc:sldMk cId="978311783" sldId="332"/>
            <ac:spMk id="2" creationId="{AC63886E-6DFC-4B6F-8915-BDD0D143F016}"/>
          </ac:spMkLst>
        </pc:spChg>
        <pc:spChg chg="mod">
          <ac:chgData name="" userId="3b5a75769222ecd1" providerId="LiveId" clId="{11E50D8F-36D3-4899-B5B9-3F7CCD7F03F5}" dt="2024-10-14T10:33:51.467" v="2435" actId="20577"/>
          <ac:spMkLst>
            <pc:docMk/>
            <pc:sldMk cId="978311783" sldId="332"/>
            <ac:spMk id="3" creationId="{E25AFDCE-A770-4CBF-B2B3-5D7E742155A0}"/>
          </ac:spMkLst>
        </pc:spChg>
      </pc:sldChg>
      <pc:sldChg chg="modSp add">
        <pc:chgData name="" userId="3b5a75769222ecd1" providerId="LiveId" clId="{11E50D8F-36D3-4899-B5B9-3F7CCD7F03F5}" dt="2024-10-19T09:58:13.024" v="3981" actId="5793"/>
        <pc:sldMkLst>
          <pc:docMk/>
          <pc:sldMk cId="1985231926" sldId="333"/>
        </pc:sldMkLst>
        <pc:spChg chg="mod">
          <ac:chgData name="" userId="3b5a75769222ecd1" providerId="LiveId" clId="{11E50D8F-36D3-4899-B5B9-3F7CCD7F03F5}" dt="2024-10-19T09:58:13.024" v="3981" actId="5793"/>
          <ac:spMkLst>
            <pc:docMk/>
            <pc:sldMk cId="1985231926" sldId="333"/>
            <ac:spMk id="2" creationId="{5EF09267-D7DD-4A75-B7D0-C4B1171D3F53}"/>
          </ac:spMkLst>
        </pc:spChg>
        <pc:spChg chg="mod">
          <ac:chgData name="" userId="3b5a75769222ecd1" providerId="LiveId" clId="{11E50D8F-36D3-4899-B5B9-3F7CCD7F03F5}" dt="2024-10-19T09:56:56.754" v="3971" actId="20577"/>
          <ac:spMkLst>
            <pc:docMk/>
            <pc:sldMk cId="1985231926" sldId="333"/>
            <ac:spMk id="3" creationId="{BEA421DD-C31D-430B-BC0D-314C5C1EF6E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486F06-3385-4192-8992-A8BB5AD0449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69A50B3-7089-4F70-95FE-A31996D6FD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CB567329-072C-4B55-A764-4F092A3ED9C1}"/>
              </a:ext>
            </a:extLst>
          </p:cNvPr>
          <p:cNvSpPr>
            <a:spLocks noGrp="1"/>
          </p:cNvSpPr>
          <p:nvPr>
            <p:ph type="dt" sz="half" idx="10"/>
          </p:nvPr>
        </p:nvSpPr>
        <p:spPr/>
        <p:txBody>
          <a:bodyPr/>
          <a:lstStyle/>
          <a:p>
            <a:fld id="{4AAC12F4-3F43-4C4E-B5AE-CBC729EAE25D}" type="datetimeFigureOut">
              <a:rPr lang="it-IT" smtClean="0"/>
              <a:t>04/11/2024</a:t>
            </a:fld>
            <a:endParaRPr lang="it-IT"/>
          </a:p>
        </p:txBody>
      </p:sp>
      <p:sp>
        <p:nvSpPr>
          <p:cNvPr id="5" name="Segnaposto piè di pagina 4">
            <a:extLst>
              <a:ext uri="{FF2B5EF4-FFF2-40B4-BE49-F238E27FC236}">
                <a16:creationId xmlns:a16="http://schemas.microsoft.com/office/drawing/2014/main" id="{EF16E085-EB6A-4D57-B2AA-346222FC2EC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A57D717-F914-40E2-A48B-259AC2BB7918}"/>
              </a:ext>
            </a:extLst>
          </p:cNvPr>
          <p:cNvSpPr>
            <a:spLocks noGrp="1"/>
          </p:cNvSpPr>
          <p:nvPr>
            <p:ph type="sldNum" sz="quarter" idx="12"/>
          </p:nvPr>
        </p:nvSpPr>
        <p:spPr/>
        <p:txBody>
          <a:bodyPr/>
          <a:lstStyle/>
          <a:p>
            <a:fld id="{119D2853-B2D2-43D3-A16A-094C89554A7B}" type="slidenum">
              <a:rPr lang="it-IT" smtClean="0"/>
              <a:t>‹N›</a:t>
            </a:fld>
            <a:endParaRPr lang="it-IT"/>
          </a:p>
        </p:txBody>
      </p:sp>
    </p:spTree>
    <p:extLst>
      <p:ext uri="{BB962C8B-B14F-4D97-AF65-F5344CB8AC3E}">
        <p14:creationId xmlns:p14="http://schemas.microsoft.com/office/powerpoint/2010/main" val="468256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EA791D-565D-4262-B2F6-5A8900B41157}"/>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A595B5F-2FC2-4F0C-B5C2-EEBEE2C6552C}"/>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33788BB-ACBB-42D3-9B71-809FFB55257B}"/>
              </a:ext>
            </a:extLst>
          </p:cNvPr>
          <p:cNvSpPr>
            <a:spLocks noGrp="1"/>
          </p:cNvSpPr>
          <p:nvPr>
            <p:ph type="dt" sz="half" idx="10"/>
          </p:nvPr>
        </p:nvSpPr>
        <p:spPr/>
        <p:txBody>
          <a:bodyPr/>
          <a:lstStyle/>
          <a:p>
            <a:fld id="{4AAC12F4-3F43-4C4E-B5AE-CBC729EAE25D}" type="datetimeFigureOut">
              <a:rPr lang="it-IT" smtClean="0"/>
              <a:t>04/11/2024</a:t>
            </a:fld>
            <a:endParaRPr lang="it-IT"/>
          </a:p>
        </p:txBody>
      </p:sp>
      <p:sp>
        <p:nvSpPr>
          <p:cNvPr id="5" name="Segnaposto piè di pagina 4">
            <a:extLst>
              <a:ext uri="{FF2B5EF4-FFF2-40B4-BE49-F238E27FC236}">
                <a16:creationId xmlns:a16="http://schemas.microsoft.com/office/drawing/2014/main" id="{F8D5D19A-A6DE-4B32-99EB-DB74A36F90C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9DF4768-5A98-491E-BEB6-FFAB21C513BB}"/>
              </a:ext>
            </a:extLst>
          </p:cNvPr>
          <p:cNvSpPr>
            <a:spLocks noGrp="1"/>
          </p:cNvSpPr>
          <p:nvPr>
            <p:ph type="sldNum" sz="quarter" idx="12"/>
          </p:nvPr>
        </p:nvSpPr>
        <p:spPr/>
        <p:txBody>
          <a:bodyPr/>
          <a:lstStyle/>
          <a:p>
            <a:fld id="{119D2853-B2D2-43D3-A16A-094C89554A7B}" type="slidenum">
              <a:rPr lang="it-IT" smtClean="0"/>
              <a:t>‹N›</a:t>
            </a:fld>
            <a:endParaRPr lang="it-IT"/>
          </a:p>
        </p:txBody>
      </p:sp>
    </p:spTree>
    <p:extLst>
      <p:ext uri="{BB962C8B-B14F-4D97-AF65-F5344CB8AC3E}">
        <p14:creationId xmlns:p14="http://schemas.microsoft.com/office/powerpoint/2010/main" val="1727552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BA1CAD0-55E1-49C2-B9C4-88780D69010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51505A2-67B3-4FB1-B656-74F13371F7A7}"/>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49E3CDC-23AD-426F-BE8D-8E974D040AC0}"/>
              </a:ext>
            </a:extLst>
          </p:cNvPr>
          <p:cNvSpPr>
            <a:spLocks noGrp="1"/>
          </p:cNvSpPr>
          <p:nvPr>
            <p:ph type="dt" sz="half" idx="10"/>
          </p:nvPr>
        </p:nvSpPr>
        <p:spPr/>
        <p:txBody>
          <a:bodyPr/>
          <a:lstStyle/>
          <a:p>
            <a:fld id="{4AAC12F4-3F43-4C4E-B5AE-CBC729EAE25D}" type="datetimeFigureOut">
              <a:rPr lang="it-IT" smtClean="0"/>
              <a:t>04/11/2024</a:t>
            </a:fld>
            <a:endParaRPr lang="it-IT"/>
          </a:p>
        </p:txBody>
      </p:sp>
      <p:sp>
        <p:nvSpPr>
          <p:cNvPr id="5" name="Segnaposto piè di pagina 4">
            <a:extLst>
              <a:ext uri="{FF2B5EF4-FFF2-40B4-BE49-F238E27FC236}">
                <a16:creationId xmlns:a16="http://schemas.microsoft.com/office/drawing/2014/main" id="{4C5634CA-2883-44E8-BE2A-55C6239224C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9CB58B8-DDD8-4D0F-97C6-ED5B6F771EE0}"/>
              </a:ext>
            </a:extLst>
          </p:cNvPr>
          <p:cNvSpPr>
            <a:spLocks noGrp="1"/>
          </p:cNvSpPr>
          <p:nvPr>
            <p:ph type="sldNum" sz="quarter" idx="12"/>
          </p:nvPr>
        </p:nvSpPr>
        <p:spPr/>
        <p:txBody>
          <a:bodyPr/>
          <a:lstStyle/>
          <a:p>
            <a:fld id="{119D2853-B2D2-43D3-A16A-094C89554A7B}" type="slidenum">
              <a:rPr lang="it-IT" smtClean="0"/>
              <a:t>‹N›</a:t>
            </a:fld>
            <a:endParaRPr lang="it-IT"/>
          </a:p>
        </p:txBody>
      </p:sp>
    </p:spTree>
    <p:extLst>
      <p:ext uri="{BB962C8B-B14F-4D97-AF65-F5344CB8AC3E}">
        <p14:creationId xmlns:p14="http://schemas.microsoft.com/office/powerpoint/2010/main" val="2797502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B8C571-C3E5-42AB-85C2-375E1A40DC4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4973C24-6B69-4854-B9EC-4B3A6A6B54AC}"/>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5EB7351-D39C-4B64-87FA-6B17F1937E2F}"/>
              </a:ext>
            </a:extLst>
          </p:cNvPr>
          <p:cNvSpPr>
            <a:spLocks noGrp="1"/>
          </p:cNvSpPr>
          <p:nvPr>
            <p:ph type="dt" sz="half" idx="10"/>
          </p:nvPr>
        </p:nvSpPr>
        <p:spPr/>
        <p:txBody>
          <a:bodyPr/>
          <a:lstStyle/>
          <a:p>
            <a:fld id="{4AAC12F4-3F43-4C4E-B5AE-CBC729EAE25D}" type="datetimeFigureOut">
              <a:rPr lang="it-IT" smtClean="0"/>
              <a:t>04/11/2024</a:t>
            </a:fld>
            <a:endParaRPr lang="it-IT"/>
          </a:p>
        </p:txBody>
      </p:sp>
      <p:sp>
        <p:nvSpPr>
          <p:cNvPr id="5" name="Segnaposto piè di pagina 4">
            <a:extLst>
              <a:ext uri="{FF2B5EF4-FFF2-40B4-BE49-F238E27FC236}">
                <a16:creationId xmlns:a16="http://schemas.microsoft.com/office/drawing/2014/main" id="{E5481387-3202-4983-A598-CA57FA1B57F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D7F5A27-D187-46B8-ADEF-24E92184D37D}"/>
              </a:ext>
            </a:extLst>
          </p:cNvPr>
          <p:cNvSpPr>
            <a:spLocks noGrp="1"/>
          </p:cNvSpPr>
          <p:nvPr>
            <p:ph type="sldNum" sz="quarter" idx="12"/>
          </p:nvPr>
        </p:nvSpPr>
        <p:spPr/>
        <p:txBody>
          <a:bodyPr/>
          <a:lstStyle/>
          <a:p>
            <a:fld id="{119D2853-B2D2-43D3-A16A-094C89554A7B}" type="slidenum">
              <a:rPr lang="it-IT" smtClean="0"/>
              <a:t>‹N›</a:t>
            </a:fld>
            <a:endParaRPr lang="it-IT"/>
          </a:p>
        </p:txBody>
      </p:sp>
    </p:spTree>
    <p:extLst>
      <p:ext uri="{BB962C8B-B14F-4D97-AF65-F5344CB8AC3E}">
        <p14:creationId xmlns:p14="http://schemas.microsoft.com/office/powerpoint/2010/main" val="1365902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17E605-0D42-4ADF-9D6C-CD059DBC3BA9}"/>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29C8EAB-0F66-4B8D-B144-6E7E2610EB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DB00B8A8-03B4-463A-91A1-417DF585B16A}"/>
              </a:ext>
            </a:extLst>
          </p:cNvPr>
          <p:cNvSpPr>
            <a:spLocks noGrp="1"/>
          </p:cNvSpPr>
          <p:nvPr>
            <p:ph type="dt" sz="half" idx="10"/>
          </p:nvPr>
        </p:nvSpPr>
        <p:spPr/>
        <p:txBody>
          <a:bodyPr/>
          <a:lstStyle/>
          <a:p>
            <a:fld id="{4AAC12F4-3F43-4C4E-B5AE-CBC729EAE25D}" type="datetimeFigureOut">
              <a:rPr lang="it-IT" smtClean="0"/>
              <a:t>04/11/2024</a:t>
            </a:fld>
            <a:endParaRPr lang="it-IT"/>
          </a:p>
        </p:txBody>
      </p:sp>
      <p:sp>
        <p:nvSpPr>
          <p:cNvPr id="5" name="Segnaposto piè di pagina 4">
            <a:extLst>
              <a:ext uri="{FF2B5EF4-FFF2-40B4-BE49-F238E27FC236}">
                <a16:creationId xmlns:a16="http://schemas.microsoft.com/office/drawing/2014/main" id="{25C9ABC9-155E-4867-AD23-70DB58A734E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8B34665-D304-4E80-9D0B-8534949751FD}"/>
              </a:ext>
            </a:extLst>
          </p:cNvPr>
          <p:cNvSpPr>
            <a:spLocks noGrp="1"/>
          </p:cNvSpPr>
          <p:nvPr>
            <p:ph type="sldNum" sz="quarter" idx="12"/>
          </p:nvPr>
        </p:nvSpPr>
        <p:spPr/>
        <p:txBody>
          <a:bodyPr/>
          <a:lstStyle/>
          <a:p>
            <a:fld id="{119D2853-B2D2-43D3-A16A-094C89554A7B}" type="slidenum">
              <a:rPr lang="it-IT" smtClean="0"/>
              <a:t>‹N›</a:t>
            </a:fld>
            <a:endParaRPr lang="it-IT"/>
          </a:p>
        </p:txBody>
      </p:sp>
    </p:spTree>
    <p:extLst>
      <p:ext uri="{BB962C8B-B14F-4D97-AF65-F5344CB8AC3E}">
        <p14:creationId xmlns:p14="http://schemas.microsoft.com/office/powerpoint/2010/main" val="1327027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F283F5-1150-4526-A779-A7116E1AE0C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35529D0-755E-45DC-BC05-66580FDD0C73}"/>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5170A464-8219-482F-B8B5-3E2758912D13}"/>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F6C33A6A-1C05-4290-A90C-F2446D9A6634}"/>
              </a:ext>
            </a:extLst>
          </p:cNvPr>
          <p:cNvSpPr>
            <a:spLocks noGrp="1"/>
          </p:cNvSpPr>
          <p:nvPr>
            <p:ph type="dt" sz="half" idx="10"/>
          </p:nvPr>
        </p:nvSpPr>
        <p:spPr/>
        <p:txBody>
          <a:bodyPr/>
          <a:lstStyle/>
          <a:p>
            <a:fld id="{4AAC12F4-3F43-4C4E-B5AE-CBC729EAE25D}" type="datetimeFigureOut">
              <a:rPr lang="it-IT" smtClean="0"/>
              <a:t>04/11/2024</a:t>
            </a:fld>
            <a:endParaRPr lang="it-IT"/>
          </a:p>
        </p:txBody>
      </p:sp>
      <p:sp>
        <p:nvSpPr>
          <p:cNvPr id="6" name="Segnaposto piè di pagina 5">
            <a:extLst>
              <a:ext uri="{FF2B5EF4-FFF2-40B4-BE49-F238E27FC236}">
                <a16:creationId xmlns:a16="http://schemas.microsoft.com/office/drawing/2014/main" id="{BB1385D6-EF75-4671-A4C3-331D60E913F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1C08BD7-4ABC-4D10-BFC7-49B7A753EF29}"/>
              </a:ext>
            </a:extLst>
          </p:cNvPr>
          <p:cNvSpPr>
            <a:spLocks noGrp="1"/>
          </p:cNvSpPr>
          <p:nvPr>
            <p:ph type="sldNum" sz="quarter" idx="12"/>
          </p:nvPr>
        </p:nvSpPr>
        <p:spPr/>
        <p:txBody>
          <a:bodyPr/>
          <a:lstStyle/>
          <a:p>
            <a:fld id="{119D2853-B2D2-43D3-A16A-094C89554A7B}" type="slidenum">
              <a:rPr lang="it-IT" smtClean="0"/>
              <a:t>‹N›</a:t>
            </a:fld>
            <a:endParaRPr lang="it-IT"/>
          </a:p>
        </p:txBody>
      </p:sp>
    </p:spTree>
    <p:extLst>
      <p:ext uri="{BB962C8B-B14F-4D97-AF65-F5344CB8AC3E}">
        <p14:creationId xmlns:p14="http://schemas.microsoft.com/office/powerpoint/2010/main" val="818014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9F1E24-A02D-4418-B0F6-7FF98EBC515E}"/>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6C63BDB-7B32-4F7A-B8BF-F1EF976F13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7EEFC730-1167-4CB3-B07D-E4F017B93713}"/>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D1D011A9-2B1F-4E40-8CDD-20B73415E7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A43DB35B-7FE4-43E7-BB57-057317A3CF16}"/>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4741BBA8-6B65-409A-BAB2-FF3471F6EAD0}"/>
              </a:ext>
            </a:extLst>
          </p:cNvPr>
          <p:cNvSpPr>
            <a:spLocks noGrp="1"/>
          </p:cNvSpPr>
          <p:nvPr>
            <p:ph type="dt" sz="half" idx="10"/>
          </p:nvPr>
        </p:nvSpPr>
        <p:spPr/>
        <p:txBody>
          <a:bodyPr/>
          <a:lstStyle/>
          <a:p>
            <a:fld id="{4AAC12F4-3F43-4C4E-B5AE-CBC729EAE25D}" type="datetimeFigureOut">
              <a:rPr lang="it-IT" smtClean="0"/>
              <a:t>04/11/2024</a:t>
            </a:fld>
            <a:endParaRPr lang="it-IT"/>
          </a:p>
        </p:txBody>
      </p:sp>
      <p:sp>
        <p:nvSpPr>
          <p:cNvPr id="8" name="Segnaposto piè di pagina 7">
            <a:extLst>
              <a:ext uri="{FF2B5EF4-FFF2-40B4-BE49-F238E27FC236}">
                <a16:creationId xmlns:a16="http://schemas.microsoft.com/office/drawing/2014/main" id="{2359FD45-E9AA-4F63-AFEA-243247829C8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D789EDE-11AC-4A35-8D0E-B765FEB181A4}"/>
              </a:ext>
            </a:extLst>
          </p:cNvPr>
          <p:cNvSpPr>
            <a:spLocks noGrp="1"/>
          </p:cNvSpPr>
          <p:nvPr>
            <p:ph type="sldNum" sz="quarter" idx="12"/>
          </p:nvPr>
        </p:nvSpPr>
        <p:spPr/>
        <p:txBody>
          <a:bodyPr/>
          <a:lstStyle/>
          <a:p>
            <a:fld id="{119D2853-B2D2-43D3-A16A-094C89554A7B}" type="slidenum">
              <a:rPr lang="it-IT" smtClean="0"/>
              <a:t>‹N›</a:t>
            </a:fld>
            <a:endParaRPr lang="it-IT"/>
          </a:p>
        </p:txBody>
      </p:sp>
    </p:spTree>
    <p:extLst>
      <p:ext uri="{BB962C8B-B14F-4D97-AF65-F5344CB8AC3E}">
        <p14:creationId xmlns:p14="http://schemas.microsoft.com/office/powerpoint/2010/main" val="1028691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D504F5-4C68-4420-9F49-8B87247232F5}"/>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3C9CC9DB-2564-4BC1-A777-6BD49FA4018D}"/>
              </a:ext>
            </a:extLst>
          </p:cNvPr>
          <p:cNvSpPr>
            <a:spLocks noGrp="1"/>
          </p:cNvSpPr>
          <p:nvPr>
            <p:ph type="dt" sz="half" idx="10"/>
          </p:nvPr>
        </p:nvSpPr>
        <p:spPr/>
        <p:txBody>
          <a:bodyPr/>
          <a:lstStyle/>
          <a:p>
            <a:fld id="{4AAC12F4-3F43-4C4E-B5AE-CBC729EAE25D}" type="datetimeFigureOut">
              <a:rPr lang="it-IT" smtClean="0"/>
              <a:t>04/11/2024</a:t>
            </a:fld>
            <a:endParaRPr lang="it-IT"/>
          </a:p>
        </p:txBody>
      </p:sp>
      <p:sp>
        <p:nvSpPr>
          <p:cNvPr id="4" name="Segnaposto piè di pagina 3">
            <a:extLst>
              <a:ext uri="{FF2B5EF4-FFF2-40B4-BE49-F238E27FC236}">
                <a16:creationId xmlns:a16="http://schemas.microsoft.com/office/drawing/2014/main" id="{7BAC564A-8A99-47A5-8195-8E3E40626C5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43DD341-C576-43E9-A372-FC5F2B73CCEE}"/>
              </a:ext>
            </a:extLst>
          </p:cNvPr>
          <p:cNvSpPr>
            <a:spLocks noGrp="1"/>
          </p:cNvSpPr>
          <p:nvPr>
            <p:ph type="sldNum" sz="quarter" idx="12"/>
          </p:nvPr>
        </p:nvSpPr>
        <p:spPr/>
        <p:txBody>
          <a:bodyPr/>
          <a:lstStyle/>
          <a:p>
            <a:fld id="{119D2853-B2D2-43D3-A16A-094C89554A7B}" type="slidenum">
              <a:rPr lang="it-IT" smtClean="0"/>
              <a:t>‹N›</a:t>
            </a:fld>
            <a:endParaRPr lang="it-IT"/>
          </a:p>
        </p:txBody>
      </p:sp>
    </p:spTree>
    <p:extLst>
      <p:ext uri="{BB962C8B-B14F-4D97-AF65-F5344CB8AC3E}">
        <p14:creationId xmlns:p14="http://schemas.microsoft.com/office/powerpoint/2010/main" val="2769867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2657834-0D1A-40C3-AFF3-48619FB14709}"/>
              </a:ext>
            </a:extLst>
          </p:cNvPr>
          <p:cNvSpPr>
            <a:spLocks noGrp="1"/>
          </p:cNvSpPr>
          <p:nvPr>
            <p:ph type="dt" sz="half" idx="10"/>
          </p:nvPr>
        </p:nvSpPr>
        <p:spPr/>
        <p:txBody>
          <a:bodyPr/>
          <a:lstStyle/>
          <a:p>
            <a:fld id="{4AAC12F4-3F43-4C4E-B5AE-CBC729EAE25D}" type="datetimeFigureOut">
              <a:rPr lang="it-IT" smtClean="0"/>
              <a:t>04/11/2024</a:t>
            </a:fld>
            <a:endParaRPr lang="it-IT"/>
          </a:p>
        </p:txBody>
      </p:sp>
      <p:sp>
        <p:nvSpPr>
          <p:cNvPr id="3" name="Segnaposto piè di pagina 2">
            <a:extLst>
              <a:ext uri="{FF2B5EF4-FFF2-40B4-BE49-F238E27FC236}">
                <a16:creationId xmlns:a16="http://schemas.microsoft.com/office/drawing/2014/main" id="{C308A089-9D6D-47AA-8D03-E0C6F502A62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51F2E395-7CB4-47D3-82E9-D4475159CA27}"/>
              </a:ext>
            </a:extLst>
          </p:cNvPr>
          <p:cNvSpPr>
            <a:spLocks noGrp="1"/>
          </p:cNvSpPr>
          <p:nvPr>
            <p:ph type="sldNum" sz="quarter" idx="12"/>
          </p:nvPr>
        </p:nvSpPr>
        <p:spPr/>
        <p:txBody>
          <a:bodyPr/>
          <a:lstStyle/>
          <a:p>
            <a:fld id="{119D2853-B2D2-43D3-A16A-094C89554A7B}" type="slidenum">
              <a:rPr lang="it-IT" smtClean="0"/>
              <a:t>‹N›</a:t>
            </a:fld>
            <a:endParaRPr lang="it-IT"/>
          </a:p>
        </p:txBody>
      </p:sp>
    </p:spTree>
    <p:extLst>
      <p:ext uri="{BB962C8B-B14F-4D97-AF65-F5344CB8AC3E}">
        <p14:creationId xmlns:p14="http://schemas.microsoft.com/office/powerpoint/2010/main" val="1848099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D938E6-BB79-46B0-A664-628B9A51404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AD32F62-5DB5-4542-B159-65F6811894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FDB0EE08-9D46-4D70-834E-2FD558E352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BCCC0042-9EF8-491A-B4EA-FABA4F06469C}"/>
              </a:ext>
            </a:extLst>
          </p:cNvPr>
          <p:cNvSpPr>
            <a:spLocks noGrp="1"/>
          </p:cNvSpPr>
          <p:nvPr>
            <p:ph type="dt" sz="half" idx="10"/>
          </p:nvPr>
        </p:nvSpPr>
        <p:spPr/>
        <p:txBody>
          <a:bodyPr/>
          <a:lstStyle/>
          <a:p>
            <a:fld id="{4AAC12F4-3F43-4C4E-B5AE-CBC729EAE25D}" type="datetimeFigureOut">
              <a:rPr lang="it-IT" smtClean="0"/>
              <a:t>04/11/2024</a:t>
            </a:fld>
            <a:endParaRPr lang="it-IT"/>
          </a:p>
        </p:txBody>
      </p:sp>
      <p:sp>
        <p:nvSpPr>
          <p:cNvPr id="6" name="Segnaposto piè di pagina 5">
            <a:extLst>
              <a:ext uri="{FF2B5EF4-FFF2-40B4-BE49-F238E27FC236}">
                <a16:creationId xmlns:a16="http://schemas.microsoft.com/office/drawing/2014/main" id="{340FD0F9-334D-4D21-939F-D736DB829F5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DE629E9-6B05-4D24-9DB4-700FAAE54AEB}"/>
              </a:ext>
            </a:extLst>
          </p:cNvPr>
          <p:cNvSpPr>
            <a:spLocks noGrp="1"/>
          </p:cNvSpPr>
          <p:nvPr>
            <p:ph type="sldNum" sz="quarter" idx="12"/>
          </p:nvPr>
        </p:nvSpPr>
        <p:spPr/>
        <p:txBody>
          <a:bodyPr/>
          <a:lstStyle/>
          <a:p>
            <a:fld id="{119D2853-B2D2-43D3-A16A-094C89554A7B}" type="slidenum">
              <a:rPr lang="it-IT" smtClean="0"/>
              <a:t>‹N›</a:t>
            </a:fld>
            <a:endParaRPr lang="it-IT"/>
          </a:p>
        </p:txBody>
      </p:sp>
    </p:spTree>
    <p:extLst>
      <p:ext uri="{BB962C8B-B14F-4D97-AF65-F5344CB8AC3E}">
        <p14:creationId xmlns:p14="http://schemas.microsoft.com/office/powerpoint/2010/main" val="2129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726357-74EA-49AB-B7D1-22C0FD7BE5C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AC512419-E0B3-4FEA-A5E6-A1D540DC1F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07C1515A-3132-479C-A125-222C008715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950E4904-A64A-4E15-9AB6-7C22C6E97946}"/>
              </a:ext>
            </a:extLst>
          </p:cNvPr>
          <p:cNvSpPr>
            <a:spLocks noGrp="1"/>
          </p:cNvSpPr>
          <p:nvPr>
            <p:ph type="dt" sz="half" idx="10"/>
          </p:nvPr>
        </p:nvSpPr>
        <p:spPr/>
        <p:txBody>
          <a:bodyPr/>
          <a:lstStyle/>
          <a:p>
            <a:fld id="{4AAC12F4-3F43-4C4E-B5AE-CBC729EAE25D}" type="datetimeFigureOut">
              <a:rPr lang="it-IT" smtClean="0"/>
              <a:t>04/11/2024</a:t>
            </a:fld>
            <a:endParaRPr lang="it-IT"/>
          </a:p>
        </p:txBody>
      </p:sp>
      <p:sp>
        <p:nvSpPr>
          <p:cNvPr id="6" name="Segnaposto piè di pagina 5">
            <a:extLst>
              <a:ext uri="{FF2B5EF4-FFF2-40B4-BE49-F238E27FC236}">
                <a16:creationId xmlns:a16="http://schemas.microsoft.com/office/drawing/2014/main" id="{3534FA22-0BF8-4678-89C3-B639E1C18F5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E22F9A6-A551-4A25-870D-3F01F4EF8D89}"/>
              </a:ext>
            </a:extLst>
          </p:cNvPr>
          <p:cNvSpPr>
            <a:spLocks noGrp="1"/>
          </p:cNvSpPr>
          <p:nvPr>
            <p:ph type="sldNum" sz="quarter" idx="12"/>
          </p:nvPr>
        </p:nvSpPr>
        <p:spPr/>
        <p:txBody>
          <a:bodyPr/>
          <a:lstStyle/>
          <a:p>
            <a:fld id="{119D2853-B2D2-43D3-A16A-094C89554A7B}" type="slidenum">
              <a:rPr lang="it-IT" smtClean="0"/>
              <a:t>‹N›</a:t>
            </a:fld>
            <a:endParaRPr lang="it-IT"/>
          </a:p>
        </p:txBody>
      </p:sp>
    </p:spTree>
    <p:extLst>
      <p:ext uri="{BB962C8B-B14F-4D97-AF65-F5344CB8AC3E}">
        <p14:creationId xmlns:p14="http://schemas.microsoft.com/office/powerpoint/2010/main" val="3155452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2CB02A78-D8EC-43E7-AFEE-0BF2FA6F50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CAF5292-E3BF-45EF-B6E2-188A08F35D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D4FC66A-2F2C-4649-933A-ACB8A35E81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AC12F4-3F43-4C4E-B5AE-CBC729EAE25D}" type="datetimeFigureOut">
              <a:rPr lang="it-IT" smtClean="0"/>
              <a:t>04/11/2024</a:t>
            </a:fld>
            <a:endParaRPr lang="it-IT"/>
          </a:p>
        </p:txBody>
      </p:sp>
      <p:sp>
        <p:nvSpPr>
          <p:cNvPr id="5" name="Segnaposto piè di pagina 4">
            <a:extLst>
              <a:ext uri="{FF2B5EF4-FFF2-40B4-BE49-F238E27FC236}">
                <a16:creationId xmlns:a16="http://schemas.microsoft.com/office/drawing/2014/main" id="{9D70227A-CB58-45EE-949C-0C15D1340B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3030A287-72BD-4911-A4E6-A6776F4600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D2853-B2D2-43D3-A16A-094C89554A7B}" type="slidenum">
              <a:rPr lang="it-IT" smtClean="0"/>
              <a:t>‹N›</a:t>
            </a:fld>
            <a:endParaRPr lang="it-IT"/>
          </a:p>
        </p:txBody>
      </p:sp>
    </p:spTree>
    <p:extLst>
      <p:ext uri="{BB962C8B-B14F-4D97-AF65-F5344CB8AC3E}">
        <p14:creationId xmlns:p14="http://schemas.microsoft.com/office/powerpoint/2010/main" val="930889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dirty="0"/>
              <a:t>Diritto degli appalti pubblici</a:t>
            </a:r>
            <a:br>
              <a:rPr lang="it-IT" dirty="0"/>
            </a:br>
            <a:r>
              <a:rPr lang="it-IT" sz="3200" i="1" dirty="0"/>
              <a:t>Prof. Simona D’Antonio </a:t>
            </a:r>
          </a:p>
        </p:txBody>
      </p:sp>
      <p:sp>
        <p:nvSpPr>
          <p:cNvPr id="3" name="Sottotitolo 2"/>
          <p:cNvSpPr>
            <a:spLocks noGrp="1"/>
          </p:cNvSpPr>
          <p:nvPr>
            <p:ph type="subTitle" idx="1"/>
          </p:nvPr>
        </p:nvSpPr>
        <p:spPr/>
        <p:txBody>
          <a:bodyPr>
            <a:normAutofit/>
          </a:bodyPr>
          <a:lstStyle/>
          <a:p>
            <a:endParaRPr lang="it-IT" sz="2000" dirty="0"/>
          </a:p>
          <a:p>
            <a:r>
              <a:rPr lang="it-IT" sz="2000" dirty="0"/>
              <a:t>DIPARTIMENTO DI GIURISPRUDENZA</a:t>
            </a:r>
          </a:p>
          <a:p>
            <a:r>
              <a:rPr lang="it-IT" dirty="0"/>
              <a:t>A.A. 2024/2025</a:t>
            </a:r>
          </a:p>
        </p:txBody>
      </p:sp>
      <p:pic>
        <p:nvPicPr>
          <p:cNvPr id="6" name="Immagine 5" descr="Logo">
            <a:extLst>
              <a:ext uri="{FF2B5EF4-FFF2-40B4-BE49-F238E27FC236}">
                <a16:creationId xmlns:a16="http://schemas.microsoft.com/office/drawing/2014/main" id="{B2F540F3-AB4A-4D31-8484-019472F77C9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75184" y="294947"/>
            <a:ext cx="1552575" cy="723900"/>
          </a:xfrm>
          <a:prstGeom prst="rect">
            <a:avLst/>
          </a:prstGeom>
          <a:noFill/>
          <a:ln>
            <a:noFill/>
          </a:ln>
        </p:spPr>
      </p:pic>
    </p:spTree>
    <p:extLst>
      <p:ext uri="{BB962C8B-B14F-4D97-AF65-F5344CB8AC3E}">
        <p14:creationId xmlns:p14="http://schemas.microsoft.com/office/powerpoint/2010/main" val="1604175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D88470-CDB6-4F14-BEDA-28C0CE97F8C9}"/>
              </a:ext>
            </a:extLst>
          </p:cNvPr>
          <p:cNvSpPr>
            <a:spLocks noGrp="1"/>
          </p:cNvSpPr>
          <p:nvPr>
            <p:ph type="title"/>
          </p:nvPr>
        </p:nvSpPr>
        <p:spPr/>
        <p:txBody>
          <a:bodyPr/>
          <a:lstStyle/>
          <a:p>
            <a:r>
              <a:rPr lang="it-IT" dirty="0"/>
              <a:t>Conseguenze della qualificazione come O.D.P.</a:t>
            </a:r>
          </a:p>
        </p:txBody>
      </p:sp>
      <p:sp>
        <p:nvSpPr>
          <p:cNvPr id="3" name="Segnaposto contenuto 2">
            <a:extLst>
              <a:ext uri="{FF2B5EF4-FFF2-40B4-BE49-F238E27FC236}">
                <a16:creationId xmlns:a16="http://schemas.microsoft.com/office/drawing/2014/main" id="{8BC1563D-C7E3-4D92-A1A9-A2EDCDCCB0F0}"/>
              </a:ext>
            </a:extLst>
          </p:cNvPr>
          <p:cNvSpPr>
            <a:spLocks noGrp="1"/>
          </p:cNvSpPr>
          <p:nvPr>
            <p:ph idx="1"/>
          </p:nvPr>
        </p:nvSpPr>
        <p:spPr/>
        <p:txBody>
          <a:bodyPr/>
          <a:lstStyle/>
          <a:p>
            <a:r>
              <a:rPr lang="it-IT" dirty="0"/>
              <a:t>Applicazione delle procedure di evidenza pubblica per i contratti sopra soglia;</a:t>
            </a:r>
          </a:p>
          <a:p>
            <a:r>
              <a:rPr lang="it-IT" dirty="0"/>
              <a:t>applicazione dei principi di cui alla l. n. 241/1990 in tema di diritto di accesso ai documenti amministrativi;</a:t>
            </a:r>
          </a:p>
          <a:p>
            <a:r>
              <a:rPr lang="it-IT" dirty="0"/>
              <a:t>applicazione della normativa sulla trasparenza e sulla prevenzione e repressione della corruzione;</a:t>
            </a:r>
          </a:p>
          <a:p>
            <a:r>
              <a:rPr lang="it-IT" dirty="0"/>
              <a:t>estensione ai dipendenti dello «statuto penale della P.A.»;</a:t>
            </a:r>
          </a:p>
          <a:p>
            <a:r>
              <a:rPr lang="it-IT" dirty="0"/>
              <a:t>giurisdizione esclusiva del G.A. ex art. 133, c. 1, lett. e), n. 1, </a:t>
            </a:r>
            <a:r>
              <a:rPr lang="it-IT" dirty="0" err="1"/>
              <a:t>c.p.a</a:t>
            </a:r>
            <a:r>
              <a:rPr lang="it-IT" dirty="0"/>
              <a:t>..</a:t>
            </a:r>
          </a:p>
        </p:txBody>
      </p:sp>
    </p:spTree>
    <p:extLst>
      <p:ext uri="{BB962C8B-B14F-4D97-AF65-F5344CB8AC3E}">
        <p14:creationId xmlns:p14="http://schemas.microsoft.com/office/powerpoint/2010/main" val="618996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8AECB2-990A-4A1D-86CA-9F1248DC052D}"/>
              </a:ext>
            </a:extLst>
          </p:cNvPr>
          <p:cNvSpPr>
            <a:spLocks noGrp="1"/>
          </p:cNvSpPr>
          <p:nvPr>
            <p:ph type="title"/>
          </p:nvPr>
        </p:nvSpPr>
        <p:spPr/>
        <p:txBody>
          <a:bodyPr/>
          <a:lstStyle/>
          <a:p>
            <a:r>
              <a:rPr lang="it-IT" dirty="0"/>
              <a:t>Enti aggiudicatori (lett. r)</a:t>
            </a:r>
          </a:p>
        </p:txBody>
      </p:sp>
      <p:sp>
        <p:nvSpPr>
          <p:cNvPr id="3" name="Segnaposto contenuto 2">
            <a:extLst>
              <a:ext uri="{FF2B5EF4-FFF2-40B4-BE49-F238E27FC236}">
                <a16:creationId xmlns:a16="http://schemas.microsoft.com/office/drawing/2014/main" id="{E9AFE9CA-324F-4C6D-B0D3-3E6A9E938B83}"/>
              </a:ext>
            </a:extLst>
          </p:cNvPr>
          <p:cNvSpPr>
            <a:spLocks noGrp="1"/>
          </p:cNvSpPr>
          <p:nvPr>
            <p:ph idx="1"/>
          </p:nvPr>
        </p:nvSpPr>
        <p:spPr/>
        <p:txBody>
          <a:bodyPr/>
          <a:lstStyle/>
          <a:p>
            <a:pPr algn="just"/>
            <a:r>
              <a:rPr lang="it-IT" dirty="0"/>
              <a:t>Gli enti aggiudicatori sono i soggetti tenuti ad applicare il codice appalti nei settori c.d. speciali (gas ed energia termica, elettricità, trasporti, aeroporti e porti, servizi postali, estrazione di petrolio, gas, carbone);</a:t>
            </a:r>
          </a:p>
          <a:p>
            <a:pPr algn="just"/>
            <a:r>
              <a:rPr lang="it-IT" dirty="0"/>
              <a:t>la categoria comprende, oltre alle </a:t>
            </a:r>
            <a:r>
              <a:rPr lang="it-IT" dirty="0">
                <a:highlight>
                  <a:srgbClr val="FFFF00"/>
                </a:highlight>
              </a:rPr>
              <a:t>amministrazioni aggiudicatrici</a:t>
            </a:r>
            <a:r>
              <a:rPr lang="it-IT" dirty="0"/>
              <a:t>, le </a:t>
            </a:r>
            <a:r>
              <a:rPr lang="it-IT" dirty="0">
                <a:highlight>
                  <a:srgbClr val="FFFF00"/>
                </a:highlight>
              </a:rPr>
              <a:t>imprese pubbliche</a:t>
            </a:r>
            <a:r>
              <a:rPr lang="it-IT" dirty="0"/>
              <a:t> e i soggetti operanti in virtù di </a:t>
            </a:r>
            <a:r>
              <a:rPr lang="it-IT" dirty="0">
                <a:highlight>
                  <a:srgbClr val="FFFF00"/>
                </a:highlight>
              </a:rPr>
              <a:t>diritti speciali o esclusivi</a:t>
            </a:r>
            <a:r>
              <a:rPr lang="it-IT" dirty="0"/>
              <a:t>. </a:t>
            </a:r>
          </a:p>
        </p:txBody>
      </p:sp>
    </p:spTree>
    <p:extLst>
      <p:ext uri="{BB962C8B-B14F-4D97-AF65-F5344CB8AC3E}">
        <p14:creationId xmlns:p14="http://schemas.microsoft.com/office/powerpoint/2010/main" val="3701717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92291B-EF6E-41E1-94EE-15BF8C988446}"/>
              </a:ext>
            </a:extLst>
          </p:cNvPr>
          <p:cNvSpPr>
            <a:spLocks noGrp="1"/>
          </p:cNvSpPr>
          <p:nvPr>
            <p:ph type="title"/>
          </p:nvPr>
        </p:nvSpPr>
        <p:spPr/>
        <p:txBody>
          <a:bodyPr/>
          <a:lstStyle/>
          <a:p>
            <a:r>
              <a:rPr lang="it-IT" dirty="0"/>
              <a:t>Impresa pubblica (lett. f) </a:t>
            </a:r>
          </a:p>
        </p:txBody>
      </p:sp>
      <p:sp>
        <p:nvSpPr>
          <p:cNvPr id="3" name="Segnaposto contenuto 2">
            <a:extLst>
              <a:ext uri="{FF2B5EF4-FFF2-40B4-BE49-F238E27FC236}">
                <a16:creationId xmlns:a16="http://schemas.microsoft.com/office/drawing/2014/main" id="{133198CC-2365-44E7-A006-863CE3338051}"/>
              </a:ext>
            </a:extLst>
          </p:cNvPr>
          <p:cNvSpPr>
            <a:spLocks noGrp="1"/>
          </p:cNvSpPr>
          <p:nvPr>
            <p:ph idx="1"/>
          </p:nvPr>
        </p:nvSpPr>
        <p:spPr/>
        <p:txBody>
          <a:bodyPr>
            <a:normAutofit fontScale="92500" lnSpcReduction="10000"/>
          </a:bodyPr>
          <a:lstStyle/>
          <a:p>
            <a:pPr algn="just"/>
            <a:r>
              <a:rPr lang="it-IT" dirty="0"/>
              <a:t>È tale l’impresa sulla quale una stazione appaltante può esercitare, direttamente o indirettamente, un’</a:t>
            </a:r>
            <a:r>
              <a:rPr lang="it-IT" dirty="0">
                <a:highlight>
                  <a:srgbClr val="FFFF00"/>
                </a:highlight>
              </a:rPr>
              <a:t>influenza dominante:</a:t>
            </a:r>
            <a:r>
              <a:rPr lang="it-IT" dirty="0"/>
              <a:t> o perché ne è proprietaria, o perché vi ha una partecipazione finanziaria, o in virtù delle norme che disciplinano detta impresa.</a:t>
            </a:r>
          </a:p>
          <a:p>
            <a:pPr algn="just"/>
            <a:r>
              <a:rPr lang="it-IT" dirty="0"/>
              <a:t>L’influenza dominante è </a:t>
            </a:r>
            <a:r>
              <a:rPr lang="it-IT" dirty="0">
                <a:highlight>
                  <a:srgbClr val="FFFF00"/>
                </a:highlight>
              </a:rPr>
              <a:t>presunta</a:t>
            </a:r>
            <a:r>
              <a:rPr lang="it-IT" dirty="0"/>
              <a:t> in tutti i casi in cui la stazione appaltante, direttamente o indirettamente (basta uno dei seguenti requisiti):</a:t>
            </a:r>
          </a:p>
          <a:p>
            <a:pPr algn="just">
              <a:buFontTx/>
              <a:buChar char="-"/>
            </a:pPr>
            <a:r>
              <a:rPr lang="it-IT" dirty="0"/>
              <a:t>detiene la maggioranza del capitale sottoscritto;</a:t>
            </a:r>
          </a:p>
          <a:p>
            <a:pPr algn="just">
              <a:buFontTx/>
              <a:buChar char="-"/>
            </a:pPr>
            <a:r>
              <a:rPr lang="it-IT" dirty="0"/>
              <a:t>controlla la maggioranza dei voti cui danno diritto le azioni emesse dall’impresa;</a:t>
            </a:r>
          </a:p>
          <a:p>
            <a:pPr algn="just">
              <a:buFontTx/>
              <a:buChar char="-"/>
            </a:pPr>
            <a:r>
              <a:rPr lang="it-IT" dirty="0"/>
              <a:t>può designare più della metà dei membri dell’organo di amministrazione, direzione o vigilanza dell’impresa.</a:t>
            </a:r>
          </a:p>
        </p:txBody>
      </p:sp>
    </p:spTree>
    <p:extLst>
      <p:ext uri="{BB962C8B-B14F-4D97-AF65-F5344CB8AC3E}">
        <p14:creationId xmlns:p14="http://schemas.microsoft.com/office/powerpoint/2010/main" val="240740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63886E-6DFC-4B6F-8915-BDD0D143F016}"/>
              </a:ext>
            </a:extLst>
          </p:cNvPr>
          <p:cNvSpPr>
            <a:spLocks noGrp="1"/>
          </p:cNvSpPr>
          <p:nvPr>
            <p:ph type="title"/>
          </p:nvPr>
        </p:nvSpPr>
        <p:spPr/>
        <p:txBody>
          <a:bodyPr/>
          <a:lstStyle/>
          <a:p>
            <a:r>
              <a:rPr lang="it-IT" dirty="0"/>
              <a:t>sono state qualificate come imprese pubbliche</a:t>
            </a:r>
          </a:p>
        </p:txBody>
      </p:sp>
      <p:sp>
        <p:nvSpPr>
          <p:cNvPr id="3" name="Segnaposto contenuto 2">
            <a:extLst>
              <a:ext uri="{FF2B5EF4-FFF2-40B4-BE49-F238E27FC236}">
                <a16:creationId xmlns:a16="http://schemas.microsoft.com/office/drawing/2014/main" id="{E25AFDCE-A770-4CBF-B2B3-5D7E742155A0}"/>
              </a:ext>
            </a:extLst>
          </p:cNvPr>
          <p:cNvSpPr>
            <a:spLocks noGrp="1"/>
          </p:cNvSpPr>
          <p:nvPr>
            <p:ph idx="1"/>
          </p:nvPr>
        </p:nvSpPr>
        <p:spPr/>
        <p:txBody>
          <a:bodyPr/>
          <a:lstStyle/>
          <a:p>
            <a:r>
              <a:rPr lang="it-IT" dirty="0"/>
              <a:t>Grandi Stazioni </a:t>
            </a:r>
            <a:r>
              <a:rPr lang="it-IT" dirty="0" err="1"/>
              <a:t>s.p.a.</a:t>
            </a:r>
            <a:r>
              <a:rPr lang="it-IT" dirty="0"/>
              <a:t>, controllata al 60% da Ferrovie dello Stato </a:t>
            </a:r>
            <a:r>
              <a:rPr lang="it-IT" dirty="0" err="1"/>
              <a:t>s.p.a.</a:t>
            </a:r>
            <a:r>
              <a:rPr lang="it-IT" dirty="0"/>
              <a:t> (CDS, AP, 23 luglio 2004, n. 9)</a:t>
            </a:r>
          </a:p>
          <a:p>
            <a:r>
              <a:rPr lang="it-IT" dirty="0"/>
              <a:t>Poste Italiane </a:t>
            </a:r>
            <a:r>
              <a:rPr lang="it-IT" dirty="0" err="1"/>
              <a:t>s.p.a.</a:t>
            </a:r>
            <a:r>
              <a:rPr lang="it-IT" dirty="0"/>
              <a:t> (Corte </a:t>
            </a:r>
            <a:r>
              <a:rPr lang="it-IT" dirty="0" err="1"/>
              <a:t>giust</a:t>
            </a:r>
            <a:r>
              <a:rPr lang="it-IT" dirty="0"/>
              <a:t>. UE 28 ottobre 2020, C-521/18)</a:t>
            </a:r>
          </a:p>
        </p:txBody>
      </p:sp>
    </p:spTree>
    <p:extLst>
      <p:ext uri="{BB962C8B-B14F-4D97-AF65-F5344CB8AC3E}">
        <p14:creationId xmlns:p14="http://schemas.microsoft.com/office/powerpoint/2010/main" val="978311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F09267-D7DD-4A75-B7D0-C4B1171D3F53}"/>
              </a:ext>
            </a:extLst>
          </p:cNvPr>
          <p:cNvSpPr>
            <a:spLocks noGrp="1"/>
          </p:cNvSpPr>
          <p:nvPr>
            <p:ph type="title"/>
          </p:nvPr>
        </p:nvSpPr>
        <p:spPr/>
        <p:txBody>
          <a:bodyPr/>
          <a:lstStyle/>
          <a:p>
            <a:r>
              <a:rPr lang="it-IT" dirty="0"/>
              <a:t>Soggetti titolari di diritti speciali o esclusivi (lett. g)</a:t>
            </a:r>
          </a:p>
        </p:txBody>
      </p:sp>
      <p:sp>
        <p:nvSpPr>
          <p:cNvPr id="3" name="Segnaposto contenuto 2">
            <a:extLst>
              <a:ext uri="{FF2B5EF4-FFF2-40B4-BE49-F238E27FC236}">
                <a16:creationId xmlns:a16="http://schemas.microsoft.com/office/drawing/2014/main" id="{BEA421DD-C31D-430B-BC0D-314C5C1EF6E4}"/>
              </a:ext>
            </a:extLst>
          </p:cNvPr>
          <p:cNvSpPr>
            <a:spLocks noGrp="1"/>
          </p:cNvSpPr>
          <p:nvPr>
            <p:ph idx="1"/>
          </p:nvPr>
        </p:nvSpPr>
        <p:spPr/>
        <p:txBody>
          <a:bodyPr/>
          <a:lstStyle/>
          <a:p>
            <a:r>
              <a:rPr lang="it-IT" dirty="0"/>
              <a:t>«i titolari di diritti concessi dallo Stato o dagli enti locali ovvero da altre amministrazioni pubbliche attraverso atti di carattere legislativo, regolamentare o amministrativo, adeguatamente pubblicati, aventi l’effetto di riservare, rispettivamente, a uno o più operatori economici l’esercizio delle attività previste dagli articoli da 146 a 152 del codice* e di incidere sostanzialmente sulla capacità di altri enti di esercitare tale attività»</a:t>
            </a:r>
          </a:p>
          <a:p>
            <a:pPr marL="0" indent="0">
              <a:buNone/>
            </a:pPr>
            <a:endParaRPr lang="it-IT" dirty="0"/>
          </a:p>
          <a:p>
            <a:pPr marL="0" indent="0">
              <a:buNone/>
            </a:pPr>
            <a:r>
              <a:rPr lang="it-IT" dirty="0"/>
              <a:t>[*gas, energia elettrica, acqua, servizi di trasporto, porti e aeroporti, servizi postali, estrazione di gas o carbone o altri combustibili fossili]  </a:t>
            </a:r>
          </a:p>
        </p:txBody>
      </p:sp>
    </p:spTree>
    <p:extLst>
      <p:ext uri="{BB962C8B-B14F-4D97-AF65-F5344CB8AC3E}">
        <p14:creationId xmlns:p14="http://schemas.microsoft.com/office/powerpoint/2010/main" val="1985231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2994C5-4724-48D5-97F4-ADCA4D7F5F00}"/>
              </a:ext>
            </a:extLst>
          </p:cNvPr>
          <p:cNvSpPr>
            <a:spLocks noGrp="1"/>
          </p:cNvSpPr>
          <p:nvPr>
            <p:ph type="title"/>
          </p:nvPr>
        </p:nvSpPr>
        <p:spPr/>
        <p:txBody>
          <a:bodyPr/>
          <a:lstStyle/>
          <a:p>
            <a:r>
              <a:rPr lang="it-IT" dirty="0"/>
              <a:t>Altre stazioni appaltanti (ex «soggetti aggiudicatori») </a:t>
            </a:r>
          </a:p>
        </p:txBody>
      </p:sp>
      <p:sp>
        <p:nvSpPr>
          <p:cNvPr id="3" name="Segnaposto contenuto 2">
            <a:extLst>
              <a:ext uri="{FF2B5EF4-FFF2-40B4-BE49-F238E27FC236}">
                <a16:creationId xmlns:a16="http://schemas.microsoft.com/office/drawing/2014/main" id="{74FEA8EB-6203-4E3A-8195-4BDF960F2CE6}"/>
              </a:ext>
            </a:extLst>
          </p:cNvPr>
          <p:cNvSpPr>
            <a:spLocks noGrp="1"/>
          </p:cNvSpPr>
          <p:nvPr>
            <p:ph idx="1"/>
          </p:nvPr>
        </p:nvSpPr>
        <p:spPr/>
        <p:txBody>
          <a:bodyPr/>
          <a:lstStyle/>
          <a:p>
            <a:r>
              <a:rPr lang="it-IT" dirty="0"/>
              <a:t>Alcuni soggetti privati per varie ragioni sono equiparati dal legislatore alle amministrazioni aggiudicatrici ai fini dell’osservanza del codice. Ad es.:</a:t>
            </a:r>
          </a:p>
          <a:p>
            <a:pPr>
              <a:buFontTx/>
              <a:buChar char="-"/>
            </a:pPr>
            <a:r>
              <a:rPr lang="it-IT" dirty="0"/>
              <a:t>(per gli appalti di lavori) i «soggetti privati, titolari di permesso di costruire o di un altro titolo abilitativo, che assumono in via diretta l’esecuzione delle opere di urbanizzazione a scomputo totale o parziale del contributo previsto per il rilascio del permesso» ovvero «eseguono le relative opere in regime di convenzione» (art. 13, c. 7, d. lgs. n. 36/2023, che rinvia all’</a:t>
            </a:r>
            <a:r>
              <a:rPr lang="it-IT" dirty="0" err="1"/>
              <a:t>All</a:t>
            </a:r>
            <a:r>
              <a:rPr lang="it-IT" dirty="0"/>
              <a:t>. I.12; cfr. anche l’art. 16, c. 2-bis, d.P.R. n. 380/2001);</a:t>
            </a:r>
          </a:p>
          <a:p>
            <a:pPr>
              <a:buFontTx/>
              <a:buChar char="-"/>
            </a:pPr>
            <a:endParaRPr lang="it-IT" dirty="0"/>
          </a:p>
          <a:p>
            <a:endParaRPr lang="it-IT" dirty="0"/>
          </a:p>
        </p:txBody>
      </p:sp>
    </p:spTree>
    <p:extLst>
      <p:ext uri="{BB962C8B-B14F-4D97-AF65-F5344CB8AC3E}">
        <p14:creationId xmlns:p14="http://schemas.microsoft.com/office/powerpoint/2010/main" val="1785631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8ECC7F-AC68-438E-B33B-18B2BD6589A5}"/>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63C76E55-69BD-4723-B753-748360077611}"/>
              </a:ext>
            </a:extLst>
          </p:cNvPr>
          <p:cNvSpPr>
            <a:spLocks noGrp="1"/>
          </p:cNvSpPr>
          <p:nvPr>
            <p:ph idx="1"/>
          </p:nvPr>
        </p:nvSpPr>
        <p:spPr/>
        <p:txBody>
          <a:bodyPr>
            <a:normAutofit/>
          </a:bodyPr>
          <a:lstStyle/>
          <a:p>
            <a:pPr algn="just">
              <a:buFontTx/>
              <a:buChar char="-"/>
            </a:pPr>
            <a:r>
              <a:rPr lang="it-IT" dirty="0"/>
              <a:t>i concessionari di lavori pubblici ed i concessionari di servizi pubblici (solo se già qualificabili a monte come stazioni appaltanti);</a:t>
            </a:r>
          </a:p>
          <a:p>
            <a:pPr algn="just">
              <a:buFontTx/>
              <a:buChar char="-"/>
            </a:pPr>
            <a:r>
              <a:rPr lang="it-IT" dirty="0"/>
              <a:t>i soggetti privati che affidino lavori o servizi che siano finanziati per più della metà da contributi pubblici;</a:t>
            </a:r>
          </a:p>
          <a:p>
            <a:pPr algn="just">
              <a:buFontTx/>
              <a:buChar char="-"/>
            </a:pPr>
            <a:r>
              <a:rPr lang="it-IT" dirty="0"/>
              <a:t>le società in house e quelle con capitale misto pubblico-privato (che non siano già qualificabili come O.D.P.) che abbiano ad oggetto della loro attività la realizzazione di lavori o di opere, ovvero la produzione di beni o servizi non destinati ad essere collocati sul mercato in regime di libera concorrenza (se non sussistono le condizioni di cui all’art. 17 d. lgs. n. 175/2016).</a:t>
            </a:r>
          </a:p>
        </p:txBody>
      </p:sp>
    </p:spTree>
    <p:extLst>
      <p:ext uri="{BB962C8B-B14F-4D97-AF65-F5344CB8AC3E}">
        <p14:creationId xmlns:p14="http://schemas.microsoft.com/office/powerpoint/2010/main" val="447086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Settori speciali </a:t>
            </a:r>
          </a:p>
        </p:txBody>
      </p:sp>
      <p:sp>
        <p:nvSpPr>
          <p:cNvPr id="3" name="Segnaposto contenuto 2"/>
          <p:cNvSpPr>
            <a:spLocks noGrp="1"/>
          </p:cNvSpPr>
          <p:nvPr>
            <p:ph idx="1"/>
          </p:nvPr>
        </p:nvSpPr>
        <p:spPr/>
        <p:txBody>
          <a:bodyPr>
            <a:normAutofit fontScale="85000" lnSpcReduction="10000"/>
          </a:bodyPr>
          <a:lstStyle/>
          <a:p>
            <a:pPr algn="just"/>
            <a:r>
              <a:rPr lang="it-IT" dirty="0"/>
              <a:t>Sono sottoposti ad una disciplina peculiare gli appalti aggiudicati dagli enti operanti nei settori dei c.d. servizi a rete: energia (gas, energia termica, elettricità), acqua, trasporti (inclusi porti e aeroporti), servizi postali, estrazione di gas, prospezione o estrazione di carbone o di altri combustibili solidi.</a:t>
            </a:r>
          </a:p>
          <a:p>
            <a:pPr algn="just"/>
            <a:r>
              <a:rPr lang="it-IT" dirty="0"/>
              <a:t>Prima erano denominati settori esclusi, poi sono stati sottoposti alla disciplina comunitaria e ridenominati speciali.</a:t>
            </a:r>
          </a:p>
          <a:p>
            <a:pPr algn="just"/>
            <a:r>
              <a:rPr lang="it-IT" dirty="0"/>
              <a:t>La ratio della sottoposizione ad una disciplina speciale risiede in dinamiche interne non concorrenziali legate a fattori tecnici e a monopoli naturali: i relativi mercati non possono essere realmente concorrenziali, data l’esistenza di diritti speciali o esclusivi concessi dagli Stati membri in materia di reti.</a:t>
            </a:r>
          </a:p>
          <a:p>
            <a:pPr algn="just"/>
            <a:r>
              <a:rPr lang="it-IT" dirty="0"/>
              <a:t>La sfera dei soggetti tenuti ad applicare il codice è più ampia (cfr. la nozione di «enti aggiudicatori»), ma le procedure previste sono più snelle e flessibili e le soglie di rilevanza comunitaria sono più elevate.</a:t>
            </a:r>
          </a:p>
        </p:txBody>
      </p:sp>
    </p:spTree>
    <p:extLst>
      <p:ext uri="{BB962C8B-B14F-4D97-AF65-F5344CB8AC3E}">
        <p14:creationId xmlns:p14="http://schemas.microsoft.com/office/powerpoint/2010/main" val="4059452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Ambito di applicazione del codice</a:t>
            </a:r>
            <a:br>
              <a:rPr lang="it-IT" dirty="0"/>
            </a:br>
            <a:r>
              <a:rPr lang="it-IT" dirty="0"/>
              <a:t>nei settori ordinari e nei settori speciali</a:t>
            </a:r>
          </a:p>
        </p:txBody>
      </p:sp>
      <p:sp>
        <p:nvSpPr>
          <p:cNvPr id="3" name="Segnaposto contenuto 2"/>
          <p:cNvSpPr>
            <a:spLocks noGrp="1"/>
          </p:cNvSpPr>
          <p:nvPr>
            <p:ph idx="1"/>
          </p:nvPr>
        </p:nvSpPr>
        <p:spPr/>
        <p:txBody>
          <a:bodyPr>
            <a:normAutofit/>
          </a:bodyPr>
          <a:lstStyle/>
          <a:p>
            <a:pPr algn="just"/>
            <a:r>
              <a:rPr lang="it-IT" dirty="0">
                <a:solidFill>
                  <a:srgbClr val="FF0000"/>
                </a:solidFill>
              </a:rPr>
              <a:t>Mentre nei settori ordinari è sufficiente il requisito soggettivo (cioè che la stazione appaltante sia un’amministrazione aggiudicatrice);</a:t>
            </a:r>
          </a:p>
          <a:p>
            <a:pPr algn="just"/>
            <a:r>
              <a:rPr lang="it-IT" dirty="0">
                <a:solidFill>
                  <a:srgbClr val="0070C0"/>
                </a:solidFill>
              </a:rPr>
              <a:t>invece nei settori speciali è necessario non solo il requisito </a:t>
            </a:r>
            <a:r>
              <a:rPr lang="it-IT" b="1" dirty="0">
                <a:solidFill>
                  <a:srgbClr val="0070C0"/>
                </a:solidFill>
              </a:rPr>
              <a:t>soggettivo</a:t>
            </a:r>
            <a:r>
              <a:rPr lang="it-IT" dirty="0">
                <a:solidFill>
                  <a:srgbClr val="0070C0"/>
                </a:solidFill>
              </a:rPr>
              <a:t> (cioè che la stazione appaltante sia un ente aggiudicatore) ma anche quello </a:t>
            </a:r>
            <a:r>
              <a:rPr lang="it-IT" b="1" dirty="0">
                <a:solidFill>
                  <a:srgbClr val="0070C0"/>
                </a:solidFill>
              </a:rPr>
              <a:t>oggettivo</a:t>
            </a:r>
            <a:r>
              <a:rPr lang="it-IT" dirty="0">
                <a:solidFill>
                  <a:srgbClr val="0070C0"/>
                </a:solidFill>
              </a:rPr>
              <a:t> (cioè che il contratto da stipulare sia funzionale allo svolgimento dell’attività ricadente nel settore speciale); se manca il requisito oggettivo (contratti non funzionali), se la stazione appaltante è un’amministrazione aggiudicatrice si applica la disciplina generale valida per i settori ordinari, altrimenti si applica </a:t>
            </a:r>
            <a:r>
              <a:rPr lang="it-IT" i="1" dirty="0">
                <a:solidFill>
                  <a:srgbClr val="0070C0"/>
                </a:solidFill>
              </a:rPr>
              <a:t>tout court</a:t>
            </a:r>
            <a:r>
              <a:rPr lang="it-IT" dirty="0">
                <a:solidFill>
                  <a:srgbClr val="0070C0"/>
                </a:solidFill>
              </a:rPr>
              <a:t> il diritto privato.</a:t>
            </a:r>
          </a:p>
          <a:p>
            <a:endParaRPr lang="it-IT" dirty="0"/>
          </a:p>
          <a:p>
            <a:endParaRPr lang="it-IT" dirty="0"/>
          </a:p>
        </p:txBody>
      </p:sp>
    </p:spTree>
    <p:extLst>
      <p:ext uri="{BB962C8B-B14F-4D97-AF65-F5344CB8AC3E}">
        <p14:creationId xmlns:p14="http://schemas.microsoft.com/office/powerpoint/2010/main" val="21456470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5EE2B5-C877-44A6-AD11-ED7B5A4B3C9C}"/>
              </a:ext>
            </a:extLst>
          </p:cNvPr>
          <p:cNvSpPr>
            <a:spLocks noGrp="1"/>
          </p:cNvSpPr>
          <p:nvPr>
            <p:ph type="title"/>
          </p:nvPr>
        </p:nvSpPr>
        <p:spPr/>
        <p:txBody>
          <a:bodyPr/>
          <a:lstStyle/>
          <a:p>
            <a:r>
              <a:rPr lang="it-IT" dirty="0"/>
              <a:t>→ nei settori speciali rileva la distinzione tra O.D.P. e impresa pubblica</a:t>
            </a:r>
          </a:p>
        </p:txBody>
      </p:sp>
      <p:sp>
        <p:nvSpPr>
          <p:cNvPr id="3" name="Segnaposto contenuto 2">
            <a:extLst>
              <a:ext uri="{FF2B5EF4-FFF2-40B4-BE49-F238E27FC236}">
                <a16:creationId xmlns:a16="http://schemas.microsoft.com/office/drawing/2014/main" id="{0DFFB48B-524C-4DE6-8054-C1089AB428CD}"/>
              </a:ext>
            </a:extLst>
          </p:cNvPr>
          <p:cNvSpPr>
            <a:spLocks noGrp="1"/>
          </p:cNvSpPr>
          <p:nvPr>
            <p:ph idx="1"/>
          </p:nvPr>
        </p:nvSpPr>
        <p:spPr/>
        <p:txBody>
          <a:bodyPr/>
          <a:lstStyle/>
          <a:p>
            <a:r>
              <a:rPr lang="it-IT" dirty="0"/>
              <a:t>Nei settori speciali le imprese pubbliche (enti aggiudicatori) sono tenute ad applicare il codice appalti per aggiudicare i contratti il cui oggetto rientri nelle attività che caratterizzano il settore speciale, non per i contratti estranei a quelle attività, che potranno stipulare secondo il diritto privato.</a:t>
            </a:r>
          </a:p>
          <a:p>
            <a:r>
              <a:rPr lang="it-IT" dirty="0"/>
              <a:t>Gli O.D.P., in quanto amministrazioni aggiudicatrici, sono tenute ad applicare il codice appalti anche per aggiudicare i contratti estranei alle attività del settore speciale, poiché per essi si «</a:t>
            </a:r>
            <a:r>
              <a:rPr lang="it-IT" dirty="0" err="1"/>
              <a:t>riespande</a:t>
            </a:r>
            <a:r>
              <a:rPr lang="it-IT" dirty="0"/>
              <a:t>» la disciplina prevista per i settori ordinari.</a:t>
            </a:r>
          </a:p>
          <a:p>
            <a:pPr marL="0" indent="0">
              <a:buNone/>
            </a:pPr>
            <a:r>
              <a:rPr lang="it-IT" dirty="0"/>
              <a:t>(TAR Lazio n. 1778/2013; CDS, AP, 1° agosto 2011, n. 16)</a:t>
            </a:r>
          </a:p>
          <a:p>
            <a:endParaRPr lang="it-IT" dirty="0"/>
          </a:p>
        </p:txBody>
      </p:sp>
    </p:spTree>
    <p:extLst>
      <p:ext uri="{BB962C8B-B14F-4D97-AF65-F5344CB8AC3E}">
        <p14:creationId xmlns:p14="http://schemas.microsoft.com/office/powerpoint/2010/main" val="3801153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CBF14B-42D1-4F0D-B86B-CDE47EB940C5}"/>
              </a:ext>
            </a:extLst>
          </p:cNvPr>
          <p:cNvSpPr>
            <a:spLocks noGrp="1"/>
          </p:cNvSpPr>
          <p:nvPr>
            <p:ph type="ctrTitle"/>
          </p:nvPr>
        </p:nvSpPr>
        <p:spPr/>
        <p:txBody>
          <a:bodyPr/>
          <a:lstStyle/>
          <a:p>
            <a:r>
              <a:rPr lang="it-IT" dirty="0">
                <a:solidFill>
                  <a:srgbClr val="FF0000"/>
                </a:solidFill>
              </a:rPr>
              <a:t>Argomento 3 - I</a:t>
            </a:r>
          </a:p>
        </p:txBody>
      </p:sp>
      <p:sp>
        <p:nvSpPr>
          <p:cNvPr id="3" name="Sottotitolo 2">
            <a:extLst>
              <a:ext uri="{FF2B5EF4-FFF2-40B4-BE49-F238E27FC236}">
                <a16:creationId xmlns:a16="http://schemas.microsoft.com/office/drawing/2014/main" id="{8DC11450-6828-4F86-A2F1-9CA511904082}"/>
              </a:ext>
            </a:extLst>
          </p:cNvPr>
          <p:cNvSpPr>
            <a:spLocks noGrp="1"/>
          </p:cNvSpPr>
          <p:nvPr>
            <p:ph type="subTitle" idx="1"/>
          </p:nvPr>
        </p:nvSpPr>
        <p:spPr/>
        <p:txBody>
          <a:bodyPr>
            <a:normAutofit/>
          </a:bodyPr>
          <a:lstStyle/>
          <a:p>
            <a:r>
              <a:rPr lang="it-IT" sz="4000" dirty="0"/>
              <a:t>Ambito soggettivo di applicazione del codice dei contratti pubblici</a:t>
            </a:r>
          </a:p>
        </p:txBody>
      </p:sp>
    </p:spTree>
    <p:extLst>
      <p:ext uri="{BB962C8B-B14F-4D97-AF65-F5344CB8AC3E}">
        <p14:creationId xmlns:p14="http://schemas.microsoft.com/office/powerpoint/2010/main" val="2467663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lvl="0">
              <a:lnSpc>
                <a:spcPct val="115000"/>
              </a:lnSpc>
              <a:spcAft>
                <a:spcPts val="0"/>
              </a:spcAft>
            </a:pPr>
            <a:r>
              <a:rPr lang="it-IT" sz="3600" dirty="0">
                <a:effectLst/>
                <a:latin typeface="Calibri" panose="020F0502020204030204" pitchFamily="34" charset="0"/>
                <a:ea typeface="Calibri" panose="020F0502020204030204" pitchFamily="34" charset="0"/>
                <a:cs typeface="Arial" panose="020B0604020202020204" pitchFamily="34" charset="0"/>
              </a:rPr>
              <a:t>I soggetti dell’evidenza pubblica (art. 1, c. 1, </a:t>
            </a:r>
            <a:r>
              <a:rPr lang="it-IT" sz="3600" dirty="0" err="1">
                <a:effectLst/>
                <a:latin typeface="Calibri" panose="020F0502020204030204" pitchFamily="34" charset="0"/>
                <a:ea typeface="Calibri" panose="020F0502020204030204" pitchFamily="34" charset="0"/>
                <a:cs typeface="Arial" panose="020B0604020202020204" pitchFamily="34" charset="0"/>
              </a:rPr>
              <a:t>All</a:t>
            </a:r>
            <a:r>
              <a:rPr lang="it-IT" sz="3600" dirty="0">
                <a:effectLst/>
                <a:latin typeface="Calibri" panose="020F0502020204030204" pitchFamily="34" charset="0"/>
                <a:ea typeface="Calibri" panose="020F0502020204030204" pitchFamily="34" charset="0"/>
                <a:cs typeface="Arial" panose="020B0604020202020204" pitchFamily="34" charset="0"/>
              </a:rPr>
              <a:t>. I.1) </a:t>
            </a:r>
            <a:endParaRPr lang="it-IT" sz="3600" dirty="0"/>
          </a:p>
        </p:txBody>
      </p:sp>
      <p:sp>
        <p:nvSpPr>
          <p:cNvPr id="3" name="Segnaposto contenuto 2"/>
          <p:cNvSpPr>
            <a:spLocks noGrp="1"/>
          </p:cNvSpPr>
          <p:nvPr>
            <p:ph idx="1"/>
          </p:nvPr>
        </p:nvSpPr>
        <p:spPr/>
        <p:txBody>
          <a:bodyPr>
            <a:normAutofit/>
          </a:bodyPr>
          <a:lstStyle/>
          <a:p>
            <a:r>
              <a:rPr lang="it-IT" dirty="0">
                <a:effectLst/>
                <a:latin typeface="Calibri" panose="020F0502020204030204" pitchFamily="34" charset="0"/>
                <a:ea typeface="Calibri" panose="020F0502020204030204" pitchFamily="34" charset="0"/>
                <a:cs typeface="Arial" panose="020B0604020202020204" pitchFamily="34" charset="0"/>
              </a:rPr>
              <a:t>Stazione appaltante (lett. a)</a:t>
            </a:r>
          </a:p>
          <a:p>
            <a:r>
              <a:rPr lang="it-IT" dirty="0">
                <a:effectLst/>
                <a:latin typeface="Calibri" panose="020F0502020204030204" pitchFamily="34" charset="0"/>
                <a:ea typeface="Calibri" panose="020F0502020204030204" pitchFamily="34" charset="0"/>
                <a:cs typeface="Arial" panose="020B0604020202020204" pitchFamily="34" charset="0"/>
              </a:rPr>
              <a:t>Ente </a:t>
            </a:r>
            <a:r>
              <a:rPr lang="it-IT" dirty="0">
                <a:latin typeface="Calibri" panose="020F0502020204030204" pitchFamily="34" charset="0"/>
                <a:ea typeface="Calibri" panose="020F0502020204030204" pitchFamily="34" charset="0"/>
                <a:cs typeface="Arial" panose="020B0604020202020204" pitchFamily="34" charset="0"/>
              </a:rPr>
              <a:t>concedente (lett. b) → Amministrazioni aggiudicatrici (lett. q), Enti aggiudicatori (lett. r)</a:t>
            </a:r>
          </a:p>
          <a:p>
            <a:r>
              <a:rPr lang="it-IT" dirty="0">
                <a:latin typeface="Calibri" panose="020F0502020204030204" pitchFamily="34" charset="0"/>
                <a:ea typeface="Calibri" panose="020F0502020204030204" pitchFamily="34" charset="0"/>
                <a:cs typeface="Arial" panose="020B0604020202020204" pitchFamily="34" charset="0"/>
              </a:rPr>
              <a:t>Amministrazioni centrali (lett. c) (soglia di valore più bassa)</a:t>
            </a:r>
          </a:p>
          <a:p>
            <a:r>
              <a:rPr lang="it-IT" dirty="0">
                <a:latin typeface="Calibri" panose="020F0502020204030204" pitchFamily="34" charset="0"/>
                <a:ea typeface="Calibri" panose="020F0502020204030204" pitchFamily="34" charset="0"/>
                <a:cs typeface="Arial" panose="020B0604020202020204" pitchFamily="34" charset="0"/>
              </a:rPr>
              <a:t>Amministrazioni sub-centrali (lett. d)</a:t>
            </a:r>
          </a:p>
          <a:p>
            <a:r>
              <a:rPr lang="it-IT" dirty="0">
                <a:latin typeface="Calibri" panose="020F0502020204030204" pitchFamily="34" charset="0"/>
                <a:ea typeface="Calibri" panose="020F0502020204030204" pitchFamily="34" charset="0"/>
                <a:cs typeface="Arial" panose="020B0604020202020204" pitchFamily="34" charset="0"/>
              </a:rPr>
              <a:t>Organismi di diritto pubblico (lett. e)</a:t>
            </a:r>
          </a:p>
          <a:p>
            <a:r>
              <a:rPr lang="it-IT" dirty="0">
                <a:latin typeface="Calibri" panose="020F0502020204030204" pitchFamily="34" charset="0"/>
                <a:ea typeface="Calibri" panose="020F0502020204030204" pitchFamily="34" charset="0"/>
                <a:cs typeface="Arial" panose="020B0604020202020204" pitchFamily="34" charset="0"/>
              </a:rPr>
              <a:t>Impresa pubblica (lett. f)</a:t>
            </a:r>
          </a:p>
          <a:p>
            <a:r>
              <a:rPr lang="it-IT" dirty="0">
                <a:latin typeface="Calibri" panose="020F0502020204030204" pitchFamily="34" charset="0"/>
                <a:ea typeface="Calibri" panose="020F0502020204030204" pitchFamily="34" charset="0"/>
                <a:cs typeface="Arial" panose="020B0604020202020204" pitchFamily="34" charset="0"/>
              </a:rPr>
              <a:t>Soggetti titolari di diritti esclusivi o speciali (lett. g)</a:t>
            </a:r>
            <a:endParaRPr lang="it-IT"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64503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Stazione appaltante/Ente concedente</a:t>
            </a:r>
          </a:p>
        </p:txBody>
      </p:sp>
      <p:sp>
        <p:nvSpPr>
          <p:cNvPr id="3" name="Segnaposto contenuto 2"/>
          <p:cNvSpPr>
            <a:spLocks noGrp="1"/>
          </p:cNvSpPr>
          <p:nvPr>
            <p:ph idx="1"/>
          </p:nvPr>
        </p:nvSpPr>
        <p:spPr/>
        <p:txBody>
          <a:bodyPr>
            <a:normAutofit/>
          </a:bodyPr>
          <a:lstStyle/>
          <a:p>
            <a:pPr algn="just"/>
            <a:r>
              <a:rPr lang="it-IT" u="sng" dirty="0">
                <a:solidFill>
                  <a:srgbClr val="FF0000"/>
                </a:solidFill>
              </a:rPr>
              <a:t>Amministrazioni aggiudicatrici</a:t>
            </a:r>
            <a:r>
              <a:rPr lang="it-IT" dirty="0"/>
              <a:t> (</a:t>
            </a:r>
            <a:r>
              <a:rPr lang="it-IT" dirty="0">
                <a:latin typeface="Calibri" panose="020F0502020204030204" pitchFamily="34" charset="0"/>
                <a:ea typeface="Calibri" panose="020F0502020204030204" pitchFamily="34" charset="0"/>
                <a:cs typeface="Arial" panose="020B0604020202020204" pitchFamily="34" charset="0"/>
              </a:rPr>
              <a:t>lett. q)</a:t>
            </a:r>
            <a:r>
              <a:rPr lang="it-IT" dirty="0"/>
              <a:t>: lo Stato, gli enti pubblici territoriali, gli </a:t>
            </a:r>
            <a:r>
              <a:rPr lang="it-IT"/>
              <a:t>altri enti </a:t>
            </a:r>
            <a:r>
              <a:rPr lang="it-IT" dirty="0"/>
              <a:t>pubblici non economici, gli organismi di diritto pubblico, le associazioni, unioni e consorzi tra detti soggetti.</a:t>
            </a:r>
          </a:p>
          <a:p>
            <a:pPr marL="0" indent="0" algn="just">
              <a:buNone/>
            </a:pPr>
            <a:r>
              <a:rPr lang="it-IT" sz="2400" dirty="0"/>
              <a:t>→ nozione di «organismo di diritto pubblico» (lett. e): i tre requisiti</a:t>
            </a:r>
          </a:p>
          <a:p>
            <a:pPr algn="just"/>
            <a:r>
              <a:rPr lang="it-IT" u="sng" dirty="0">
                <a:solidFill>
                  <a:srgbClr val="0070C0"/>
                </a:solidFill>
              </a:rPr>
              <a:t>Enti aggiudicatori</a:t>
            </a:r>
            <a:r>
              <a:rPr lang="it-IT" dirty="0"/>
              <a:t> </a:t>
            </a:r>
            <a:r>
              <a:rPr lang="it-IT" dirty="0">
                <a:latin typeface="Calibri" panose="020F0502020204030204" pitchFamily="34" charset="0"/>
                <a:ea typeface="Calibri" panose="020F0502020204030204" pitchFamily="34" charset="0"/>
                <a:cs typeface="Arial" panose="020B0604020202020204" pitchFamily="34" charset="0"/>
              </a:rPr>
              <a:t>(lett. r)</a:t>
            </a:r>
            <a:r>
              <a:rPr lang="it-IT" dirty="0"/>
              <a:t>: amministrazioni aggiudicatrici </a:t>
            </a:r>
            <a:r>
              <a:rPr lang="it-IT" dirty="0">
                <a:highlight>
                  <a:srgbClr val="FFFF00"/>
                </a:highlight>
              </a:rPr>
              <a:t>+ imprese pubbliche (lett. f)</a:t>
            </a:r>
            <a:r>
              <a:rPr lang="it-IT" dirty="0"/>
              <a:t> + soggetti titolari di </a:t>
            </a:r>
            <a:r>
              <a:rPr lang="it-IT" dirty="0">
                <a:highlight>
                  <a:srgbClr val="FFFF00"/>
                </a:highlight>
              </a:rPr>
              <a:t>diritti esclusivi o speciali</a:t>
            </a:r>
            <a:r>
              <a:rPr lang="it-IT" dirty="0"/>
              <a:t> concessi loro dall’autorità competente nei settori speciali (lett. g).</a:t>
            </a:r>
          </a:p>
        </p:txBody>
      </p:sp>
    </p:spTree>
    <p:extLst>
      <p:ext uri="{BB962C8B-B14F-4D97-AF65-F5344CB8AC3E}">
        <p14:creationId xmlns:p14="http://schemas.microsoft.com/office/powerpoint/2010/main" val="1110237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FBAB82-5AFD-44B3-8B9E-9C2AC3F49032}"/>
              </a:ext>
            </a:extLst>
          </p:cNvPr>
          <p:cNvSpPr>
            <a:spLocks noGrp="1"/>
          </p:cNvSpPr>
          <p:nvPr>
            <p:ph type="title"/>
          </p:nvPr>
        </p:nvSpPr>
        <p:spPr/>
        <p:txBody>
          <a:bodyPr>
            <a:normAutofit fontScale="90000"/>
          </a:bodyPr>
          <a:lstStyle/>
          <a:p>
            <a:br>
              <a:rPr lang="it-IT" dirty="0"/>
            </a:br>
            <a:r>
              <a:rPr lang="it-IT" dirty="0">
                <a:latin typeface="+mn-lt"/>
              </a:rPr>
              <a:t>Organismo di diritto pubblico (</a:t>
            </a:r>
            <a:r>
              <a:rPr lang="it-IT" dirty="0">
                <a:latin typeface="+mn-lt"/>
                <a:ea typeface="Calibri" panose="020F0502020204030204" pitchFamily="34" charset="0"/>
                <a:cs typeface="Arial" panose="020B0604020202020204" pitchFamily="34" charset="0"/>
              </a:rPr>
              <a:t>lett. e)</a:t>
            </a:r>
            <a:br>
              <a:rPr lang="it-IT" dirty="0"/>
            </a:br>
            <a:endParaRPr lang="it-IT" dirty="0"/>
          </a:p>
        </p:txBody>
      </p:sp>
      <p:sp>
        <p:nvSpPr>
          <p:cNvPr id="3" name="Segnaposto contenuto 2">
            <a:extLst>
              <a:ext uri="{FF2B5EF4-FFF2-40B4-BE49-F238E27FC236}">
                <a16:creationId xmlns:a16="http://schemas.microsoft.com/office/drawing/2014/main" id="{195AB95D-6289-4C34-8BF6-A49D2C99E49A}"/>
              </a:ext>
            </a:extLst>
          </p:cNvPr>
          <p:cNvSpPr>
            <a:spLocks noGrp="1"/>
          </p:cNvSpPr>
          <p:nvPr>
            <p:ph idx="1"/>
          </p:nvPr>
        </p:nvSpPr>
        <p:spPr/>
        <p:txBody>
          <a:bodyPr>
            <a:normAutofit fontScale="92500" lnSpcReduction="10000"/>
          </a:bodyPr>
          <a:lstStyle/>
          <a:p>
            <a:pPr marL="0" indent="0" algn="just">
              <a:buNone/>
            </a:pPr>
            <a:r>
              <a:rPr lang="it-IT" dirty="0"/>
              <a:t>E’ tale qualsiasi soggetto, anche avente forma societaria:</a:t>
            </a:r>
          </a:p>
          <a:p>
            <a:pPr marL="0" indent="0" algn="just">
              <a:buNone/>
            </a:pPr>
            <a:r>
              <a:rPr lang="it-IT" dirty="0"/>
              <a:t>1) dotato di </a:t>
            </a:r>
            <a:r>
              <a:rPr lang="it-IT" i="1" dirty="0"/>
              <a:t>capacità giuridica</a:t>
            </a:r>
            <a:r>
              <a:rPr lang="it-IT" dirty="0"/>
              <a:t>;</a:t>
            </a:r>
          </a:p>
          <a:p>
            <a:pPr marL="0" indent="0" algn="just">
              <a:buNone/>
            </a:pPr>
            <a:r>
              <a:rPr lang="it-IT" dirty="0"/>
              <a:t>2) istituito per soddisfare specificatamente </a:t>
            </a:r>
            <a:r>
              <a:rPr lang="it-IT" i="1" dirty="0"/>
              <a:t>esigenze di interesse generale</a:t>
            </a:r>
            <a:r>
              <a:rPr lang="it-IT" dirty="0"/>
              <a:t>, attraverso lo svolgimento di un’attività </a:t>
            </a:r>
            <a:r>
              <a:rPr lang="it-IT" i="1" dirty="0"/>
              <a:t>priva di carattere industriale o commerciale</a:t>
            </a:r>
            <a:r>
              <a:rPr lang="it-IT" dirty="0"/>
              <a:t>;</a:t>
            </a:r>
          </a:p>
          <a:p>
            <a:pPr marL="0" indent="0" algn="just">
              <a:buNone/>
            </a:pPr>
            <a:r>
              <a:rPr lang="it-IT" dirty="0"/>
              <a:t>3) la cui attività sia </a:t>
            </a:r>
            <a:r>
              <a:rPr lang="it-IT" i="1" dirty="0"/>
              <a:t>finanziata</a:t>
            </a:r>
            <a:r>
              <a:rPr lang="it-IT" dirty="0"/>
              <a:t> in modo maggioritario dallo Stato, dagli enti pubblici territoriali o da altri O.D.P., oppure la cui gestione sia soggetta al </a:t>
            </a:r>
            <a:r>
              <a:rPr lang="it-IT" i="1" dirty="0"/>
              <a:t>controllo</a:t>
            </a:r>
            <a:r>
              <a:rPr lang="it-IT" dirty="0"/>
              <a:t> di questi ultimi, oppure il cui organo d’amministrazione, di direzione o di vigilanza sia costituito da membri dei quali più della metà è </a:t>
            </a:r>
            <a:r>
              <a:rPr lang="it-IT" i="1" dirty="0"/>
              <a:t>designata</a:t>
            </a:r>
            <a:r>
              <a:rPr lang="it-IT" dirty="0"/>
              <a:t> dallo Stato, dagli enti pubblici territoriali o da altri O.D.P..</a:t>
            </a:r>
          </a:p>
          <a:p>
            <a:pPr marL="0" indent="0" algn="just">
              <a:buNone/>
            </a:pPr>
            <a:r>
              <a:rPr lang="it-IT" dirty="0"/>
              <a:t>N.B. I tre requisiti devono essere </a:t>
            </a:r>
            <a:r>
              <a:rPr lang="it-IT" dirty="0">
                <a:highlight>
                  <a:srgbClr val="FFFF00"/>
                </a:highlight>
              </a:rPr>
              <a:t>concomitanti</a:t>
            </a:r>
            <a:r>
              <a:rPr lang="it-IT" dirty="0"/>
              <a:t>.</a:t>
            </a:r>
          </a:p>
        </p:txBody>
      </p:sp>
    </p:spTree>
    <p:extLst>
      <p:ext uri="{BB962C8B-B14F-4D97-AF65-F5344CB8AC3E}">
        <p14:creationId xmlns:p14="http://schemas.microsoft.com/office/powerpoint/2010/main" val="2737421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AD964E-AD12-408A-905E-2C9EEB8D2A25}"/>
              </a:ext>
            </a:extLst>
          </p:cNvPr>
          <p:cNvSpPr>
            <a:spLocks noGrp="1"/>
          </p:cNvSpPr>
          <p:nvPr>
            <p:ph type="title"/>
          </p:nvPr>
        </p:nvSpPr>
        <p:spPr/>
        <p:txBody>
          <a:bodyPr/>
          <a:lstStyle/>
          <a:p>
            <a:r>
              <a:rPr lang="it-IT" dirty="0"/>
              <a:t>requisito teleologico</a:t>
            </a:r>
          </a:p>
        </p:txBody>
      </p:sp>
      <p:sp>
        <p:nvSpPr>
          <p:cNvPr id="3" name="Segnaposto contenuto 2">
            <a:extLst>
              <a:ext uri="{FF2B5EF4-FFF2-40B4-BE49-F238E27FC236}">
                <a16:creationId xmlns:a16="http://schemas.microsoft.com/office/drawing/2014/main" id="{CCD0DAD0-9646-4584-B90F-56F540787409}"/>
              </a:ext>
            </a:extLst>
          </p:cNvPr>
          <p:cNvSpPr>
            <a:spLocks noGrp="1"/>
          </p:cNvSpPr>
          <p:nvPr>
            <p:ph idx="1"/>
          </p:nvPr>
        </p:nvSpPr>
        <p:spPr/>
        <p:txBody>
          <a:bodyPr/>
          <a:lstStyle/>
          <a:p>
            <a:pPr algn="just"/>
            <a:r>
              <a:rPr lang="it-IT" dirty="0"/>
              <a:t>Il requisito teleologico sussiste quando il soggetto svolga un’attività:</a:t>
            </a:r>
          </a:p>
          <a:p>
            <a:pPr algn="just">
              <a:buFontTx/>
              <a:buChar char="-"/>
            </a:pPr>
            <a:r>
              <a:rPr lang="it-IT" dirty="0"/>
              <a:t>non gestita secondo criteri imprenditoriali;</a:t>
            </a:r>
          </a:p>
          <a:p>
            <a:pPr algn="just">
              <a:buFontTx/>
              <a:buChar char="-"/>
            </a:pPr>
            <a:r>
              <a:rPr lang="it-IT" dirty="0"/>
              <a:t>in ambiente non concorrenziale.</a:t>
            </a:r>
          </a:p>
          <a:p>
            <a:pPr marL="0" indent="0" algn="just">
              <a:buNone/>
            </a:pPr>
            <a:r>
              <a:rPr lang="it-IT" dirty="0"/>
              <a:t>CGUE, 10 maggio 2001, C-233/99 e C-260/99: l’Ente Autonomo Fiera Internazionale di Milano </a:t>
            </a:r>
            <a:r>
              <a:rPr lang="it-IT" b="1" dirty="0"/>
              <a:t>non è</a:t>
            </a:r>
            <a:r>
              <a:rPr lang="it-IT" dirty="0"/>
              <a:t> un organismo di diritto pubblico, in quanto (pur non perseguendo scopi lucrativi) la sua gestione si fonda su criteri di rendimento, di efficacia e di redditività; inoltre l’Ente opera in un ambiente concorrenziale. </a:t>
            </a:r>
          </a:p>
        </p:txBody>
      </p:sp>
    </p:spTree>
    <p:extLst>
      <p:ext uri="{BB962C8B-B14F-4D97-AF65-F5344CB8AC3E}">
        <p14:creationId xmlns:p14="http://schemas.microsoft.com/office/powerpoint/2010/main" val="326923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B17811-93B6-454A-A22F-690A908291DB}"/>
              </a:ext>
            </a:extLst>
          </p:cNvPr>
          <p:cNvSpPr>
            <a:spLocks noGrp="1"/>
          </p:cNvSpPr>
          <p:nvPr>
            <p:ph type="title"/>
          </p:nvPr>
        </p:nvSpPr>
        <p:spPr/>
        <p:txBody>
          <a:bodyPr>
            <a:normAutofit fontScale="90000"/>
          </a:bodyPr>
          <a:lstStyle/>
          <a:p>
            <a:br>
              <a:rPr lang="it-IT" dirty="0"/>
            </a:br>
            <a:r>
              <a:rPr lang="it-IT" dirty="0"/>
              <a:t>finanziamento, controllo, designazione</a:t>
            </a:r>
            <a:br>
              <a:rPr lang="it-IT" dirty="0"/>
            </a:br>
            <a:endParaRPr lang="it-IT" dirty="0"/>
          </a:p>
        </p:txBody>
      </p:sp>
      <p:sp>
        <p:nvSpPr>
          <p:cNvPr id="3" name="Segnaposto contenuto 2">
            <a:extLst>
              <a:ext uri="{FF2B5EF4-FFF2-40B4-BE49-F238E27FC236}">
                <a16:creationId xmlns:a16="http://schemas.microsoft.com/office/drawing/2014/main" id="{DCCF7550-3F6C-4C41-9642-808E8905E918}"/>
              </a:ext>
            </a:extLst>
          </p:cNvPr>
          <p:cNvSpPr>
            <a:spLocks noGrp="1"/>
          </p:cNvSpPr>
          <p:nvPr>
            <p:ph idx="1"/>
          </p:nvPr>
        </p:nvSpPr>
        <p:spPr/>
        <p:txBody>
          <a:bodyPr/>
          <a:lstStyle/>
          <a:p>
            <a:r>
              <a:rPr lang="it-IT" dirty="0"/>
              <a:t>Va preferita una interpretazione sostanzialistica del requisito. </a:t>
            </a:r>
          </a:p>
          <a:p>
            <a:r>
              <a:rPr lang="it-IT" dirty="0"/>
              <a:t>Sul requisito del controllo cfr. CGUE, 3 febbraio 2021, cause riunite C-155/19 e C-156/19: il criterio dell’influenza pubblica dominante può essere soddisfatto dal CONI solo se quest’ultimo eserciti un controllo di gestione attivo sulle federazioni sportive, tale da influire sulle determinazioni di queste ultime anche in materia di appalti pubblici.</a:t>
            </a:r>
          </a:p>
          <a:p>
            <a:pPr marL="0" indent="0">
              <a:buNone/>
            </a:pPr>
            <a:r>
              <a:rPr lang="it-IT" dirty="0"/>
              <a:t>→ Federazione Italiana Giuoco Calcio (F.I.G.C.) </a:t>
            </a:r>
            <a:r>
              <a:rPr lang="it-IT" b="1" dirty="0"/>
              <a:t>non è</a:t>
            </a:r>
            <a:r>
              <a:rPr lang="it-IT" dirty="0"/>
              <a:t> O.D.P. </a:t>
            </a:r>
          </a:p>
          <a:p>
            <a:r>
              <a:rPr lang="it-IT" dirty="0"/>
              <a:t>In senso conforme cfr. CDS, V, 15 luglio 2021, n. 5348.</a:t>
            </a:r>
          </a:p>
          <a:p>
            <a:endParaRPr lang="it-IT" dirty="0"/>
          </a:p>
        </p:txBody>
      </p:sp>
    </p:spTree>
    <p:extLst>
      <p:ext uri="{BB962C8B-B14F-4D97-AF65-F5344CB8AC3E}">
        <p14:creationId xmlns:p14="http://schemas.microsoft.com/office/powerpoint/2010/main" val="433192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CAC391-B3CB-41FB-A2F1-E8FE02F1FD00}"/>
              </a:ext>
            </a:extLst>
          </p:cNvPr>
          <p:cNvSpPr>
            <a:spLocks noGrp="1"/>
          </p:cNvSpPr>
          <p:nvPr>
            <p:ph type="title"/>
          </p:nvPr>
        </p:nvSpPr>
        <p:spPr/>
        <p:txBody>
          <a:bodyPr/>
          <a:lstStyle/>
          <a:p>
            <a:r>
              <a:rPr lang="it-IT" dirty="0"/>
              <a:t>Sono stati qualificati O.D.P.</a:t>
            </a:r>
          </a:p>
        </p:txBody>
      </p:sp>
      <p:sp>
        <p:nvSpPr>
          <p:cNvPr id="3" name="Segnaposto contenuto 2">
            <a:extLst>
              <a:ext uri="{FF2B5EF4-FFF2-40B4-BE49-F238E27FC236}">
                <a16:creationId xmlns:a16="http://schemas.microsoft.com/office/drawing/2014/main" id="{72151887-CB0C-4BDF-91EE-A5E0C133AB95}"/>
              </a:ext>
            </a:extLst>
          </p:cNvPr>
          <p:cNvSpPr>
            <a:spLocks noGrp="1"/>
          </p:cNvSpPr>
          <p:nvPr>
            <p:ph idx="1"/>
          </p:nvPr>
        </p:nvSpPr>
        <p:spPr/>
        <p:txBody>
          <a:bodyPr>
            <a:normAutofit fontScale="92500" lnSpcReduction="20000"/>
          </a:bodyPr>
          <a:lstStyle/>
          <a:p>
            <a:r>
              <a:rPr lang="it-IT" dirty="0"/>
              <a:t>ATAC spa (TAR Lazio, Roma, sez. II ter, 18 febbraio 2013, n. 1778); </a:t>
            </a:r>
          </a:p>
          <a:p>
            <a:r>
              <a:rPr lang="it-IT" dirty="0"/>
              <a:t>Società EXPO 2015 (CDS, IV, 4 febbraio 2014, n. 552);</a:t>
            </a:r>
          </a:p>
          <a:p>
            <a:r>
              <a:rPr lang="it-IT" dirty="0"/>
              <a:t>Fondazione Musica per Roma (TAR Lazio, Roma, sez. II, 1° luglio 2016, n. 7592), Fondazione Teatro di San Carlo in Napoli (CDS, VI, 31 ottobre 2017, n. 5062), Fondazione Teatro La Fenice di Venezia (CDS, VI, 31 ottobre 2017, n. 5031);</a:t>
            </a:r>
          </a:p>
          <a:p>
            <a:r>
              <a:rPr lang="it-IT" dirty="0"/>
              <a:t>RAI S.p.a. (TAR Lazio, Roma, sez. III, 4 gennaio 2020, n. 54);</a:t>
            </a:r>
          </a:p>
          <a:p>
            <a:r>
              <a:rPr lang="it-IT" dirty="0"/>
              <a:t>Società Autostrade per l’Italia (TAR Lazio, Roma, sez. III, 16 maggio 2016, n. 5737);</a:t>
            </a:r>
          </a:p>
          <a:p>
            <a:r>
              <a:rPr lang="it-IT" dirty="0"/>
              <a:t>Ente Autonomo Fiera del Levante (TAR Puglia, Bari, sez. II, 2 aprile 2015, n. 534);</a:t>
            </a:r>
          </a:p>
          <a:p>
            <a:r>
              <a:rPr lang="it-IT" dirty="0"/>
              <a:t>tutti gli organismi in house di PP.AA. (CDS, VI, 11 dicembre 2015, n. 5643).</a:t>
            </a:r>
          </a:p>
        </p:txBody>
      </p:sp>
    </p:spTree>
    <p:extLst>
      <p:ext uri="{BB962C8B-B14F-4D97-AF65-F5344CB8AC3E}">
        <p14:creationId xmlns:p14="http://schemas.microsoft.com/office/powerpoint/2010/main" val="4183874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45DE5D-0CE7-4BE9-9968-7522808AD57F}"/>
              </a:ext>
            </a:extLst>
          </p:cNvPr>
          <p:cNvSpPr>
            <a:spLocks noGrp="1"/>
          </p:cNvSpPr>
          <p:nvPr>
            <p:ph type="title"/>
          </p:nvPr>
        </p:nvSpPr>
        <p:spPr/>
        <p:txBody>
          <a:bodyPr/>
          <a:lstStyle/>
          <a:p>
            <a:r>
              <a:rPr lang="it-IT" dirty="0"/>
              <a:t>Non sono stati qualificati come O.D.P.</a:t>
            </a:r>
          </a:p>
        </p:txBody>
      </p:sp>
      <p:sp>
        <p:nvSpPr>
          <p:cNvPr id="3" name="Segnaposto contenuto 2">
            <a:extLst>
              <a:ext uri="{FF2B5EF4-FFF2-40B4-BE49-F238E27FC236}">
                <a16:creationId xmlns:a16="http://schemas.microsoft.com/office/drawing/2014/main" id="{71BCFB35-10E9-46D1-8F96-70A880ABAEFB}"/>
              </a:ext>
            </a:extLst>
          </p:cNvPr>
          <p:cNvSpPr>
            <a:spLocks noGrp="1"/>
          </p:cNvSpPr>
          <p:nvPr>
            <p:ph idx="1"/>
          </p:nvPr>
        </p:nvSpPr>
        <p:spPr/>
        <p:txBody>
          <a:bodyPr/>
          <a:lstStyle/>
          <a:p>
            <a:r>
              <a:rPr lang="it-IT" dirty="0"/>
              <a:t>Aeroporti di Roma S.p.a. (CDS, V, 12 dicembre 2018, n. 7031) perché opera in regime di concorrenza con altri privati, senza usufruire di misure pubbliche che la preservino dal rischio d’impresa;</a:t>
            </a:r>
          </a:p>
          <a:p>
            <a:r>
              <a:rPr lang="it-IT" dirty="0"/>
              <a:t>Poste Italiane S.p.a. (CGUE, 28 ottobre 2020, causa C-521/18) perché sopporta un rischio d’impresa nel contesto di un mercato concorrenziale.  </a:t>
            </a:r>
          </a:p>
        </p:txBody>
      </p:sp>
    </p:spTree>
    <p:extLst>
      <p:ext uri="{BB962C8B-B14F-4D97-AF65-F5344CB8AC3E}">
        <p14:creationId xmlns:p14="http://schemas.microsoft.com/office/powerpoint/2010/main" val="392212157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827</TotalTime>
  <Words>1960</Words>
  <Application>Microsoft Office PowerPoint</Application>
  <PresentationFormat>Widescreen</PresentationFormat>
  <Paragraphs>86</Paragraphs>
  <Slides>19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19</vt:i4>
      </vt:variant>
    </vt:vector>
  </HeadingPairs>
  <TitlesOfParts>
    <vt:vector size="23" baseType="lpstr">
      <vt:lpstr>Arial</vt:lpstr>
      <vt:lpstr>Calibri</vt:lpstr>
      <vt:lpstr>Calibri Light</vt:lpstr>
      <vt:lpstr>Tema di Office</vt:lpstr>
      <vt:lpstr>Diritto degli appalti pubblici Prof. Simona D’Antonio </vt:lpstr>
      <vt:lpstr>Argomento 3 - I</vt:lpstr>
      <vt:lpstr>I soggetti dell’evidenza pubblica (art. 1, c. 1, All. I.1) </vt:lpstr>
      <vt:lpstr>Stazione appaltante/Ente concedente</vt:lpstr>
      <vt:lpstr> Organismo di diritto pubblico (lett. e) </vt:lpstr>
      <vt:lpstr>requisito teleologico</vt:lpstr>
      <vt:lpstr> finanziamento, controllo, designazione </vt:lpstr>
      <vt:lpstr>Sono stati qualificati O.D.P.</vt:lpstr>
      <vt:lpstr>Non sono stati qualificati come O.D.P.</vt:lpstr>
      <vt:lpstr>Conseguenze della qualificazione come O.D.P.</vt:lpstr>
      <vt:lpstr>Enti aggiudicatori (lett. r)</vt:lpstr>
      <vt:lpstr>Impresa pubblica (lett. f) </vt:lpstr>
      <vt:lpstr>sono state qualificate come imprese pubbliche</vt:lpstr>
      <vt:lpstr>Soggetti titolari di diritti speciali o esclusivi (lett. g)</vt:lpstr>
      <vt:lpstr>Altre stazioni appaltanti (ex «soggetti aggiudicatori») </vt:lpstr>
      <vt:lpstr>(segue)</vt:lpstr>
      <vt:lpstr>Settori speciali </vt:lpstr>
      <vt:lpstr>Ambito di applicazione del codice nei settori ordinari e nei settori speciali</vt:lpstr>
      <vt:lpstr>→ nei settori speciali rileva la distinzione tra O.D.P. e impresa pubblica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degli appalti pubblici Prof. Simona D’Antonio</dc:title>
  <dc:creator>Simona D'Antonio</dc:creator>
  <cp:lastModifiedBy>Simona D'Antonio</cp:lastModifiedBy>
  <cp:revision>33</cp:revision>
  <dcterms:created xsi:type="dcterms:W3CDTF">2024-10-09T11:39:29Z</dcterms:created>
  <dcterms:modified xsi:type="dcterms:W3CDTF">2024-11-04T16:17:39Z</dcterms:modified>
</cp:coreProperties>
</file>