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15" r:id="rId2"/>
    <p:sldId id="259" r:id="rId3"/>
    <p:sldId id="261" r:id="rId4"/>
    <p:sldId id="262" r:id="rId5"/>
    <p:sldId id="328" r:id="rId6"/>
    <p:sldId id="263" r:id="rId7"/>
    <p:sldId id="265" r:id="rId8"/>
    <p:sldId id="264" r:id="rId9"/>
    <p:sldId id="329" r:id="rId10"/>
    <p:sldId id="268" r:id="rId11"/>
    <p:sldId id="270" r:id="rId12"/>
    <p:sldId id="272" r:id="rId13"/>
    <p:sldId id="274" r:id="rId14"/>
    <p:sldId id="273" r:id="rId15"/>
    <p:sldId id="277" r:id="rId16"/>
    <p:sldId id="276" r:id="rId17"/>
    <p:sldId id="278" r:id="rId18"/>
    <p:sldId id="279" r:id="rId19"/>
    <p:sldId id="282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99F35-B5C2-4459-8094-A0945809811C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A3787B0-C588-4B42-8D60-312422360B58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FISICA</a:t>
          </a:r>
        </a:p>
      </dgm:t>
    </dgm:pt>
    <dgm:pt modelId="{5C16CAF5-9926-4779-AD2B-87482B8D39EE}" type="parTrans" cxnId="{0F4477B8-151A-4103-A2FC-C90D504C69C0}">
      <dgm:prSet/>
      <dgm:spPr/>
      <dgm:t>
        <a:bodyPr/>
        <a:lstStyle/>
        <a:p>
          <a:endParaRPr lang="it-IT"/>
        </a:p>
      </dgm:t>
    </dgm:pt>
    <dgm:pt modelId="{2137B9FC-8F7C-44DB-A208-C93637EC1006}" type="sibTrans" cxnId="{0F4477B8-151A-4103-A2FC-C90D504C69C0}">
      <dgm:prSet/>
      <dgm:spPr/>
      <dgm:t>
        <a:bodyPr/>
        <a:lstStyle/>
        <a:p>
          <a:endParaRPr lang="it-IT"/>
        </a:p>
      </dgm:t>
    </dgm:pt>
    <dgm:pt modelId="{A25A59BF-8EED-4CD8-820C-E144310D090A}">
      <dgm:prSet phldrT="[Testo]" custT="1"/>
      <dgm:spPr/>
      <dgm:t>
        <a:bodyPr/>
        <a:lstStyle/>
        <a:p>
          <a:pPr algn="ctr"/>
          <a:r>
            <a:rPr lang="it-IT" sz="2000" dirty="0"/>
            <a:t>Questa è la fase più facile della dimensione da gestire da parte del </a:t>
          </a:r>
          <a:r>
            <a:rPr lang="it-IT" sz="2000" dirty="0" err="1"/>
            <a:t>retailer</a:t>
          </a:r>
          <a:r>
            <a:rPr lang="it-IT" sz="2000" dirty="0"/>
            <a:t>. Infatti la tecnologia, l’atmosfera e il layout sono progettati dal management e in qualche misura sono da loro controllati</a:t>
          </a:r>
        </a:p>
      </dgm:t>
    </dgm:pt>
    <dgm:pt modelId="{8EED42DA-806B-44B4-AC56-ADAB3F360ABC}" type="parTrans" cxnId="{44972EDD-1F0E-4856-97ED-5076900554C2}">
      <dgm:prSet/>
      <dgm:spPr/>
      <dgm:t>
        <a:bodyPr/>
        <a:lstStyle/>
        <a:p>
          <a:endParaRPr lang="it-IT"/>
        </a:p>
      </dgm:t>
    </dgm:pt>
    <dgm:pt modelId="{AB9929A7-C76C-426C-8C92-852DE05A9B94}" type="sibTrans" cxnId="{44972EDD-1F0E-4856-97ED-5076900554C2}">
      <dgm:prSet/>
      <dgm:spPr/>
      <dgm:t>
        <a:bodyPr/>
        <a:lstStyle/>
        <a:p>
          <a:endParaRPr lang="it-IT"/>
        </a:p>
      </dgm:t>
    </dgm:pt>
    <dgm:pt modelId="{A14DE55B-C3E7-422E-BA3C-609094C2E811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SOCIALE</a:t>
          </a:r>
        </a:p>
      </dgm:t>
    </dgm:pt>
    <dgm:pt modelId="{5379B618-D4A5-47E5-A16A-2DAD90331D9A}" type="parTrans" cxnId="{C915D592-278F-4F06-8558-6EE080D97F66}">
      <dgm:prSet/>
      <dgm:spPr/>
      <dgm:t>
        <a:bodyPr/>
        <a:lstStyle/>
        <a:p>
          <a:endParaRPr lang="it-IT"/>
        </a:p>
      </dgm:t>
    </dgm:pt>
    <dgm:pt modelId="{DD31EC6D-AD97-4AF9-BA5C-77AA10731F7E}" type="sibTrans" cxnId="{C915D592-278F-4F06-8558-6EE080D97F66}">
      <dgm:prSet/>
      <dgm:spPr/>
      <dgm:t>
        <a:bodyPr/>
        <a:lstStyle/>
        <a:p>
          <a:endParaRPr lang="it-IT"/>
        </a:p>
      </dgm:t>
    </dgm:pt>
    <dgm:pt modelId="{D58E5DF2-9C45-4D48-B1DD-2615C0A41EEE}">
      <dgm:prSet phldrT="[Testo]" custT="1"/>
      <dgm:spPr/>
      <dgm:t>
        <a:bodyPr/>
        <a:lstStyle/>
        <a:p>
          <a:pPr algn="ctr"/>
          <a:r>
            <a:rPr lang="it-IT" sz="2000" dirty="0"/>
            <a:t>Gli aspetti sociali giocano un ruolo importante. Un elemento fondamentale è l’interazione tra il cliente e il personale nel negozio.</a:t>
          </a:r>
        </a:p>
      </dgm:t>
    </dgm:pt>
    <dgm:pt modelId="{4CE28B71-2099-4516-8D8B-D7E1DB6AABAB}" type="parTrans" cxnId="{E090C223-7344-4018-A1FF-71FF7366C5AE}">
      <dgm:prSet/>
      <dgm:spPr/>
      <dgm:t>
        <a:bodyPr/>
        <a:lstStyle/>
        <a:p>
          <a:endParaRPr lang="it-IT"/>
        </a:p>
      </dgm:t>
    </dgm:pt>
    <dgm:pt modelId="{24B674E9-8515-4FF6-ACEF-BF5DB8FCEA44}" type="sibTrans" cxnId="{E090C223-7344-4018-A1FF-71FF7366C5AE}">
      <dgm:prSet/>
      <dgm:spPr/>
      <dgm:t>
        <a:bodyPr/>
        <a:lstStyle/>
        <a:p>
          <a:endParaRPr lang="it-IT"/>
        </a:p>
      </dgm:t>
    </dgm:pt>
    <dgm:pt modelId="{14B0FCE9-39E9-44B1-9F49-9473AB6F0F03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DIMENSIOE SOCIALE SIMBOLICA</a:t>
          </a:r>
        </a:p>
      </dgm:t>
    </dgm:pt>
    <dgm:pt modelId="{8452793D-07D3-4B3A-ABE3-ED55FE5DD026}" type="parTrans" cxnId="{929C9B6E-1A3C-483A-8677-BCE4537C73BE}">
      <dgm:prSet/>
      <dgm:spPr/>
      <dgm:t>
        <a:bodyPr/>
        <a:lstStyle/>
        <a:p>
          <a:endParaRPr lang="it-IT"/>
        </a:p>
      </dgm:t>
    </dgm:pt>
    <dgm:pt modelId="{A3003BFE-FD41-47AA-961D-57F3E533D94A}" type="sibTrans" cxnId="{929C9B6E-1A3C-483A-8677-BCE4537C73BE}">
      <dgm:prSet/>
      <dgm:spPr/>
      <dgm:t>
        <a:bodyPr/>
        <a:lstStyle/>
        <a:p>
          <a:endParaRPr lang="it-IT"/>
        </a:p>
      </dgm:t>
    </dgm:pt>
    <dgm:pt modelId="{06E26682-DCB9-4E80-824F-31151F09EECC}">
      <dgm:prSet phldrT="[Testo]" custT="1"/>
      <dgm:spPr/>
      <dgm:t>
        <a:bodyPr/>
        <a:lstStyle/>
        <a:p>
          <a:r>
            <a:rPr lang="it-IT" sz="1800" dirty="0"/>
            <a:t>DIMESIONE PIU’ DIFFICILE- Nel contesto della distribuzione commerciale, i </a:t>
          </a:r>
          <a:r>
            <a:rPr lang="it-IT" sz="1800" dirty="0" err="1"/>
            <a:t>retailer</a:t>
          </a:r>
          <a:r>
            <a:rPr lang="it-IT" sz="1800" dirty="0"/>
            <a:t> possono utilizzare elementi dell’ambiente di colore verde all’interno del design e del layout del punto vendita  per rimandare all’aspetto della naturalezza dei prodotti venduti.</a:t>
          </a:r>
        </a:p>
      </dgm:t>
    </dgm:pt>
    <dgm:pt modelId="{8C57E806-FEB3-4045-9733-0AD6B1C9DF65}" type="parTrans" cxnId="{FF5EE742-AC89-40FF-89FD-A8F8AD4686BE}">
      <dgm:prSet/>
      <dgm:spPr/>
      <dgm:t>
        <a:bodyPr/>
        <a:lstStyle/>
        <a:p>
          <a:endParaRPr lang="it-IT"/>
        </a:p>
      </dgm:t>
    </dgm:pt>
    <dgm:pt modelId="{3D4B2B1A-1CDC-4B2A-8034-C4756A89D843}" type="sibTrans" cxnId="{FF5EE742-AC89-40FF-89FD-A8F8AD4686BE}">
      <dgm:prSet/>
      <dgm:spPr/>
      <dgm:t>
        <a:bodyPr/>
        <a:lstStyle/>
        <a:p>
          <a:endParaRPr lang="it-IT"/>
        </a:p>
      </dgm:t>
    </dgm:pt>
    <dgm:pt modelId="{F2EC9D37-8E09-4F99-AD2E-C92C4067E804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NATURALE</a:t>
          </a:r>
        </a:p>
      </dgm:t>
    </dgm:pt>
    <dgm:pt modelId="{96FF09A9-A388-4647-8167-76EBAB730C62}" type="parTrans" cxnId="{B8D7E721-E9AC-4535-8BE0-D660078BB188}">
      <dgm:prSet/>
      <dgm:spPr/>
      <dgm:t>
        <a:bodyPr/>
        <a:lstStyle/>
        <a:p>
          <a:endParaRPr lang="it-IT"/>
        </a:p>
      </dgm:t>
    </dgm:pt>
    <dgm:pt modelId="{B7FAE545-2853-404A-BFCB-FE8240D37F71}" type="sibTrans" cxnId="{B8D7E721-E9AC-4535-8BE0-D660078BB188}">
      <dgm:prSet/>
      <dgm:spPr/>
      <dgm:t>
        <a:bodyPr/>
        <a:lstStyle/>
        <a:p>
          <a:endParaRPr lang="it-IT"/>
        </a:p>
      </dgm:t>
    </dgm:pt>
    <dgm:pt modelId="{8DD694B8-206B-4891-A63A-07D9027EF2CF}">
      <dgm:prSet custT="1"/>
      <dgm:spPr/>
      <dgm:t>
        <a:bodyPr/>
        <a:lstStyle/>
        <a:p>
          <a:pPr algn="ctr"/>
          <a:r>
            <a:rPr lang="it-IT" sz="2000" dirty="0"/>
            <a:t>Si riferisce alla segnaletica, ai simboli e ai luoghi utilizzati dal </a:t>
          </a:r>
          <a:r>
            <a:rPr lang="it-IT" sz="2000" dirty="0" err="1"/>
            <a:t>retailer</a:t>
          </a:r>
          <a:r>
            <a:rPr lang="it-IT" sz="2000" dirty="0"/>
            <a:t> per trasmettere messaggi agli acquirenti e rafforzare la personalità del marchio del negozio.</a:t>
          </a:r>
        </a:p>
      </dgm:t>
    </dgm:pt>
    <dgm:pt modelId="{DA114901-8E28-4B46-9766-3D7E61B92D16}" type="parTrans" cxnId="{94C6B32B-8C10-4D6E-A3D8-BFDEC0625530}">
      <dgm:prSet/>
      <dgm:spPr/>
      <dgm:t>
        <a:bodyPr/>
        <a:lstStyle/>
        <a:p>
          <a:endParaRPr lang="it-IT"/>
        </a:p>
      </dgm:t>
    </dgm:pt>
    <dgm:pt modelId="{3C21FF97-B3E0-439A-A546-FEA9FD7AA166}" type="sibTrans" cxnId="{94C6B32B-8C10-4D6E-A3D8-BFDEC0625530}">
      <dgm:prSet/>
      <dgm:spPr/>
      <dgm:t>
        <a:bodyPr/>
        <a:lstStyle/>
        <a:p>
          <a:endParaRPr lang="it-IT"/>
        </a:p>
      </dgm:t>
    </dgm:pt>
    <dgm:pt modelId="{BDB9051A-231A-48A3-93FE-6B7BD808D8E4}" type="pres">
      <dgm:prSet presAssocID="{BDC99F35-B5C2-4459-8094-A0945809811C}" presName="linearFlow" presStyleCnt="0">
        <dgm:presLayoutVars>
          <dgm:dir/>
          <dgm:animLvl val="lvl"/>
          <dgm:resizeHandles/>
        </dgm:presLayoutVars>
      </dgm:prSet>
      <dgm:spPr/>
    </dgm:pt>
    <dgm:pt modelId="{54A3DD26-69F9-453C-ABB7-E3223EFA093C}" type="pres">
      <dgm:prSet presAssocID="{9A3787B0-C588-4B42-8D60-312422360B58}" presName="compositeNode" presStyleCnt="0">
        <dgm:presLayoutVars>
          <dgm:bulletEnabled val="1"/>
        </dgm:presLayoutVars>
      </dgm:prSet>
      <dgm:spPr/>
    </dgm:pt>
    <dgm:pt modelId="{78EC697E-F1A4-40F2-BC01-583436732ABA}" type="pres">
      <dgm:prSet presAssocID="{9A3787B0-C588-4B42-8D60-312422360B58}" presName="image" presStyleLbl="fgImgPlace1" presStyleIdx="0" presStyleCnt="4"/>
      <dgm:spPr/>
    </dgm:pt>
    <dgm:pt modelId="{A4E8D02A-6F84-4547-8F44-9A4A67880A52}" type="pres">
      <dgm:prSet presAssocID="{9A3787B0-C588-4B42-8D60-312422360B58}" presName="childNode" presStyleLbl="node1" presStyleIdx="0" presStyleCnt="4">
        <dgm:presLayoutVars>
          <dgm:bulletEnabled val="1"/>
        </dgm:presLayoutVars>
      </dgm:prSet>
      <dgm:spPr/>
    </dgm:pt>
    <dgm:pt modelId="{94D20D66-35BB-490C-9644-E6EE8336690F}" type="pres">
      <dgm:prSet presAssocID="{9A3787B0-C588-4B42-8D60-312422360B58}" presName="parentNode" presStyleLbl="revTx" presStyleIdx="0" presStyleCnt="4">
        <dgm:presLayoutVars>
          <dgm:chMax val="0"/>
          <dgm:bulletEnabled val="1"/>
        </dgm:presLayoutVars>
      </dgm:prSet>
      <dgm:spPr/>
    </dgm:pt>
    <dgm:pt modelId="{77EF0261-0AC2-4F60-B352-082FDE40766C}" type="pres">
      <dgm:prSet presAssocID="{2137B9FC-8F7C-44DB-A208-C93637EC1006}" presName="sibTrans" presStyleCnt="0"/>
      <dgm:spPr/>
    </dgm:pt>
    <dgm:pt modelId="{355FC90C-9074-478A-9ED1-40F4CCCC90A5}" type="pres">
      <dgm:prSet presAssocID="{A14DE55B-C3E7-422E-BA3C-609094C2E811}" presName="compositeNode" presStyleCnt="0">
        <dgm:presLayoutVars>
          <dgm:bulletEnabled val="1"/>
        </dgm:presLayoutVars>
      </dgm:prSet>
      <dgm:spPr/>
    </dgm:pt>
    <dgm:pt modelId="{1A43E2A2-F5AF-49A1-AEB1-AC08253ADA4E}" type="pres">
      <dgm:prSet presAssocID="{A14DE55B-C3E7-422E-BA3C-609094C2E811}" presName="image" presStyleLbl="fgImgPlace1" presStyleIdx="1" presStyleCnt="4"/>
      <dgm:spPr/>
    </dgm:pt>
    <dgm:pt modelId="{DA07B38E-5089-409B-A846-0CBDB0C40533}" type="pres">
      <dgm:prSet presAssocID="{A14DE55B-C3E7-422E-BA3C-609094C2E811}" presName="childNode" presStyleLbl="node1" presStyleIdx="1" presStyleCnt="4">
        <dgm:presLayoutVars>
          <dgm:bulletEnabled val="1"/>
        </dgm:presLayoutVars>
      </dgm:prSet>
      <dgm:spPr/>
    </dgm:pt>
    <dgm:pt modelId="{107A2772-163B-461F-85CF-FCF0025443C9}" type="pres">
      <dgm:prSet presAssocID="{A14DE55B-C3E7-422E-BA3C-609094C2E811}" presName="parentNode" presStyleLbl="revTx" presStyleIdx="1" presStyleCnt="4">
        <dgm:presLayoutVars>
          <dgm:chMax val="0"/>
          <dgm:bulletEnabled val="1"/>
        </dgm:presLayoutVars>
      </dgm:prSet>
      <dgm:spPr/>
    </dgm:pt>
    <dgm:pt modelId="{3A3C05A5-F03A-4BCA-BA36-33364D91E123}" type="pres">
      <dgm:prSet presAssocID="{DD31EC6D-AD97-4AF9-BA5C-77AA10731F7E}" presName="sibTrans" presStyleCnt="0"/>
      <dgm:spPr/>
    </dgm:pt>
    <dgm:pt modelId="{ECB89277-F905-4F0C-8F3D-7373EBA10196}" type="pres">
      <dgm:prSet presAssocID="{14B0FCE9-39E9-44B1-9F49-9473AB6F0F03}" presName="compositeNode" presStyleCnt="0">
        <dgm:presLayoutVars>
          <dgm:bulletEnabled val="1"/>
        </dgm:presLayoutVars>
      </dgm:prSet>
      <dgm:spPr/>
    </dgm:pt>
    <dgm:pt modelId="{1110FCB7-C2C7-49F7-8EE4-B98094E2AA79}" type="pres">
      <dgm:prSet presAssocID="{14B0FCE9-39E9-44B1-9F49-9473AB6F0F03}" presName="image" presStyleLbl="fgImgPlace1" presStyleIdx="2" presStyleCnt="4"/>
      <dgm:spPr/>
    </dgm:pt>
    <dgm:pt modelId="{BA165437-62AA-4A07-B0A0-0DB0FC4EC076}" type="pres">
      <dgm:prSet presAssocID="{14B0FCE9-39E9-44B1-9F49-9473AB6F0F03}" presName="childNode" presStyleLbl="node1" presStyleIdx="2" presStyleCnt="4">
        <dgm:presLayoutVars>
          <dgm:bulletEnabled val="1"/>
        </dgm:presLayoutVars>
      </dgm:prSet>
      <dgm:spPr/>
    </dgm:pt>
    <dgm:pt modelId="{6AADABA9-8524-4E32-9DA9-4E8908B374E8}" type="pres">
      <dgm:prSet presAssocID="{14B0FCE9-39E9-44B1-9F49-9473AB6F0F03}" presName="parentNode" presStyleLbl="revTx" presStyleIdx="2" presStyleCnt="4">
        <dgm:presLayoutVars>
          <dgm:chMax val="0"/>
          <dgm:bulletEnabled val="1"/>
        </dgm:presLayoutVars>
      </dgm:prSet>
      <dgm:spPr/>
    </dgm:pt>
    <dgm:pt modelId="{E5933786-F36D-4CBA-9867-8DF821280275}" type="pres">
      <dgm:prSet presAssocID="{A3003BFE-FD41-47AA-961D-57F3E533D94A}" presName="sibTrans" presStyleCnt="0"/>
      <dgm:spPr/>
    </dgm:pt>
    <dgm:pt modelId="{13427003-1386-4733-82FE-F608C141DD91}" type="pres">
      <dgm:prSet presAssocID="{F2EC9D37-8E09-4F99-AD2E-C92C4067E804}" presName="compositeNode" presStyleCnt="0">
        <dgm:presLayoutVars>
          <dgm:bulletEnabled val="1"/>
        </dgm:presLayoutVars>
      </dgm:prSet>
      <dgm:spPr/>
    </dgm:pt>
    <dgm:pt modelId="{8AF164C2-5532-49FA-BB40-FF6322A35FDC}" type="pres">
      <dgm:prSet presAssocID="{F2EC9D37-8E09-4F99-AD2E-C92C4067E804}" presName="image" presStyleLbl="fgImgPlace1" presStyleIdx="3" presStyleCnt="4"/>
      <dgm:spPr/>
    </dgm:pt>
    <dgm:pt modelId="{FB8E5601-6484-4510-AEE6-127C6630C901}" type="pres">
      <dgm:prSet presAssocID="{F2EC9D37-8E09-4F99-AD2E-C92C4067E804}" presName="childNode" presStyleLbl="node1" presStyleIdx="3" presStyleCnt="4">
        <dgm:presLayoutVars>
          <dgm:bulletEnabled val="1"/>
        </dgm:presLayoutVars>
      </dgm:prSet>
      <dgm:spPr/>
    </dgm:pt>
    <dgm:pt modelId="{A0890009-92C6-4098-B67F-246473F6130B}" type="pres">
      <dgm:prSet presAssocID="{F2EC9D37-8E09-4F99-AD2E-C92C4067E804}" presName="parentNode" presStyleLbl="revTx" presStyleIdx="3" presStyleCnt="4">
        <dgm:presLayoutVars>
          <dgm:chMax val="0"/>
          <dgm:bulletEnabled val="1"/>
        </dgm:presLayoutVars>
      </dgm:prSet>
      <dgm:spPr/>
    </dgm:pt>
  </dgm:ptLst>
  <dgm:cxnLst>
    <dgm:cxn modelId="{39AF3C05-C509-4046-B918-7FAC72774D44}" type="presOf" srcId="{F2EC9D37-8E09-4F99-AD2E-C92C4067E804}" destId="{A0890009-92C6-4098-B67F-246473F6130B}" srcOrd="0" destOrd="0" presId="urn:microsoft.com/office/officeart/2005/8/layout/hList2"/>
    <dgm:cxn modelId="{B8D7E721-E9AC-4535-8BE0-D660078BB188}" srcId="{BDC99F35-B5C2-4459-8094-A0945809811C}" destId="{F2EC9D37-8E09-4F99-AD2E-C92C4067E804}" srcOrd="3" destOrd="0" parTransId="{96FF09A9-A388-4647-8167-76EBAB730C62}" sibTransId="{B7FAE545-2853-404A-BFCB-FE8240D37F71}"/>
    <dgm:cxn modelId="{E090C223-7344-4018-A1FF-71FF7366C5AE}" srcId="{A14DE55B-C3E7-422E-BA3C-609094C2E811}" destId="{D58E5DF2-9C45-4D48-B1DD-2615C0A41EEE}" srcOrd="0" destOrd="0" parTransId="{4CE28B71-2099-4516-8D8B-D7E1DB6AABAB}" sibTransId="{24B674E9-8515-4FF6-ACEF-BF5DB8FCEA44}"/>
    <dgm:cxn modelId="{94C6B32B-8C10-4D6E-A3D8-BFDEC0625530}" srcId="{14B0FCE9-39E9-44B1-9F49-9473AB6F0F03}" destId="{8DD694B8-206B-4891-A63A-07D9027EF2CF}" srcOrd="0" destOrd="0" parTransId="{DA114901-8E28-4B46-9766-3D7E61B92D16}" sibTransId="{3C21FF97-B3E0-439A-A546-FEA9FD7AA166}"/>
    <dgm:cxn modelId="{07D9053D-8B88-491A-9AD7-32CD6E3B0058}" type="presOf" srcId="{A14DE55B-C3E7-422E-BA3C-609094C2E811}" destId="{107A2772-163B-461F-85CF-FCF0025443C9}" srcOrd="0" destOrd="0" presId="urn:microsoft.com/office/officeart/2005/8/layout/hList2"/>
    <dgm:cxn modelId="{71A16C5F-40BA-479D-8BBF-2430CCE1A2F2}" type="presOf" srcId="{BDC99F35-B5C2-4459-8094-A0945809811C}" destId="{BDB9051A-231A-48A3-93FE-6B7BD808D8E4}" srcOrd="0" destOrd="0" presId="urn:microsoft.com/office/officeart/2005/8/layout/hList2"/>
    <dgm:cxn modelId="{FF5EE742-AC89-40FF-89FD-A8F8AD4686BE}" srcId="{F2EC9D37-8E09-4F99-AD2E-C92C4067E804}" destId="{06E26682-DCB9-4E80-824F-31151F09EECC}" srcOrd="0" destOrd="0" parTransId="{8C57E806-FEB3-4045-9733-0AD6B1C9DF65}" sibTransId="{3D4B2B1A-1CDC-4B2A-8034-C4756A89D843}"/>
    <dgm:cxn modelId="{929C9B6E-1A3C-483A-8677-BCE4537C73BE}" srcId="{BDC99F35-B5C2-4459-8094-A0945809811C}" destId="{14B0FCE9-39E9-44B1-9F49-9473AB6F0F03}" srcOrd="2" destOrd="0" parTransId="{8452793D-07D3-4B3A-ABE3-ED55FE5DD026}" sibTransId="{A3003BFE-FD41-47AA-961D-57F3E533D94A}"/>
    <dgm:cxn modelId="{F9A3BE52-809B-4448-AE80-472F4B38C45B}" type="presOf" srcId="{9A3787B0-C588-4B42-8D60-312422360B58}" destId="{94D20D66-35BB-490C-9644-E6EE8336690F}" srcOrd="0" destOrd="0" presId="urn:microsoft.com/office/officeart/2005/8/layout/hList2"/>
    <dgm:cxn modelId="{C915D592-278F-4F06-8558-6EE080D97F66}" srcId="{BDC99F35-B5C2-4459-8094-A0945809811C}" destId="{A14DE55B-C3E7-422E-BA3C-609094C2E811}" srcOrd="1" destOrd="0" parTransId="{5379B618-D4A5-47E5-A16A-2DAD90331D9A}" sibTransId="{DD31EC6D-AD97-4AF9-BA5C-77AA10731F7E}"/>
    <dgm:cxn modelId="{359F1A9F-0D3A-4A83-B537-7A499137003B}" type="presOf" srcId="{A25A59BF-8EED-4CD8-820C-E144310D090A}" destId="{A4E8D02A-6F84-4547-8F44-9A4A67880A52}" srcOrd="0" destOrd="0" presId="urn:microsoft.com/office/officeart/2005/8/layout/hList2"/>
    <dgm:cxn modelId="{5ABCF1AB-F19D-43C1-B1A7-971D6F028070}" type="presOf" srcId="{D58E5DF2-9C45-4D48-B1DD-2615C0A41EEE}" destId="{DA07B38E-5089-409B-A846-0CBDB0C40533}" srcOrd="0" destOrd="0" presId="urn:microsoft.com/office/officeart/2005/8/layout/hList2"/>
    <dgm:cxn modelId="{CD9686B0-2473-4A88-8670-0CBD49980ED8}" type="presOf" srcId="{14B0FCE9-39E9-44B1-9F49-9473AB6F0F03}" destId="{6AADABA9-8524-4E32-9DA9-4E8908B374E8}" srcOrd="0" destOrd="0" presId="urn:microsoft.com/office/officeart/2005/8/layout/hList2"/>
    <dgm:cxn modelId="{0F4477B8-151A-4103-A2FC-C90D504C69C0}" srcId="{BDC99F35-B5C2-4459-8094-A0945809811C}" destId="{9A3787B0-C588-4B42-8D60-312422360B58}" srcOrd="0" destOrd="0" parTransId="{5C16CAF5-9926-4779-AD2B-87482B8D39EE}" sibTransId="{2137B9FC-8F7C-44DB-A208-C93637EC1006}"/>
    <dgm:cxn modelId="{44972EDD-1F0E-4856-97ED-5076900554C2}" srcId="{9A3787B0-C588-4B42-8D60-312422360B58}" destId="{A25A59BF-8EED-4CD8-820C-E144310D090A}" srcOrd="0" destOrd="0" parTransId="{8EED42DA-806B-44B4-AC56-ADAB3F360ABC}" sibTransId="{AB9929A7-C76C-426C-8C92-852DE05A9B94}"/>
    <dgm:cxn modelId="{E073DDDF-71B8-4505-9D7E-B377C241558C}" type="presOf" srcId="{06E26682-DCB9-4E80-824F-31151F09EECC}" destId="{FB8E5601-6484-4510-AEE6-127C6630C901}" srcOrd="0" destOrd="0" presId="urn:microsoft.com/office/officeart/2005/8/layout/hList2"/>
    <dgm:cxn modelId="{D0E4A4FD-FAE2-4D21-8AB0-9DEB2E883C0F}" type="presOf" srcId="{8DD694B8-206B-4891-A63A-07D9027EF2CF}" destId="{BA165437-62AA-4A07-B0A0-0DB0FC4EC076}" srcOrd="0" destOrd="0" presId="urn:microsoft.com/office/officeart/2005/8/layout/hList2"/>
    <dgm:cxn modelId="{C9BAFDD9-09E9-4C5E-B9B4-0F14ACF37FB0}" type="presParOf" srcId="{BDB9051A-231A-48A3-93FE-6B7BD808D8E4}" destId="{54A3DD26-69F9-453C-ABB7-E3223EFA093C}" srcOrd="0" destOrd="0" presId="urn:microsoft.com/office/officeart/2005/8/layout/hList2"/>
    <dgm:cxn modelId="{731704CD-A88C-4F2A-B8ED-7C06B300B7AB}" type="presParOf" srcId="{54A3DD26-69F9-453C-ABB7-E3223EFA093C}" destId="{78EC697E-F1A4-40F2-BC01-583436732ABA}" srcOrd="0" destOrd="0" presId="urn:microsoft.com/office/officeart/2005/8/layout/hList2"/>
    <dgm:cxn modelId="{C8C00ABE-BC47-4A94-9EFA-8C02A4B4DDC0}" type="presParOf" srcId="{54A3DD26-69F9-453C-ABB7-E3223EFA093C}" destId="{A4E8D02A-6F84-4547-8F44-9A4A67880A52}" srcOrd="1" destOrd="0" presId="urn:microsoft.com/office/officeart/2005/8/layout/hList2"/>
    <dgm:cxn modelId="{6793FEB5-4B2B-4E3B-88EA-10656092DF5B}" type="presParOf" srcId="{54A3DD26-69F9-453C-ABB7-E3223EFA093C}" destId="{94D20D66-35BB-490C-9644-E6EE8336690F}" srcOrd="2" destOrd="0" presId="urn:microsoft.com/office/officeart/2005/8/layout/hList2"/>
    <dgm:cxn modelId="{DA7858EE-E4F5-46D1-8E7C-F9D4EE225E97}" type="presParOf" srcId="{BDB9051A-231A-48A3-93FE-6B7BD808D8E4}" destId="{77EF0261-0AC2-4F60-B352-082FDE40766C}" srcOrd="1" destOrd="0" presId="urn:microsoft.com/office/officeart/2005/8/layout/hList2"/>
    <dgm:cxn modelId="{7C4A6F97-15E8-4BBD-A192-A4DE75EC8191}" type="presParOf" srcId="{BDB9051A-231A-48A3-93FE-6B7BD808D8E4}" destId="{355FC90C-9074-478A-9ED1-40F4CCCC90A5}" srcOrd="2" destOrd="0" presId="urn:microsoft.com/office/officeart/2005/8/layout/hList2"/>
    <dgm:cxn modelId="{6E05837F-3B3E-4494-9011-3D3B173EE8B8}" type="presParOf" srcId="{355FC90C-9074-478A-9ED1-40F4CCCC90A5}" destId="{1A43E2A2-F5AF-49A1-AEB1-AC08253ADA4E}" srcOrd="0" destOrd="0" presId="urn:microsoft.com/office/officeart/2005/8/layout/hList2"/>
    <dgm:cxn modelId="{A4EDEAEF-29C7-490D-B758-E5D9A287FF8B}" type="presParOf" srcId="{355FC90C-9074-478A-9ED1-40F4CCCC90A5}" destId="{DA07B38E-5089-409B-A846-0CBDB0C40533}" srcOrd="1" destOrd="0" presId="urn:microsoft.com/office/officeart/2005/8/layout/hList2"/>
    <dgm:cxn modelId="{81726920-B9B0-41B5-85B9-762CF9CF4E3D}" type="presParOf" srcId="{355FC90C-9074-478A-9ED1-40F4CCCC90A5}" destId="{107A2772-163B-461F-85CF-FCF0025443C9}" srcOrd="2" destOrd="0" presId="urn:microsoft.com/office/officeart/2005/8/layout/hList2"/>
    <dgm:cxn modelId="{BE9001AD-B0A8-4859-9A94-972E49420A67}" type="presParOf" srcId="{BDB9051A-231A-48A3-93FE-6B7BD808D8E4}" destId="{3A3C05A5-F03A-4BCA-BA36-33364D91E123}" srcOrd="3" destOrd="0" presId="urn:microsoft.com/office/officeart/2005/8/layout/hList2"/>
    <dgm:cxn modelId="{4CD74ABE-8A02-42E1-97C2-54DC0C61AC50}" type="presParOf" srcId="{BDB9051A-231A-48A3-93FE-6B7BD808D8E4}" destId="{ECB89277-F905-4F0C-8F3D-7373EBA10196}" srcOrd="4" destOrd="0" presId="urn:microsoft.com/office/officeart/2005/8/layout/hList2"/>
    <dgm:cxn modelId="{5CCD52D3-4ED4-4B63-9BAF-FA9459E88635}" type="presParOf" srcId="{ECB89277-F905-4F0C-8F3D-7373EBA10196}" destId="{1110FCB7-C2C7-49F7-8EE4-B98094E2AA79}" srcOrd="0" destOrd="0" presId="urn:microsoft.com/office/officeart/2005/8/layout/hList2"/>
    <dgm:cxn modelId="{EB71BC2C-639B-4C41-A1EA-7D07B293B5D4}" type="presParOf" srcId="{ECB89277-F905-4F0C-8F3D-7373EBA10196}" destId="{BA165437-62AA-4A07-B0A0-0DB0FC4EC076}" srcOrd="1" destOrd="0" presId="urn:microsoft.com/office/officeart/2005/8/layout/hList2"/>
    <dgm:cxn modelId="{6E11BE11-B958-44AB-9F68-8A265C315524}" type="presParOf" srcId="{ECB89277-F905-4F0C-8F3D-7373EBA10196}" destId="{6AADABA9-8524-4E32-9DA9-4E8908B374E8}" srcOrd="2" destOrd="0" presId="urn:microsoft.com/office/officeart/2005/8/layout/hList2"/>
    <dgm:cxn modelId="{AB3593DF-3F11-467A-B825-0E953E624261}" type="presParOf" srcId="{BDB9051A-231A-48A3-93FE-6B7BD808D8E4}" destId="{E5933786-F36D-4CBA-9867-8DF821280275}" srcOrd="5" destOrd="0" presId="urn:microsoft.com/office/officeart/2005/8/layout/hList2"/>
    <dgm:cxn modelId="{60C2972A-1987-485E-937D-995DE7129336}" type="presParOf" srcId="{BDB9051A-231A-48A3-93FE-6B7BD808D8E4}" destId="{13427003-1386-4733-82FE-F608C141DD91}" srcOrd="6" destOrd="0" presId="urn:microsoft.com/office/officeart/2005/8/layout/hList2"/>
    <dgm:cxn modelId="{1A3F9CDA-CA53-4B4A-BCC8-F90166015166}" type="presParOf" srcId="{13427003-1386-4733-82FE-F608C141DD91}" destId="{8AF164C2-5532-49FA-BB40-FF6322A35FDC}" srcOrd="0" destOrd="0" presId="urn:microsoft.com/office/officeart/2005/8/layout/hList2"/>
    <dgm:cxn modelId="{0DDA1399-D501-4E79-B239-D9F7F9530104}" type="presParOf" srcId="{13427003-1386-4733-82FE-F608C141DD91}" destId="{FB8E5601-6484-4510-AEE6-127C6630C901}" srcOrd="1" destOrd="0" presId="urn:microsoft.com/office/officeart/2005/8/layout/hList2"/>
    <dgm:cxn modelId="{45ED188D-DDC1-47DE-A1C2-6464470A00F3}" type="presParOf" srcId="{13427003-1386-4733-82FE-F608C141DD91}" destId="{A0890009-92C6-4098-B67F-246473F6130B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9B790E-5229-4179-8760-900A395D3CC6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74D7A118-12E7-45E2-8B43-05BD74639CBB}">
      <dgm:prSet phldrT="[Testo]"/>
      <dgm:spPr/>
      <dgm:t>
        <a:bodyPr/>
        <a:lstStyle/>
        <a:p>
          <a:r>
            <a:rPr lang="it-IT" dirty="0"/>
            <a:t>Posizionare i prodotti molto richiesti nelle aree periferiche del punto vendita</a:t>
          </a:r>
        </a:p>
      </dgm:t>
    </dgm:pt>
    <dgm:pt modelId="{5247477A-7F71-49C6-BC73-4E23FA4E8C3C}" type="parTrans" cxnId="{A353D5AA-7E08-4215-9E18-532F19517559}">
      <dgm:prSet/>
      <dgm:spPr/>
      <dgm:t>
        <a:bodyPr/>
        <a:lstStyle/>
        <a:p>
          <a:endParaRPr lang="it-IT"/>
        </a:p>
      </dgm:t>
    </dgm:pt>
    <dgm:pt modelId="{6987AA02-5B21-446D-B345-C8FA15CFF17E}" type="sibTrans" cxnId="{A353D5AA-7E08-4215-9E18-532F19517559}">
      <dgm:prSet/>
      <dgm:spPr/>
      <dgm:t>
        <a:bodyPr/>
        <a:lstStyle/>
        <a:p>
          <a:endParaRPr lang="it-IT"/>
        </a:p>
      </dgm:t>
    </dgm:pt>
    <dgm:pt modelId="{268BD9AE-7124-428B-90B6-9E4DF1DCBA44}">
      <dgm:prSet phldrT="[Testo]"/>
      <dgm:spPr/>
      <dgm:t>
        <a:bodyPr/>
        <a:lstStyle/>
        <a:p>
          <a:r>
            <a:rPr lang="it-IT" dirty="0"/>
            <a:t>Posizionare in evidenza i prodotti ad acquisto d’impulso e ad alto margine di profitto</a:t>
          </a:r>
        </a:p>
      </dgm:t>
    </dgm:pt>
    <dgm:pt modelId="{8FBE5BB5-AB8D-4BA4-A4C9-A1C3A1B5A0D6}" type="parTrans" cxnId="{6FDF4664-D4AC-4B30-8374-414E0CB0F5A8}">
      <dgm:prSet/>
      <dgm:spPr/>
      <dgm:t>
        <a:bodyPr/>
        <a:lstStyle/>
        <a:p>
          <a:endParaRPr lang="it-IT"/>
        </a:p>
      </dgm:t>
    </dgm:pt>
    <dgm:pt modelId="{4705243A-BAB2-4030-9882-4220E3FFA3FA}" type="sibTrans" cxnId="{6FDF4664-D4AC-4B30-8374-414E0CB0F5A8}">
      <dgm:prSet/>
      <dgm:spPr/>
      <dgm:t>
        <a:bodyPr/>
        <a:lstStyle/>
        <a:p>
          <a:endParaRPr lang="it-IT"/>
        </a:p>
      </dgm:t>
    </dgm:pt>
    <dgm:pt modelId="{0997FBF3-8040-43F9-9BD7-BA14F2D77C94}">
      <dgm:prSet phldrT="[Testo]"/>
      <dgm:spPr/>
      <dgm:t>
        <a:bodyPr/>
        <a:lstStyle/>
        <a:p>
          <a:r>
            <a:rPr lang="it-IT" dirty="0"/>
            <a:t>Organizzare il primo reparto del negozio </a:t>
          </a:r>
          <a:r>
            <a:rPr lang="it-IT" dirty="0" err="1"/>
            <a:t>affinchè</a:t>
          </a:r>
          <a:r>
            <a:rPr lang="it-IT" dirty="0"/>
            <a:t> possa trasmettere il </a:t>
          </a:r>
          <a:r>
            <a:rPr lang="it-IT" dirty="0" err="1"/>
            <a:t>posizionamneto</a:t>
          </a:r>
          <a:endParaRPr lang="it-IT" dirty="0"/>
        </a:p>
      </dgm:t>
    </dgm:pt>
    <dgm:pt modelId="{8AD49DA9-7B6E-4E27-BC34-ADA5D262C565}" type="parTrans" cxnId="{6F411A7D-5D1D-451A-B6AD-2AFFA74198F8}">
      <dgm:prSet/>
      <dgm:spPr/>
      <dgm:t>
        <a:bodyPr/>
        <a:lstStyle/>
        <a:p>
          <a:endParaRPr lang="it-IT"/>
        </a:p>
      </dgm:t>
    </dgm:pt>
    <dgm:pt modelId="{E3CAFC5D-919E-463A-A8D7-F8140F4BA6DC}" type="sibTrans" cxnId="{6F411A7D-5D1D-451A-B6AD-2AFFA74198F8}">
      <dgm:prSet/>
      <dgm:spPr/>
      <dgm:t>
        <a:bodyPr/>
        <a:lstStyle/>
        <a:p>
          <a:endParaRPr lang="it-IT"/>
        </a:p>
      </dgm:t>
    </dgm:pt>
    <dgm:pt modelId="{7D1255BB-0CEB-4A25-9C81-B8DF7B6872C1}">
      <dgm:prSet phldrT="[Testo]"/>
      <dgm:spPr/>
      <dgm:t>
        <a:bodyPr/>
        <a:lstStyle/>
        <a:p>
          <a:r>
            <a:rPr lang="it-IT" dirty="0"/>
            <a:t>Utilizzare le posizioni di fine corsia per prodotti che necessitano di alta visibilità</a:t>
          </a:r>
        </a:p>
      </dgm:t>
    </dgm:pt>
    <dgm:pt modelId="{9C13F8CB-4E01-482C-B3F2-D54DFE2C2BE8}" type="parTrans" cxnId="{2AABC632-40C8-4654-829E-63F20AF14F3D}">
      <dgm:prSet/>
      <dgm:spPr/>
      <dgm:t>
        <a:bodyPr/>
        <a:lstStyle/>
        <a:p>
          <a:endParaRPr lang="it-IT"/>
        </a:p>
      </dgm:t>
    </dgm:pt>
    <dgm:pt modelId="{749242A5-42FA-4478-B965-53A8A783CBB6}" type="sibTrans" cxnId="{2AABC632-40C8-4654-829E-63F20AF14F3D}">
      <dgm:prSet/>
      <dgm:spPr/>
      <dgm:t>
        <a:bodyPr/>
        <a:lstStyle/>
        <a:p>
          <a:endParaRPr lang="it-IT"/>
        </a:p>
      </dgm:t>
    </dgm:pt>
    <dgm:pt modelId="{408B6BB6-8F70-4720-BABC-784F6A1CBBBD}" type="pres">
      <dgm:prSet presAssocID="{669B790E-5229-4179-8760-900A395D3CC6}" presName="linear" presStyleCnt="0">
        <dgm:presLayoutVars>
          <dgm:dir/>
          <dgm:animLvl val="lvl"/>
          <dgm:resizeHandles val="exact"/>
        </dgm:presLayoutVars>
      </dgm:prSet>
      <dgm:spPr/>
    </dgm:pt>
    <dgm:pt modelId="{7ED0BEDD-5FE5-46C7-B931-EA9BB5E4E1DD}" type="pres">
      <dgm:prSet presAssocID="{74D7A118-12E7-45E2-8B43-05BD74639CBB}" presName="parentLin" presStyleCnt="0"/>
      <dgm:spPr/>
    </dgm:pt>
    <dgm:pt modelId="{ED477C59-CF2A-4DFC-B530-2C23C7D5064D}" type="pres">
      <dgm:prSet presAssocID="{74D7A118-12E7-45E2-8B43-05BD74639CBB}" presName="parentLeftMargin" presStyleLbl="node1" presStyleIdx="0" presStyleCnt="4"/>
      <dgm:spPr/>
    </dgm:pt>
    <dgm:pt modelId="{1AAAB96B-EA71-4941-BC0F-E1AFE227C035}" type="pres">
      <dgm:prSet presAssocID="{74D7A118-12E7-45E2-8B43-05BD74639CB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ED3268-050D-4034-AE91-A4367B2B63B4}" type="pres">
      <dgm:prSet presAssocID="{74D7A118-12E7-45E2-8B43-05BD74639CBB}" presName="negativeSpace" presStyleCnt="0"/>
      <dgm:spPr/>
    </dgm:pt>
    <dgm:pt modelId="{66DBA26B-907C-474A-845E-E49D80559B33}" type="pres">
      <dgm:prSet presAssocID="{74D7A118-12E7-45E2-8B43-05BD74639CBB}" presName="childText" presStyleLbl="conFgAcc1" presStyleIdx="0" presStyleCnt="4">
        <dgm:presLayoutVars>
          <dgm:bulletEnabled val="1"/>
        </dgm:presLayoutVars>
      </dgm:prSet>
      <dgm:spPr/>
    </dgm:pt>
    <dgm:pt modelId="{68ED77EA-EBE6-4230-B233-832136CA6150}" type="pres">
      <dgm:prSet presAssocID="{6987AA02-5B21-446D-B345-C8FA15CFF17E}" presName="spaceBetweenRectangles" presStyleCnt="0"/>
      <dgm:spPr/>
    </dgm:pt>
    <dgm:pt modelId="{A37DD878-BE18-441A-9871-2F82B25A043B}" type="pres">
      <dgm:prSet presAssocID="{268BD9AE-7124-428B-90B6-9E4DF1DCBA44}" presName="parentLin" presStyleCnt="0"/>
      <dgm:spPr/>
    </dgm:pt>
    <dgm:pt modelId="{10464864-8BF7-48C3-9A09-625FA74DEE9E}" type="pres">
      <dgm:prSet presAssocID="{268BD9AE-7124-428B-90B6-9E4DF1DCBA44}" presName="parentLeftMargin" presStyleLbl="node1" presStyleIdx="0" presStyleCnt="4"/>
      <dgm:spPr/>
    </dgm:pt>
    <dgm:pt modelId="{63E7EB60-F2CE-495C-93FD-63F194F867F6}" type="pres">
      <dgm:prSet presAssocID="{268BD9AE-7124-428B-90B6-9E4DF1DCBA4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85E500-BF28-42A4-A8A1-D7E13B52A7E7}" type="pres">
      <dgm:prSet presAssocID="{268BD9AE-7124-428B-90B6-9E4DF1DCBA44}" presName="negativeSpace" presStyleCnt="0"/>
      <dgm:spPr/>
    </dgm:pt>
    <dgm:pt modelId="{929DE695-8353-4F11-A958-7B015E96AC09}" type="pres">
      <dgm:prSet presAssocID="{268BD9AE-7124-428B-90B6-9E4DF1DCBA44}" presName="childText" presStyleLbl="conFgAcc1" presStyleIdx="1" presStyleCnt="4">
        <dgm:presLayoutVars>
          <dgm:bulletEnabled val="1"/>
        </dgm:presLayoutVars>
      </dgm:prSet>
      <dgm:spPr/>
    </dgm:pt>
    <dgm:pt modelId="{2D15F909-C462-4A0B-89A3-F12CC38D69F7}" type="pres">
      <dgm:prSet presAssocID="{4705243A-BAB2-4030-9882-4220E3FFA3FA}" presName="spaceBetweenRectangles" presStyleCnt="0"/>
      <dgm:spPr/>
    </dgm:pt>
    <dgm:pt modelId="{0371D3D4-FCCC-4DCF-8239-DCA89EA41673}" type="pres">
      <dgm:prSet presAssocID="{7D1255BB-0CEB-4A25-9C81-B8DF7B6872C1}" presName="parentLin" presStyleCnt="0"/>
      <dgm:spPr/>
    </dgm:pt>
    <dgm:pt modelId="{CE463621-F9A5-4E11-A641-5E8517D68812}" type="pres">
      <dgm:prSet presAssocID="{7D1255BB-0CEB-4A25-9C81-B8DF7B6872C1}" presName="parentLeftMargin" presStyleLbl="node1" presStyleIdx="1" presStyleCnt="4"/>
      <dgm:spPr/>
    </dgm:pt>
    <dgm:pt modelId="{3A4E3E4A-E427-4642-BBEC-515C20DBEF61}" type="pres">
      <dgm:prSet presAssocID="{7D1255BB-0CEB-4A25-9C81-B8DF7B6872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D7C06F4-F680-4056-A13B-61B198BF820A}" type="pres">
      <dgm:prSet presAssocID="{7D1255BB-0CEB-4A25-9C81-B8DF7B6872C1}" presName="negativeSpace" presStyleCnt="0"/>
      <dgm:spPr/>
    </dgm:pt>
    <dgm:pt modelId="{0CF32F6E-2A52-4153-BA05-83300698A646}" type="pres">
      <dgm:prSet presAssocID="{7D1255BB-0CEB-4A25-9C81-B8DF7B6872C1}" presName="childText" presStyleLbl="conFgAcc1" presStyleIdx="2" presStyleCnt="4">
        <dgm:presLayoutVars>
          <dgm:bulletEnabled val="1"/>
        </dgm:presLayoutVars>
      </dgm:prSet>
      <dgm:spPr/>
    </dgm:pt>
    <dgm:pt modelId="{AC0E2758-A44F-48C4-B3F4-2B7F22C96B74}" type="pres">
      <dgm:prSet presAssocID="{749242A5-42FA-4478-B965-53A8A783CBB6}" presName="spaceBetweenRectangles" presStyleCnt="0"/>
      <dgm:spPr/>
    </dgm:pt>
    <dgm:pt modelId="{5DAEB246-6B5A-4ED1-9011-AB1452B14C30}" type="pres">
      <dgm:prSet presAssocID="{0997FBF3-8040-43F9-9BD7-BA14F2D77C94}" presName="parentLin" presStyleCnt="0"/>
      <dgm:spPr/>
    </dgm:pt>
    <dgm:pt modelId="{5EF241C7-DAB7-4293-A722-D925414D0AA7}" type="pres">
      <dgm:prSet presAssocID="{0997FBF3-8040-43F9-9BD7-BA14F2D77C94}" presName="parentLeftMargin" presStyleLbl="node1" presStyleIdx="2" presStyleCnt="4"/>
      <dgm:spPr/>
    </dgm:pt>
    <dgm:pt modelId="{C396DF18-46D2-465F-90E6-A7E714E6D1CA}" type="pres">
      <dgm:prSet presAssocID="{0997FBF3-8040-43F9-9BD7-BA14F2D77C9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F3F442B-FB67-4CF2-B394-42C75F872D75}" type="pres">
      <dgm:prSet presAssocID="{0997FBF3-8040-43F9-9BD7-BA14F2D77C94}" presName="negativeSpace" presStyleCnt="0"/>
      <dgm:spPr/>
    </dgm:pt>
    <dgm:pt modelId="{D3F17179-292E-43DB-8E14-0509B1950A5D}" type="pres">
      <dgm:prSet presAssocID="{0997FBF3-8040-43F9-9BD7-BA14F2D77C9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AABC632-40C8-4654-829E-63F20AF14F3D}" srcId="{669B790E-5229-4179-8760-900A395D3CC6}" destId="{7D1255BB-0CEB-4A25-9C81-B8DF7B6872C1}" srcOrd="2" destOrd="0" parTransId="{9C13F8CB-4E01-482C-B3F2-D54DFE2C2BE8}" sibTransId="{749242A5-42FA-4478-B965-53A8A783CBB6}"/>
    <dgm:cxn modelId="{31681538-CEFC-4F8C-ACEE-E0763A9F5402}" type="presOf" srcId="{7D1255BB-0CEB-4A25-9C81-B8DF7B6872C1}" destId="{3A4E3E4A-E427-4642-BBEC-515C20DBEF61}" srcOrd="1" destOrd="0" presId="urn:microsoft.com/office/officeart/2005/8/layout/list1"/>
    <dgm:cxn modelId="{6FDF4664-D4AC-4B30-8374-414E0CB0F5A8}" srcId="{669B790E-5229-4179-8760-900A395D3CC6}" destId="{268BD9AE-7124-428B-90B6-9E4DF1DCBA44}" srcOrd="1" destOrd="0" parTransId="{8FBE5BB5-AB8D-4BA4-A4C9-A1C3A1B5A0D6}" sibTransId="{4705243A-BAB2-4030-9882-4220E3FFA3FA}"/>
    <dgm:cxn modelId="{AF1A8B48-CA8D-419E-A140-A4CF87163FF0}" type="presOf" srcId="{0997FBF3-8040-43F9-9BD7-BA14F2D77C94}" destId="{5EF241C7-DAB7-4293-A722-D925414D0AA7}" srcOrd="0" destOrd="0" presId="urn:microsoft.com/office/officeart/2005/8/layout/list1"/>
    <dgm:cxn modelId="{2C398973-9811-435E-BBDC-3ED9B6EFBA82}" type="presOf" srcId="{669B790E-5229-4179-8760-900A395D3CC6}" destId="{408B6BB6-8F70-4720-BABC-784F6A1CBBBD}" srcOrd="0" destOrd="0" presId="urn:microsoft.com/office/officeart/2005/8/layout/list1"/>
    <dgm:cxn modelId="{B1128E79-2F96-4734-A092-43C9923E2D5D}" type="presOf" srcId="{268BD9AE-7124-428B-90B6-9E4DF1DCBA44}" destId="{63E7EB60-F2CE-495C-93FD-63F194F867F6}" srcOrd="1" destOrd="0" presId="urn:microsoft.com/office/officeart/2005/8/layout/list1"/>
    <dgm:cxn modelId="{6F411A7D-5D1D-451A-B6AD-2AFFA74198F8}" srcId="{669B790E-5229-4179-8760-900A395D3CC6}" destId="{0997FBF3-8040-43F9-9BD7-BA14F2D77C94}" srcOrd="3" destOrd="0" parTransId="{8AD49DA9-7B6E-4E27-BC34-ADA5D262C565}" sibTransId="{E3CAFC5D-919E-463A-A8D7-F8140F4BA6DC}"/>
    <dgm:cxn modelId="{D78D5A8B-3040-4ECC-A220-19519FC1ADAA}" type="presOf" srcId="{7D1255BB-0CEB-4A25-9C81-B8DF7B6872C1}" destId="{CE463621-F9A5-4E11-A641-5E8517D68812}" srcOrd="0" destOrd="0" presId="urn:microsoft.com/office/officeart/2005/8/layout/list1"/>
    <dgm:cxn modelId="{239EDF9B-BADE-4184-9813-8614DB3422CF}" type="presOf" srcId="{0997FBF3-8040-43F9-9BD7-BA14F2D77C94}" destId="{C396DF18-46D2-465F-90E6-A7E714E6D1CA}" srcOrd="1" destOrd="0" presId="urn:microsoft.com/office/officeart/2005/8/layout/list1"/>
    <dgm:cxn modelId="{A1E49BA1-92E4-40F6-96DC-F07733B20312}" type="presOf" srcId="{268BD9AE-7124-428B-90B6-9E4DF1DCBA44}" destId="{10464864-8BF7-48C3-9A09-625FA74DEE9E}" srcOrd="0" destOrd="0" presId="urn:microsoft.com/office/officeart/2005/8/layout/list1"/>
    <dgm:cxn modelId="{CC35DAA1-B7D7-4753-8B2B-FA163325BDC5}" type="presOf" srcId="{74D7A118-12E7-45E2-8B43-05BD74639CBB}" destId="{1AAAB96B-EA71-4941-BC0F-E1AFE227C035}" srcOrd="1" destOrd="0" presId="urn:microsoft.com/office/officeart/2005/8/layout/list1"/>
    <dgm:cxn modelId="{A353D5AA-7E08-4215-9E18-532F19517559}" srcId="{669B790E-5229-4179-8760-900A395D3CC6}" destId="{74D7A118-12E7-45E2-8B43-05BD74639CBB}" srcOrd="0" destOrd="0" parTransId="{5247477A-7F71-49C6-BC73-4E23FA4E8C3C}" sibTransId="{6987AA02-5B21-446D-B345-C8FA15CFF17E}"/>
    <dgm:cxn modelId="{CDF1DBFE-2C5F-4B96-889B-25D78565225E}" type="presOf" srcId="{74D7A118-12E7-45E2-8B43-05BD74639CBB}" destId="{ED477C59-CF2A-4DFC-B530-2C23C7D5064D}" srcOrd="0" destOrd="0" presId="urn:microsoft.com/office/officeart/2005/8/layout/list1"/>
    <dgm:cxn modelId="{64FF18BE-844C-4CAA-9E34-F7EE1A766874}" type="presParOf" srcId="{408B6BB6-8F70-4720-BABC-784F6A1CBBBD}" destId="{7ED0BEDD-5FE5-46C7-B931-EA9BB5E4E1DD}" srcOrd="0" destOrd="0" presId="urn:microsoft.com/office/officeart/2005/8/layout/list1"/>
    <dgm:cxn modelId="{AB7D3804-68F8-48FC-AB6C-F0C73B786D77}" type="presParOf" srcId="{7ED0BEDD-5FE5-46C7-B931-EA9BB5E4E1DD}" destId="{ED477C59-CF2A-4DFC-B530-2C23C7D5064D}" srcOrd="0" destOrd="0" presId="urn:microsoft.com/office/officeart/2005/8/layout/list1"/>
    <dgm:cxn modelId="{4939D8DA-78EC-4F39-8275-5960024130A3}" type="presParOf" srcId="{7ED0BEDD-5FE5-46C7-B931-EA9BB5E4E1DD}" destId="{1AAAB96B-EA71-4941-BC0F-E1AFE227C035}" srcOrd="1" destOrd="0" presId="urn:microsoft.com/office/officeart/2005/8/layout/list1"/>
    <dgm:cxn modelId="{146A74B4-47D4-42B6-8FE9-E30615CCF8CA}" type="presParOf" srcId="{408B6BB6-8F70-4720-BABC-784F6A1CBBBD}" destId="{4FED3268-050D-4034-AE91-A4367B2B63B4}" srcOrd="1" destOrd="0" presId="urn:microsoft.com/office/officeart/2005/8/layout/list1"/>
    <dgm:cxn modelId="{550BC243-D55C-4A5E-992B-7C80772CCD8E}" type="presParOf" srcId="{408B6BB6-8F70-4720-BABC-784F6A1CBBBD}" destId="{66DBA26B-907C-474A-845E-E49D80559B33}" srcOrd="2" destOrd="0" presId="urn:microsoft.com/office/officeart/2005/8/layout/list1"/>
    <dgm:cxn modelId="{E49EF764-0455-45A6-A03E-ED16959D6C2F}" type="presParOf" srcId="{408B6BB6-8F70-4720-BABC-784F6A1CBBBD}" destId="{68ED77EA-EBE6-4230-B233-832136CA6150}" srcOrd="3" destOrd="0" presId="urn:microsoft.com/office/officeart/2005/8/layout/list1"/>
    <dgm:cxn modelId="{AAAAFFAA-23A4-4843-AA1C-F7DBDC66C10D}" type="presParOf" srcId="{408B6BB6-8F70-4720-BABC-784F6A1CBBBD}" destId="{A37DD878-BE18-441A-9871-2F82B25A043B}" srcOrd="4" destOrd="0" presId="urn:microsoft.com/office/officeart/2005/8/layout/list1"/>
    <dgm:cxn modelId="{8289E639-A0D5-4699-863C-95820A5A3C37}" type="presParOf" srcId="{A37DD878-BE18-441A-9871-2F82B25A043B}" destId="{10464864-8BF7-48C3-9A09-625FA74DEE9E}" srcOrd="0" destOrd="0" presId="urn:microsoft.com/office/officeart/2005/8/layout/list1"/>
    <dgm:cxn modelId="{7EE6C72C-CACC-413E-9B75-6D9A351FA2D4}" type="presParOf" srcId="{A37DD878-BE18-441A-9871-2F82B25A043B}" destId="{63E7EB60-F2CE-495C-93FD-63F194F867F6}" srcOrd="1" destOrd="0" presId="urn:microsoft.com/office/officeart/2005/8/layout/list1"/>
    <dgm:cxn modelId="{75AE83FE-DCA8-4FA4-88EE-54C9022AA6D8}" type="presParOf" srcId="{408B6BB6-8F70-4720-BABC-784F6A1CBBBD}" destId="{F885E500-BF28-42A4-A8A1-D7E13B52A7E7}" srcOrd="5" destOrd="0" presId="urn:microsoft.com/office/officeart/2005/8/layout/list1"/>
    <dgm:cxn modelId="{C0EAD2CF-9A66-4C24-9F3D-F49C76F472AE}" type="presParOf" srcId="{408B6BB6-8F70-4720-BABC-784F6A1CBBBD}" destId="{929DE695-8353-4F11-A958-7B015E96AC09}" srcOrd="6" destOrd="0" presId="urn:microsoft.com/office/officeart/2005/8/layout/list1"/>
    <dgm:cxn modelId="{AF2959E6-2059-4FEF-BB3E-DADA4C084935}" type="presParOf" srcId="{408B6BB6-8F70-4720-BABC-784F6A1CBBBD}" destId="{2D15F909-C462-4A0B-89A3-F12CC38D69F7}" srcOrd="7" destOrd="0" presId="urn:microsoft.com/office/officeart/2005/8/layout/list1"/>
    <dgm:cxn modelId="{B2064702-8CEB-42FA-8C7B-B21F9DBCDFEC}" type="presParOf" srcId="{408B6BB6-8F70-4720-BABC-784F6A1CBBBD}" destId="{0371D3D4-FCCC-4DCF-8239-DCA89EA41673}" srcOrd="8" destOrd="0" presId="urn:microsoft.com/office/officeart/2005/8/layout/list1"/>
    <dgm:cxn modelId="{A00899EB-83C4-4970-9774-EA9CC701BBAD}" type="presParOf" srcId="{0371D3D4-FCCC-4DCF-8239-DCA89EA41673}" destId="{CE463621-F9A5-4E11-A641-5E8517D68812}" srcOrd="0" destOrd="0" presId="urn:microsoft.com/office/officeart/2005/8/layout/list1"/>
    <dgm:cxn modelId="{873D57A6-0A3D-4028-BDC3-1F9F4700DD22}" type="presParOf" srcId="{0371D3D4-FCCC-4DCF-8239-DCA89EA41673}" destId="{3A4E3E4A-E427-4642-BBEC-515C20DBEF61}" srcOrd="1" destOrd="0" presId="urn:microsoft.com/office/officeart/2005/8/layout/list1"/>
    <dgm:cxn modelId="{2FD21D92-C293-4902-AF01-4D57ED82357B}" type="presParOf" srcId="{408B6BB6-8F70-4720-BABC-784F6A1CBBBD}" destId="{0D7C06F4-F680-4056-A13B-61B198BF820A}" srcOrd="9" destOrd="0" presId="urn:microsoft.com/office/officeart/2005/8/layout/list1"/>
    <dgm:cxn modelId="{1190237A-52B7-49C8-95A6-95BD77B58926}" type="presParOf" srcId="{408B6BB6-8F70-4720-BABC-784F6A1CBBBD}" destId="{0CF32F6E-2A52-4153-BA05-83300698A646}" srcOrd="10" destOrd="0" presId="urn:microsoft.com/office/officeart/2005/8/layout/list1"/>
    <dgm:cxn modelId="{3F53C674-85AF-4C96-895E-23C51A97F49C}" type="presParOf" srcId="{408B6BB6-8F70-4720-BABC-784F6A1CBBBD}" destId="{AC0E2758-A44F-48C4-B3F4-2B7F22C96B74}" srcOrd="11" destOrd="0" presId="urn:microsoft.com/office/officeart/2005/8/layout/list1"/>
    <dgm:cxn modelId="{5329890F-3C63-4737-86BC-E981F34E697F}" type="presParOf" srcId="{408B6BB6-8F70-4720-BABC-784F6A1CBBBD}" destId="{5DAEB246-6B5A-4ED1-9011-AB1452B14C30}" srcOrd="12" destOrd="0" presId="urn:microsoft.com/office/officeart/2005/8/layout/list1"/>
    <dgm:cxn modelId="{4E41B4DF-59E2-4593-B562-74651754323D}" type="presParOf" srcId="{5DAEB246-6B5A-4ED1-9011-AB1452B14C30}" destId="{5EF241C7-DAB7-4293-A722-D925414D0AA7}" srcOrd="0" destOrd="0" presId="urn:microsoft.com/office/officeart/2005/8/layout/list1"/>
    <dgm:cxn modelId="{F17CD7C0-19F0-4F48-9F99-D62818295FEC}" type="presParOf" srcId="{5DAEB246-6B5A-4ED1-9011-AB1452B14C30}" destId="{C396DF18-46D2-465F-90E6-A7E714E6D1CA}" srcOrd="1" destOrd="0" presId="urn:microsoft.com/office/officeart/2005/8/layout/list1"/>
    <dgm:cxn modelId="{68F22AFE-4C8F-465F-AFC2-4C22DE4FC80D}" type="presParOf" srcId="{408B6BB6-8F70-4720-BABC-784F6A1CBBBD}" destId="{6F3F442B-FB67-4CF2-B394-42C75F872D75}" srcOrd="13" destOrd="0" presId="urn:microsoft.com/office/officeart/2005/8/layout/list1"/>
    <dgm:cxn modelId="{7FE54874-4272-452B-8582-3494CD881EEB}" type="presParOf" srcId="{408B6BB6-8F70-4720-BABC-784F6A1CBBBD}" destId="{D3F17179-292E-43DB-8E14-0509B1950A5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EFF8BD-3AEF-45FC-9CF8-C5D7833F2B84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C02C6F8E-C221-47C4-86AF-06C5FE12F172}">
      <dgm:prSet phldrT="[Testo]"/>
      <dgm:spPr/>
      <dgm:t>
        <a:bodyPr/>
        <a:lstStyle/>
        <a:p>
          <a:r>
            <a:rPr lang="it-IT" dirty="0"/>
            <a:t>GESTIRE IL FLUSSO DI PASSAGGIO</a:t>
          </a:r>
        </a:p>
      </dgm:t>
    </dgm:pt>
    <dgm:pt modelId="{CD0D9884-8B92-48CC-8274-BA0D659B8F59}" type="parTrans" cxnId="{E024183E-A4E5-4236-8D1D-22C33E6C8FA0}">
      <dgm:prSet/>
      <dgm:spPr/>
      <dgm:t>
        <a:bodyPr/>
        <a:lstStyle/>
        <a:p>
          <a:endParaRPr lang="it-IT"/>
        </a:p>
      </dgm:t>
    </dgm:pt>
    <dgm:pt modelId="{B23456D1-AB6B-4F01-B865-596B43C7157D}" type="sibTrans" cxnId="{E024183E-A4E5-4236-8D1D-22C33E6C8FA0}">
      <dgm:prSet/>
      <dgm:spPr/>
      <dgm:t>
        <a:bodyPr/>
        <a:lstStyle/>
        <a:p>
          <a:endParaRPr lang="it-IT"/>
        </a:p>
      </dgm:t>
    </dgm:pt>
    <dgm:pt modelId="{88998AED-2C09-4A75-8A0C-B7E1D13DA115}">
      <dgm:prSet phldrT="[Testo]"/>
      <dgm:spPr/>
      <dgm:t>
        <a:bodyPr/>
        <a:lstStyle/>
        <a:p>
          <a:r>
            <a:rPr lang="it-IT" dirty="0"/>
            <a:t>CREARE AEE D’INTERESSE</a:t>
          </a:r>
        </a:p>
      </dgm:t>
    </dgm:pt>
    <dgm:pt modelId="{A14A1EAE-406D-4DCF-95C7-ED76C109571D}" type="parTrans" cxnId="{0C08B730-58B0-4C4B-8587-78594324E398}">
      <dgm:prSet/>
      <dgm:spPr/>
      <dgm:t>
        <a:bodyPr/>
        <a:lstStyle/>
        <a:p>
          <a:endParaRPr lang="it-IT"/>
        </a:p>
      </dgm:t>
    </dgm:pt>
    <dgm:pt modelId="{499FAA18-9163-4577-B55F-DFE187067CE5}" type="sibTrans" cxnId="{0C08B730-58B0-4C4B-8587-78594324E398}">
      <dgm:prSet/>
      <dgm:spPr/>
      <dgm:t>
        <a:bodyPr/>
        <a:lstStyle/>
        <a:p>
          <a:endParaRPr lang="it-IT"/>
        </a:p>
      </dgm:t>
    </dgm:pt>
    <dgm:pt modelId="{DC531800-2A3E-47B1-B0AD-CFADFD53D037}" type="pres">
      <dgm:prSet presAssocID="{85EFF8BD-3AEF-45FC-9CF8-C5D7833F2B84}" presName="diagram" presStyleCnt="0">
        <dgm:presLayoutVars>
          <dgm:dir/>
          <dgm:resizeHandles val="exact"/>
        </dgm:presLayoutVars>
      </dgm:prSet>
      <dgm:spPr/>
    </dgm:pt>
    <dgm:pt modelId="{42CFD914-3EA3-4CC2-A45F-E12EE6852894}" type="pres">
      <dgm:prSet presAssocID="{C02C6F8E-C221-47C4-86AF-06C5FE12F172}" presName="arrow" presStyleLbl="node1" presStyleIdx="0" presStyleCnt="2">
        <dgm:presLayoutVars>
          <dgm:bulletEnabled val="1"/>
        </dgm:presLayoutVars>
      </dgm:prSet>
      <dgm:spPr/>
    </dgm:pt>
    <dgm:pt modelId="{8B49AAB8-2ABE-4255-B134-59A663733C97}" type="pres">
      <dgm:prSet presAssocID="{88998AED-2C09-4A75-8A0C-B7E1D13DA115}" presName="arrow" presStyleLbl="node1" presStyleIdx="1" presStyleCnt="2">
        <dgm:presLayoutVars>
          <dgm:bulletEnabled val="1"/>
        </dgm:presLayoutVars>
      </dgm:prSet>
      <dgm:spPr/>
    </dgm:pt>
  </dgm:ptLst>
  <dgm:cxnLst>
    <dgm:cxn modelId="{3C913801-7D91-426E-9726-A5FFB1E783D1}" type="presOf" srcId="{85EFF8BD-3AEF-45FC-9CF8-C5D7833F2B84}" destId="{DC531800-2A3E-47B1-B0AD-CFADFD53D037}" srcOrd="0" destOrd="0" presId="urn:microsoft.com/office/officeart/2005/8/layout/arrow5"/>
    <dgm:cxn modelId="{E3BA1B16-3AAA-439C-A0A2-160E97F6869F}" type="presOf" srcId="{88998AED-2C09-4A75-8A0C-B7E1D13DA115}" destId="{8B49AAB8-2ABE-4255-B134-59A663733C97}" srcOrd="0" destOrd="0" presId="urn:microsoft.com/office/officeart/2005/8/layout/arrow5"/>
    <dgm:cxn modelId="{0C08B730-58B0-4C4B-8587-78594324E398}" srcId="{85EFF8BD-3AEF-45FC-9CF8-C5D7833F2B84}" destId="{88998AED-2C09-4A75-8A0C-B7E1D13DA115}" srcOrd="1" destOrd="0" parTransId="{A14A1EAE-406D-4DCF-95C7-ED76C109571D}" sibTransId="{499FAA18-9163-4577-B55F-DFE187067CE5}"/>
    <dgm:cxn modelId="{E024183E-A4E5-4236-8D1D-22C33E6C8FA0}" srcId="{85EFF8BD-3AEF-45FC-9CF8-C5D7833F2B84}" destId="{C02C6F8E-C221-47C4-86AF-06C5FE12F172}" srcOrd="0" destOrd="0" parTransId="{CD0D9884-8B92-48CC-8274-BA0D659B8F59}" sibTransId="{B23456D1-AB6B-4F01-B865-596B43C7157D}"/>
    <dgm:cxn modelId="{DC3D3AE8-DEC3-46F7-8AAF-6FF71C55C964}" type="presOf" srcId="{C02C6F8E-C221-47C4-86AF-06C5FE12F172}" destId="{42CFD914-3EA3-4CC2-A45F-E12EE6852894}" srcOrd="0" destOrd="0" presId="urn:microsoft.com/office/officeart/2005/8/layout/arrow5"/>
    <dgm:cxn modelId="{19232248-AF00-4490-B612-20DD59D7B5F5}" type="presParOf" srcId="{DC531800-2A3E-47B1-B0AD-CFADFD53D037}" destId="{42CFD914-3EA3-4CC2-A45F-E12EE6852894}" srcOrd="0" destOrd="0" presId="urn:microsoft.com/office/officeart/2005/8/layout/arrow5"/>
    <dgm:cxn modelId="{72589C38-8FA1-4FD9-8D66-BA27D297F1FB}" type="presParOf" srcId="{DC531800-2A3E-47B1-B0AD-CFADFD53D037}" destId="{8B49AAB8-2ABE-4255-B134-59A663733C9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EFF8BD-3AEF-45FC-9CF8-C5D7833F2B84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C02C6F8E-C221-47C4-86AF-06C5FE12F172}">
      <dgm:prSet phldrT="[Testo]" custT="1"/>
      <dgm:spPr/>
      <dgm:t>
        <a:bodyPr/>
        <a:lstStyle/>
        <a:p>
          <a:r>
            <a:rPr lang="it-IT" sz="2500" dirty="0"/>
            <a:t>I </a:t>
          </a:r>
          <a:r>
            <a:rPr lang="it-IT" sz="2500" dirty="0" err="1"/>
            <a:t>retailer</a:t>
          </a:r>
          <a:r>
            <a:rPr lang="it-IT" sz="2500" dirty="0"/>
            <a:t> dovrebbero avere corridoi che consentano una circolazione confortevole da parte degli acquirenti. </a:t>
          </a:r>
        </a:p>
        <a:p>
          <a:r>
            <a:rPr lang="it-IT" sz="2500" dirty="0"/>
            <a:t>Le aree congestionate causano irritazione nei periodi di punta degli acquisti.</a:t>
          </a:r>
        </a:p>
      </dgm:t>
    </dgm:pt>
    <dgm:pt modelId="{CD0D9884-8B92-48CC-8274-BA0D659B8F59}" type="parTrans" cxnId="{E024183E-A4E5-4236-8D1D-22C33E6C8FA0}">
      <dgm:prSet/>
      <dgm:spPr/>
      <dgm:t>
        <a:bodyPr/>
        <a:lstStyle/>
        <a:p>
          <a:endParaRPr lang="it-IT"/>
        </a:p>
      </dgm:t>
    </dgm:pt>
    <dgm:pt modelId="{B23456D1-AB6B-4F01-B865-596B43C7157D}" type="sibTrans" cxnId="{E024183E-A4E5-4236-8D1D-22C33E6C8FA0}">
      <dgm:prSet/>
      <dgm:spPr/>
      <dgm:t>
        <a:bodyPr/>
        <a:lstStyle/>
        <a:p>
          <a:endParaRPr lang="it-IT"/>
        </a:p>
      </dgm:t>
    </dgm:pt>
    <dgm:pt modelId="{88998AED-2C09-4A75-8A0C-B7E1D13DA115}">
      <dgm:prSet phldrT="[Testo]"/>
      <dgm:spPr/>
      <dgm:t>
        <a:bodyPr/>
        <a:lstStyle/>
        <a:p>
          <a:r>
            <a:rPr lang="it-IT" dirty="0"/>
            <a:t>Un</a:t>
          </a:r>
          <a:r>
            <a:rPr lang="it-IT" baseline="0" dirty="0"/>
            <a:t> posizionamento intelligente di alcuni articoli, per esempio quelli a basso costo verso il retro del negozio, in modo che gli acquirenti debbano passare davanti a più articoli a prezzi più alti per raggiungerli, può generare livelli d’acquisto più elevati.</a:t>
          </a:r>
          <a:endParaRPr lang="it-IT" dirty="0"/>
        </a:p>
      </dgm:t>
    </dgm:pt>
    <dgm:pt modelId="{A14A1EAE-406D-4DCF-95C7-ED76C109571D}" type="parTrans" cxnId="{0C08B730-58B0-4C4B-8587-78594324E398}">
      <dgm:prSet/>
      <dgm:spPr/>
      <dgm:t>
        <a:bodyPr/>
        <a:lstStyle/>
        <a:p>
          <a:endParaRPr lang="it-IT"/>
        </a:p>
      </dgm:t>
    </dgm:pt>
    <dgm:pt modelId="{499FAA18-9163-4577-B55F-DFE187067CE5}" type="sibTrans" cxnId="{0C08B730-58B0-4C4B-8587-78594324E398}">
      <dgm:prSet/>
      <dgm:spPr/>
      <dgm:t>
        <a:bodyPr/>
        <a:lstStyle/>
        <a:p>
          <a:endParaRPr lang="it-IT"/>
        </a:p>
      </dgm:t>
    </dgm:pt>
    <dgm:pt modelId="{DC531800-2A3E-47B1-B0AD-CFADFD53D037}" type="pres">
      <dgm:prSet presAssocID="{85EFF8BD-3AEF-45FC-9CF8-C5D7833F2B84}" presName="diagram" presStyleCnt="0">
        <dgm:presLayoutVars>
          <dgm:dir/>
          <dgm:resizeHandles val="exact"/>
        </dgm:presLayoutVars>
      </dgm:prSet>
      <dgm:spPr/>
    </dgm:pt>
    <dgm:pt modelId="{42CFD914-3EA3-4CC2-A45F-E12EE6852894}" type="pres">
      <dgm:prSet presAssocID="{C02C6F8E-C221-47C4-86AF-06C5FE12F172}" presName="arrow" presStyleLbl="node1" presStyleIdx="0" presStyleCnt="2">
        <dgm:presLayoutVars>
          <dgm:bulletEnabled val="1"/>
        </dgm:presLayoutVars>
      </dgm:prSet>
      <dgm:spPr/>
    </dgm:pt>
    <dgm:pt modelId="{8B49AAB8-2ABE-4255-B134-59A663733C97}" type="pres">
      <dgm:prSet presAssocID="{88998AED-2C09-4A75-8A0C-B7E1D13DA115}" presName="arrow" presStyleLbl="node1" presStyleIdx="1" presStyleCnt="2">
        <dgm:presLayoutVars>
          <dgm:bulletEnabled val="1"/>
        </dgm:presLayoutVars>
      </dgm:prSet>
      <dgm:spPr/>
    </dgm:pt>
  </dgm:ptLst>
  <dgm:cxnLst>
    <dgm:cxn modelId="{0C08B730-58B0-4C4B-8587-78594324E398}" srcId="{85EFF8BD-3AEF-45FC-9CF8-C5D7833F2B84}" destId="{88998AED-2C09-4A75-8A0C-B7E1D13DA115}" srcOrd="1" destOrd="0" parTransId="{A14A1EAE-406D-4DCF-95C7-ED76C109571D}" sibTransId="{499FAA18-9163-4577-B55F-DFE187067CE5}"/>
    <dgm:cxn modelId="{F692CB39-2296-47F5-ABF0-2EC958C27AF7}" type="presOf" srcId="{88998AED-2C09-4A75-8A0C-B7E1D13DA115}" destId="{8B49AAB8-2ABE-4255-B134-59A663733C97}" srcOrd="0" destOrd="0" presId="urn:microsoft.com/office/officeart/2005/8/layout/arrow5"/>
    <dgm:cxn modelId="{0267563C-CFD9-4B63-9B2A-596F7EE8F404}" type="presOf" srcId="{C02C6F8E-C221-47C4-86AF-06C5FE12F172}" destId="{42CFD914-3EA3-4CC2-A45F-E12EE6852894}" srcOrd="0" destOrd="0" presId="urn:microsoft.com/office/officeart/2005/8/layout/arrow5"/>
    <dgm:cxn modelId="{E024183E-A4E5-4236-8D1D-22C33E6C8FA0}" srcId="{85EFF8BD-3AEF-45FC-9CF8-C5D7833F2B84}" destId="{C02C6F8E-C221-47C4-86AF-06C5FE12F172}" srcOrd="0" destOrd="0" parTransId="{CD0D9884-8B92-48CC-8274-BA0D659B8F59}" sibTransId="{B23456D1-AB6B-4F01-B865-596B43C7157D}"/>
    <dgm:cxn modelId="{A4EBCFBB-B5BF-4B02-B241-BCAC7ABBBA5C}" type="presOf" srcId="{85EFF8BD-3AEF-45FC-9CF8-C5D7833F2B84}" destId="{DC531800-2A3E-47B1-B0AD-CFADFD53D037}" srcOrd="0" destOrd="0" presId="urn:microsoft.com/office/officeart/2005/8/layout/arrow5"/>
    <dgm:cxn modelId="{C1215508-9099-4CBA-A6CB-659A62534B42}" type="presParOf" srcId="{DC531800-2A3E-47B1-B0AD-CFADFD53D037}" destId="{42CFD914-3EA3-4CC2-A45F-E12EE6852894}" srcOrd="0" destOrd="0" presId="urn:microsoft.com/office/officeart/2005/8/layout/arrow5"/>
    <dgm:cxn modelId="{9DA7D978-D556-44CA-9F6E-7F6FBBC7F9CA}" type="presParOf" srcId="{DC531800-2A3E-47B1-B0AD-CFADFD53D037}" destId="{8B49AAB8-2ABE-4255-B134-59A663733C9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20D66-35BB-490C-9644-E6EE8336690F}">
      <dsp:nvSpPr>
        <dsp:cNvPr id="0" name=""/>
        <dsp:cNvSpPr/>
      </dsp:nvSpPr>
      <dsp:spPr>
        <a:xfrm rot="16200000">
          <a:off x="-2246204" y="3267275"/>
          <a:ext cx="5001321" cy="383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7897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FISICA</a:t>
          </a:r>
        </a:p>
      </dsp:txBody>
      <dsp:txXfrm>
        <a:off x="-2246204" y="3267275"/>
        <a:ext cx="5001321" cy="383126"/>
      </dsp:txXfrm>
    </dsp:sp>
    <dsp:sp modelId="{A4E8D02A-6F84-4547-8F44-9A4A67880A52}">
      <dsp:nvSpPr>
        <dsp:cNvPr id="0" name=""/>
        <dsp:cNvSpPr/>
      </dsp:nvSpPr>
      <dsp:spPr>
        <a:xfrm>
          <a:off x="446020" y="958178"/>
          <a:ext cx="1908378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7897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Questa è la fase più facile della dimensione da gestire da parte del </a:t>
          </a:r>
          <a:r>
            <a:rPr lang="it-IT" sz="2000" kern="1200" dirty="0" err="1"/>
            <a:t>retailer</a:t>
          </a:r>
          <a:r>
            <a:rPr lang="it-IT" sz="2000" kern="1200" dirty="0"/>
            <a:t>. Infatti la tecnologia, l’atmosfera e il layout sono progettati dal management e in qualche misura sono da loro controllati</a:t>
          </a:r>
        </a:p>
      </dsp:txBody>
      <dsp:txXfrm>
        <a:off x="446020" y="958178"/>
        <a:ext cx="1908378" cy="5001321"/>
      </dsp:txXfrm>
    </dsp:sp>
    <dsp:sp modelId="{78EC697E-F1A4-40F2-BC01-583436732ABA}">
      <dsp:nvSpPr>
        <dsp:cNvPr id="0" name=""/>
        <dsp:cNvSpPr/>
      </dsp:nvSpPr>
      <dsp:spPr>
        <a:xfrm>
          <a:off x="62893" y="452450"/>
          <a:ext cx="766253" cy="7662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A2772-163B-461F-85CF-FCF0025443C9}">
      <dsp:nvSpPr>
        <dsp:cNvPr id="0" name=""/>
        <dsp:cNvSpPr/>
      </dsp:nvSpPr>
      <dsp:spPr>
        <a:xfrm rot="16200000">
          <a:off x="535007" y="3267275"/>
          <a:ext cx="5001321" cy="383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7897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SOCIALE</a:t>
          </a:r>
        </a:p>
      </dsp:txBody>
      <dsp:txXfrm>
        <a:off x="535007" y="3267275"/>
        <a:ext cx="5001321" cy="383126"/>
      </dsp:txXfrm>
    </dsp:sp>
    <dsp:sp modelId="{DA07B38E-5089-409B-A846-0CBDB0C40533}">
      <dsp:nvSpPr>
        <dsp:cNvPr id="0" name=""/>
        <dsp:cNvSpPr/>
      </dsp:nvSpPr>
      <dsp:spPr>
        <a:xfrm>
          <a:off x="3227231" y="958178"/>
          <a:ext cx="1908378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7897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Gli aspetti sociali giocano un ruolo importante. Un elemento fondamentale è l’interazione tra il cliente e il personale nel negozio.</a:t>
          </a:r>
        </a:p>
      </dsp:txBody>
      <dsp:txXfrm>
        <a:off x="3227231" y="958178"/>
        <a:ext cx="1908378" cy="5001321"/>
      </dsp:txXfrm>
    </dsp:sp>
    <dsp:sp modelId="{1A43E2A2-F5AF-49A1-AEB1-AC08253ADA4E}">
      <dsp:nvSpPr>
        <dsp:cNvPr id="0" name=""/>
        <dsp:cNvSpPr/>
      </dsp:nvSpPr>
      <dsp:spPr>
        <a:xfrm>
          <a:off x="2844104" y="452450"/>
          <a:ext cx="766253" cy="7662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DABA9-8524-4E32-9DA9-4E8908B374E8}">
      <dsp:nvSpPr>
        <dsp:cNvPr id="0" name=""/>
        <dsp:cNvSpPr/>
      </dsp:nvSpPr>
      <dsp:spPr>
        <a:xfrm rot="16200000">
          <a:off x="3316219" y="3267275"/>
          <a:ext cx="5001321" cy="383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7897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DIMENSIOE SOCIALE SIMBOLICA</a:t>
          </a:r>
        </a:p>
      </dsp:txBody>
      <dsp:txXfrm>
        <a:off x="3316219" y="3267275"/>
        <a:ext cx="5001321" cy="383126"/>
      </dsp:txXfrm>
    </dsp:sp>
    <dsp:sp modelId="{BA165437-62AA-4A07-B0A0-0DB0FC4EC076}">
      <dsp:nvSpPr>
        <dsp:cNvPr id="0" name=""/>
        <dsp:cNvSpPr/>
      </dsp:nvSpPr>
      <dsp:spPr>
        <a:xfrm>
          <a:off x="6008443" y="958178"/>
          <a:ext cx="1908378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7897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Si riferisce alla segnaletica, ai simboli e ai luoghi utilizzati dal </a:t>
          </a:r>
          <a:r>
            <a:rPr lang="it-IT" sz="2000" kern="1200" dirty="0" err="1"/>
            <a:t>retailer</a:t>
          </a:r>
          <a:r>
            <a:rPr lang="it-IT" sz="2000" kern="1200" dirty="0"/>
            <a:t> per trasmettere messaggi agli acquirenti e rafforzare la personalità del marchio del negozio.</a:t>
          </a:r>
        </a:p>
      </dsp:txBody>
      <dsp:txXfrm>
        <a:off x="6008443" y="958178"/>
        <a:ext cx="1908378" cy="5001321"/>
      </dsp:txXfrm>
    </dsp:sp>
    <dsp:sp modelId="{1110FCB7-C2C7-49F7-8EE4-B98094E2AA79}">
      <dsp:nvSpPr>
        <dsp:cNvPr id="0" name=""/>
        <dsp:cNvSpPr/>
      </dsp:nvSpPr>
      <dsp:spPr>
        <a:xfrm>
          <a:off x="5625316" y="452450"/>
          <a:ext cx="766253" cy="7662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890009-92C6-4098-B67F-246473F6130B}">
      <dsp:nvSpPr>
        <dsp:cNvPr id="0" name=""/>
        <dsp:cNvSpPr/>
      </dsp:nvSpPr>
      <dsp:spPr>
        <a:xfrm rot="16200000">
          <a:off x="6097430" y="3267275"/>
          <a:ext cx="5001321" cy="383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7897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NATURALE</a:t>
          </a:r>
        </a:p>
      </dsp:txBody>
      <dsp:txXfrm>
        <a:off x="6097430" y="3267275"/>
        <a:ext cx="5001321" cy="383126"/>
      </dsp:txXfrm>
    </dsp:sp>
    <dsp:sp modelId="{FB8E5601-6484-4510-AEE6-127C6630C901}">
      <dsp:nvSpPr>
        <dsp:cNvPr id="0" name=""/>
        <dsp:cNvSpPr/>
      </dsp:nvSpPr>
      <dsp:spPr>
        <a:xfrm>
          <a:off x="8789655" y="958178"/>
          <a:ext cx="1908378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37897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DIMESIONE PIU’ DIFFICILE- Nel contesto della distribuzione commerciale, i </a:t>
          </a:r>
          <a:r>
            <a:rPr lang="it-IT" sz="1800" kern="1200" dirty="0" err="1"/>
            <a:t>retailer</a:t>
          </a:r>
          <a:r>
            <a:rPr lang="it-IT" sz="1800" kern="1200" dirty="0"/>
            <a:t> possono utilizzare elementi dell’ambiente di colore verde all’interno del design e del layout del punto vendita  per rimandare all’aspetto della naturalezza dei prodotti venduti.</a:t>
          </a:r>
        </a:p>
      </dsp:txBody>
      <dsp:txXfrm>
        <a:off x="8789655" y="958178"/>
        <a:ext cx="1908378" cy="5001321"/>
      </dsp:txXfrm>
    </dsp:sp>
    <dsp:sp modelId="{8AF164C2-5532-49FA-BB40-FF6322A35FDC}">
      <dsp:nvSpPr>
        <dsp:cNvPr id="0" name=""/>
        <dsp:cNvSpPr/>
      </dsp:nvSpPr>
      <dsp:spPr>
        <a:xfrm>
          <a:off x="8406528" y="452450"/>
          <a:ext cx="766253" cy="7662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BA26B-907C-474A-845E-E49D80559B33}">
      <dsp:nvSpPr>
        <dsp:cNvPr id="0" name=""/>
        <dsp:cNvSpPr/>
      </dsp:nvSpPr>
      <dsp:spPr>
        <a:xfrm>
          <a:off x="0" y="47535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AAB96B-EA71-4941-BC0F-E1AFE227C035}">
      <dsp:nvSpPr>
        <dsp:cNvPr id="0" name=""/>
        <dsp:cNvSpPr/>
      </dsp:nvSpPr>
      <dsp:spPr>
        <a:xfrm>
          <a:off x="575253" y="47318"/>
          <a:ext cx="8053544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Posizionare i prodotti molto richiesti nelle aree periferiche del punto vendita</a:t>
          </a:r>
        </a:p>
      </dsp:txBody>
      <dsp:txXfrm>
        <a:off x="617043" y="89108"/>
        <a:ext cx="7969964" cy="772500"/>
      </dsp:txXfrm>
    </dsp:sp>
    <dsp:sp modelId="{929DE695-8353-4F11-A958-7B015E96AC09}">
      <dsp:nvSpPr>
        <dsp:cNvPr id="0" name=""/>
        <dsp:cNvSpPr/>
      </dsp:nvSpPr>
      <dsp:spPr>
        <a:xfrm>
          <a:off x="0" y="179079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7EB60-F2CE-495C-93FD-63F194F867F6}">
      <dsp:nvSpPr>
        <dsp:cNvPr id="0" name=""/>
        <dsp:cNvSpPr/>
      </dsp:nvSpPr>
      <dsp:spPr>
        <a:xfrm>
          <a:off x="575253" y="1362758"/>
          <a:ext cx="8053544" cy="856080"/>
        </a:xfrm>
        <a:prstGeom prst="round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Posizionare in evidenza i prodotti ad acquisto d’impulso e ad alto margine di profitto</a:t>
          </a:r>
        </a:p>
      </dsp:txBody>
      <dsp:txXfrm>
        <a:off x="617043" y="1404548"/>
        <a:ext cx="7969964" cy="772500"/>
      </dsp:txXfrm>
    </dsp:sp>
    <dsp:sp modelId="{0CF32F6E-2A52-4153-BA05-83300698A646}">
      <dsp:nvSpPr>
        <dsp:cNvPr id="0" name=""/>
        <dsp:cNvSpPr/>
      </dsp:nvSpPr>
      <dsp:spPr>
        <a:xfrm>
          <a:off x="0" y="310623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E3E4A-E427-4642-BBEC-515C20DBEF61}">
      <dsp:nvSpPr>
        <dsp:cNvPr id="0" name=""/>
        <dsp:cNvSpPr/>
      </dsp:nvSpPr>
      <dsp:spPr>
        <a:xfrm>
          <a:off x="575253" y="2678198"/>
          <a:ext cx="8053544" cy="856080"/>
        </a:xfrm>
        <a:prstGeom prst="round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Utilizzare le posizioni di fine corsia per prodotti che necessitano di alta visibilità</a:t>
          </a:r>
        </a:p>
      </dsp:txBody>
      <dsp:txXfrm>
        <a:off x="617043" y="2719988"/>
        <a:ext cx="7969964" cy="772500"/>
      </dsp:txXfrm>
    </dsp:sp>
    <dsp:sp modelId="{D3F17179-292E-43DB-8E14-0509B1950A5D}">
      <dsp:nvSpPr>
        <dsp:cNvPr id="0" name=""/>
        <dsp:cNvSpPr/>
      </dsp:nvSpPr>
      <dsp:spPr>
        <a:xfrm>
          <a:off x="0" y="4421677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6DF18-46D2-465F-90E6-A7E714E6D1CA}">
      <dsp:nvSpPr>
        <dsp:cNvPr id="0" name=""/>
        <dsp:cNvSpPr/>
      </dsp:nvSpPr>
      <dsp:spPr>
        <a:xfrm>
          <a:off x="575253" y="3993638"/>
          <a:ext cx="8053544" cy="8560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Organizzare il primo reparto del negozio </a:t>
          </a:r>
          <a:r>
            <a:rPr lang="it-IT" sz="2900" kern="1200" dirty="0" err="1"/>
            <a:t>affinchè</a:t>
          </a:r>
          <a:r>
            <a:rPr lang="it-IT" sz="2900" kern="1200" dirty="0"/>
            <a:t> possa trasmettere il </a:t>
          </a:r>
          <a:r>
            <a:rPr lang="it-IT" sz="2900" kern="1200" dirty="0" err="1"/>
            <a:t>posizionamneto</a:t>
          </a:r>
          <a:endParaRPr lang="it-IT" sz="2900" kern="1200" dirty="0"/>
        </a:p>
      </dsp:txBody>
      <dsp:txXfrm>
        <a:off x="617043" y="4035428"/>
        <a:ext cx="7969964" cy="77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FD914-3EA3-4CC2-A45F-E12EE6852894}">
      <dsp:nvSpPr>
        <dsp:cNvPr id="0" name=""/>
        <dsp:cNvSpPr/>
      </dsp:nvSpPr>
      <dsp:spPr>
        <a:xfrm rot="16200000">
          <a:off x="655" y="444903"/>
          <a:ext cx="4528860" cy="4528860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GESTIRE IL FLUSSO DI PASSAGGIO</a:t>
          </a:r>
        </a:p>
      </dsp:txBody>
      <dsp:txXfrm rot="5400000">
        <a:off x="655" y="1577118"/>
        <a:ext cx="3736310" cy="2264430"/>
      </dsp:txXfrm>
    </dsp:sp>
    <dsp:sp modelId="{8B49AAB8-2ABE-4255-B134-59A663733C97}">
      <dsp:nvSpPr>
        <dsp:cNvPr id="0" name=""/>
        <dsp:cNvSpPr/>
      </dsp:nvSpPr>
      <dsp:spPr>
        <a:xfrm rot="5400000">
          <a:off x="4801576" y="444903"/>
          <a:ext cx="4528860" cy="4528860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CREARE AEE D’INTERESSE</a:t>
          </a:r>
        </a:p>
      </dsp:txBody>
      <dsp:txXfrm rot="-5400000">
        <a:off x="5594126" y="1577118"/>
        <a:ext cx="3736310" cy="22644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FD914-3EA3-4CC2-A45F-E12EE6852894}">
      <dsp:nvSpPr>
        <dsp:cNvPr id="0" name=""/>
        <dsp:cNvSpPr/>
      </dsp:nvSpPr>
      <dsp:spPr>
        <a:xfrm rot="16200000">
          <a:off x="1076" y="236012"/>
          <a:ext cx="5694598" cy="5694598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I </a:t>
          </a:r>
          <a:r>
            <a:rPr lang="it-IT" sz="2500" kern="1200" dirty="0" err="1"/>
            <a:t>retailer</a:t>
          </a:r>
          <a:r>
            <a:rPr lang="it-IT" sz="2500" kern="1200" dirty="0"/>
            <a:t> dovrebbero avere corridoi che consentano una circolazione confortevole da parte degli acquirenti.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Le aree congestionate causano irritazione nei periodi di punta degli acquisti.</a:t>
          </a:r>
        </a:p>
      </dsp:txBody>
      <dsp:txXfrm rot="5400000">
        <a:off x="1076" y="1659661"/>
        <a:ext cx="4698043" cy="2847299"/>
      </dsp:txXfrm>
    </dsp:sp>
    <dsp:sp modelId="{8B49AAB8-2ABE-4255-B134-59A663733C97}">
      <dsp:nvSpPr>
        <dsp:cNvPr id="0" name=""/>
        <dsp:cNvSpPr/>
      </dsp:nvSpPr>
      <dsp:spPr>
        <a:xfrm rot="5400000">
          <a:off x="6001955" y="236012"/>
          <a:ext cx="5694598" cy="5694598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Un</a:t>
          </a:r>
          <a:r>
            <a:rPr lang="it-IT" sz="2400" kern="1200" baseline="0" dirty="0"/>
            <a:t> posizionamento intelligente di alcuni articoli, per esempio quelli a basso costo verso il retro del negozio, in modo che gli acquirenti debbano passare davanti a più articoli a prezzi più alti per raggiungerli, può generare livelli d’acquisto più elevati.</a:t>
          </a:r>
          <a:endParaRPr lang="it-IT" sz="2400" kern="1200" dirty="0"/>
        </a:p>
      </dsp:txBody>
      <dsp:txXfrm rot="-5400000">
        <a:off x="6998510" y="1659662"/>
        <a:ext cx="4698043" cy="2847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335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GESTIONE DEGLI SPAZI DI VENDITA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904528"/>
            <a:ext cx="10194879" cy="27853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3500" i="1" dirty="0">
              <a:solidFill>
                <a:schemeClr val="accent1"/>
              </a:solidFill>
            </a:endParaRPr>
          </a:p>
          <a:p>
            <a:pPr algn="ctr"/>
            <a:r>
              <a:rPr lang="it-IT" sz="3500" i="1" dirty="0">
                <a:solidFill>
                  <a:schemeClr val="accent1"/>
                </a:solidFill>
              </a:rPr>
              <a:t>LA DISPOSIZIONE DELLO SPAZIO DEL PUNTO VENDITA HA ANCHE LA FUNZIONE DI FORNIRE ALLO SHOPPER UNA COERENZA LOGICA.</a:t>
            </a:r>
          </a:p>
          <a:p>
            <a:endParaRPr lang="it-IT" sz="35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45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55341" y="307327"/>
            <a:ext cx="101948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AGHAZADEH, 2005 individua una serie di linee guida per le decisioni relative al layout del punto vendita:</a:t>
            </a:r>
          </a:p>
          <a:p>
            <a:endParaRPr lang="it-IT" sz="2800" dirty="0"/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2625640737"/>
              </p:ext>
            </p:extLst>
          </p:nvPr>
        </p:nvGraphicFramePr>
        <p:xfrm>
          <a:off x="409433" y="1446664"/>
          <a:ext cx="11505063" cy="5199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432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45362" y="1711730"/>
            <a:ext cx="10194879" cy="27853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L’ESPERIENZA D’ASCQUISTO è un’esperienza basata sulla COMODITA’: </a:t>
            </a:r>
          </a:p>
          <a:p>
            <a:pPr algn="ctr"/>
            <a:endParaRPr lang="it-IT" sz="35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</a:rPr>
              <a:t>una visita settimanale al supermercato è vista come un’attività funzionale da molti acquirenti</a:t>
            </a:r>
          </a:p>
        </p:txBody>
      </p:sp>
    </p:spTree>
    <p:extLst>
      <p:ext uri="{BB962C8B-B14F-4D97-AF65-F5344CB8AC3E}">
        <p14:creationId xmlns:p14="http://schemas.microsoft.com/office/powerpoint/2010/main" val="3030352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01461" y="1245151"/>
            <a:ext cx="10679483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LAYOUT DELLA GRIGLIA</a:t>
            </a:r>
          </a:p>
          <a:p>
            <a:r>
              <a:rPr lang="it-IT" sz="3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FACILITA’ DI ACCESSO AL NEGOZIO,</a:t>
            </a:r>
          </a:p>
          <a:p>
            <a:endParaRPr lang="it-IT" sz="35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500" dirty="0">
                <a:solidFill>
                  <a:schemeClr val="tx2"/>
                </a:solidFill>
              </a:rPr>
              <a:t>La chiara attenzione delle varie sezioni di prodotto, la facilità di pagamento e la facilità di uscita sono caratteristiche importanti nel processo d’acquisto per la maggior parte degli acquirenti</a:t>
            </a:r>
          </a:p>
        </p:txBody>
      </p:sp>
    </p:spTree>
    <p:extLst>
      <p:ext uri="{BB962C8B-B14F-4D97-AF65-F5344CB8AC3E}">
        <p14:creationId xmlns:p14="http://schemas.microsoft.com/office/powerpoint/2010/main" val="28294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DA48E4BB-DC99-4468-939C-F3ACA3774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49" y="256478"/>
            <a:ext cx="10660566" cy="61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372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45680" y="846539"/>
            <a:ext cx="1019487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LAYOUT A FORMA LIBERA</a:t>
            </a:r>
          </a:p>
          <a:p>
            <a:endParaRPr lang="it-IT" sz="2800" dirty="0"/>
          </a:p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Questo approccio utilizza una combinazione di piccole gondole, guide pensili e scaffalature.</a:t>
            </a:r>
          </a:p>
          <a:p>
            <a:endParaRPr lang="it-IT" sz="35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3500" dirty="0">
                <a:solidFill>
                  <a:schemeClr val="accent1">
                    <a:lumMod val="50000"/>
                  </a:schemeClr>
                </a:solidFill>
              </a:rPr>
              <a:t>Suddividono lo spazio in vare aree, in combinazione con altri spunti visivi, il </a:t>
            </a:r>
            <a:r>
              <a:rPr lang="it-IT" sz="3500" dirty="0" err="1">
                <a:solidFill>
                  <a:schemeClr val="accent1">
                    <a:lumMod val="50000"/>
                  </a:schemeClr>
                </a:solidFill>
              </a:rPr>
              <a:t>retailer</a:t>
            </a:r>
            <a:r>
              <a:rPr lang="it-IT" sz="3500" dirty="0">
                <a:solidFill>
                  <a:schemeClr val="accent1">
                    <a:lumMod val="50000"/>
                  </a:schemeClr>
                </a:solidFill>
              </a:rPr>
              <a:t> ha la </a:t>
            </a:r>
            <a:r>
              <a:rPr lang="it-IT" sz="3500" dirty="0" err="1">
                <a:solidFill>
                  <a:schemeClr val="accent1">
                    <a:lumMod val="50000"/>
                  </a:schemeClr>
                </a:solidFill>
              </a:rPr>
              <a:t>possibiltà</a:t>
            </a:r>
            <a:r>
              <a:rPr lang="it-IT" sz="3500" dirty="0">
                <a:solidFill>
                  <a:schemeClr val="accent1">
                    <a:lumMod val="50000"/>
                  </a:schemeClr>
                </a:solidFill>
              </a:rPr>
              <a:t> di evidenziare alcune categorie di prodotti e di attirare gli acquirenti verso queste aree del negozio.</a:t>
            </a:r>
          </a:p>
        </p:txBody>
      </p:sp>
    </p:spTree>
    <p:extLst>
      <p:ext uri="{BB962C8B-B14F-4D97-AF65-F5344CB8AC3E}">
        <p14:creationId xmlns:p14="http://schemas.microsoft.com/office/powerpoint/2010/main" val="4066758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08A18A92-60D3-4195-8C39-A320DFBCA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239" y="759570"/>
            <a:ext cx="9913434" cy="5338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9417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12587" y="1114167"/>
            <a:ext cx="1019487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INVECE DELL’APPROCCIO MECCANICISTICO, </a:t>
            </a:r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associato al sistema a griglia, IL RETAILER può favorire la navigazione e l’interazione con gli articoli, facendo leva sulla curiosità e sull’interesse dello shopper.</a:t>
            </a:r>
          </a:p>
          <a:p>
            <a:pPr algn="ctr"/>
            <a:endParaRPr lang="it-IT" sz="35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TALE APPROCCIO PUO’ INCORAGGIARE GLI ACQUIRENTI A FARE ANCHE UN ACQUISTO D’IMPULSO.</a:t>
            </a:r>
          </a:p>
        </p:txBody>
      </p:sp>
    </p:spTree>
    <p:extLst>
      <p:ext uri="{BB962C8B-B14F-4D97-AF65-F5344CB8AC3E}">
        <p14:creationId xmlns:p14="http://schemas.microsoft.com/office/powerpoint/2010/main" val="1315119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93811" y="242612"/>
            <a:ext cx="110050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decisioni relative all’allestimento del negozio dovrebbero considerare i seguenti fattori, sia dal punto di vista dei </a:t>
            </a:r>
            <a:r>
              <a:rPr lang="it-IT" sz="3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retailer</a:t>
            </a:r>
            <a:r>
              <a:rPr lang="it-IT" sz="3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che dell’acquirente: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2599929575"/>
              </p:ext>
            </p:extLst>
          </p:nvPr>
        </p:nvGraphicFramePr>
        <p:xfrm>
          <a:off x="2087755" y="1439333"/>
          <a:ext cx="933109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5641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564782078"/>
              </p:ext>
            </p:extLst>
          </p:nvPr>
        </p:nvGraphicFramePr>
        <p:xfrm>
          <a:off x="323385" y="356839"/>
          <a:ext cx="11697630" cy="616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06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35964" y="211873"/>
            <a:ext cx="9720072" cy="6133171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3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br>
              <a:rPr lang="it-IT" sz="3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it-IT" sz="3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 spazio di vendita AGISCE COME UNA POTENTE FORMA DI COMUNICAZIONE ALL’INTERNO DEL NEGOZIO.</a:t>
            </a:r>
            <a:br>
              <a:rPr lang="it-IT" sz="3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chemeClr val="accent1"/>
                </a:solidFill>
              </a:rPr>
              <a:t>Il retailer può utilizzare diversi strumenti per rafforzare la sua IDENTITA’ di marca e la sua proposta di valore nella mente degli acquirenti.</a:t>
            </a: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EEE44680-989E-4C54-AB20-AB2D52F8651F}"/>
              </a:ext>
            </a:extLst>
          </p:cNvPr>
          <p:cNvSpPr/>
          <p:nvPr/>
        </p:nvSpPr>
        <p:spPr>
          <a:xfrm>
            <a:off x="1650379" y="2620536"/>
            <a:ext cx="624469" cy="6579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526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70127" y="1565997"/>
            <a:ext cx="1019487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FLOOR, 2006</a:t>
            </a:r>
          </a:p>
          <a:p>
            <a:endParaRPr lang="it-IT" sz="2800" dirty="0"/>
          </a:p>
          <a:p>
            <a:pPr algn="r"/>
            <a:r>
              <a:rPr lang="it-IT" sz="3500" i="1" dirty="0">
                <a:solidFill>
                  <a:schemeClr val="tx2"/>
                </a:solidFill>
              </a:rPr>
              <a:t>«Il design di un negozio è ampiamente paragonabile al packaging di un brand industriale. Dovrebbe comunicare il posizionamento e la personalità, aggiungere valore alla merce ed essere efficiente ed efficace». </a:t>
            </a:r>
          </a:p>
        </p:txBody>
      </p:sp>
    </p:spTree>
    <p:extLst>
      <p:ext uri="{BB962C8B-B14F-4D97-AF65-F5344CB8AC3E}">
        <p14:creationId xmlns:p14="http://schemas.microsoft.com/office/powerpoint/2010/main" val="401284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764219" y="2424640"/>
            <a:ext cx="106635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SERVICESCAPE</a:t>
            </a:r>
          </a:p>
          <a:p>
            <a:pPr algn="ctr"/>
            <a:endParaRPr lang="it-IT" sz="4000" i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500" i="1" dirty="0">
                <a:solidFill>
                  <a:schemeClr val="tx2"/>
                </a:solidFill>
              </a:rPr>
              <a:t>Spazio utilizzato dal retailer per interagire con gli acquirenti </a:t>
            </a:r>
          </a:p>
          <a:p>
            <a:endParaRPr lang="it-IT" sz="35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446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36702" y="350514"/>
            <a:ext cx="10663561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BITNER, 1992</a:t>
            </a:r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3500" i="1" dirty="0">
                <a:solidFill>
                  <a:schemeClr val="tx2"/>
                </a:solidFill>
              </a:rPr>
              <a:t>Ambiente fisico, all’interno di un’organizzazione di servizi, in cui viene preparato, consegnato e consumato uno scambio di </a:t>
            </a:r>
          </a:p>
          <a:p>
            <a:pPr algn="r"/>
            <a:r>
              <a:rPr lang="it-IT" sz="3500" i="1" dirty="0">
                <a:solidFill>
                  <a:schemeClr val="tx2"/>
                </a:solidFill>
              </a:rPr>
              <a:t>mercato.</a:t>
            </a:r>
          </a:p>
          <a:p>
            <a:endParaRPr lang="it-IT" sz="3500" i="1" dirty="0">
              <a:solidFill>
                <a:schemeClr val="tx2"/>
              </a:solidFill>
            </a:endParaRPr>
          </a:p>
          <a:p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ELEMENTI DEL SERVICESCAPE:</a:t>
            </a:r>
          </a:p>
          <a:p>
            <a:pPr algn="ctr"/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3500" i="1" dirty="0">
                <a:solidFill>
                  <a:schemeClr val="tx2"/>
                </a:solidFill>
              </a:rPr>
              <a:t>Condizioni ambientali (</a:t>
            </a:r>
            <a:r>
              <a:rPr lang="it-IT" sz="3500" i="1" dirty="0" err="1">
                <a:solidFill>
                  <a:schemeClr val="tx2"/>
                </a:solidFill>
              </a:rPr>
              <a:t>store</a:t>
            </a:r>
            <a:r>
              <a:rPr lang="it-IT" sz="3500" i="1" dirty="0">
                <a:solidFill>
                  <a:schemeClr val="tx2"/>
                </a:solidFill>
              </a:rPr>
              <a:t> </a:t>
            </a:r>
            <a:r>
              <a:rPr lang="it-IT" sz="3500" i="1" dirty="0" err="1">
                <a:solidFill>
                  <a:schemeClr val="tx2"/>
                </a:solidFill>
              </a:rPr>
              <a:t>atmosphere</a:t>
            </a:r>
            <a:r>
              <a:rPr lang="it-IT" sz="3500" i="1" dirty="0">
                <a:solidFill>
                  <a:schemeClr val="tx2"/>
                </a:solidFill>
              </a:rPr>
              <a:t>)</a:t>
            </a: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3500" i="1" dirty="0">
                <a:solidFill>
                  <a:schemeClr val="tx2"/>
                </a:solidFill>
              </a:rPr>
              <a:t>Layout speciale e funzionalità dello </a:t>
            </a:r>
            <a:r>
              <a:rPr lang="it-IT" sz="3500" i="1" dirty="0" err="1">
                <a:solidFill>
                  <a:schemeClr val="tx2"/>
                </a:solidFill>
              </a:rPr>
              <a:t>store</a:t>
            </a:r>
            <a:endParaRPr lang="it-IT" sz="3500" i="1" dirty="0">
              <a:solidFill>
                <a:schemeClr val="tx2"/>
              </a:solidFill>
            </a:endParaRP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3500" i="1" dirty="0">
                <a:solidFill>
                  <a:schemeClr val="tx2"/>
                </a:solidFill>
              </a:rPr>
              <a:t>Segni, simboli e artefatti</a:t>
            </a:r>
          </a:p>
        </p:txBody>
      </p:sp>
    </p:spTree>
    <p:extLst>
      <p:ext uri="{BB962C8B-B14F-4D97-AF65-F5344CB8AC3E}">
        <p14:creationId xmlns:p14="http://schemas.microsoft.com/office/powerpoint/2010/main" val="184156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60058" y="818865"/>
            <a:ext cx="10194879" cy="4801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ROSENBAUM E MASSIAH, 2011</a:t>
            </a:r>
          </a:p>
          <a:p>
            <a:endParaRPr lang="it-IT" sz="2800" dirty="0"/>
          </a:p>
          <a:p>
            <a:pPr algn="r"/>
            <a:r>
              <a:rPr lang="it-IT" sz="3500" i="1" dirty="0">
                <a:solidFill>
                  <a:schemeClr val="tx2"/>
                </a:solidFill>
              </a:rPr>
              <a:t>Sostengono che è necessaria una maggiore attenzione in altre aree del punto vendita che vada oltre la dimensione fisica, come l’aspetto dell’interazione sociale che si svolge in tali contesti e le interazioni con dipendenti del negozio.</a:t>
            </a:r>
          </a:p>
          <a:p>
            <a:pPr algn="r"/>
            <a:endParaRPr lang="it-IT" sz="3500" i="1" dirty="0">
              <a:solidFill>
                <a:schemeClr val="tx2"/>
              </a:solidFill>
            </a:endParaRPr>
          </a:p>
          <a:p>
            <a:pPr algn="ctr"/>
            <a:r>
              <a:rPr lang="it-IT" sz="3500" i="1" dirty="0">
                <a:solidFill>
                  <a:schemeClr val="tx2"/>
                </a:solidFill>
              </a:rPr>
              <a:t>Essi identificano 4 dimensioni:</a:t>
            </a:r>
          </a:p>
          <a:p>
            <a:endParaRPr lang="it-IT" sz="2800" dirty="0"/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0D94D394-2CB7-4ECF-A37A-600ECCDE6C76}"/>
              </a:ext>
            </a:extLst>
          </p:cNvPr>
          <p:cNvCxnSpPr/>
          <p:nvPr/>
        </p:nvCxnSpPr>
        <p:spPr>
          <a:xfrm>
            <a:off x="8619893" y="5386039"/>
            <a:ext cx="0" cy="970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240890D-92E7-49E6-80C1-FC997B5AA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29" y="312233"/>
            <a:ext cx="10905893" cy="646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487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81741043"/>
              </p:ext>
            </p:extLst>
          </p:nvPr>
        </p:nvGraphicFramePr>
        <p:xfrm>
          <a:off x="925550" y="245327"/>
          <a:ext cx="10760927" cy="6411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3568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IL LAYOUT DEL NEGOZIO</a:t>
            </a: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17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1522</TotalTime>
  <Words>683</Words>
  <Application>Microsoft Office PowerPoint</Application>
  <PresentationFormat>Widescreen</PresentationFormat>
  <Paragraphs>60</Paragraphs>
  <Slides>19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7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 LA GESTIONE DEGLI SPAZI DI VENDITA </vt:lpstr>
      <vt:lpstr>  Lo spazio di vendita AGISCE COME UNA POTENTE FORMA DI COMUNICAZIONE ALL’INTERNO DEL NEGOZIO.   Il retailer può utilizzare diversi strumenti per rafforzare la sua IDENTITA’ di marca e la sua proposta di valore nella mente degli acquirenti.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IL LAYOUT DEL NEGOZIO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47</cp:revision>
  <dcterms:created xsi:type="dcterms:W3CDTF">2023-02-25T07:42:26Z</dcterms:created>
  <dcterms:modified xsi:type="dcterms:W3CDTF">2024-04-16T22:44:58Z</dcterms:modified>
</cp:coreProperties>
</file>