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655" r:id="rId3"/>
    <p:sldId id="1656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1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8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939167-E5A8-40CC-A6E4-CD127FA595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BA6E899-21ED-489F-BD68-F2028414B4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4C0CFC2-5D60-4C79-A472-9E90E22AE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A6126-C692-424D-9712-68BC628DB9C9}" type="datetimeFigureOut">
              <a:rPr lang="it-IT" smtClean="0"/>
              <a:t>20/05/2022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9637E02-8A54-40A1-AE3E-E1EA94335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523DFC8-EA93-42DF-82DA-69EB12D99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9B8C-F29C-45E7-A789-9EF7093E18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5417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44B25E-4BAC-4211-8721-AB7C0C678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68EADD3-D482-4D37-805A-4F9E6D3FF9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F87ACE6-EC3E-4D86-A00A-14DD66803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A6126-C692-424D-9712-68BC628DB9C9}" type="datetimeFigureOut">
              <a:rPr lang="it-IT" smtClean="0"/>
              <a:t>20/05/2022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4A0F331-D808-45A3-BFE9-6561DF1B6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CC1B638-78FB-4C01-922B-F850FE537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9B8C-F29C-45E7-A789-9EF7093E18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7881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8245A50-8224-4928-8798-2BA0D45712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D422126-3508-4D26-85C5-18CAE6A124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0B95DA1-48D4-4897-9AE5-D7E3894B5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A6126-C692-424D-9712-68BC628DB9C9}" type="datetimeFigureOut">
              <a:rPr lang="it-IT" smtClean="0"/>
              <a:t>20/05/2022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135F011-3EC7-4456-A3CA-8CFF72E3E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0785FED-653A-49EF-A4BA-6FCB13416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9B8C-F29C-45E7-A789-9EF7093E18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982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53B387-408B-47C4-9CC7-924AE1BCC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60125F9-5504-44FF-85D0-5E94AAA7B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4672763-35E1-41AF-892B-A9F883B34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A6126-C692-424D-9712-68BC628DB9C9}" type="datetimeFigureOut">
              <a:rPr lang="it-IT" smtClean="0"/>
              <a:t>20/05/2022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8110797-6B44-49F0-B118-B7D8AC7D0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734732-D67F-4E71-ABDE-A5DB48F40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9B8C-F29C-45E7-A789-9EF7093E18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136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F62A72-7D4E-4FB4-B7CB-417762674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F944CB8-C73A-4EEF-8B28-34ADE0A05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A29FAB-7B2D-4CB4-92DD-C59489DEE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A6126-C692-424D-9712-68BC628DB9C9}" type="datetimeFigureOut">
              <a:rPr lang="it-IT" smtClean="0"/>
              <a:t>20/05/2022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93295E1-CC95-452B-A376-A36AAD92E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E7E9D33-1FF5-4ACA-9655-58265A06F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9B8C-F29C-45E7-A789-9EF7093E18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0908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CF1ED5-81B6-4FC2-9DD1-00DCC946B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4D6FB4-3A82-4A8B-977F-ED54A40327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0E03C34-C0DD-4A73-8F08-359D34FE09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3FC4C49-0926-4F43-B50B-9110D500F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A6126-C692-424D-9712-68BC628DB9C9}" type="datetimeFigureOut">
              <a:rPr lang="it-IT" smtClean="0"/>
              <a:t>20/05/2022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8C59A4E-25A4-488F-A371-3CFCEE006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A31E0C4-B9E1-4345-876B-83C2C052B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9B8C-F29C-45E7-A789-9EF7093E18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027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DE8DD5-5897-4D84-A7D8-8A0EAE7E6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D2D8CA5-9CF8-432E-BE89-6BAF077EC2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2FC5361-11FD-4DE2-9B9E-819EAC3E69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B3FBDA5-2DD0-4A6E-869F-F026440F64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26CE638-5A6C-48B8-B757-AD3D89DFC4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69E9621-1F5D-4CEA-9BE9-7F2BEF84C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A6126-C692-424D-9712-68BC628DB9C9}" type="datetimeFigureOut">
              <a:rPr lang="it-IT" smtClean="0"/>
              <a:t>20/05/2022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2F349AC-A181-4236-9A3A-825A840DC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BCD3CD2-C5A1-4A25-A417-C0A0F3742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9B8C-F29C-45E7-A789-9EF7093E18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6026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296D45-3D8B-4C41-9AB4-6009C5C6C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BBC1C6C-6A77-48E1-A862-09BC7A922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A6126-C692-424D-9712-68BC628DB9C9}" type="datetimeFigureOut">
              <a:rPr lang="it-IT" smtClean="0"/>
              <a:t>20/05/2022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B6E6B33-7E28-4302-A42D-61D97D51C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C585B69-5D22-43F8-9084-25A8B7A22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9B8C-F29C-45E7-A789-9EF7093E18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0254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B6F8E1-76D0-4911-BB6E-A499ECCA3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A6126-C692-424D-9712-68BC628DB9C9}" type="datetimeFigureOut">
              <a:rPr lang="it-IT" smtClean="0"/>
              <a:t>20/05/2022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C409BFD-AD33-48B8-A5D8-DC79340A6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94C8000-B7C3-434D-9367-608414538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9B8C-F29C-45E7-A789-9EF7093E18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2781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647876-E112-4B8E-AEA5-6E033A2E6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7377D7C-D5D5-4C6C-810F-16184C628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5462D17-22CC-4769-9EF2-10F9CBEAF2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6612074-6032-4B80-845F-43F3D2715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A6126-C692-424D-9712-68BC628DB9C9}" type="datetimeFigureOut">
              <a:rPr lang="it-IT" smtClean="0"/>
              <a:t>20/05/2022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2D4637F-C24C-4412-86E7-E69639117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7DC6DA2-6A81-44BD-A8B0-04897640C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9B8C-F29C-45E7-A789-9EF7093E18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9720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ADB70B-EB7B-4E11-86C1-F9CB6F6C5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98B83E5-3C16-4C4A-884A-964243F56E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016B580-68C3-40F2-BD5C-9D77C9CA24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C73FCB7-E81F-4120-B0DF-F27C116B4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A6126-C692-424D-9712-68BC628DB9C9}" type="datetimeFigureOut">
              <a:rPr lang="it-IT" smtClean="0"/>
              <a:t>20/05/2022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97A8786-23DA-42D0-A5ED-95D2A733D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413198D-B7BA-4D82-86E4-314E4EBCB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9B8C-F29C-45E7-A789-9EF7093E18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8017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A665333-C0DA-40B9-9080-957E15F87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F2C3C4F-37FC-4F38-8CAF-08E2CD795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21B71D-BF4C-46AF-85F8-B34A8CCA7B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A6126-C692-424D-9712-68BC628DB9C9}" type="datetimeFigureOut">
              <a:rPr lang="it-IT" smtClean="0"/>
              <a:t>20/05/2022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348FC98-1E62-45A2-AC1B-BBA4FE552E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FEE02A7-5E84-4CCD-A945-D867A9B7B1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29B8C-F29C-45E7-A789-9EF7093E18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6377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1E96A032-4B0F-43B2-9484-C3C4EC883E01}"/>
              </a:ext>
            </a:extLst>
          </p:cNvPr>
          <p:cNvSpPr txBox="1"/>
          <p:nvPr/>
        </p:nvSpPr>
        <p:spPr>
          <a:xfrm>
            <a:off x="806918" y="356135"/>
            <a:ext cx="10578164" cy="123110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latin typeface="Verdana" panose="020B0604030504040204" pitchFamily="34" charset="0"/>
                <a:ea typeface="Verdana" panose="020B0604030504040204" pitchFamily="34" charset="0"/>
              </a:rPr>
              <a:t>GENETICA MEDICA       AA 2021-22</a:t>
            </a:r>
          </a:p>
          <a:p>
            <a:endParaRPr lang="it-IT" dirty="0"/>
          </a:p>
          <a:p>
            <a:pPr algn="ctr"/>
            <a:r>
              <a:rPr lang="it-IT" sz="2800" dirty="0">
                <a:latin typeface="Verdana" panose="020B0604030504040204" pitchFamily="34" charset="0"/>
                <a:ea typeface="Verdana" panose="020B0604030504040204" pitchFamily="34" charset="0"/>
              </a:rPr>
              <a:t>Presentazione </a:t>
            </a:r>
            <a:r>
              <a:rPr lang="it-IT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powerpoint</a:t>
            </a:r>
            <a:r>
              <a:rPr lang="it-IT" sz="2800" dirty="0">
                <a:latin typeface="Verdana" panose="020B0604030504040204" pitchFamily="34" charset="0"/>
                <a:ea typeface="Verdana" panose="020B0604030504040204" pitchFamily="34" charset="0"/>
              </a:rPr>
              <a:t>        Prove tra pari 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E4F73073-C854-440B-9B71-9558C94C05BD}"/>
              </a:ext>
            </a:extLst>
          </p:cNvPr>
          <p:cNvSpPr/>
          <p:nvPr/>
        </p:nvSpPr>
        <p:spPr>
          <a:xfrm>
            <a:off x="310954" y="2309137"/>
            <a:ext cx="11570091" cy="3683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800"/>
              </a:spcAft>
              <a:buFont typeface="+mj-lt"/>
              <a:buAutoNum type="arabicPeriod"/>
            </a:pP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TITOLO (e nome partecipanti)</a:t>
            </a:r>
          </a:p>
          <a:p>
            <a:pPr marL="457200" indent="-457200">
              <a:spcAft>
                <a:spcPts val="800"/>
              </a:spcAft>
              <a:buFont typeface="+mj-lt"/>
              <a:buAutoNum type="arabicPeriod"/>
            </a:pP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PRINCIPALI CARATTERISTICHE FENOTIPICHE</a:t>
            </a:r>
          </a:p>
          <a:p>
            <a:pPr marL="457200" indent="-457200">
              <a:spcAft>
                <a:spcPts val="800"/>
              </a:spcAft>
              <a:buFont typeface="+mj-lt"/>
              <a:buAutoNum type="arabicPeriod"/>
            </a:pP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INCIDENZA DELLA MALATTIA </a:t>
            </a:r>
          </a:p>
          <a:p>
            <a:pPr marL="457200" indent="-457200">
              <a:spcAft>
                <a:spcPts val="800"/>
              </a:spcAft>
              <a:buFont typeface="+mj-lt"/>
              <a:buAutoNum type="arabicPeriod"/>
            </a:pP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EZIOLOGIA (monogenica, cromosomica, multifattoriale) e RISCHI DI RICORRENZA</a:t>
            </a:r>
          </a:p>
          <a:p>
            <a:pPr marL="457200" indent="-457200">
              <a:spcAft>
                <a:spcPts val="800"/>
              </a:spcAft>
              <a:buFont typeface="+mj-lt"/>
              <a:buAutoNum type="arabicPeriod"/>
            </a:pP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PATOGENESI (gene, cromosoma, proteina)</a:t>
            </a:r>
          </a:p>
          <a:p>
            <a:pPr marL="457200" indent="-457200">
              <a:spcAft>
                <a:spcPts val="800"/>
              </a:spcAft>
              <a:buFont typeface="+mj-lt"/>
              <a:buAutoNum type="arabicPeriod"/>
            </a:pP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DECORSO CLINICO</a:t>
            </a:r>
          </a:p>
          <a:p>
            <a:pPr marL="457200" indent="-457200">
              <a:spcAft>
                <a:spcPts val="800"/>
              </a:spcAft>
              <a:buFont typeface="+mj-lt"/>
              <a:buAutoNum type="arabicPeriod"/>
            </a:pP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DIAGNOSI MOLECOLARE</a:t>
            </a:r>
          </a:p>
          <a:p>
            <a:pPr marL="457200" indent="-457200">
              <a:spcAft>
                <a:spcPts val="800"/>
              </a:spcAft>
              <a:buFont typeface="+mj-lt"/>
              <a:buAutoNum type="arabicPeriod"/>
            </a:pP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TRATTAMENTO </a:t>
            </a:r>
          </a:p>
          <a:p>
            <a:pPr marL="457200" indent="-457200">
              <a:spcAft>
                <a:spcPts val="800"/>
              </a:spcAft>
              <a:buFont typeface="+mj-lt"/>
              <a:buAutoNum type="arabicPeriod"/>
            </a:pP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BIBLIOGRAFIA</a:t>
            </a:r>
          </a:p>
        </p:txBody>
      </p:sp>
    </p:spTree>
    <p:extLst>
      <p:ext uri="{BB962C8B-B14F-4D97-AF65-F5344CB8AC3E}">
        <p14:creationId xmlns:p14="http://schemas.microsoft.com/office/powerpoint/2010/main" val="2793780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CE2CDF2A-0FE2-4E39-912A-084F32262585}"/>
              </a:ext>
            </a:extLst>
          </p:cNvPr>
          <p:cNvSpPr/>
          <p:nvPr/>
        </p:nvSpPr>
        <p:spPr>
          <a:xfrm>
            <a:off x="480739" y="783628"/>
            <a:ext cx="4534023" cy="4495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TITOLO 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(e nome partecipanti)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PRINCIPALI CARATTERISTICHE FENOTIPICHE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INCIDENZA DELLA MALATTIA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EZIOLOGIA monogenica (mendeliana o non mendeliana); complessa; o cromosomica e RISCHI DI RICORRENZA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PATOGENESI (gene, cromosoma, proteina)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DECORSO CLINICO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DIAGNOSI MOLECOLARE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TRATTAMENTO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BIBLIOGRAFIA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BE2234D-A691-4EDB-8A41-02B1B33818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30" t="4960" r="4319" b="9110"/>
          <a:stretch/>
        </p:blipFill>
        <p:spPr>
          <a:xfrm>
            <a:off x="6910939" y="180124"/>
            <a:ext cx="4935076" cy="641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162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CAE0BE1-50FF-4DBC-A9DC-164DABFCA9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48" b="13263"/>
          <a:stretch/>
        </p:blipFill>
        <p:spPr>
          <a:xfrm>
            <a:off x="6586720" y="287509"/>
            <a:ext cx="5240044" cy="6282982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765DBD13-43CB-4F60-99CC-2CFB3628314C}"/>
              </a:ext>
            </a:extLst>
          </p:cNvPr>
          <p:cNvSpPr/>
          <p:nvPr/>
        </p:nvSpPr>
        <p:spPr>
          <a:xfrm>
            <a:off x="451863" y="1072385"/>
            <a:ext cx="4534023" cy="4495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TITOLO 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(e nome partecipanti)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PRINCIPALI CARATTERISTICHE FENOTIPICHE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INCIDENZA DELLA MALATTIA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EZIOLOGIA monogenica (mendeliana o non mendeliana); complessa; o cromosomica e RISCHI DI RICORRENZA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PATOGENESI (gene, cromosoma, proteina)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DECORSO CLINICO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DIAGNOSI MOLECOLARE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TRATTAMENTO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BIBLIOGRAFIA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773481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134</Words>
  <Application>Microsoft Office PowerPoint</Application>
  <PresentationFormat>Widescreen</PresentationFormat>
  <Paragraphs>32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Verdana</vt:lpstr>
      <vt:lpstr>Tema di Office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Alessia Colosimo</dc:creator>
  <cp:lastModifiedBy>Alessia Colosimo</cp:lastModifiedBy>
  <cp:revision>4</cp:revision>
  <dcterms:created xsi:type="dcterms:W3CDTF">2022-05-19T09:37:04Z</dcterms:created>
  <dcterms:modified xsi:type="dcterms:W3CDTF">2022-05-20T13:59:01Z</dcterms:modified>
</cp:coreProperties>
</file>