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363" r:id="rId3"/>
    <p:sldId id="372" r:id="rId4"/>
    <p:sldId id="365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1B93"/>
    <a:srgbClr val="8089FF"/>
    <a:srgbClr val="424242"/>
    <a:srgbClr val="712178"/>
    <a:srgbClr val="2E3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59"/>
    <p:restoredTop sz="91339"/>
  </p:normalViewPr>
  <p:slideViewPr>
    <p:cSldViewPr snapToGrid="0">
      <p:cViewPr varScale="1">
        <p:scale>
          <a:sx n="100" d="100"/>
          <a:sy n="100" d="100"/>
        </p:scale>
        <p:origin x="139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74D22-5072-E84E-B480-64A762CBB498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D5AEF-C83F-624A-8ACF-FAE17F20E2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7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53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0720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264E0-FB52-675E-10EC-892D51753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32C996-E79E-2C48-DF26-B08E53557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C53D7-3D19-D54D-C822-6EE48A18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023046-EE20-AF7B-43FB-A44A7182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C86C73-13D0-9555-666D-0C9100C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3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8C98A-4BE2-E3F5-7D4A-0C27030E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A1432C-4BE0-7AB4-1276-9D42EF4D9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2A8715-3FFC-025D-99E0-8C8C76E1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D65120-40F8-FEBB-F29C-3454B343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54B8B9-64BA-A9C8-5213-7EC9C0D35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44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03C5752-6194-68DD-4110-1FEB7FE5A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4EB9C-1C59-64A6-112C-6E9437FCA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EFBE0-FAC8-B699-922A-D6930485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A6EEC-ABB0-703C-6C3B-231922464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B7AAB-EDBB-9BDB-BE79-00479C0F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1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F37EA-63AE-4BF2-9536-92D24CEF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461603-7059-BBF3-E461-B1E8A2B8A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1F477C-F76B-FF60-2C93-002639E5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A0AEC-8D68-F215-C190-2273646F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741A7A-EA3C-0F5A-F3D1-94900EFF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194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46D7F1-C1F4-A164-7CDE-ADF3AE9B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E651B-0264-B48A-4B06-C4FA9497B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073EC7-DCF1-1F30-1618-457906F2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74791D-1513-0670-5500-4FD0F6B0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489D82-6404-E16A-F857-A1DD1FDF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23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4BF2F4-0636-111A-DED8-5082EB15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DC82D-C8BE-58F1-6792-604F6974F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5C0171-D259-F5D0-D47F-16650EE6A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CEC8C2-07B3-3F77-8CBD-FAC8D1BB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8E2941-0619-39CD-0E95-C8F5320F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887E02-B5C4-57C4-AF3A-10B0468C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96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FF58B-9A82-1302-43E2-1C713767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045473-0D65-EA4C-B8E2-B0F25AA84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443DEE-4AF0-0FA9-3518-BD165F256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86FCA57-EB7A-D9FB-D4EB-BCDB62508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21A2C54-F752-6F08-D225-41A4252E7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5130EA-212F-774F-28E1-8B0D4D8C9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294161-ACA2-D2A4-B4F0-F4AEB0E4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205BE2-9DD1-86FF-9C18-7D794F53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75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1AECD-A598-8930-FD05-14067668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C383197-44CD-8102-1336-3AFC75F0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D54DDCB-3F24-5816-AF82-31638D33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79B6E4-00A5-0C7C-874B-9811BD4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46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250683-4690-B7F9-FA8B-3D5FB22C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5B1F87-0C25-BB7D-E018-41DD563D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926DC4-CB7C-8720-6182-711C7814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11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125B4-A08A-7245-001D-6BF03EF1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5F4BD8-0817-6686-544C-E24E91B83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01CAF3-8524-7B9C-9979-D4DA2B7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822C58-AF2C-30BF-0387-29185E5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83E744-C862-B8F1-A3D7-35A7BD7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87502F-4AA8-B788-DDB9-F9D847E9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51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96545-4A3A-3D91-E125-87CA2053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28E9926-02DD-E435-D785-7A81F74E1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E86364-A417-E2C8-96BE-143FF0AE2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3D60C8-46C4-CBED-4750-1367632C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DCD6E4-37E6-F981-E514-55C4F1BD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B3317-D12B-F6ED-E997-9DFA3CE7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85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AB61F03-C014-8FC4-6DD0-7A81D312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84472C-4F80-DA5C-0B0A-60610954D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3C37F7-72D4-46A9-B303-5337BA429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CCB4-A755-DE4A-A5AD-C73E95AD64A4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11F0C3-A87C-2E45-7D52-FC35A713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6EC302-A175-F046-F0FE-FFBA6732C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40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7A83D-1E24-3C21-4698-CDA383EDA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br>
              <a:rPr lang="it-IT" sz="4000" dirty="0">
                <a:solidFill>
                  <a:srgbClr val="521B93"/>
                </a:solidFill>
              </a:rPr>
            </a:br>
            <a:br>
              <a:rPr lang="it-IT" sz="4000" dirty="0">
                <a:solidFill>
                  <a:srgbClr val="521B93"/>
                </a:solidFill>
              </a:rPr>
            </a:br>
            <a:br>
              <a:rPr lang="it-IT" sz="4000" dirty="0">
                <a:solidFill>
                  <a:srgbClr val="521B93"/>
                </a:solidFill>
              </a:rPr>
            </a:br>
            <a:br>
              <a:rPr lang="it-IT" sz="4000" dirty="0">
                <a:solidFill>
                  <a:srgbClr val="521B93"/>
                </a:solidFill>
              </a:rPr>
            </a:br>
            <a:r>
              <a:rPr lang="it-IT" sz="4000" b="1" dirty="0">
                <a:solidFill>
                  <a:srgbClr val="521B93"/>
                </a:solidFill>
              </a:rPr>
              <a:t>2.5. Le origini del fascismo in una serie TV: </a:t>
            </a:r>
            <a:r>
              <a:rPr lang="it-IT" sz="4000" b="1" i="1" dirty="0">
                <a:solidFill>
                  <a:srgbClr val="521B93"/>
                </a:solidFill>
              </a:rPr>
              <a:t>M. Il figlio del secolo</a:t>
            </a:r>
            <a:r>
              <a:rPr lang="it-IT" sz="4000" b="1" dirty="0">
                <a:solidFill>
                  <a:srgbClr val="521B93"/>
                </a:solidFill>
              </a:rPr>
              <a:t> II (2025) </a:t>
            </a:r>
            <a:br>
              <a:rPr lang="it-IT" dirty="0"/>
            </a:br>
            <a:endParaRPr lang="it-IT" sz="4000" b="1" dirty="0">
              <a:solidFill>
                <a:srgbClr val="521B93"/>
              </a:solidFill>
              <a:cs typeface="Calibri" panose="020F050202020403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2CCCD7-0122-0B10-CBD5-BA48D8F81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/>
            <a:endParaRPr lang="it-IT" dirty="0"/>
          </a:p>
          <a:p>
            <a:pPr algn="r"/>
            <a:r>
              <a:rPr lang="it-IT" sz="1500" dirty="0"/>
              <a:t>Storia del tempo presente</a:t>
            </a:r>
          </a:p>
          <a:p>
            <a:pPr algn="r"/>
            <a:r>
              <a:rPr lang="it-IT" sz="1500" dirty="0"/>
              <a:t>Prof.ssa Maddalena Carli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6A84D5F-22F6-B09A-81C6-ADDA8300476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2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4000" y="5342611"/>
            <a:ext cx="504000" cy="504000"/>
          </a:xfrm>
          <a:prstGeom prst="rect">
            <a:avLst/>
          </a:prstGeom>
          <a:solidFill>
            <a:schemeClr val="accent2"/>
          </a:solidFill>
        </p:spPr>
      </p:pic>
    </p:spTree>
    <p:extLst>
      <p:ext uri="{BB962C8B-B14F-4D97-AF65-F5344CB8AC3E}">
        <p14:creationId xmlns:p14="http://schemas.microsoft.com/office/powerpoint/2010/main" val="3579054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serie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tv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puntate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Wright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soggetto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M. Il figlio del secolo, di Antonio Scurati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sceneggiatura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Stefano Bises, Davide Serino, Antonio Scurati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fotografia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Seamus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McGarvey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montaggio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Valerio Bonelli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musiche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Tom Rowlands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trucco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Aldo Signoretti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scenografia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Mauro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Vanzati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costumi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Massimo Cantini Parrini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produttore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Lorenzo Mieli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produttore esecutivo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Wright, Nils Hartmann, Erica Negri, Emanuele Marchesi,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Ardavan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Safaee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Elena Recchia, Simone Gattoni, Paolo Sorrentino, Pablo Larrain, Valerio Bonelli, Francesco Tatò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casa di produzione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Sky Studios, The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Apartment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Pictures, Small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Forward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Productions, Pathé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7CCF5057-EEFF-91D7-B806-18FA642A0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 Il figlio del secolo/serie tv</a:t>
            </a:r>
          </a:p>
        </p:txBody>
      </p:sp>
    </p:spTree>
    <p:extLst>
      <p:ext uri="{BB962C8B-B14F-4D97-AF65-F5344CB8AC3E}">
        <p14:creationId xmlns:p14="http://schemas.microsoft.com/office/powerpoint/2010/main" val="1551220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AFFAD8-B920-DD94-C92F-42DBCD3C4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CD88ACD3-9FF4-D356-2359-8D82AEE84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«trama»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«eventi» chiave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«processi» chiave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«personaggi» chiave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6F57FD42-2990-C97B-63B7-72B1C3E338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immagini/parole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fonti/finzione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75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46FE8E-2493-0B7D-18DD-22483EFFF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C8DDFC3-D5E1-F0C0-F2A2-467C17E32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56" y="-332298"/>
            <a:ext cx="10515600" cy="1325563"/>
          </a:xfrm>
        </p:spPr>
        <p:txBody>
          <a:bodyPr/>
          <a:lstStyle/>
          <a:p>
            <a:r>
              <a:rPr lang="it-IT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«trama» (1919-1925)</a:t>
            </a:r>
          </a:p>
        </p:txBody>
      </p:sp>
      <p:pic>
        <p:nvPicPr>
          <p:cNvPr id="4" name="Segnaposto contenuto 3" descr="Immagine che contiene testo, schermata, persona, uomo&#10;&#10;Il contenuto generato dall'IA potrebbe non essere corretto.">
            <a:extLst>
              <a:ext uri="{FF2B5EF4-FFF2-40B4-BE49-F238E27FC236}">
                <a16:creationId xmlns:a16="http://schemas.microsoft.com/office/drawing/2014/main" id="{37E8D311-3FFB-CA23-7742-A3963D90B8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33695"/>
            <a:ext cx="10624453" cy="3132000"/>
          </a:xfrm>
          <a:ln>
            <a:solidFill>
              <a:srgbClr val="8089FF"/>
            </a:solidFill>
          </a:ln>
        </p:spPr>
      </p:pic>
      <p:pic>
        <p:nvPicPr>
          <p:cNvPr id="5" name="Segnaposto contenuto 1" descr="Immagine che contiene testo, schermata, persona&#10;&#10;Il contenuto generato dall'IA potrebbe non essere corretto.">
            <a:extLst>
              <a:ext uri="{FF2B5EF4-FFF2-40B4-BE49-F238E27FC236}">
                <a16:creationId xmlns:a16="http://schemas.microsoft.com/office/drawing/2014/main" id="{274E85FA-C98F-E3E0-9CBE-5CBD4E845D6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3834000"/>
            <a:ext cx="10613870" cy="30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026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7149</TotalTime>
  <Words>189</Words>
  <Application>Microsoft Macintosh PowerPoint</Application>
  <PresentationFormat>Widescreen</PresentationFormat>
  <Paragraphs>32</Paragraphs>
  <Slides>4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Tema di Office</vt:lpstr>
      <vt:lpstr>    2.5. Le origini del fascismo in una serie TV: M. Il figlio del secolo II (2025)  </vt:lpstr>
      <vt:lpstr>M. Il figlio del secolo/serie tv</vt:lpstr>
      <vt:lpstr>Presentazione standard di PowerPoint</vt:lpstr>
      <vt:lpstr>La «trama» (1919-1925)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121</cp:revision>
  <cp:lastPrinted>2025-12-11T11:20:38Z</cp:lastPrinted>
  <dcterms:created xsi:type="dcterms:W3CDTF">2025-05-28T06:59:09Z</dcterms:created>
  <dcterms:modified xsi:type="dcterms:W3CDTF">2025-12-15T07:14:10Z</dcterms:modified>
</cp:coreProperties>
</file>