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304" r:id="rId2"/>
    <p:sldId id="257" r:id="rId3"/>
    <p:sldId id="456" r:id="rId4"/>
    <p:sldId id="457" r:id="rId5"/>
    <p:sldId id="463" r:id="rId6"/>
    <p:sldId id="464" r:id="rId7"/>
    <p:sldId id="465" r:id="rId8"/>
    <p:sldId id="466" r:id="rId9"/>
    <p:sldId id="467" r:id="rId10"/>
    <p:sldId id="468" r:id="rId11"/>
    <p:sldId id="469" r:id="rId12"/>
    <p:sldId id="470" r:id="rId13"/>
    <p:sldId id="471" r:id="rId14"/>
    <p:sldId id="472" r:id="rId15"/>
    <p:sldId id="473" r:id="rId16"/>
    <p:sldId id="4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FEA689F-B3D1-46FB-B5FE-354B54E67E56}">
          <p14:sldIdLst>
            <p14:sldId id="304"/>
            <p14:sldId id="257"/>
            <p14:sldId id="456"/>
            <p14:sldId id="457"/>
            <p14:sldId id="463"/>
            <p14:sldId id="464"/>
            <p14:sldId id="465"/>
            <p14:sldId id="466"/>
            <p14:sldId id="467"/>
            <p14:sldId id="468"/>
            <p14:sldId id="469"/>
            <p14:sldId id="470"/>
            <p14:sldId id="471"/>
            <p14:sldId id="472"/>
            <p14:sldId id="473"/>
            <p14:sldId id="4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7F3A3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63" d="100"/>
          <a:sy n="63" d="100"/>
        </p:scale>
        <p:origin x="8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84AD8-FA93-4EF6-BE7D-ED79184ED21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E780222-7258-4C69-937B-26B569E309EE}">
      <dgm:prSet/>
      <dgm:spPr/>
      <dgm:t>
        <a:bodyPr/>
        <a:lstStyle/>
        <a:p>
          <a:r>
            <a:rPr lang="it-IT" b="1" dirty="0"/>
            <a:t>Intrattenimento social </a:t>
          </a:r>
          <a:r>
            <a:rPr lang="it-IT" dirty="0"/>
            <a:t>comprende piattaforme e veicoli promozionali che offrono opportunità di gioco e di intrattenimento.</a:t>
          </a:r>
          <a:endParaRPr lang="en-US" dirty="0"/>
        </a:p>
      </dgm:t>
    </dgm:pt>
    <dgm:pt modelId="{FB45ED7E-3255-4B28-962D-C42A4A23814A}" type="parTrans" cxnId="{761B6DB3-7138-4D14-972B-832C1F6BDF80}">
      <dgm:prSet/>
      <dgm:spPr/>
      <dgm:t>
        <a:bodyPr/>
        <a:lstStyle/>
        <a:p>
          <a:endParaRPr lang="en-US"/>
        </a:p>
      </dgm:t>
    </dgm:pt>
    <dgm:pt modelId="{6265BC46-91E8-4FF0-8164-F84122B1C8F0}" type="sibTrans" cxnId="{761B6DB3-7138-4D14-972B-832C1F6BDF80}">
      <dgm:prSet/>
      <dgm:spPr/>
      <dgm:t>
        <a:bodyPr/>
        <a:lstStyle/>
        <a:p>
          <a:endParaRPr lang="en-US"/>
        </a:p>
      </dgm:t>
    </dgm:pt>
    <dgm:pt modelId="{4DF92A94-810F-470C-BD9A-E5806BF1AECF}">
      <dgm:prSet/>
      <dgm:spPr/>
      <dgm:t>
        <a:bodyPr/>
        <a:lstStyle/>
        <a:p>
          <a:r>
            <a:rPr lang="it-IT"/>
            <a:t>Questi includono giochi da console social, giochi social, siti di gaming e community di intrattenimento. MySpace era una delle più grandi aziende di social networking di questa categoria.</a:t>
          </a:r>
          <a:endParaRPr lang="en-US"/>
        </a:p>
      </dgm:t>
    </dgm:pt>
    <dgm:pt modelId="{2DA11643-F0A8-42A6-B5FA-335D6BB81039}" type="parTrans" cxnId="{0829E4A2-0E2A-4F7A-B081-E68721FA7FCD}">
      <dgm:prSet/>
      <dgm:spPr/>
      <dgm:t>
        <a:bodyPr/>
        <a:lstStyle/>
        <a:p>
          <a:endParaRPr lang="en-US"/>
        </a:p>
      </dgm:t>
    </dgm:pt>
    <dgm:pt modelId="{F5709487-06A5-4D2E-83C4-5DF90528B742}" type="sibTrans" cxnId="{0829E4A2-0E2A-4F7A-B081-E68721FA7FCD}">
      <dgm:prSet/>
      <dgm:spPr/>
      <dgm:t>
        <a:bodyPr/>
        <a:lstStyle/>
        <a:p>
          <a:endParaRPr lang="en-US"/>
        </a:p>
      </dgm:t>
    </dgm:pt>
    <dgm:pt modelId="{1EE2BB42-8BC1-4A98-864E-20EDE663FAD8}" type="pres">
      <dgm:prSet presAssocID="{67184AD8-FA93-4EF6-BE7D-ED79184ED21D}" presName="linear" presStyleCnt="0">
        <dgm:presLayoutVars>
          <dgm:animLvl val="lvl"/>
          <dgm:resizeHandles val="exact"/>
        </dgm:presLayoutVars>
      </dgm:prSet>
      <dgm:spPr/>
    </dgm:pt>
    <dgm:pt modelId="{72A8A7BE-A479-4078-886D-3C2792A4F478}" type="pres">
      <dgm:prSet presAssocID="{8E780222-7258-4C69-937B-26B569E309EE}" presName="parentText" presStyleLbl="node1" presStyleIdx="0" presStyleCnt="2">
        <dgm:presLayoutVars>
          <dgm:chMax val="0"/>
          <dgm:bulletEnabled val="1"/>
        </dgm:presLayoutVars>
      </dgm:prSet>
      <dgm:spPr/>
    </dgm:pt>
    <dgm:pt modelId="{FA77324A-D718-402B-A89F-2AD08C88D3BF}" type="pres">
      <dgm:prSet presAssocID="{6265BC46-91E8-4FF0-8164-F84122B1C8F0}" presName="spacer" presStyleCnt="0"/>
      <dgm:spPr/>
    </dgm:pt>
    <dgm:pt modelId="{6A622202-8520-4F95-B0C0-B856D3A600A8}" type="pres">
      <dgm:prSet presAssocID="{4DF92A94-810F-470C-BD9A-E5806BF1AECF}" presName="parentText" presStyleLbl="node1" presStyleIdx="1" presStyleCnt="2">
        <dgm:presLayoutVars>
          <dgm:chMax val="0"/>
          <dgm:bulletEnabled val="1"/>
        </dgm:presLayoutVars>
      </dgm:prSet>
      <dgm:spPr/>
    </dgm:pt>
  </dgm:ptLst>
  <dgm:cxnLst>
    <dgm:cxn modelId="{D1625806-A086-4662-8D9F-0F286EA023D0}" type="presOf" srcId="{67184AD8-FA93-4EF6-BE7D-ED79184ED21D}" destId="{1EE2BB42-8BC1-4A98-864E-20EDE663FAD8}" srcOrd="0" destOrd="0" presId="urn:microsoft.com/office/officeart/2005/8/layout/vList2"/>
    <dgm:cxn modelId="{0829E4A2-0E2A-4F7A-B081-E68721FA7FCD}" srcId="{67184AD8-FA93-4EF6-BE7D-ED79184ED21D}" destId="{4DF92A94-810F-470C-BD9A-E5806BF1AECF}" srcOrd="1" destOrd="0" parTransId="{2DA11643-F0A8-42A6-B5FA-335D6BB81039}" sibTransId="{F5709487-06A5-4D2E-83C4-5DF90528B742}"/>
    <dgm:cxn modelId="{616C52A8-88BC-4338-87BB-952B16E9F196}" type="presOf" srcId="{4DF92A94-810F-470C-BD9A-E5806BF1AECF}" destId="{6A622202-8520-4F95-B0C0-B856D3A600A8}" srcOrd="0" destOrd="0" presId="urn:microsoft.com/office/officeart/2005/8/layout/vList2"/>
    <dgm:cxn modelId="{761B6DB3-7138-4D14-972B-832C1F6BDF80}" srcId="{67184AD8-FA93-4EF6-BE7D-ED79184ED21D}" destId="{8E780222-7258-4C69-937B-26B569E309EE}" srcOrd="0" destOrd="0" parTransId="{FB45ED7E-3255-4B28-962D-C42A4A23814A}" sibTransId="{6265BC46-91E8-4FF0-8164-F84122B1C8F0}"/>
    <dgm:cxn modelId="{DDE458E8-8C3A-4CDA-8A1E-DD17FB330F47}" type="presOf" srcId="{8E780222-7258-4C69-937B-26B569E309EE}" destId="{72A8A7BE-A479-4078-886D-3C2792A4F478}" srcOrd="0" destOrd="0" presId="urn:microsoft.com/office/officeart/2005/8/layout/vList2"/>
    <dgm:cxn modelId="{1F5AE432-DB7F-4AA0-A6C9-A29C010C8927}" type="presParOf" srcId="{1EE2BB42-8BC1-4A98-864E-20EDE663FAD8}" destId="{72A8A7BE-A479-4078-886D-3C2792A4F478}" srcOrd="0" destOrd="0" presId="urn:microsoft.com/office/officeart/2005/8/layout/vList2"/>
    <dgm:cxn modelId="{B1A49F94-B10A-410A-8587-FB0313253412}" type="presParOf" srcId="{1EE2BB42-8BC1-4A98-864E-20EDE663FAD8}" destId="{FA77324A-D718-402B-A89F-2AD08C88D3BF}" srcOrd="1" destOrd="0" presId="urn:microsoft.com/office/officeart/2005/8/layout/vList2"/>
    <dgm:cxn modelId="{5C5B53C7-AEC5-42AC-A7C1-823E7CEAACFC}" type="presParOf" srcId="{1EE2BB42-8BC1-4A98-864E-20EDE663FAD8}" destId="{6A622202-8520-4F95-B0C0-B856D3A600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44B92-D4FF-4669-A404-B8E0B95B26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4D236E5-8179-4F85-8A98-CC34C387785D}">
      <dgm:prSet/>
      <dgm:spPr/>
      <dgm:t>
        <a:bodyPr/>
        <a:lstStyle/>
        <a:p>
          <a:r>
            <a:rPr lang="it-IT" b="1"/>
            <a:t>Airbnb</a:t>
          </a:r>
          <a:endParaRPr lang="en-US"/>
        </a:p>
      </dgm:t>
    </dgm:pt>
    <dgm:pt modelId="{F1876EC7-FF48-4233-BF27-C8FB90DA80F1}" type="parTrans" cxnId="{454BA281-C34A-49EF-8A9E-DFE2A1880564}">
      <dgm:prSet/>
      <dgm:spPr/>
      <dgm:t>
        <a:bodyPr/>
        <a:lstStyle/>
        <a:p>
          <a:endParaRPr lang="en-US"/>
        </a:p>
      </dgm:t>
    </dgm:pt>
    <dgm:pt modelId="{99A0BFB5-7945-4450-9CD4-9246102A323F}" type="sibTrans" cxnId="{454BA281-C34A-49EF-8A9E-DFE2A1880564}">
      <dgm:prSet/>
      <dgm:spPr/>
      <dgm:t>
        <a:bodyPr/>
        <a:lstStyle/>
        <a:p>
          <a:endParaRPr lang="en-US"/>
        </a:p>
      </dgm:t>
    </dgm:pt>
    <dgm:pt modelId="{13E995D7-5B9A-438E-AC15-DC66C79150D0}">
      <dgm:prSet/>
      <dgm:spPr/>
      <dgm:t>
        <a:bodyPr/>
        <a:lstStyle/>
        <a:p>
          <a:r>
            <a:rPr lang="it-IT"/>
            <a:t>Anche Airbnb è una comunità basata sulla fiducia. Airbnb è un marketplace online e un servizio di ospitalità che consente alle persone di promuovere e affittare alloggi per brevi periodi: appartamenti in affitto, alloggi in famiglia, letti in ostello o camere d'albergo.</a:t>
          </a:r>
          <a:endParaRPr lang="en-US"/>
        </a:p>
      </dgm:t>
    </dgm:pt>
    <dgm:pt modelId="{D7C159AB-F301-4063-9673-CF6FF3158085}" type="parTrans" cxnId="{B454DEFB-82F0-4504-B6D9-CE132B51B115}">
      <dgm:prSet/>
      <dgm:spPr/>
      <dgm:t>
        <a:bodyPr/>
        <a:lstStyle/>
        <a:p>
          <a:endParaRPr lang="en-US"/>
        </a:p>
      </dgm:t>
    </dgm:pt>
    <dgm:pt modelId="{8FF7394C-6A42-4EC7-943D-7B572647D513}" type="sibTrans" cxnId="{B454DEFB-82F0-4504-B6D9-CE132B51B115}">
      <dgm:prSet/>
      <dgm:spPr/>
      <dgm:t>
        <a:bodyPr/>
        <a:lstStyle/>
        <a:p>
          <a:endParaRPr lang="en-US"/>
        </a:p>
      </dgm:t>
    </dgm:pt>
    <dgm:pt modelId="{E4F6A764-77A5-4848-9819-F22DD4058650}" type="pres">
      <dgm:prSet presAssocID="{23E44B92-D4FF-4669-A404-B8E0B95B2661}" presName="root" presStyleCnt="0">
        <dgm:presLayoutVars>
          <dgm:dir/>
          <dgm:resizeHandles val="exact"/>
        </dgm:presLayoutVars>
      </dgm:prSet>
      <dgm:spPr/>
    </dgm:pt>
    <dgm:pt modelId="{18A66C12-2AF6-4E04-BB7F-C21C16840739}" type="pres">
      <dgm:prSet presAssocID="{04D236E5-8179-4F85-8A98-CC34C387785D}" presName="compNode" presStyleCnt="0"/>
      <dgm:spPr/>
    </dgm:pt>
    <dgm:pt modelId="{19AFAA72-AA98-495B-9428-386F42C7513C}" type="pres">
      <dgm:prSet presAssocID="{04D236E5-8179-4F85-8A98-CC34C387785D}" presName="bgRect" presStyleLbl="bgShp" presStyleIdx="0" presStyleCnt="2"/>
      <dgm:spPr/>
    </dgm:pt>
    <dgm:pt modelId="{E7BDDA27-2AFD-41E4-9CC5-AE025E4AE54C}" type="pres">
      <dgm:prSet presAssocID="{04D236E5-8179-4F85-8A98-CC34C38778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gliando"/>
        </a:ext>
      </dgm:extLst>
    </dgm:pt>
    <dgm:pt modelId="{C1D72548-37A8-4DB3-8B44-CDEBADFFB986}" type="pres">
      <dgm:prSet presAssocID="{04D236E5-8179-4F85-8A98-CC34C387785D}" presName="spaceRect" presStyleCnt="0"/>
      <dgm:spPr/>
    </dgm:pt>
    <dgm:pt modelId="{93C5D678-275C-4AA8-8022-3A3CD47220E6}" type="pres">
      <dgm:prSet presAssocID="{04D236E5-8179-4F85-8A98-CC34C387785D}" presName="parTx" presStyleLbl="revTx" presStyleIdx="0" presStyleCnt="2">
        <dgm:presLayoutVars>
          <dgm:chMax val="0"/>
          <dgm:chPref val="0"/>
        </dgm:presLayoutVars>
      </dgm:prSet>
      <dgm:spPr/>
    </dgm:pt>
    <dgm:pt modelId="{016469E1-0106-4317-825B-D33B75A0A724}" type="pres">
      <dgm:prSet presAssocID="{99A0BFB5-7945-4450-9CD4-9246102A323F}" presName="sibTrans" presStyleCnt="0"/>
      <dgm:spPr/>
    </dgm:pt>
    <dgm:pt modelId="{C698B954-4404-4186-A8E4-06110B878CF0}" type="pres">
      <dgm:prSet presAssocID="{13E995D7-5B9A-438E-AC15-DC66C79150D0}" presName="compNode" presStyleCnt="0"/>
      <dgm:spPr/>
    </dgm:pt>
    <dgm:pt modelId="{F85F0AE8-172C-4823-AE36-1D8A29032B2C}" type="pres">
      <dgm:prSet presAssocID="{13E995D7-5B9A-438E-AC15-DC66C79150D0}" presName="bgRect" presStyleLbl="bgShp" presStyleIdx="1" presStyleCnt="2"/>
      <dgm:spPr/>
    </dgm:pt>
    <dgm:pt modelId="{F4E36AC8-17CE-4C47-9802-F91FA00C126D}" type="pres">
      <dgm:prSet presAssocID="{13E995D7-5B9A-438E-AC15-DC66C79150D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tel"/>
        </a:ext>
      </dgm:extLst>
    </dgm:pt>
    <dgm:pt modelId="{AC1A177E-47B7-40C6-AA9D-77C9B3B357DA}" type="pres">
      <dgm:prSet presAssocID="{13E995D7-5B9A-438E-AC15-DC66C79150D0}" presName="spaceRect" presStyleCnt="0"/>
      <dgm:spPr/>
    </dgm:pt>
    <dgm:pt modelId="{1F5E1EF4-DEC3-4BB5-B397-89CE3ED91CDF}" type="pres">
      <dgm:prSet presAssocID="{13E995D7-5B9A-438E-AC15-DC66C79150D0}" presName="parTx" presStyleLbl="revTx" presStyleIdx="1" presStyleCnt="2">
        <dgm:presLayoutVars>
          <dgm:chMax val="0"/>
          <dgm:chPref val="0"/>
        </dgm:presLayoutVars>
      </dgm:prSet>
      <dgm:spPr/>
    </dgm:pt>
  </dgm:ptLst>
  <dgm:cxnLst>
    <dgm:cxn modelId="{9C36EB37-B863-4811-A66D-88FFE153F395}" type="presOf" srcId="{04D236E5-8179-4F85-8A98-CC34C387785D}" destId="{93C5D678-275C-4AA8-8022-3A3CD47220E6}" srcOrd="0" destOrd="0" presId="urn:microsoft.com/office/officeart/2018/2/layout/IconVerticalSolidList"/>
    <dgm:cxn modelId="{9A87D66B-C081-4E30-9B06-27752F25DFD2}" type="presOf" srcId="{13E995D7-5B9A-438E-AC15-DC66C79150D0}" destId="{1F5E1EF4-DEC3-4BB5-B397-89CE3ED91CDF}" srcOrd="0" destOrd="0" presId="urn:microsoft.com/office/officeart/2018/2/layout/IconVerticalSolidList"/>
    <dgm:cxn modelId="{454BA281-C34A-49EF-8A9E-DFE2A1880564}" srcId="{23E44B92-D4FF-4669-A404-B8E0B95B2661}" destId="{04D236E5-8179-4F85-8A98-CC34C387785D}" srcOrd="0" destOrd="0" parTransId="{F1876EC7-FF48-4233-BF27-C8FB90DA80F1}" sibTransId="{99A0BFB5-7945-4450-9CD4-9246102A323F}"/>
    <dgm:cxn modelId="{35D0C1D3-FEC4-4D16-954A-03684C7524D9}" type="presOf" srcId="{23E44B92-D4FF-4669-A404-B8E0B95B2661}" destId="{E4F6A764-77A5-4848-9819-F22DD4058650}" srcOrd="0" destOrd="0" presId="urn:microsoft.com/office/officeart/2018/2/layout/IconVerticalSolidList"/>
    <dgm:cxn modelId="{B454DEFB-82F0-4504-B6D9-CE132B51B115}" srcId="{23E44B92-D4FF-4669-A404-B8E0B95B2661}" destId="{13E995D7-5B9A-438E-AC15-DC66C79150D0}" srcOrd="1" destOrd="0" parTransId="{D7C159AB-F301-4063-9673-CF6FF3158085}" sibTransId="{8FF7394C-6A42-4EC7-943D-7B572647D513}"/>
    <dgm:cxn modelId="{6A2E6E40-A2D4-4EED-8725-890461FA32D9}" type="presParOf" srcId="{E4F6A764-77A5-4848-9819-F22DD4058650}" destId="{18A66C12-2AF6-4E04-BB7F-C21C16840739}" srcOrd="0" destOrd="0" presId="urn:microsoft.com/office/officeart/2018/2/layout/IconVerticalSolidList"/>
    <dgm:cxn modelId="{4678C8C9-0629-4F7E-9397-22AABBED684A}" type="presParOf" srcId="{18A66C12-2AF6-4E04-BB7F-C21C16840739}" destId="{19AFAA72-AA98-495B-9428-386F42C7513C}" srcOrd="0" destOrd="0" presId="urn:microsoft.com/office/officeart/2018/2/layout/IconVerticalSolidList"/>
    <dgm:cxn modelId="{2DF1DDE9-B53A-4FEE-8801-33FE24FE8302}" type="presParOf" srcId="{18A66C12-2AF6-4E04-BB7F-C21C16840739}" destId="{E7BDDA27-2AFD-41E4-9CC5-AE025E4AE54C}" srcOrd="1" destOrd="0" presId="urn:microsoft.com/office/officeart/2018/2/layout/IconVerticalSolidList"/>
    <dgm:cxn modelId="{513FC081-F56C-4F75-BCF0-737834BA42AC}" type="presParOf" srcId="{18A66C12-2AF6-4E04-BB7F-C21C16840739}" destId="{C1D72548-37A8-4DB3-8B44-CDEBADFFB986}" srcOrd="2" destOrd="0" presId="urn:microsoft.com/office/officeart/2018/2/layout/IconVerticalSolidList"/>
    <dgm:cxn modelId="{F6A1EE22-A49E-4FD0-BB2B-F49110881B7D}" type="presParOf" srcId="{18A66C12-2AF6-4E04-BB7F-C21C16840739}" destId="{93C5D678-275C-4AA8-8022-3A3CD47220E6}" srcOrd="3" destOrd="0" presId="urn:microsoft.com/office/officeart/2018/2/layout/IconVerticalSolidList"/>
    <dgm:cxn modelId="{A6F61556-E1B4-48F6-B9A6-2E98AA78B5F7}" type="presParOf" srcId="{E4F6A764-77A5-4848-9819-F22DD4058650}" destId="{016469E1-0106-4317-825B-D33B75A0A724}" srcOrd="1" destOrd="0" presId="urn:microsoft.com/office/officeart/2018/2/layout/IconVerticalSolidList"/>
    <dgm:cxn modelId="{722B2CFF-3DE5-4958-95EB-D3AFED04E42E}" type="presParOf" srcId="{E4F6A764-77A5-4848-9819-F22DD4058650}" destId="{C698B954-4404-4186-A8E4-06110B878CF0}" srcOrd="2" destOrd="0" presId="urn:microsoft.com/office/officeart/2018/2/layout/IconVerticalSolidList"/>
    <dgm:cxn modelId="{FD28B979-631A-4757-9B28-ADA397DB7BB0}" type="presParOf" srcId="{C698B954-4404-4186-A8E4-06110B878CF0}" destId="{F85F0AE8-172C-4823-AE36-1D8A29032B2C}" srcOrd="0" destOrd="0" presId="urn:microsoft.com/office/officeart/2018/2/layout/IconVerticalSolidList"/>
    <dgm:cxn modelId="{4B57D228-E5B1-412E-973E-32C0E7B9DBBB}" type="presParOf" srcId="{C698B954-4404-4186-A8E4-06110B878CF0}" destId="{F4E36AC8-17CE-4C47-9802-F91FA00C126D}" srcOrd="1" destOrd="0" presId="urn:microsoft.com/office/officeart/2018/2/layout/IconVerticalSolidList"/>
    <dgm:cxn modelId="{F36CDEBA-DB36-4867-949B-B6BFBCA94A80}" type="presParOf" srcId="{C698B954-4404-4186-A8E4-06110B878CF0}" destId="{AC1A177E-47B7-40C6-AA9D-77C9B3B357DA}" srcOrd="2" destOrd="0" presId="urn:microsoft.com/office/officeart/2018/2/layout/IconVerticalSolidList"/>
    <dgm:cxn modelId="{DDBDEB32-6A48-4310-AD3B-05CC99BD2AA5}" type="presParOf" srcId="{C698B954-4404-4186-A8E4-06110B878CF0}" destId="{1F5E1EF4-DEC3-4BB5-B397-89CE3ED91C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3C4D7-872B-4682-A57C-3ABEF690338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A599908-F5A4-41EA-B242-C28D3BD22972}">
      <dgm:prSet/>
      <dgm:spPr/>
      <dgm:t>
        <a:bodyPr/>
        <a:lstStyle/>
        <a:p>
          <a:r>
            <a:rPr lang="it-IT" b="1"/>
            <a:t>Classifiche e recensioni: Yelp</a:t>
          </a:r>
          <a:endParaRPr lang="en-US"/>
        </a:p>
      </dgm:t>
    </dgm:pt>
    <dgm:pt modelId="{48AA923E-7D7F-4D3B-99D1-ADFDAF705CC5}" type="parTrans" cxnId="{0ED50D59-F6A3-4F82-A9D3-852B1E6E526D}">
      <dgm:prSet/>
      <dgm:spPr/>
      <dgm:t>
        <a:bodyPr/>
        <a:lstStyle/>
        <a:p>
          <a:endParaRPr lang="en-US"/>
        </a:p>
      </dgm:t>
    </dgm:pt>
    <dgm:pt modelId="{D78322BA-DCBA-4E4E-B2A2-736A43A92E2D}" type="sibTrans" cxnId="{0ED50D59-F6A3-4F82-A9D3-852B1E6E526D}">
      <dgm:prSet/>
      <dgm:spPr/>
      <dgm:t>
        <a:bodyPr/>
        <a:lstStyle/>
        <a:p>
          <a:endParaRPr lang="en-US"/>
        </a:p>
      </dgm:t>
    </dgm:pt>
    <dgm:pt modelId="{F3759378-DF35-4BB2-8B7A-0E1FE3B4D6D5}">
      <dgm:prSet/>
      <dgm:spPr/>
      <dgm:t>
        <a:bodyPr/>
        <a:lstStyle/>
        <a:p>
          <a:r>
            <a:rPr lang="it-IT"/>
            <a:t>La forma di pubblicità più credibile è quella che proviene direttamente dalle persone che conosciamo e di cui ci fidiamo.</a:t>
          </a:r>
          <a:endParaRPr lang="en-US"/>
        </a:p>
      </dgm:t>
    </dgm:pt>
    <dgm:pt modelId="{158E5304-7B0E-40FB-919A-3094DB0E48A0}" type="parTrans" cxnId="{773D8E5B-7B79-472B-B44B-48A3A41A69A4}">
      <dgm:prSet/>
      <dgm:spPr/>
      <dgm:t>
        <a:bodyPr/>
        <a:lstStyle/>
        <a:p>
          <a:endParaRPr lang="en-US"/>
        </a:p>
      </dgm:t>
    </dgm:pt>
    <dgm:pt modelId="{CACCF4F1-6D4B-44B3-9DA8-84373ED26798}" type="sibTrans" cxnId="{773D8E5B-7B79-472B-B44B-48A3A41A69A4}">
      <dgm:prSet/>
      <dgm:spPr/>
      <dgm:t>
        <a:bodyPr/>
        <a:lstStyle/>
        <a:p>
          <a:endParaRPr lang="en-US"/>
        </a:p>
      </dgm:t>
    </dgm:pt>
    <dgm:pt modelId="{E02A2DAA-5A6A-41D5-BAA7-A079EB299D21}">
      <dgm:prSet/>
      <dgm:spPr/>
      <dgm:t>
        <a:bodyPr/>
        <a:lstStyle/>
        <a:p>
          <a:r>
            <a:rPr lang="it-IT"/>
            <a:t>Gli utenti parlano online dei vostri prodotti, servizi e brand a prescindere dal fatto che voi siate coinvolti nelle conversazioni. Di conseguenza, è importante partecipare alle conversazioni e avere una presenza nei siti di recensioni appropriati.</a:t>
          </a:r>
          <a:endParaRPr lang="en-US"/>
        </a:p>
      </dgm:t>
    </dgm:pt>
    <dgm:pt modelId="{2FDC1FFD-D30C-4E5A-BDF4-82FAA5714DDE}" type="parTrans" cxnId="{C59D2F0C-382B-4C96-AC5B-95595BF6DA8C}">
      <dgm:prSet/>
      <dgm:spPr/>
      <dgm:t>
        <a:bodyPr/>
        <a:lstStyle/>
        <a:p>
          <a:endParaRPr lang="en-US"/>
        </a:p>
      </dgm:t>
    </dgm:pt>
    <dgm:pt modelId="{C2A4FF6C-D24F-4849-9197-A33E4406DA43}" type="sibTrans" cxnId="{C59D2F0C-382B-4C96-AC5B-95595BF6DA8C}">
      <dgm:prSet/>
      <dgm:spPr/>
      <dgm:t>
        <a:bodyPr/>
        <a:lstStyle/>
        <a:p>
          <a:endParaRPr lang="en-US"/>
        </a:p>
      </dgm:t>
    </dgm:pt>
    <dgm:pt modelId="{EAD47005-670C-419F-9CC2-B61C4FCFE93F}" type="pres">
      <dgm:prSet presAssocID="{C283C4D7-872B-4682-A57C-3ABEF6903388}" presName="root" presStyleCnt="0">
        <dgm:presLayoutVars>
          <dgm:dir/>
          <dgm:resizeHandles val="exact"/>
        </dgm:presLayoutVars>
      </dgm:prSet>
      <dgm:spPr/>
    </dgm:pt>
    <dgm:pt modelId="{CF74A22D-4FD2-4367-9764-7E044EBFC698}" type="pres">
      <dgm:prSet presAssocID="{3A599908-F5A4-41EA-B242-C28D3BD22972}" presName="compNode" presStyleCnt="0"/>
      <dgm:spPr/>
    </dgm:pt>
    <dgm:pt modelId="{FF51D919-83F5-4BD7-8FF2-336D32A29686}" type="pres">
      <dgm:prSet presAssocID="{3A599908-F5A4-41EA-B242-C28D3BD229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23CB55CE-6404-411B-AFB5-0E4B66F616AC}" type="pres">
      <dgm:prSet presAssocID="{3A599908-F5A4-41EA-B242-C28D3BD22972}" presName="spaceRect" presStyleCnt="0"/>
      <dgm:spPr/>
    </dgm:pt>
    <dgm:pt modelId="{92877AC1-873B-49BE-9D96-A9E54B154704}" type="pres">
      <dgm:prSet presAssocID="{3A599908-F5A4-41EA-B242-C28D3BD22972}" presName="textRect" presStyleLbl="revTx" presStyleIdx="0" presStyleCnt="3">
        <dgm:presLayoutVars>
          <dgm:chMax val="1"/>
          <dgm:chPref val="1"/>
        </dgm:presLayoutVars>
      </dgm:prSet>
      <dgm:spPr/>
    </dgm:pt>
    <dgm:pt modelId="{E7BA7C18-1C61-4CF7-960B-E3B544882430}" type="pres">
      <dgm:prSet presAssocID="{D78322BA-DCBA-4E4E-B2A2-736A43A92E2D}" presName="sibTrans" presStyleCnt="0"/>
      <dgm:spPr/>
    </dgm:pt>
    <dgm:pt modelId="{2D3B79DB-929D-4699-BE5F-5F795848508A}" type="pres">
      <dgm:prSet presAssocID="{F3759378-DF35-4BB2-8B7A-0E1FE3B4D6D5}" presName="compNode" presStyleCnt="0"/>
      <dgm:spPr/>
    </dgm:pt>
    <dgm:pt modelId="{BDDA9C9A-2809-4F18-A5A3-5C2D0886863A}" type="pres">
      <dgm:prSet presAssocID="{F3759378-DF35-4BB2-8B7A-0E1FE3B4D6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ubblicità"/>
        </a:ext>
      </dgm:extLst>
    </dgm:pt>
    <dgm:pt modelId="{DB0EF1D0-3DE0-41C3-B695-87600351080E}" type="pres">
      <dgm:prSet presAssocID="{F3759378-DF35-4BB2-8B7A-0E1FE3B4D6D5}" presName="spaceRect" presStyleCnt="0"/>
      <dgm:spPr/>
    </dgm:pt>
    <dgm:pt modelId="{BEA0D06E-6AFA-4215-942B-A1BD9FA65517}" type="pres">
      <dgm:prSet presAssocID="{F3759378-DF35-4BB2-8B7A-0E1FE3B4D6D5}" presName="textRect" presStyleLbl="revTx" presStyleIdx="1" presStyleCnt="3">
        <dgm:presLayoutVars>
          <dgm:chMax val="1"/>
          <dgm:chPref val="1"/>
        </dgm:presLayoutVars>
      </dgm:prSet>
      <dgm:spPr/>
    </dgm:pt>
    <dgm:pt modelId="{3A08E6C0-A9B6-4EC1-ADB5-A6EDAEA52569}" type="pres">
      <dgm:prSet presAssocID="{CACCF4F1-6D4B-44B3-9DA8-84373ED26798}" presName="sibTrans" presStyleCnt="0"/>
      <dgm:spPr/>
    </dgm:pt>
    <dgm:pt modelId="{6A4A352D-A2FB-4422-A47A-F533C3B90680}" type="pres">
      <dgm:prSet presAssocID="{E02A2DAA-5A6A-41D5-BAA7-A079EB299D21}" presName="compNode" presStyleCnt="0"/>
      <dgm:spPr/>
    </dgm:pt>
    <dgm:pt modelId="{CCC0F297-61FF-4F98-BD58-47CF8FFC57C4}" type="pres">
      <dgm:prSet presAssocID="{E02A2DAA-5A6A-41D5-BAA7-A079EB299D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4AC4CA82-5804-48A9-B665-1674C3DDBB54}" type="pres">
      <dgm:prSet presAssocID="{E02A2DAA-5A6A-41D5-BAA7-A079EB299D21}" presName="spaceRect" presStyleCnt="0"/>
      <dgm:spPr/>
    </dgm:pt>
    <dgm:pt modelId="{88027CC0-0F8A-45A2-BDAB-BEE1C8BEEE9F}" type="pres">
      <dgm:prSet presAssocID="{E02A2DAA-5A6A-41D5-BAA7-A079EB299D21}" presName="textRect" presStyleLbl="revTx" presStyleIdx="2" presStyleCnt="3">
        <dgm:presLayoutVars>
          <dgm:chMax val="1"/>
          <dgm:chPref val="1"/>
        </dgm:presLayoutVars>
      </dgm:prSet>
      <dgm:spPr/>
    </dgm:pt>
  </dgm:ptLst>
  <dgm:cxnLst>
    <dgm:cxn modelId="{C59D2F0C-382B-4C96-AC5B-95595BF6DA8C}" srcId="{C283C4D7-872B-4682-A57C-3ABEF6903388}" destId="{E02A2DAA-5A6A-41D5-BAA7-A079EB299D21}" srcOrd="2" destOrd="0" parTransId="{2FDC1FFD-D30C-4E5A-BDF4-82FAA5714DDE}" sibTransId="{C2A4FF6C-D24F-4849-9197-A33E4406DA43}"/>
    <dgm:cxn modelId="{773D8E5B-7B79-472B-B44B-48A3A41A69A4}" srcId="{C283C4D7-872B-4682-A57C-3ABEF6903388}" destId="{F3759378-DF35-4BB2-8B7A-0E1FE3B4D6D5}" srcOrd="1" destOrd="0" parTransId="{158E5304-7B0E-40FB-919A-3094DB0E48A0}" sibTransId="{CACCF4F1-6D4B-44B3-9DA8-84373ED26798}"/>
    <dgm:cxn modelId="{6ED91447-07D7-4841-9553-C30F3EDE8809}" type="presOf" srcId="{3A599908-F5A4-41EA-B242-C28D3BD22972}" destId="{92877AC1-873B-49BE-9D96-A9E54B154704}" srcOrd="0" destOrd="0" presId="urn:microsoft.com/office/officeart/2018/2/layout/IconLabelList"/>
    <dgm:cxn modelId="{A2156B6B-D79C-4706-9134-859B0F9919FC}" type="presOf" srcId="{E02A2DAA-5A6A-41D5-BAA7-A079EB299D21}" destId="{88027CC0-0F8A-45A2-BDAB-BEE1C8BEEE9F}" srcOrd="0" destOrd="0" presId="urn:microsoft.com/office/officeart/2018/2/layout/IconLabelList"/>
    <dgm:cxn modelId="{0ED50D59-F6A3-4F82-A9D3-852B1E6E526D}" srcId="{C283C4D7-872B-4682-A57C-3ABEF6903388}" destId="{3A599908-F5A4-41EA-B242-C28D3BD22972}" srcOrd="0" destOrd="0" parTransId="{48AA923E-7D7F-4D3B-99D1-ADFDAF705CC5}" sibTransId="{D78322BA-DCBA-4E4E-B2A2-736A43A92E2D}"/>
    <dgm:cxn modelId="{8CEA7DA9-D582-49B5-BECF-95D4D6BD2732}" type="presOf" srcId="{F3759378-DF35-4BB2-8B7A-0E1FE3B4D6D5}" destId="{BEA0D06E-6AFA-4215-942B-A1BD9FA65517}" srcOrd="0" destOrd="0" presId="urn:microsoft.com/office/officeart/2018/2/layout/IconLabelList"/>
    <dgm:cxn modelId="{E7E0BAB8-E1E5-4DE0-B901-8AE57086FFBE}" type="presOf" srcId="{C283C4D7-872B-4682-A57C-3ABEF6903388}" destId="{EAD47005-670C-419F-9CC2-B61C4FCFE93F}" srcOrd="0" destOrd="0" presId="urn:microsoft.com/office/officeart/2018/2/layout/IconLabelList"/>
    <dgm:cxn modelId="{9A927097-7AD2-48E7-91DD-FF67B2854FF1}" type="presParOf" srcId="{EAD47005-670C-419F-9CC2-B61C4FCFE93F}" destId="{CF74A22D-4FD2-4367-9764-7E044EBFC698}" srcOrd="0" destOrd="0" presId="urn:microsoft.com/office/officeart/2018/2/layout/IconLabelList"/>
    <dgm:cxn modelId="{E222AEE3-1698-4E89-B976-287BACD1EBA2}" type="presParOf" srcId="{CF74A22D-4FD2-4367-9764-7E044EBFC698}" destId="{FF51D919-83F5-4BD7-8FF2-336D32A29686}" srcOrd="0" destOrd="0" presId="urn:microsoft.com/office/officeart/2018/2/layout/IconLabelList"/>
    <dgm:cxn modelId="{7B4284FC-C6C6-4EB3-BA33-BABA7E155940}" type="presParOf" srcId="{CF74A22D-4FD2-4367-9764-7E044EBFC698}" destId="{23CB55CE-6404-411B-AFB5-0E4B66F616AC}" srcOrd="1" destOrd="0" presId="urn:microsoft.com/office/officeart/2018/2/layout/IconLabelList"/>
    <dgm:cxn modelId="{F27422C2-DA79-4D54-90E1-331255949A12}" type="presParOf" srcId="{CF74A22D-4FD2-4367-9764-7E044EBFC698}" destId="{92877AC1-873B-49BE-9D96-A9E54B154704}" srcOrd="2" destOrd="0" presId="urn:microsoft.com/office/officeart/2018/2/layout/IconLabelList"/>
    <dgm:cxn modelId="{4B7EA46B-52EC-48CE-A357-FE65E1EAD74B}" type="presParOf" srcId="{EAD47005-670C-419F-9CC2-B61C4FCFE93F}" destId="{E7BA7C18-1C61-4CF7-960B-E3B544882430}" srcOrd="1" destOrd="0" presId="urn:microsoft.com/office/officeart/2018/2/layout/IconLabelList"/>
    <dgm:cxn modelId="{AFA2BBA2-53C3-4EA5-A051-B819B9B8B9B2}" type="presParOf" srcId="{EAD47005-670C-419F-9CC2-B61C4FCFE93F}" destId="{2D3B79DB-929D-4699-BE5F-5F795848508A}" srcOrd="2" destOrd="0" presId="urn:microsoft.com/office/officeart/2018/2/layout/IconLabelList"/>
    <dgm:cxn modelId="{5C6EB345-1AE7-4F29-B7E6-0262A0BDA5A1}" type="presParOf" srcId="{2D3B79DB-929D-4699-BE5F-5F795848508A}" destId="{BDDA9C9A-2809-4F18-A5A3-5C2D0886863A}" srcOrd="0" destOrd="0" presId="urn:microsoft.com/office/officeart/2018/2/layout/IconLabelList"/>
    <dgm:cxn modelId="{E24DFCA9-CA65-4ECA-BD5C-EE35B653D029}" type="presParOf" srcId="{2D3B79DB-929D-4699-BE5F-5F795848508A}" destId="{DB0EF1D0-3DE0-41C3-B695-87600351080E}" srcOrd="1" destOrd="0" presId="urn:microsoft.com/office/officeart/2018/2/layout/IconLabelList"/>
    <dgm:cxn modelId="{F2773A88-4090-4BEF-9C65-658A2B0ADEB1}" type="presParOf" srcId="{2D3B79DB-929D-4699-BE5F-5F795848508A}" destId="{BEA0D06E-6AFA-4215-942B-A1BD9FA65517}" srcOrd="2" destOrd="0" presId="urn:microsoft.com/office/officeart/2018/2/layout/IconLabelList"/>
    <dgm:cxn modelId="{BDA7B8C8-EA04-462D-8CC1-C2C4820BDA9E}" type="presParOf" srcId="{EAD47005-670C-419F-9CC2-B61C4FCFE93F}" destId="{3A08E6C0-A9B6-4EC1-ADB5-A6EDAEA52569}" srcOrd="3" destOrd="0" presId="urn:microsoft.com/office/officeart/2018/2/layout/IconLabelList"/>
    <dgm:cxn modelId="{93E31037-9931-44CD-AE51-E36171882BBC}" type="presParOf" srcId="{EAD47005-670C-419F-9CC2-B61C4FCFE93F}" destId="{6A4A352D-A2FB-4422-A47A-F533C3B90680}" srcOrd="4" destOrd="0" presId="urn:microsoft.com/office/officeart/2018/2/layout/IconLabelList"/>
    <dgm:cxn modelId="{09C37B64-DF76-4138-80AB-8104C8CDCAF9}" type="presParOf" srcId="{6A4A352D-A2FB-4422-A47A-F533C3B90680}" destId="{CCC0F297-61FF-4F98-BD58-47CF8FFC57C4}" srcOrd="0" destOrd="0" presId="urn:microsoft.com/office/officeart/2018/2/layout/IconLabelList"/>
    <dgm:cxn modelId="{B933EEBA-2F1A-48E1-9D3C-B00206992FA6}" type="presParOf" srcId="{6A4A352D-A2FB-4422-A47A-F533C3B90680}" destId="{4AC4CA82-5804-48A9-B665-1674C3DDBB54}" srcOrd="1" destOrd="0" presId="urn:microsoft.com/office/officeart/2018/2/layout/IconLabelList"/>
    <dgm:cxn modelId="{718EBE03-88D6-45CF-B7DB-0455749DC5A7}" type="presParOf" srcId="{6A4A352D-A2FB-4422-A47A-F533C3B90680}" destId="{88027CC0-0F8A-45A2-BDAB-BEE1C8BEEE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21B1DE-F05B-4E7B-96E2-02256E28A0E7}"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A8A88FA-4DC0-4BD1-8ADA-15AFD8EAAC1B}">
      <dgm:prSet/>
      <dgm:spPr/>
      <dgm:t>
        <a:bodyPr/>
        <a:lstStyle/>
        <a:p>
          <a:r>
            <a:rPr lang="it-IT"/>
            <a:t>Prima di esaminare nel dettaglio Yelp.com, il più popolare tra i siti di questo tipo, vediamo nell'elenco che segue le funzionalità che accomunano molti siti di recensioni.</a:t>
          </a:r>
          <a:endParaRPr lang="en-US"/>
        </a:p>
      </dgm:t>
    </dgm:pt>
    <dgm:pt modelId="{D069DCF9-A9C0-4557-981C-10CCFE55FC9E}" type="parTrans" cxnId="{53A13B69-D8B6-4983-82F3-B9B74F1C7DE1}">
      <dgm:prSet/>
      <dgm:spPr/>
      <dgm:t>
        <a:bodyPr/>
        <a:lstStyle/>
        <a:p>
          <a:endParaRPr lang="en-US"/>
        </a:p>
      </dgm:t>
    </dgm:pt>
    <dgm:pt modelId="{99D91433-5ED0-4C5E-A987-7C902E71C8A0}" type="sibTrans" cxnId="{53A13B69-D8B6-4983-82F3-B9B74F1C7DE1}">
      <dgm:prSet/>
      <dgm:spPr/>
      <dgm:t>
        <a:bodyPr/>
        <a:lstStyle/>
        <a:p>
          <a:endParaRPr lang="en-US"/>
        </a:p>
      </dgm:t>
    </dgm:pt>
    <dgm:pt modelId="{CE361D17-45DB-44BA-962D-8968075B13D9}">
      <dgm:prSet/>
      <dgm:spPr/>
      <dgm:t>
        <a:bodyPr/>
        <a:lstStyle/>
        <a:p>
          <a:r>
            <a:rPr lang="it-IT"/>
            <a:t>﻿﻿Top list: i siti di recensioni, in particolare quelli locali, includono spesso elenchi delle aziende principali in base a determinate categorie (o per quartieri).</a:t>
          </a:r>
          <a:endParaRPr lang="en-US"/>
        </a:p>
      </dgm:t>
    </dgm:pt>
    <dgm:pt modelId="{16A226FF-57C3-46FC-BE36-D5A7EE67E9F1}" type="parTrans" cxnId="{253CF44A-2DEB-4DCD-8D10-7DDDF3BEB9C5}">
      <dgm:prSet/>
      <dgm:spPr/>
      <dgm:t>
        <a:bodyPr/>
        <a:lstStyle/>
        <a:p>
          <a:endParaRPr lang="en-US"/>
        </a:p>
      </dgm:t>
    </dgm:pt>
    <dgm:pt modelId="{758547A1-31A8-4E48-88A1-242AC04AFF14}" type="sibTrans" cxnId="{253CF44A-2DEB-4DCD-8D10-7DDDF3BEB9C5}">
      <dgm:prSet/>
      <dgm:spPr/>
      <dgm:t>
        <a:bodyPr/>
        <a:lstStyle/>
        <a:p>
          <a:endParaRPr lang="en-US"/>
        </a:p>
      </dgm:t>
    </dgm:pt>
    <dgm:pt modelId="{BBB6717C-08AE-4F51-906E-D5AF96D007B3}" type="pres">
      <dgm:prSet presAssocID="{AA21B1DE-F05B-4E7B-96E2-02256E28A0E7}" presName="hierChild1" presStyleCnt="0">
        <dgm:presLayoutVars>
          <dgm:chPref val="1"/>
          <dgm:dir/>
          <dgm:animOne val="branch"/>
          <dgm:animLvl val="lvl"/>
          <dgm:resizeHandles/>
        </dgm:presLayoutVars>
      </dgm:prSet>
      <dgm:spPr/>
    </dgm:pt>
    <dgm:pt modelId="{D9DA8986-1D5A-4B70-AB03-61D259A3CC39}" type="pres">
      <dgm:prSet presAssocID="{5A8A88FA-4DC0-4BD1-8ADA-15AFD8EAAC1B}" presName="hierRoot1" presStyleCnt="0"/>
      <dgm:spPr/>
    </dgm:pt>
    <dgm:pt modelId="{950879AE-9B31-4561-A4D5-220B5A86FB78}" type="pres">
      <dgm:prSet presAssocID="{5A8A88FA-4DC0-4BD1-8ADA-15AFD8EAAC1B}" presName="composite" presStyleCnt="0"/>
      <dgm:spPr/>
    </dgm:pt>
    <dgm:pt modelId="{D41B8520-2694-458D-9087-43F0388F5081}" type="pres">
      <dgm:prSet presAssocID="{5A8A88FA-4DC0-4BD1-8ADA-15AFD8EAAC1B}" presName="background" presStyleLbl="node0" presStyleIdx="0" presStyleCnt="2"/>
      <dgm:spPr/>
    </dgm:pt>
    <dgm:pt modelId="{000BEA82-3C72-4A86-9603-C5B9AF59BF83}" type="pres">
      <dgm:prSet presAssocID="{5A8A88FA-4DC0-4BD1-8ADA-15AFD8EAAC1B}" presName="text" presStyleLbl="fgAcc0" presStyleIdx="0" presStyleCnt="2">
        <dgm:presLayoutVars>
          <dgm:chPref val="3"/>
        </dgm:presLayoutVars>
      </dgm:prSet>
      <dgm:spPr/>
    </dgm:pt>
    <dgm:pt modelId="{9580D06C-835B-4427-B1B4-4A54CF50AE2C}" type="pres">
      <dgm:prSet presAssocID="{5A8A88FA-4DC0-4BD1-8ADA-15AFD8EAAC1B}" presName="hierChild2" presStyleCnt="0"/>
      <dgm:spPr/>
    </dgm:pt>
    <dgm:pt modelId="{D846E63B-9EE5-4755-85CC-108E98A2F4EF}" type="pres">
      <dgm:prSet presAssocID="{CE361D17-45DB-44BA-962D-8968075B13D9}" presName="hierRoot1" presStyleCnt="0"/>
      <dgm:spPr/>
    </dgm:pt>
    <dgm:pt modelId="{F06E59DE-8A42-4EB1-B88C-3D026F16B697}" type="pres">
      <dgm:prSet presAssocID="{CE361D17-45DB-44BA-962D-8968075B13D9}" presName="composite" presStyleCnt="0"/>
      <dgm:spPr/>
    </dgm:pt>
    <dgm:pt modelId="{7282056C-2063-4618-AA97-281609A82ADD}" type="pres">
      <dgm:prSet presAssocID="{CE361D17-45DB-44BA-962D-8968075B13D9}" presName="background" presStyleLbl="node0" presStyleIdx="1" presStyleCnt="2"/>
      <dgm:spPr/>
    </dgm:pt>
    <dgm:pt modelId="{F84D221D-8DF7-4899-9DE2-139A09E80A8D}" type="pres">
      <dgm:prSet presAssocID="{CE361D17-45DB-44BA-962D-8968075B13D9}" presName="text" presStyleLbl="fgAcc0" presStyleIdx="1" presStyleCnt="2">
        <dgm:presLayoutVars>
          <dgm:chPref val="3"/>
        </dgm:presLayoutVars>
      </dgm:prSet>
      <dgm:spPr/>
    </dgm:pt>
    <dgm:pt modelId="{2928BAFF-0583-4D95-A0E7-5B3A5B84BB31}" type="pres">
      <dgm:prSet presAssocID="{CE361D17-45DB-44BA-962D-8968075B13D9}" presName="hierChild2" presStyleCnt="0"/>
      <dgm:spPr/>
    </dgm:pt>
  </dgm:ptLst>
  <dgm:cxnLst>
    <dgm:cxn modelId="{B827BD0A-86FB-4816-A20F-FC48AFF4F444}" type="presOf" srcId="{5A8A88FA-4DC0-4BD1-8ADA-15AFD8EAAC1B}" destId="{000BEA82-3C72-4A86-9603-C5B9AF59BF83}" srcOrd="0" destOrd="0" presId="urn:microsoft.com/office/officeart/2005/8/layout/hierarchy1"/>
    <dgm:cxn modelId="{97B2971D-F544-4D1D-8616-767ADC930CFD}" type="presOf" srcId="{AA21B1DE-F05B-4E7B-96E2-02256E28A0E7}" destId="{BBB6717C-08AE-4F51-906E-D5AF96D007B3}" srcOrd="0" destOrd="0" presId="urn:microsoft.com/office/officeart/2005/8/layout/hierarchy1"/>
    <dgm:cxn modelId="{53A13B69-D8B6-4983-82F3-B9B74F1C7DE1}" srcId="{AA21B1DE-F05B-4E7B-96E2-02256E28A0E7}" destId="{5A8A88FA-4DC0-4BD1-8ADA-15AFD8EAAC1B}" srcOrd="0" destOrd="0" parTransId="{D069DCF9-A9C0-4557-981C-10CCFE55FC9E}" sibTransId="{99D91433-5ED0-4C5E-A987-7C902E71C8A0}"/>
    <dgm:cxn modelId="{253CF44A-2DEB-4DCD-8D10-7DDDF3BEB9C5}" srcId="{AA21B1DE-F05B-4E7B-96E2-02256E28A0E7}" destId="{CE361D17-45DB-44BA-962D-8968075B13D9}" srcOrd="1" destOrd="0" parTransId="{16A226FF-57C3-46FC-BE36-D5A7EE67E9F1}" sibTransId="{758547A1-31A8-4E48-88A1-242AC04AFF14}"/>
    <dgm:cxn modelId="{278ED8E6-D308-47AD-AA03-A873119063DC}" type="presOf" srcId="{CE361D17-45DB-44BA-962D-8968075B13D9}" destId="{F84D221D-8DF7-4899-9DE2-139A09E80A8D}" srcOrd="0" destOrd="0" presId="urn:microsoft.com/office/officeart/2005/8/layout/hierarchy1"/>
    <dgm:cxn modelId="{08B53163-1330-4CE9-BF15-6F8780DD1429}" type="presParOf" srcId="{BBB6717C-08AE-4F51-906E-D5AF96D007B3}" destId="{D9DA8986-1D5A-4B70-AB03-61D259A3CC39}" srcOrd="0" destOrd="0" presId="urn:microsoft.com/office/officeart/2005/8/layout/hierarchy1"/>
    <dgm:cxn modelId="{AF15A9D3-8627-4B15-8FCC-2FF6E49853ED}" type="presParOf" srcId="{D9DA8986-1D5A-4B70-AB03-61D259A3CC39}" destId="{950879AE-9B31-4561-A4D5-220B5A86FB78}" srcOrd="0" destOrd="0" presId="urn:microsoft.com/office/officeart/2005/8/layout/hierarchy1"/>
    <dgm:cxn modelId="{AE57B2DE-FC18-4F7B-A1C7-0F55A61CC12C}" type="presParOf" srcId="{950879AE-9B31-4561-A4D5-220B5A86FB78}" destId="{D41B8520-2694-458D-9087-43F0388F5081}" srcOrd="0" destOrd="0" presId="urn:microsoft.com/office/officeart/2005/8/layout/hierarchy1"/>
    <dgm:cxn modelId="{4AB316E7-76DD-40C6-B10C-8A6D47E9D499}" type="presParOf" srcId="{950879AE-9B31-4561-A4D5-220B5A86FB78}" destId="{000BEA82-3C72-4A86-9603-C5B9AF59BF83}" srcOrd="1" destOrd="0" presId="urn:microsoft.com/office/officeart/2005/8/layout/hierarchy1"/>
    <dgm:cxn modelId="{B8772EB9-F289-477F-8361-C17CB8C89339}" type="presParOf" srcId="{D9DA8986-1D5A-4B70-AB03-61D259A3CC39}" destId="{9580D06C-835B-4427-B1B4-4A54CF50AE2C}" srcOrd="1" destOrd="0" presId="urn:microsoft.com/office/officeart/2005/8/layout/hierarchy1"/>
    <dgm:cxn modelId="{06BD0CF0-F1E7-4B07-94E2-DC348A5F99BF}" type="presParOf" srcId="{BBB6717C-08AE-4F51-906E-D5AF96D007B3}" destId="{D846E63B-9EE5-4755-85CC-108E98A2F4EF}" srcOrd="1" destOrd="0" presId="urn:microsoft.com/office/officeart/2005/8/layout/hierarchy1"/>
    <dgm:cxn modelId="{E5105889-F468-4FA5-AB68-89B5B25C3202}" type="presParOf" srcId="{D846E63B-9EE5-4755-85CC-108E98A2F4EF}" destId="{F06E59DE-8A42-4EB1-B88C-3D026F16B697}" srcOrd="0" destOrd="0" presId="urn:microsoft.com/office/officeart/2005/8/layout/hierarchy1"/>
    <dgm:cxn modelId="{3C29F8FF-2B71-47CB-B92B-53FAF7558827}" type="presParOf" srcId="{F06E59DE-8A42-4EB1-B88C-3D026F16B697}" destId="{7282056C-2063-4618-AA97-281609A82ADD}" srcOrd="0" destOrd="0" presId="urn:microsoft.com/office/officeart/2005/8/layout/hierarchy1"/>
    <dgm:cxn modelId="{3DFCAB0B-5748-461B-A4AC-8D5F0A10C015}" type="presParOf" srcId="{F06E59DE-8A42-4EB1-B88C-3D026F16B697}" destId="{F84D221D-8DF7-4899-9DE2-139A09E80A8D}" srcOrd="1" destOrd="0" presId="urn:microsoft.com/office/officeart/2005/8/layout/hierarchy1"/>
    <dgm:cxn modelId="{7075E1C5-4F0C-4B25-9A49-97083DB1214B}" type="presParOf" srcId="{D846E63B-9EE5-4755-85CC-108E98A2F4EF}" destId="{2928BAFF-0583-4D95-A0E7-5B3A5B84B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3974FE-1DB9-46CE-A7F8-6ADC18DDB48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35224D2-240C-4489-86CE-7E0A5F9B05AA}">
      <dgm:prSet/>
      <dgm:spPr/>
      <dgm:t>
        <a:bodyPr/>
        <a:lstStyle/>
        <a:p>
          <a:r>
            <a:rPr lang="it-IT"/>
            <a:t>Di seguito viene descritto il processo base relativo all'utilizzo di Yelp. Se compreso e assimilato, può trasformare la piattaforma in una risorsa fruttuosa per la vostra attività.</a:t>
          </a:r>
          <a:endParaRPr lang="en-US"/>
        </a:p>
      </dgm:t>
    </dgm:pt>
    <dgm:pt modelId="{1AF6D7B0-E4D5-4AAA-A160-F2B6CE0C926A}" type="parTrans" cxnId="{C75282C8-218F-4A76-A2F3-E09ABC09D8A5}">
      <dgm:prSet/>
      <dgm:spPr/>
      <dgm:t>
        <a:bodyPr/>
        <a:lstStyle/>
        <a:p>
          <a:endParaRPr lang="en-US"/>
        </a:p>
      </dgm:t>
    </dgm:pt>
    <dgm:pt modelId="{49BAB2E3-16F6-4683-9C64-7F230C675AC4}" type="sibTrans" cxnId="{C75282C8-218F-4A76-A2F3-E09ABC09D8A5}">
      <dgm:prSet/>
      <dgm:spPr/>
      <dgm:t>
        <a:bodyPr/>
        <a:lstStyle/>
        <a:p>
          <a:endParaRPr lang="en-US"/>
        </a:p>
      </dgm:t>
    </dgm:pt>
    <dgm:pt modelId="{8E19D474-33F6-4FB1-A8C2-AFC43ABFF7C6}">
      <dgm:prSet/>
      <dgm:spPr/>
      <dgm:t>
        <a:bodyPr/>
        <a:lstStyle/>
        <a:p>
          <a:r>
            <a:rPr lang="it-IT"/>
            <a:t>• Richiedete una pagina business su Yelp: la prima fase consiste nel richiedere una pagina commerciale su Yelp.</a:t>
          </a:r>
          <a:endParaRPr lang="en-US"/>
        </a:p>
      </dgm:t>
    </dgm:pt>
    <dgm:pt modelId="{4DBA62EE-D743-412B-ACDA-6BAA46E93DF1}" type="parTrans" cxnId="{0FFE1393-6C89-4B23-902E-34757172F70E}">
      <dgm:prSet/>
      <dgm:spPr/>
      <dgm:t>
        <a:bodyPr/>
        <a:lstStyle/>
        <a:p>
          <a:endParaRPr lang="en-US"/>
        </a:p>
      </dgm:t>
    </dgm:pt>
    <dgm:pt modelId="{F626CA69-8BC1-4DD3-A34C-8D722B6FD25B}" type="sibTrans" cxnId="{0FFE1393-6C89-4B23-902E-34757172F70E}">
      <dgm:prSet/>
      <dgm:spPr/>
      <dgm:t>
        <a:bodyPr/>
        <a:lstStyle/>
        <a:p>
          <a:endParaRPr lang="en-US"/>
        </a:p>
      </dgm:t>
    </dgm:pt>
    <dgm:pt modelId="{F87E3190-9AE1-4DB2-8849-0027F02BB2DC}" type="pres">
      <dgm:prSet presAssocID="{3E3974FE-1DB9-46CE-A7F8-6ADC18DDB48D}" presName="vert0" presStyleCnt="0">
        <dgm:presLayoutVars>
          <dgm:dir/>
          <dgm:animOne val="branch"/>
          <dgm:animLvl val="lvl"/>
        </dgm:presLayoutVars>
      </dgm:prSet>
      <dgm:spPr/>
    </dgm:pt>
    <dgm:pt modelId="{8D4A6F1B-3973-4C7E-88AA-9D01BF5980D1}" type="pres">
      <dgm:prSet presAssocID="{935224D2-240C-4489-86CE-7E0A5F9B05AA}" presName="thickLine" presStyleLbl="alignNode1" presStyleIdx="0" presStyleCnt="2"/>
      <dgm:spPr/>
    </dgm:pt>
    <dgm:pt modelId="{5CE77A57-A825-43B2-ACFB-CBE4506F840A}" type="pres">
      <dgm:prSet presAssocID="{935224D2-240C-4489-86CE-7E0A5F9B05AA}" presName="horz1" presStyleCnt="0"/>
      <dgm:spPr/>
    </dgm:pt>
    <dgm:pt modelId="{3DC20873-836D-4967-8F6C-FE8DA01862B1}" type="pres">
      <dgm:prSet presAssocID="{935224D2-240C-4489-86CE-7E0A5F9B05AA}" presName="tx1" presStyleLbl="revTx" presStyleIdx="0" presStyleCnt="2"/>
      <dgm:spPr/>
    </dgm:pt>
    <dgm:pt modelId="{98ECC1DE-EB5B-4E8F-9842-2FB8C9E34441}" type="pres">
      <dgm:prSet presAssocID="{935224D2-240C-4489-86CE-7E0A5F9B05AA}" presName="vert1" presStyleCnt="0"/>
      <dgm:spPr/>
    </dgm:pt>
    <dgm:pt modelId="{DDA8DCBE-03F3-4BBB-A04A-446CFB39BF45}" type="pres">
      <dgm:prSet presAssocID="{8E19D474-33F6-4FB1-A8C2-AFC43ABFF7C6}" presName="thickLine" presStyleLbl="alignNode1" presStyleIdx="1" presStyleCnt="2"/>
      <dgm:spPr/>
    </dgm:pt>
    <dgm:pt modelId="{FF24CD53-0EF3-49B2-B4B8-E95D36D9DD70}" type="pres">
      <dgm:prSet presAssocID="{8E19D474-33F6-4FB1-A8C2-AFC43ABFF7C6}" presName="horz1" presStyleCnt="0"/>
      <dgm:spPr/>
    </dgm:pt>
    <dgm:pt modelId="{E09D692E-29B1-4AB9-97F2-A02FCE3AC790}" type="pres">
      <dgm:prSet presAssocID="{8E19D474-33F6-4FB1-A8C2-AFC43ABFF7C6}" presName="tx1" presStyleLbl="revTx" presStyleIdx="1" presStyleCnt="2"/>
      <dgm:spPr/>
    </dgm:pt>
    <dgm:pt modelId="{48A8C26A-8BFC-4000-9190-604851512659}" type="pres">
      <dgm:prSet presAssocID="{8E19D474-33F6-4FB1-A8C2-AFC43ABFF7C6}" presName="vert1" presStyleCnt="0"/>
      <dgm:spPr/>
    </dgm:pt>
  </dgm:ptLst>
  <dgm:cxnLst>
    <dgm:cxn modelId="{D8E83683-CEBD-4FA4-A9B4-D9D36BA04DB3}" type="presOf" srcId="{3E3974FE-1DB9-46CE-A7F8-6ADC18DDB48D}" destId="{F87E3190-9AE1-4DB2-8849-0027F02BB2DC}" srcOrd="0" destOrd="0" presId="urn:microsoft.com/office/officeart/2008/layout/LinedList"/>
    <dgm:cxn modelId="{8857BB8F-A1B0-45F6-A966-9134A78BE9FB}" type="presOf" srcId="{8E19D474-33F6-4FB1-A8C2-AFC43ABFF7C6}" destId="{E09D692E-29B1-4AB9-97F2-A02FCE3AC790}" srcOrd="0" destOrd="0" presId="urn:microsoft.com/office/officeart/2008/layout/LinedList"/>
    <dgm:cxn modelId="{0FFE1393-6C89-4B23-902E-34757172F70E}" srcId="{3E3974FE-1DB9-46CE-A7F8-6ADC18DDB48D}" destId="{8E19D474-33F6-4FB1-A8C2-AFC43ABFF7C6}" srcOrd="1" destOrd="0" parTransId="{4DBA62EE-D743-412B-ACDA-6BAA46E93DF1}" sibTransId="{F626CA69-8BC1-4DD3-A34C-8D722B6FD25B}"/>
    <dgm:cxn modelId="{C75282C8-218F-4A76-A2F3-E09ABC09D8A5}" srcId="{3E3974FE-1DB9-46CE-A7F8-6ADC18DDB48D}" destId="{935224D2-240C-4489-86CE-7E0A5F9B05AA}" srcOrd="0" destOrd="0" parTransId="{1AF6D7B0-E4D5-4AAA-A160-F2B6CE0C926A}" sibTransId="{49BAB2E3-16F6-4683-9C64-7F230C675AC4}"/>
    <dgm:cxn modelId="{B9317CD8-1511-4EFD-8FA6-7E4104F3D253}" type="presOf" srcId="{935224D2-240C-4489-86CE-7E0A5F9B05AA}" destId="{3DC20873-836D-4967-8F6C-FE8DA01862B1}" srcOrd="0" destOrd="0" presId="urn:microsoft.com/office/officeart/2008/layout/LinedList"/>
    <dgm:cxn modelId="{6F83A4D5-6234-49A1-9702-C9E6FAF44E86}" type="presParOf" srcId="{F87E3190-9AE1-4DB2-8849-0027F02BB2DC}" destId="{8D4A6F1B-3973-4C7E-88AA-9D01BF5980D1}" srcOrd="0" destOrd="0" presId="urn:microsoft.com/office/officeart/2008/layout/LinedList"/>
    <dgm:cxn modelId="{D0B60DC4-3876-45D0-9CCD-DF2135A6C481}" type="presParOf" srcId="{F87E3190-9AE1-4DB2-8849-0027F02BB2DC}" destId="{5CE77A57-A825-43B2-ACFB-CBE4506F840A}" srcOrd="1" destOrd="0" presId="urn:microsoft.com/office/officeart/2008/layout/LinedList"/>
    <dgm:cxn modelId="{9179D06A-3E03-4566-906A-5E46B839B48C}" type="presParOf" srcId="{5CE77A57-A825-43B2-ACFB-CBE4506F840A}" destId="{3DC20873-836D-4967-8F6C-FE8DA01862B1}" srcOrd="0" destOrd="0" presId="urn:microsoft.com/office/officeart/2008/layout/LinedList"/>
    <dgm:cxn modelId="{B6256191-6EB8-45F3-A789-38FB34794A69}" type="presParOf" srcId="{5CE77A57-A825-43B2-ACFB-CBE4506F840A}" destId="{98ECC1DE-EB5B-4E8F-9842-2FB8C9E34441}" srcOrd="1" destOrd="0" presId="urn:microsoft.com/office/officeart/2008/layout/LinedList"/>
    <dgm:cxn modelId="{BD6BD985-9898-4530-9D38-42A3B6435FDF}" type="presParOf" srcId="{F87E3190-9AE1-4DB2-8849-0027F02BB2DC}" destId="{DDA8DCBE-03F3-4BBB-A04A-446CFB39BF45}" srcOrd="2" destOrd="0" presId="urn:microsoft.com/office/officeart/2008/layout/LinedList"/>
    <dgm:cxn modelId="{4945C39E-FADF-42E9-8BAB-BFEFA98A6909}" type="presParOf" srcId="{F87E3190-9AE1-4DB2-8849-0027F02BB2DC}" destId="{FF24CD53-0EF3-49B2-B4B8-E95D36D9DD70}" srcOrd="3" destOrd="0" presId="urn:microsoft.com/office/officeart/2008/layout/LinedList"/>
    <dgm:cxn modelId="{F21F4519-F4B1-440E-B052-ED3877BE8F21}" type="presParOf" srcId="{FF24CD53-0EF3-49B2-B4B8-E95D36D9DD70}" destId="{E09D692E-29B1-4AB9-97F2-A02FCE3AC790}" srcOrd="0" destOrd="0" presId="urn:microsoft.com/office/officeart/2008/layout/LinedList"/>
    <dgm:cxn modelId="{E76C7F2E-70CA-4F4D-84FC-09F5E1520D5C}" type="presParOf" srcId="{FF24CD53-0EF3-49B2-B4B8-E95D36D9DD70}" destId="{48A8C26A-8BFC-4000-9190-6048515126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AA6147-F914-4C23-AA23-D96E53B198D9}"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97EDA73D-2325-4592-BD6B-065FB31A3DE8}">
      <dgm:prSet/>
      <dgm:spPr/>
      <dgm:t>
        <a:bodyPr/>
        <a:lstStyle/>
        <a:p>
          <a:r>
            <a:rPr lang="it-IT"/>
            <a:t>Controllate le informazioni sulla vostra attività: accertatevi che le informazioni sull'azienda siano complete e comprendano il nome dell'attività, l'indirizzo, il numero di telefono e gli orari di apertura.</a:t>
          </a:r>
          <a:endParaRPr lang="en-US"/>
        </a:p>
      </dgm:t>
    </dgm:pt>
    <dgm:pt modelId="{9037486A-1F04-40D8-BD1C-BD39810A5F1D}" type="parTrans" cxnId="{60BBA9F2-827D-480F-9C25-4DFB96191C67}">
      <dgm:prSet/>
      <dgm:spPr/>
      <dgm:t>
        <a:bodyPr/>
        <a:lstStyle/>
        <a:p>
          <a:endParaRPr lang="en-US"/>
        </a:p>
      </dgm:t>
    </dgm:pt>
    <dgm:pt modelId="{74AEABF3-0389-4CC1-9102-2CBF75115C2F}" type="sibTrans" cxnId="{60BBA9F2-827D-480F-9C25-4DFB96191C67}">
      <dgm:prSet/>
      <dgm:spPr/>
      <dgm:t>
        <a:bodyPr/>
        <a:lstStyle/>
        <a:p>
          <a:endParaRPr lang="en-US"/>
        </a:p>
      </dgm:t>
    </dgm:pt>
    <dgm:pt modelId="{06444FE4-4EC8-48A3-962D-1F770D93DA6C}">
      <dgm:prSet/>
      <dgm:spPr/>
      <dgm:t>
        <a:bodyPr/>
        <a:lstStyle/>
        <a:p>
          <a:r>
            <a:rPr lang="it-IT"/>
            <a:t>Leggete le recensioni dei clienti e rispondete: leggere le recensioni vi aiuterà a capire meglio cosa i clienti pensano della vostra azienda e dei vostri prodotti e servizi. Più recensioni positive riceverete, più salirete nella classifica di Yelp.</a:t>
          </a:r>
          <a:endParaRPr lang="en-US"/>
        </a:p>
      </dgm:t>
    </dgm:pt>
    <dgm:pt modelId="{3EB5CFD8-2139-4F7E-BC22-C6DBA3F9C25F}" type="parTrans" cxnId="{2E07BF2E-D11A-4BB0-81E5-D425E3BDECB2}">
      <dgm:prSet/>
      <dgm:spPr/>
      <dgm:t>
        <a:bodyPr/>
        <a:lstStyle/>
        <a:p>
          <a:endParaRPr lang="en-US"/>
        </a:p>
      </dgm:t>
    </dgm:pt>
    <dgm:pt modelId="{C3AF15D6-7126-49C5-905A-E582DB537921}" type="sibTrans" cxnId="{2E07BF2E-D11A-4BB0-81E5-D425E3BDECB2}">
      <dgm:prSet/>
      <dgm:spPr/>
      <dgm:t>
        <a:bodyPr/>
        <a:lstStyle/>
        <a:p>
          <a:endParaRPr lang="en-US"/>
        </a:p>
      </dgm:t>
    </dgm:pt>
    <dgm:pt modelId="{FC459A06-9509-42A1-A132-A22E3A48A3BA}" type="pres">
      <dgm:prSet presAssocID="{88AA6147-F914-4C23-AA23-D96E53B198D9}" presName="diagram" presStyleCnt="0">
        <dgm:presLayoutVars>
          <dgm:dir/>
          <dgm:resizeHandles val="exact"/>
        </dgm:presLayoutVars>
      </dgm:prSet>
      <dgm:spPr/>
    </dgm:pt>
    <dgm:pt modelId="{D24BDCEB-8A72-4E42-9610-98905E5F3B5A}" type="pres">
      <dgm:prSet presAssocID="{97EDA73D-2325-4592-BD6B-065FB31A3DE8}" presName="node" presStyleLbl="node1" presStyleIdx="0" presStyleCnt="2">
        <dgm:presLayoutVars>
          <dgm:bulletEnabled val="1"/>
        </dgm:presLayoutVars>
      </dgm:prSet>
      <dgm:spPr/>
    </dgm:pt>
    <dgm:pt modelId="{66A8FC60-6886-4209-B0FE-934B5002F408}" type="pres">
      <dgm:prSet presAssocID="{74AEABF3-0389-4CC1-9102-2CBF75115C2F}" presName="sibTrans" presStyleLbl="sibTrans2D1" presStyleIdx="0" presStyleCnt="1"/>
      <dgm:spPr/>
    </dgm:pt>
    <dgm:pt modelId="{07A1EC44-C1D4-4577-A3D3-8A612ECB6BFE}" type="pres">
      <dgm:prSet presAssocID="{74AEABF3-0389-4CC1-9102-2CBF75115C2F}" presName="connectorText" presStyleLbl="sibTrans2D1" presStyleIdx="0" presStyleCnt="1"/>
      <dgm:spPr/>
    </dgm:pt>
    <dgm:pt modelId="{6722A120-ADA1-4E6E-A32D-D9E952D22E86}" type="pres">
      <dgm:prSet presAssocID="{06444FE4-4EC8-48A3-962D-1F770D93DA6C}" presName="node" presStyleLbl="node1" presStyleIdx="1" presStyleCnt="2">
        <dgm:presLayoutVars>
          <dgm:bulletEnabled val="1"/>
        </dgm:presLayoutVars>
      </dgm:prSet>
      <dgm:spPr/>
    </dgm:pt>
  </dgm:ptLst>
  <dgm:cxnLst>
    <dgm:cxn modelId="{DF7A5905-292F-4505-889F-9EB038F0B48A}" type="presOf" srcId="{06444FE4-4EC8-48A3-962D-1F770D93DA6C}" destId="{6722A120-ADA1-4E6E-A32D-D9E952D22E86}" srcOrd="0" destOrd="0" presId="urn:microsoft.com/office/officeart/2005/8/layout/process5"/>
    <dgm:cxn modelId="{2E07BF2E-D11A-4BB0-81E5-D425E3BDECB2}" srcId="{88AA6147-F914-4C23-AA23-D96E53B198D9}" destId="{06444FE4-4EC8-48A3-962D-1F770D93DA6C}" srcOrd="1" destOrd="0" parTransId="{3EB5CFD8-2139-4F7E-BC22-C6DBA3F9C25F}" sibTransId="{C3AF15D6-7126-49C5-905A-E582DB537921}"/>
    <dgm:cxn modelId="{E78DAB64-3607-417A-8F75-7886B25FDE66}" type="presOf" srcId="{97EDA73D-2325-4592-BD6B-065FB31A3DE8}" destId="{D24BDCEB-8A72-4E42-9610-98905E5F3B5A}" srcOrd="0" destOrd="0" presId="urn:microsoft.com/office/officeart/2005/8/layout/process5"/>
    <dgm:cxn modelId="{10B76872-903B-4633-BE99-CE42A5329046}" type="presOf" srcId="{74AEABF3-0389-4CC1-9102-2CBF75115C2F}" destId="{66A8FC60-6886-4209-B0FE-934B5002F408}" srcOrd="0" destOrd="0" presId="urn:microsoft.com/office/officeart/2005/8/layout/process5"/>
    <dgm:cxn modelId="{9E9454A3-B8F1-44FF-BA53-70C9E5BCB695}" type="presOf" srcId="{88AA6147-F914-4C23-AA23-D96E53B198D9}" destId="{FC459A06-9509-42A1-A132-A22E3A48A3BA}" srcOrd="0" destOrd="0" presId="urn:microsoft.com/office/officeart/2005/8/layout/process5"/>
    <dgm:cxn modelId="{B4A01CDA-0224-4508-9E21-B894174BFDD6}" type="presOf" srcId="{74AEABF3-0389-4CC1-9102-2CBF75115C2F}" destId="{07A1EC44-C1D4-4577-A3D3-8A612ECB6BFE}" srcOrd="1" destOrd="0" presId="urn:microsoft.com/office/officeart/2005/8/layout/process5"/>
    <dgm:cxn modelId="{60BBA9F2-827D-480F-9C25-4DFB96191C67}" srcId="{88AA6147-F914-4C23-AA23-D96E53B198D9}" destId="{97EDA73D-2325-4592-BD6B-065FB31A3DE8}" srcOrd="0" destOrd="0" parTransId="{9037486A-1F04-40D8-BD1C-BD39810A5F1D}" sibTransId="{74AEABF3-0389-4CC1-9102-2CBF75115C2F}"/>
    <dgm:cxn modelId="{E2F444CE-2470-4DF8-A385-3024434D65BE}" type="presParOf" srcId="{FC459A06-9509-42A1-A132-A22E3A48A3BA}" destId="{D24BDCEB-8A72-4E42-9610-98905E5F3B5A}" srcOrd="0" destOrd="0" presId="urn:microsoft.com/office/officeart/2005/8/layout/process5"/>
    <dgm:cxn modelId="{448AF519-8004-43E9-A894-D92E2AB82419}" type="presParOf" srcId="{FC459A06-9509-42A1-A132-A22E3A48A3BA}" destId="{66A8FC60-6886-4209-B0FE-934B5002F408}" srcOrd="1" destOrd="0" presId="urn:microsoft.com/office/officeart/2005/8/layout/process5"/>
    <dgm:cxn modelId="{F501EC33-93ED-43A2-B398-F3A36AFB2BE6}" type="presParOf" srcId="{66A8FC60-6886-4209-B0FE-934B5002F408}" destId="{07A1EC44-C1D4-4577-A3D3-8A612ECB6BFE}" srcOrd="0" destOrd="0" presId="urn:microsoft.com/office/officeart/2005/8/layout/process5"/>
    <dgm:cxn modelId="{91AB8BED-A92A-4905-BDE8-C87DEB3BD74A}" type="presParOf" srcId="{FC459A06-9509-42A1-A132-A22E3A48A3BA}" destId="{6722A120-ADA1-4E6E-A32D-D9E952D22E86}"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C90AAB-6115-46F6-9372-E8D4C3E9513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FB235DAC-4A50-4D97-83E7-0F1520F84A4B}">
      <dgm:prSet/>
      <dgm:spPr/>
      <dgm:t>
        <a:bodyPr/>
        <a:lstStyle/>
        <a:p>
          <a:r>
            <a:rPr lang="it-IT"/>
            <a:t>Pubblicate foto sulla vostra pagina aziendale: le foto sono utili per mostrare la vostra attività ai potenziali clienti e a stimolare visivamente l'interesse per la vostra pagina.</a:t>
          </a:r>
          <a:endParaRPr lang="en-US"/>
        </a:p>
      </dgm:t>
    </dgm:pt>
    <dgm:pt modelId="{8DB3A625-D30C-498F-BDF6-52DFF0C106A0}" type="parTrans" cxnId="{A5088BFA-14E4-43FE-BF06-D68F3415684A}">
      <dgm:prSet/>
      <dgm:spPr/>
      <dgm:t>
        <a:bodyPr/>
        <a:lstStyle/>
        <a:p>
          <a:endParaRPr lang="en-US"/>
        </a:p>
      </dgm:t>
    </dgm:pt>
    <dgm:pt modelId="{8F126945-EADF-489E-B26B-9FB58BC03C4D}" type="sibTrans" cxnId="{A5088BFA-14E4-43FE-BF06-D68F3415684A}">
      <dgm:prSet/>
      <dgm:spPr/>
      <dgm:t>
        <a:bodyPr/>
        <a:lstStyle/>
        <a:p>
          <a:endParaRPr lang="en-US"/>
        </a:p>
      </dgm:t>
    </dgm:pt>
    <dgm:pt modelId="{0B175381-897E-4AED-9B4C-54AB8ED11052}">
      <dgm:prSet/>
      <dgm:spPr/>
      <dgm:t>
        <a:bodyPr/>
        <a:lstStyle/>
        <a:p>
          <a:r>
            <a:rPr lang="it-IT"/>
            <a:t>Fate offerte speciali: incentivate i potenziali clienti a visitare la vostra azienda con offerte esclusive e coupon regalo sulla vostra pagina aziendale.</a:t>
          </a:r>
          <a:endParaRPr lang="en-US"/>
        </a:p>
      </dgm:t>
    </dgm:pt>
    <dgm:pt modelId="{9C05C65E-89FF-409D-AC28-6519A79D8BD5}" type="parTrans" cxnId="{060F9091-CAFD-4353-82C0-4B6D687C2AB0}">
      <dgm:prSet/>
      <dgm:spPr/>
      <dgm:t>
        <a:bodyPr/>
        <a:lstStyle/>
        <a:p>
          <a:endParaRPr lang="en-US"/>
        </a:p>
      </dgm:t>
    </dgm:pt>
    <dgm:pt modelId="{3A78670F-E501-4273-B374-0F1B532D516E}" type="sibTrans" cxnId="{060F9091-CAFD-4353-82C0-4B6D687C2AB0}">
      <dgm:prSet/>
      <dgm:spPr/>
      <dgm:t>
        <a:bodyPr/>
        <a:lstStyle/>
        <a:p>
          <a:endParaRPr lang="en-US"/>
        </a:p>
      </dgm:t>
    </dgm:pt>
    <dgm:pt modelId="{EE57E086-3796-4612-A9A1-47BB8E1D8C58}" type="pres">
      <dgm:prSet presAssocID="{92C90AAB-6115-46F6-9372-E8D4C3E95132}" presName="hierChild1" presStyleCnt="0">
        <dgm:presLayoutVars>
          <dgm:chPref val="1"/>
          <dgm:dir/>
          <dgm:animOne val="branch"/>
          <dgm:animLvl val="lvl"/>
          <dgm:resizeHandles/>
        </dgm:presLayoutVars>
      </dgm:prSet>
      <dgm:spPr/>
    </dgm:pt>
    <dgm:pt modelId="{1FE3779C-6F05-4FE6-9708-9F9F513ACFFC}" type="pres">
      <dgm:prSet presAssocID="{FB235DAC-4A50-4D97-83E7-0F1520F84A4B}" presName="hierRoot1" presStyleCnt="0"/>
      <dgm:spPr/>
    </dgm:pt>
    <dgm:pt modelId="{CE2B3DC6-1897-4565-9842-651B0DD7349E}" type="pres">
      <dgm:prSet presAssocID="{FB235DAC-4A50-4D97-83E7-0F1520F84A4B}" presName="composite" presStyleCnt="0"/>
      <dgm:spPr/>
    </dgm:pt>
    <dgm:pt modelId="{877786DA-5A82-4904-A355-24645640688D}" type="pres">
      <dgm:prSet presAssocID="{FB235DAC-4A50-4D97-83E7-0F1520F84A4B}" presName="background" presStyleLbl="node0" presStyleIdx="0" presStyleCnt="2"/>
      <dgm:spPr/>
    </dgm:pt>
    <dgm:pt modelId="{3E3F1091-9C3D-44E3-9544-C7273FE2442A}" type="pres">
      <dgm:prSet presAssocID="{FB235DAC-4A50-4D97-83E7-0F1520F84A4B}" presName="text" presStyleLbl="fgAcc0" presStyleIdx="0" presStyleCnt="2">
        <dgm:presLayoutVars>
          <dgm:chPref val="3"/>
        </dgm:presLayoutVars>
      </dgm:prSet>
      <dgm:spPr/>
    </dgm:pt>
    <dgm:pt modelId="{4FC5093C-8C51-417D-87A9-4B9DD892164A}" type="pres">
      <dgm:prSet presAssocID="{FB235DAC-4A50-4D97-83E7-0F1520F84A4B}" presName="hierChild2" presStyleCnt="0"/>
      <dgm:spPr/>
    </dgm:pt>
    <dgm:pt modelId="{D506C5D9-90DB-43D8-8632-79590D62D419}" type="pres">
      <dgm:prSet presAssocID="{0B175381-897E-4AED-9B4C-54AB8ED11052}" presName="hierRoot1" presStyleCnt="0"/>
      <dgm:spPr/>
    </dgm:pt>
    <dgm:pt modelId="{695D8963-F26D-4703-BCCE-57BA324BC6A8}" type="pres">
      <dgm:prSet presAssocID="{0B175381-897E-4AED-9B4C-54AB8ED11052}" presName="composite" presStyleCnt="0"/>
      <dgm:spPr/>
    </dgm:pt>
    <dgm:pt modelId="{F3619E18-5010-41DB-8152-3C84EE31401C}" type="pres">
      <dgm:prSet presAssocID="{0B175381-897E-4AED-9B4C-54AB8ED11052}" presName="background" presStyleLbl="node0" presStyleIdx="1" presStyleCnt="2"/>
      <dgm:spPr/>
    </dgm:pt>
    <dgm:pt modelId="{2835CDED-DF6D-4AAF-B8E1-370F9292034E}" type="pres">
      <dgm:prSet presAssocID="{0B175381-897E-4AED-9B4C-54AB8ED11052}" presName="text" presStyleLbl="fgAcc0" presStyleIdx="1" presStyleCnt="2">
        <dgm:presLayoutVars>
          <dgm:chPref val="3"/>
        </dgm:presLayoutVars>
      </dgm:prSet>
      <dgm:spPr/>
    </dgm:pt>
    <dgm:pt modelId="{E09C7B58-47FC-4D37-9488-333AD45F2B4B}" type="pres">
      <dgm:prSet presAssocID="{0B175381-897E-4AED-9B4C-54AB8ED11052}" presName="hierChild2" presStyleCnt="0"/>
      <dgm:spPr/>
    </dgm:pt>
  </dgm:ptLst>
  <dgm:cxnLst>
    <dgm:cxn modelId="{78605D7B-61B0-4ABC-B48B-904E63137544}" type="presOf" srcId="{0B175381-897E-4AED-9B4C-54AB8ED11052}" destId="{2835CDED-DF6D-4AAF-B8E1-370F9292034E}" srcOrd="0" destOrd="0" presId="urn:microsoft.com/office/officeart/2005/8/layout/hierarchy1"/>
    <dgm:cxn modelId="{060F9091-CAFD-4353-82C0-4B6D687C2AB0}" srcId="{92C90AAB-6115-46F6-9372-E8D4C3E95132}" destId="{0B175381-897E-4AED-9B4C-54AB8ED11052}" srcOrd="1" destOrd="0" parTransId="{9C05C65E-89FF-409D-AC28-6519A79D8BD5}" sibTransId="{3A78670F-E501-4273-B374-0F1B532D516E}"/>
    <dgm:cxn modelId="{EA60D6B7-AB13-42F3-8DF2-0A4D291E50EA}" type="presOf" srcId="{92C90AAB-6115-46F6-9372-E8D4C3E95132}" destId="{EE57E086-3796-4612-A9A1-47BB8E1D8C58}" srcOrd="0" destOrd="0" presId="urn:microsoft.com/office/officeart/2005/8/layout/hierarchy1"/>
    <dgm:cxn modelId="{D6790BD1-4E51-4899-8A49-B7015FD8B585}" type="presOf" srcId="{FB235DAC-4A50-4D97-83E7-0F1520F84A4B}" destId="{3E3F1091-9C3D-44E3-9544-C7273FE2442A}" srcOrd="0" destOrd="0" presId="urn:microsoft.com/office/officeart/2005/8/layout/hierarchy1"/>
    <dgm:cxn modelId="{A5088BFA-14E4-43FE-BF06-D68F3415684A}" srcId="{92C90AAB-6115-46F6-9372-E8D4C3E95132}" destId="{FB235DAC-4A50-4D97-83E7-0F1520F84A4B}" srcOrd="0" destOrd="0" parTransId="{8DB3A625-D30C-498F-BDF6-52DFF0C106A0}" sibTransId="{8F126945-EADF-489E-B26B-9FB58BC03C4D}"/>
    <dgm:cxn modelId="{E7912D38-6EF4-432D-9FB0-A919B4610F86}" type="presParOf" srcId="{EE57E086-3796-4612-A9A1-47BB8E1D8C58}" destId="{1FE3779C-6F05-4FE6-9708-9F9F513ACFFC}" srcOrd="0" destOrd="0" presId="urn:microsoft.com/office/officeart/2005/8/layout/hierarchy1"/>
    <dgm:cxn modelId="{41B03CD0-45C3-45DF-99E8-E0162C453868}" type="presParOf" srcId="{1FE3779C-6F05-4FE6-9708-9F9F513ACFFC}" destId="{CE2B3DC6-1897-4565-9842-651B0DD7349E}" srcOrd="0" destOrd="0" presId="urn:microsoft.com/office/officeart/2005/8/layout/hierarchy1"/>
    <dgm:cxn modelId="{BD3EEA76-9017-4BB1-99D6-547E67ADEEF1}" type="presParOf" srcId="{CE2B3DC6-1897-4565-9842-651B0DD7349E}" destId="{877786DA-5A82-4904-A355-24645640688D}" srcOrd="0" destOrd="0" presId="urn:microsoft.com/office/officeart/2005/8/layout/hierarchy1"/>
    <dgm:cxn modelId="{48E3FBDE-C6F8-463C-BC45-7DA78A9C2140}" type="presParOf" srcId="{CE2B3DC6-1897-4565-9842-651B0DD7349E}" destId="{3E3F1091-9C3D-44E3-9544-C7273FE2442A}" srcOrd="1" destOrd="0" presId="urn:microsoft.com/office/officeart/2005/8/layout/hierarchy1"/>
    <dgm:cxn modelId="{3157334D-A04D-4CA2-8138-FCA396820E9E}" type="presParOf" srcId="{1FE3779C-6F05-4FE6-9708-9F9F513ACFFC}" destId="{4FC5093C-8C51-417D-87A9-4B9DD892164A}" srcOrd="1" destOrd="0" presId="urn:microsoft.com/office/officeart/2005/8/layout/hierarchy1"/>
    <dgm:cxn modelId="{D2BAC0E7-257E-4995-B09E-8F03A6ACACB6}" type="presParOf" srcId="{EE57E086-3796-4612-A9A1-47BB8E1D8C58}" destId="{D506C5D9-90DB-43D8-8632-79590D62D419}" srcOrd="1" destOrd="0" presId="urn:microsoft.com/office/officeart/2005/8/layout/hierarchy1"/>
    <dgm:cxn modelId="{C5C7D134-8551-42D6-9228-481C8BE1636F}" type="presParOf" srcId="{D506C5D9-90DB-43D8-8632-79590D62D419}" destId="{695D8963-F26D-4703-BCCE-57BA324BC6A8}" srcOrd="0" destOrd="0" presId="urn:microsoft.com/office/officeart/2005/8/layout/hierarchy1"/>
    <dgm:cxn modelId="{65131446-A417-427E-B4FA-4BCDAAB1086F}" type="presParOf" srcId="{695D8963-F26D-4703-BCCE-57BA324BC6A8}" destId="{F3619E18-5010-41DB-8152-3C84EE31401C}" srcOrd="0" destOrd="0" presId="urn:microsoft.com/office/officeart/2005/8/layout/hierarchy1"/>
    <dgm:cxn modelId="{E7B07F81-E892-4056-A1F4-5E3C7DA6BE87}" type="presParOf" srcId="{695D8963-F26D-4703-BCCE-57BA324BC6A8}" destId="{2835CDED-DF6D-4AAF-B8E1-370F9292034E}" srcOrd="1" destOrd="0" presId="urn:microsoft.com/office/officeart/2005/8/layout/hierarchy1"/>
    <dgm:cxn modelId="{C9CA7F2C-D82C-4503-8CE5-897A55D3BAE9}" type="presParOf" srcId="{D506C5D9-90DB-43D8-8632-79590D62D419}" destId="{E09C7B58-47FC-4D37-9488-333AD45F2B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21951A-8261-4A39-AFE4-132443BB273C}" type="doc">
      <dgm:prSet loTypeId="urn:microsoft.com/office/officeart/2005/8/layout/process5" loCatId="process" qsTypeId="urn:microsoft.com/office/officeart/2005/8/quickstyle/simple1" qsCatId="simple" csTypeId="urn:microsoft.com/office/officeart/2005/8/colors/colorful2" csCatId="colorful"/>
      <dgm:spPr/>
      <dgm:t>
        <a:bodyPr/>
        <a:lstStyle/>
        <a:p>
          <a:endParaRPr lang="en-US"/>
        </a:p>
      </dgm:t>
    </dgm:pt>
    <dgm:pt modelId="{BB286AA9-7CA8-4428-8B0C-2152D55B5884}">
      <dgm:prSet/>
      <dgm:spPr/>
      <dgm:t>
        <a:bodyPr/>
        <a:lstStyle/>
        <a:p>
          <a:r>
            <a:rPr lang="it-IT"/>
            <a:t>Chiedete recensioni: Potete chiedere ai vostri clienti di recensirvi.</a:t>
          </a:r>
          <a:br>
            <a:rPr lang="it-IT"/>
          </a:br>
          <a:r>
            <a:rPr lang="it-IT"/>
            <a:t>Se sapete che un cliente è soddisfatto, dovreste assolutamente chiedergli una recensione su Yelp.</a:t>
          </a:r>
          <a:endParaRPr lang="en-US"/>
        </a:p>
      </dgm:t>
    </dgm:pt>
    <dgm:pt modelId="{AA4D2DE8-4027-466E-AE70-03F7F7D3F8C2}" type="parTrans" cxnId="{4BAC0EBB-4351-4DD6-B507-19134E6AB5E3}">
      <dgm:prSet/>
      <dgm:spPr/>
      <dgm:t>
        <a:bodyPr/>
        <a:lstStyle/>
        <a:p>
          <a:endParaRPr lang="en-US"/>
        </a:p>
      </dgm:t>
    </dgm:pt>
    <dgm:pt modelId="{B05EE5C2-7392-4592-9E33-FD13F6C7EA11}" type="sibTrans" cxnId="{4BAC0EBB-4351-4DD6-B507-19134E6AB5E3}">
      <dgm:prSet/>
      <dgm:spPr/>
      <dgm:t>
        <a:bodyPr/>
        <a:lstStyle/>
        <a:p>
          <a:endParaRPr lang="en-US"/>
        </a:p>
      </dgm:t>
    </dgm:pt>
    <dgm:pt modelId="{71574903-277D-4E22-B0E6-0BFA695EFB5D}">
      <dgm:prSet/>
      <dgm:spPr/>
      <dgm:t>
        <a:bodyPr/>
        <a:lstStyle/>
        <a:p>
          <a:r>
            <a:rPr lang="it-IT"/>
            <a:t>﻿﻿Il flagging funziona bene, e potete chiedere una nuova recensione: se all'azienda arriva una recensione negativa, dovete valutarne il contenuto per vedere se qualcosa viola le linee guida sui contenuti di Yelp.</a:t>
          </a:r>
          <a:endParaRPr lang="en-US"/>
        </a:p>
      </dgm:t>
    </dgm:pt>
    <dgm:pt modelId="{320F1BA0-3E42-43F4-83F6-0FA6D16B8772}" type="parTrans" cxnId="{BCD902C6-A50F-48DC-945D-71816AE9D02F}">
      <dgm:prSet/>
      <dgm:spPr/>
      <dgm:t>
        <a:bodyPr/>
        <a:lstStyle/>
        <a:p>
          <a:endParaRPr lang="en-US"/>
        </a:p>
      </dgm:t>
    </dgm:pt>
    <dgm:pt modelId="{5003C651-8D84-4E2F-AAC1-5D3A9B528562}" type="sibTrans" cxnId="{BCD902C6-A50F-48DC-945D-71816AE9D02F}">
      <dgm:prSet/>
      <dgm:spPr/>
      <dgm:t>
        <a:bodyPr/>
        <a:lstStyle/>
        <a:p>
          <a:endParaRPr lang="en-US"/>
        </a:p>
      </dgm:t>
    </dgm:pt>
    <dgm:pt modelId="{E3FA4F8C-A174-4718-9847-9BCF88B604FB}" type="pres">
      <dgm:prSet presAssocID="{BA21951A-8261-4A39-AFE4-132443BB273C}" presName="diagram" presStyleCnt="0">
        <dgm:presLayoutVars>
          <dgm:dir/>
          <dgm:resizeHandles val="exact"/>
        </dgm:presLayoutVars>
      </dgm:prSet>
      <dgm:spPr/>
    </dgm:pt>
    <dgm:pt modelId="{E6738E03-A052-49A7-95E1-31F03B604E6B}" type="pres">
      <dgm:prSet presAssocID="{BB286AA9-7CA8-4428-8B0C-2152D55B5884}" presName="node" presStyleLbl="node1" presStyleIdx="0" presStyleCnt="2">
        <dgm:presLayoutVars>
          <dgm:bulletEnabled val="1"/>
        </dgm:presLayoutVars>
      </dgm:prSet>
      <dgm:spPr/>
    </dgm:pt>
    <dgm:pt modelId="{9F3DC82E-12A7-40C9-973E-CE5756F6FF66}" type="pres">
      <dgm:prSet presAssocID="{B05EE5C2-7392-4592-9E33-FD13F6C7EA11}" presName="sibTrans" presStyleLbl="sibTrans2D1" presStyleIdx="0" presStyleCnt="1"/>
      <dgm:spPr/>
    </dgm:pt>
    <dgm:pt modelId="{3FD94E4E-B0BC-4110-9B3E-887B5136962F}" type="pres">
      <dgm:prSet presAssocID="{B05EE5C2-7392-4592-9E33-FD13F6C7EA11}" presName="connectorText" presStyleLbl="sibTrans2D1" presStyleIdx="0" presStyleCnt="1"/>
      <dgm:spPr/>
    </dgm:pt>
    <dgm:pt modelId="{D3195379-EB09-4AAC-AF65-A26836C167B7}" type="pres">
      <dgm:prSet presAssocID="{71574903-277D-4E22-B0E6-0BFA695EFB5D}" presName="node" presStyleLbl="node1" presStyleIdx="1" presStyleCnt="2">
        <dgm:presLayoutVars>
          <dgm:bulletEnabled val="1"/>
        </dgm:presLayoutVars>
      </dgm:prSet>
      <dgm:spPr/>
    </dgm:pt>
  </dgm:ptLst>
  <dgm:cxnLst>
    <dgm:cxn modelId="{67DEB20A-FB8B-4657-89FA-1C78D751A8FF}" type="presOf" srcId="{B05EE5C2-7392-4592-9E33-FD13F6C7EA11}" destId="{3FD94E4E-B0BC-4110-9B3E-887B5136962F}" srcOrd="1" destOrd="0" presId="urn:microsoft.com/office/officeart/2005/8/layout/process5"/>
    <dgm:cxn modelId="{7A5B8466-EDED-4B88-8D28-0DD1B0B5CFFF}" type="presOf" srcId="{BA21951A-8261-4A39-AFE4-132443BB273C}" destId="{E3FA4F8C-A174-4718-9847-9BCF88B604FB}" srcOrd="0" destOrd="0" presId="urn:microsoft.com/office/officeart/2005/8/layout/process5"/>
    <dgm:cxn modelId="{58A89E6D-9C4A-4EEA-ACB8-D63AF5AFCCD6}" type="presOf" srcId="{71574903-277D-4E22-B0E6-0BFA695EFB5D}" destId="{D3195379-EB09-4AAC-AF65-A26836C167B7}" srcOrd="0" destOrd="0" presId="urn:microsoft.com/office/officeart/2005/8/layout/process5"/>
    <dgm:cxn modelId="{F4A5CF89-33B0-4A66-9784-3F309FC140EB}" type="presOf" srcId="{B05EE5C2-7392-4592-9E33-FD13F6C7EA11}" destId="{9F3DC82E-12A7-40C9-973E-CE5756F6FF66}" srcOrd="0" destOrd="0" presId="urn:microsoft.com/office/officeart/2005/8/layout/process5"/>
    <dgm:cxn modelId="{6330E890-E480-4D32-809F-556CD73FFABF}" type="presOf" srcId="{BB286AA9-7CA8-4428-8B0C-2152D55B5884}" destId="{E6738E03-A052-49A7-95E1-31F03B604E6B}" srcOrd="0" destOrd="0" presId="urn:microsoft.com/office/officeart/2005/8/layout/process5"/>
    <dgm:cxn modelId="{4BAC0EBB-4351-4DD6-B507-19134E6AB5E3}" srcId="{BA21951A-8261-4A39-AFE4-132443BB273C}" destId="{BB286AA9-7CA8-4428-8B0C-2152D55B5884}" srcOrd="0" destOrd="0" parTransId="{AA4D2DE8-4027-466E-AE70-03F7F7D3F8C2}" sibTransId="{B05EE5C2-7392-4592-9E33-FD13F6C7EA11}"/>
    <dgm:cxn modelId="{BCD902C6-A50F-48DC-945D-71816AE9D02F}" srcId="{BA21951A-8261-4A39-AFE4-132443BB273C}" destId="{71574903-277D-4E22-B0E6-0BFA695EFB5D}" srcOrd="1" destOrd="0" parTransId="{320F1BA0-3E42-43F4-83F6-0FA6D16B8772}" sibTransId="{5003C651-8D84-4E2F-AAC1-5D3A9B528562}"/>
    <dgm:cxn modelId="{9FA79A88-FD55-4FFE-9C3E-0DD3A381AD06}" type="presParOf" srcId="{E3FA4F8C-A174-4718-9847-9BCF88B604FB}" destId="{E6738E03-A052-49A7-95E1-31F03B604E6B}" srcOrd="0" destOrd="0" presId="urn:microsoft.com/office/officeart/2005/8/layout/process5"/>
    <dgm:cxn modelId="{4AC94C0A-FD9A-4B87-93AC-71B4C4E33994}" type="presParOf" srcId="{E3FA4F8C-A174-4718-9847-9BCF88B604FB}" destId="{9F3DC82E-12A7-40C9-973E-CE5756F6FF66}" srcOrd="1" destOrd="0" presId="urn:microsoft.com/office/officeart/2005/8/layout/process5"/>
    <dgm:cxn modelId="{D14ECA86-C07B-4C4D-AD2D-3846C999B25F}" type="presParOf" srcId="{9F3DC82E-12A7-40C9-973E-CE5756F6FF66}" destId="{3FD94E4E-B0BC-4110-9B3E-887B5136962F}" srcOrd="0" destOrd="0" presId="urn:microsoft.com/office/officeart/2005/8/layout/process5"/>
    <dgm:cxn modelId="{A866FC51-3019-4DD2-B7E6-B6A6CC04D9ED}" type="presParOf" srcId="{E3FA4F8C-A174-4718-9847-9BCF88B604FB}" destId="{D3195379-EB09-4AAC-AF65-A26836C167B7}"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7C0C89-44FF-4D28-AC05-D7C8E30C057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6180B8C-730A-4401-BC46-4C71AB33B715}">
      <dgm:prSet/>
      <dgm:spPr/>
      <dgm:t>
        <a:bodyPr/>
        <a:lstStyle/>
        <a:p>
          <a:r>
            <a:rPr lang="it-IT"/>
            <a:t>Usate i badge e gli sticker di Yelp: per stimolare recensioni della vostra attività, potete pubblicare le icone di Yelp sul vostro sito, così da informare i visitatori che siete su Yelp e indirizzarli alle vostre recensioni.</a:t>
          </a:r>
          <a:endParaRPr lang="en-US"/>
        </a:p>
      </dgm:t>
    </dgm:pt>
    <dgm:pt modelId="{353C637F-B1CF-48C9-B8B6-D8C3F4A2587D}" type="parTrans" cxnId="{25667918-0350-4C91-A29D-E2E10ED0309D}">
      <dgm:prSet/>
      <dgm:spPr/>
      <dgm:t>
        <a:bodyPr/>
        <a:lstStyle/>
        <a:p>
          <a:endParaRPr lang="en-US"/>
        </a:p>
      </dgm:t>
    </dgm:pt>
    <dgm:pt modelId="{B19BC741-C0E1-4C97-9BA5-7D7BA9C49B74}" type="sibTrans" cxnId="{25667918-0350-4C91-A29D-E2E10ED0309D}">
      <dgm:prSet/>
      <dgm:spPr/>
      <dgm:t>
        <a:bodyPr/>
        <a:lstStyle/>
        <a:p>
          <a:endParaRPr lang="en-US"/>
        </a:p>
      </dgm:t>
    </dgm:pt>
    <dgm:pt modelId="{127729AA-458E-4E93-9896-433AFB8B1AAF}">
      <dgm:prSet/>
      <dgm:spPr/>
      <dgm:t>
        <a:bodyPr/>
        <a:lstStyle/>
        <a:p>
          <a:r>
            <a:rPr lang="it-IT"/>
            <a:t>Yelp Elite Squad: per i suoi membri più attivi, Yelp ha creato gruppi detti Elite Squad. Il farne parte dipende da diversi fattori, tra cui recensioni ben scritte, consigli di alta qualità, un profilo personale dettagliato, molti voti e apprezzamenti e un comportamento sempre corretto e cortese.</a:t>
          </a:r>
          <a:endParaRPr lang="en-US"/>
        </a:p>
      </dgm:t>
    </dgm:pt>
    <dgm:pt modelId="{9647F014-9290-4C4F-817B-DB46FEFE1B59}" type="parTrans" cxnId="{C6AA335F-5B62-4EF5-8DCC-2932AABB8913}">
      <dgm:prSet/>
      <dgm:spPr/>
      <dgm:t>
        <a:bodyPr/>
        <a:lstStyle/>
        <a:p>
          <a:endParaRPr lang="en-US"/>
        </a:p>
      </dgm:t>
    </dgm:pt>
    <dgm:pt modelId="{51D41845-AE75-4A04-8E2B-6A132EA5F801}" type="sibTrans" cxnId="{C6AA335F-5B62-4EF5-8DCC-2932AABB8913}">
      <dgm:prSet/>
      <dgm:spPr/>
      <dgm:t>
        <a:bodyPr/>
        <a:lstStyle/>
        <a:p>
          <a:endParaRPr lang="en-US"/>
        </a:p>
      </dgm:t>
    </dgm:pt>
    <dgm:pt modelId="{A718B973-AD4C-4306-ABFE-F295F373A8E2}" type="pres">
      <dgm:prSet presAssocID="{D17C0C89-44FF-4D28-AC05-D7C8E30C057D}" presName="hierChild1" presStyleCnt="0">
        <dgm:presLayoutVars>
          <dgm:chPref val="1"/>
          <dgm:dir/>
          <dgm:animOne val="branch"/>
          <dgm:animLvl val="lvl"/>
          <dgm:resizeHandles/>
        </dgm:presLayoutVars>
      </dgm:prSet>
      <dgm:spPr/>
    </dgm:pt>
    <dgm:pt modelId="{CE480FFE-ADED-4F3B-A8FF-328B248DAD00}" type="pres">
      <dgm:prSet presAssocID="{D6180B8C-730A-4401-BC46-4C71AB33B715}" presName="hierRoot1" presStyleCnt="0"/>
      <dgm:spPr/>
    </dgm:pt>
    <dgm:pt modelId="{6F132C5C-9864-4196-A167-F7780A449B45}" type="pres">
      <dgm:prSet presAssocID="{D6180B8C-730A-4401-BC46-4C71AB33B715}" presName="composite" presStyleCnt="0"/>
      <dgm:spPr/>
    </dgm:pt>
    <dgm:pt modelId="{FE105C15-BADA-4B01-88CC-D3D80F421A4C}" type="pres">
      <dgm:prSet presAssocID="{D6180B8C-730A-4401-BC46-4C71AB33B715}" presName="background" presStyleLbl="node0" presStyleIdx="0" presStyleCnt="2"/>
      <dgm:spPr/>
    </dgm:pt>
    <dgm:pt modelId="{4ACC0AB2-EA99-44E4-AF34-505817757B78}" type="pres">
      <dgm:prSet presAssocID="{D6180B8C-730A-4401-BC46-4C71AB33B715}" presName="text" presStyleLbl="fgAcc0" presStyleIdx="0" presStyleCnt="2">
        <dgm:presLayoutVars>
          <dgm:chPref val="3"/>
        </dgm:presLayoutVars>
      </dgm:prSet>
      <dgm:spPr/>
    </dgm:pt>
    <dgm:pt modelId="{B3F13B29-6DC9-4200-8718-CDA5F3A0C6E5}" type="pres">
      <dgm:prSet presAssocID="{D6180B8C-730A-4401-BC46-4C71AB33B715}" presName="hierChild2" presStyleCnt="0"/>
      <dgm:spPr/>
    </dgm:pt>
    <dgm:pt modelId="{84515808-EA12-4534-B1B9-C5C56CE81D78}" type="pres">
      <dgm:prSet presAssocID="{127729AA-458E-4E93-9896-433AFB8B1AAF}" presName="hierRoot1" presStyleCnt="0"/>
      <dgm:spPr/>
    </dgm:pt>
    <dgm:pt modelId="{DC0B2187-9F06-4D98-B3A8-0505FBE481CC}" type="pres">
      <dgm:prSet presAssocID="{127729AA-458E-4E93-9896-433AFB8B1AAF}" presName="composite" presStyleCnt="0"/>
      <dgm:spPr/>
    </dgm:pt>
    <dgm:pt modelId="{C1C3CDF2-D111-4FD3-9CF6-F5B35252E1A0}" type="pres">
      <dgm:prSet presAssocID="{127729AA-458E-4E93-9896-433AFB8B1AAF}" presName="background" presStyleLbl="node0" presStyleIdx="1" presStyleCnt="2"/>
      <dgm:spPr/>
    </dgm:pt>
    <dgm:pt modelId="{247AC1B2-B971-4127-AE54-60B908DC360C}" type="pres">
      <dgm:prSet presAssocID="{127729AA-458E-4E93-9896-433AFB8B1AAF}" presName="text" presStyleLbl="fgAcc0" presStyleIdx="1" presStyleCnt="2">
        <dgm:presLayoutVars>
          <dgm:chPref val="3"/>
        </dgm:presLayoutVars>
      </dgm:prSet>
      <dgm:spPr/>
    </dgm:pt>
    <dgm:pt modelId="{8C1C28FD-395D-4959-9C8F-3760F03CC753}" type="pres">
      <dgm:prSet presAssocID="{127729AA-458E-4E93-9896-433AFB8B1AAF}" presName="hierChild2" presStyleCnt="0"/>
      <dgm:spPr/>
    </dgm:pt>
  </dgm:ptLst>
  <dgm:cxnLst>
    <dgm:cxn modelId="{25667918-0350-4C91-A29D-E2E10ED0309D}" srcId="{D17C0C89-44FF-4D28-AC05-D7C8E30C057D}" destId="{D6180B8C-730A-4401-BC46-4C71AB33B715}" srcOrd="0" destOrd="0" parTransId="{353C637F-B1CF-48C9-B8B6-D8C3F4A2587D}" sibTransId="{B19BC741-C0E1-4C97-9BA5-7D7BA9C49B74}"/>
    <dgm:cxn modelId="{BA2C8D2F-52A1-413C-BBC8-CB603396F0D4}" type="presOf" srcId="{D17C0C89-44FF-4D28-AC05-D7C8E30C057D}" destId="{A718B973-AD4C-4306-ABFE-F295F373A8E2}" srcOrd="0" destOrd="0" presId="urn:microsoft.com/office/officeart/2005/8/layout/hierarchy1"/>
    <dgm:cxn modelId="{C6AA335F-5B62-4EF5-8DCC-2932AABB8913}" srcId="{D17C0C89-44FF-4D28-AC05-D7C8E30C057D}" destId="{127729AA-458E-4E93-9896-433AFB8B1AAF}" srcOrd="1" destOrd="0" parTransId="{9647F014-9290-4C4F-817B-DB46FEFE1B59}" sibTransId="{51D41845-AE75-4A04-8E2B-6A132EA5F801}"/>
    <dgm:cxn modelId="{C48E5488-D5DC-4E4A-A01E-F4D8B94F5A23}" type="presOf" srcId="{D6180B8C-730A-4401-BC46-4C71AB33B715}" destId="{4ACC0AB2-EA99-44E4-AF34-505817757B78}" srcOrd="0" destOrd="0" presId="urn:microsoft.com/office/officeart/2005/8/layout/hierarchy1"/>
    <dgm:cxn modelId="{80DB96B6-8C44-437B-91D1-448A6B040202}" type="presOf" srcId="{127729AA-458E-4E93-9896-433AFB8B1AAF}" destId="{247AC1B2-B971-4127-AE54-60B908DC360C}" srcOrd="0" destOrd="0" presId="urn:microsoft.com/office/officeart/2005/8/layout/hierarchy1"/>
    <dgm:cxn modelId="{B51F5919-2B24-4C7A-AE49-38AE99824A0A}" type="presParOf" srcId="{A718B973-AD4C-4306-ABFE-F295F373A8E2}" destId="{CE480FFE-ADED-4F3B-A8FF-328B248DAD00}" srcOrd="0" destOrd="0" presId="urn:microsoft.com/office/officeart/2005/8/layout/hierarchy1"/>
    <dgm:cxn modelId="{6F55215E-17BB-46ED-A4E9-379D1B2D995F}" type="presParOf" srcId="{CE480FFE-ADED-4F3B-A8FF-328B248DAD00}" destId="{6F132C5C-9864-4196-A167-F7780A449B45}" srcOrd="0" destOrd="0" presId="urn:microsoft.com/office/officeart/2005/8/layout/hierarchy1"/>
    <dgm:cxn modelId="{519E6AD5-34F8-4041-B7AF-FCD15A68BFF3}" type="presParOf" srcId="{6F132C5C-9864-4196-A167-F7780A449B45}" destId="{FE105C15-BADA-4B01-88CC-D3D80F421A4C}" srcOrd="0" destOrd="0" presId="urn:microsoft.com/office/officeart/2005/8/layout/hierarchy1"/>
    <dgm:cxn modelId="{A0C94B9B-59AF-475C-BC14-21833E4389D9}" type="presParOf" srcId="{6F132C5C-9864-4196-A167-F7780A449B45}" destId="{4ACC0AB2-EA99-44E4-AF34-505817757B78}" srcOrd="1" destOrd="0" presId="urn:microsoft.com/office/officeart/2005/8/layout/hierarchy1"/>
    <dgm:cxn modelId="{0FBEB293-BC4A-4784-8BFA-AE386B91FB16}" type="presParOf" srcId="{CE480FFE-ADED-4F3B-A8FF-328B248DAD00}" destId="{B3F13B29-6DC9-4200-8718-CDA5F3A0C6E5}" srcOrd="1" destOrd="0" presId="urn:microsoft.com/office/officeart/2005/8/layout/hierarchy1"/>
    <dgm:cxn modelId="{AEE50E31-19EE-47C8-B3F9-06BDA91071F5}" type="presParOf" srcId="{A718B973-AD4C-4306-ABFE-F295F373A8E2}" destId="{84515808-EA12-4534-B1B9-C5C56CE81D78}" srcOrd="1" destOrd="0" presId="urn:microsoft.com/office/officeart/2005/8/layout/hierarchy1"/>
    <dgm:cxn modelId="{BFA1F759-CE88-4A4D-81D2-AB02989BF94C}" type="presParOf" srcId="{84515808-EA12-4534-B1B9-C5C56CE81D78}" destId="{DC0B2187-9F06-4D98-B3A8-0505FBE481CC}" srcOrd="0" destOrd="0" presId="urn:microsoft.com/office/officeart/2005/8/layout/hierarchy1"/>
    <dgm:cxn modelId="{0A5A4CA1-7725-49DA-8657-127514A045D0}" type="presParOf" srcId="{DC0B2187-9F06-4D98-B3A8-0505FBE481CC}" destId="{C1C3CDF2-D111-4FD3-9CF6-F5B35252E1A0}" srcOrd="0" destOrd="0" presId="urn:microsoft.com/office/officeart/2005/8/layout/hierarchy1"/>
    <dgm:cxn modelId="{D12511DA-85C0-4861-9C05-C109093E307C}" type="presParOf" srcId="{DC0B2187-9F06-4D98-B3A8-0505FBE481CC}" destId="{247AC1B2-B971-4127-AE54-60B908DC360C}" srcOrd="1" destOrd="0" presId="urn:microsoft.com/office/officeart/2005/8/layout/hierarchy1"/>
    <dgm:cxn modelId="{4C447B95-2076-4D74-9F1A-1D2894E7F857}" type="presParOf" srcId="{84515808-EA12-4534-B1B9-C5C56CE81D78}" destId="{8C1C28FD-395D-4959-9C8F-3760F03CC7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8A7BE-A479-4078-886D-3C2792A4F478}">
      <dsp:nvSpPr>
        <dsp:cNvPr id="0" name=""/>
        <dsp:cNvSpPr/>
      </dsp:nvSpPr>
      <dsp:spPr>
        <a:xfrm>
          <a:off x="0" y="384094"/>
          <a:ext cx="5641974" cy="20390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b="1" kern="1200" dirty="0"/>
            <a:t>Intrattenimento social </a:t>
          </a:r>
          <a:r>
            <a:rPr lang="it-IT" sz="2600" kern="1200" dirty="0"/>
            <a:t>comprende piattaforme e veicoli promozionali che offrono opportunità di gioco e di intrattenimento.</a:t>
          </a:r>
          <a:endParaRPr lang="en-US" sz="2600" kern="1200" dirty="0"/>
        </a:p>
      </dsp:txBody>
      <dsp:txXfrm>
        <a:off x="99540" y="483634"/>
        <a:ext cx="5442894" cy="1840010"/>
      </dsp:txXfrm>
    </dsp:sp>
    <dsp:sp modelId="{6A622202-8520-4F95-B0C0-B856D3A600A8}">
      <dsp:nvSpPr>
        <dsp:cNvPr id="0" name=""/>
        <dsp:cNvSpPr/>
      </dsp:nvSpPr>
      <dsp:spPr>
        <a:xfrm>
          <a:off x="0" y="2498065"/>
          <a:ext cx="5641974" cy="2039090"/>
        </a:xfrm>
        <a:prstGeom prst="roundRect">
          <a:avLst/>
        </a:prstGeom>
        <a:solidFill>
          <a:schemeClr val="accent5">
            <a:hueOff val="742785"/>
            <a:satOff val="20301"/>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a:t>Questi includono giochi da console social, giochi social, siti di gaming e community di intrattenimento. MySpace era una delle più grandi aziende di social networking di questa categoria.</a:t>
          </a:r>
          <a:endParaRPr lang="en-US" sz="2600" kern="1200"/>
        </a:p>
      </dsp:txBody>
      <dsp:txXfrm>
        <a:off x="99540" y="2597605"/>
        <a:ext cx="5442894" cy="1840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FAA72-AA98-495B-9428-386F42C7513C}">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DDA27-2AFD-41E4-9CC5-AE025E4AE54C}">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C5D678-275C-4AA8-8022-3A3CD47220E6}">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b="1" kern="1200"/>
            <a:t>Airbnb</a:t>
          </a:r>
          <a:endParaRPr lang="en-US" sz="1500" kern="1200"/>
        </a:p>
      </dsp:txBody>
      <dsp:txXfrm>
        <a:off x="1705213" y="799703"/>
        <a:ext cx="3936761" cy="1476375"/>
      </dsp:txXfrm>
    </dsp:sp>
    <dsp:sp modelId="{F85F0AE8-172C-4823-AE36-1D8A29032B2C}">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36AC8-17CE-4C47-9802-F91FA00C126D}">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5E1EF4-DEC3-4BB5-B397-89CE3ED91CDF}">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666750">
            <a:lnSpc>
              <a:spcPct val="90000"/>
            </a:lnSpc>
            <a:spcBef>
              <a:spcPct val="0"/>
            </a:spcBef>
            <a:spcAft>
              <a:spcPct val="35000"/>
            </a:spcAft>
            <a:buNone/>
          </a:pPr>
          <a:r>
            <a:rPr lang="it-IT" sz="1500" kern="1200"/>
            <a:t>Anche Airbnb è una comunità basata sulla fiducia. Airbnb è un marketplace online e un servizio di ospitalità che consente alle persone di promuovere e affittare alloggi per brevi periodi: appartamenti in affitto, alloggi in famiglia, letti in ostello o camere d'albergo.</a:t>
          </a:r>
          <a:endParaRPr lang="en-US" sz="1500" kern="1200"/>
        </a:p>
      </dsp:txBody>
      <dsp:txXfrm>
        <a:off x="1705213" y="2645171"/>
        <a:ext cx="3936761" cy="1476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1D919-83F5-4BD7-8FF2-336D32A29686}">
      <dsp:nvSpPr>
        <dsp:cNvPr id="0" name=""/>
        <dsp:cNvSpPr/>
      </dsp:nvSpPr>
      <dsp:spPr>
        <a:xfrm>
          <a:off x="463409" y="1333738"/>
          <a:ext cx="757792" cy="757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77AC1-873B-49BE-9D96-A9E54B154704}">
      <dsp:nvSpPr>
        <dsp:cNvPr id="0" name=""/>
        <dsp:cNvSpPr/>
      </dsp:nvSpPr>
      <dsp:spPr>
        <a:xfrm>
          <a:off x="313" y="2429771"/>
          <a:ext cx="1683984" cy="115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b="1" kern="1200"/>
            <a:t>Classifiche e recensioni: Yelp</a:t>
          </a:r>
          <a:endParaRPr lang="en-US" sz="1100" kern="1200"/>
        </a:p>
      </dsp:txBody>
      <dsp:txXfrm>
        <a:off x="313" y="2429771"/>
        <a:ext cx="1683984" cy="1157739"/>
      </dsp:txXfrm>
    </dsp:sp>
    <dsp:sp modelId="{BDDA9C9A-2809-4F18-A5A3-5C2D0886863A}">
      <dsp:nvSpPr>
        <dsp:cNvPr id="0" name=""/>
        <dsp:cNvSpPr/>
      </dsp:nvSpPr>
      <dsp:spPr>
        <a:xfrm>
          <a:off x="2442091" y="1333738"/>
          <a:ext cx="757792" cy="757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A0D06E-6AFA-4215-942B-A1BD9FA65517}">
      <dsp:nvSpPr>
        <dsp:cNvPr id="0" name=""/>
        <dsp:cNvSpPr/>
      </dsp:nvSpPr>
      <dsp:spPr>
        <a:xfrm>
          <a:off x="1978995" y="2429771"/>
          <a:ext cx="1683984" cy="115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La forma di pubblicità più credibile è quella che proviene direttamente dalle persone che conosciamo e di cui ci fidiamo.</a:t>
          </a:r>
          <a:endParaRPr lang="en-US" sz="1100" kern="1200"/>
        </a:p>
      </dsp:txBody>
      <dsp:txXfrm>
        <a:off x="1978995" y="2429771"/>
        <a:ext cx="1683984" cy="1157739"/>
      </dsp:txXfrm>
    </dsp:sp>
    <dsp:sp modelId="{CCC0F297-61FF-4F98-BD58-47CF8FFC57C4}">
      <dsp:nvSpPr>
        <dsp:cNvPr id="0" name=""/>
        <dsp:cNvSpPr/>
      </dsp:nvSpPr>
      <dsp:spPr>
        <a:xfrm>
          <a:off x="4420772" y="1333738"/>
          <a:ext cx="757792" cy="7577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027CC0-0F8A-45A2-BDAB-BEE1C8BEEE9F}">
      <dsp:nvSpPr>
        <dsp:cNvPr id="0" name=""/>
        <dsp:cNvSpPr/>
      </dsp:nvSpPr>
      <dsp:spPr>
        <a:xfrm>
          <a:off x="3957676" y="2429771"/>
          <a:ext cx="1683984" cy="115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Gli utenti parlano online dei vostri prodotti, servizi e brand a prescindere dal fatto che voi siate coinvolti nelle conversazioni. Di conseguenza, è importante partecipare alle conversazioni e avere una presenza nei siti di recensioni appropriati.</a:t>
          </a:r>
          <a:endParaRPr lang="en-US" sz="1100" kern="1200"/>
        </a:p>
      </dsp:txBody>
      <dsp:txXfrm>
        <a:off x="3957676" y="2429771"/>
        <a:ext cx="1683984" cy="1157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B8520-2694-458D-9087-43F0388F5081}">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EA82-3C72-4A86-9603-C5B9AF59BF83}">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Prima di esaminare nel dettaglio Yelp.com, il più popolare tra i siti di questo tipo, vediamo nell'elenco che segue le funzionalità che accomunano molti siti di recensioni.</a:t>
          </a:r>
          <a:endParaRPr lang="en-US" sz="2600" kern="1200"/>
        </a:p>
      </dsp:txBody>
      <dsp:txXfrm>
        <a:off x="541402" y="986303"/>
        <a:ext cx="4009891" cy="2489736"/>
      </dsp:txXfrm>
    </dsp:sp>
    <dsp:sp modelId="{7282056C-2063-4618-AA97-281609A82ADD}">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D221D-8DF7-4899-9DE2-139A09E80A8D}">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﻿﻿Top list: i siti di recensioni, in particolare quelli locali, includono spesso elenchi delle aziende principali in base a determinate categorie (o per quartieri).</a:t>
          </a:r>
          <a:endParaRPr lang="en-US" sz="2600" kern="1200"/>
        </a:p>
      </dsp:txBody>
      <dsp:txXfrm>
        <a:off x="5631724" y="986303"/>
        <a:ext cx="4009891" cy="2489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A6F1B-3973-4C7E-88AA-9D01BF5980D1}">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20873-836D-4967-8F6C-FE8DA01862B1}">
      <dsp:nvSpPr>
        <dsp:cNvPr id="0" name=""/>
        <dsp:cNvSpPr/>
      </dsp:nvSpPr>
      <dsp:spPr>
        <a:xfrm>
          <a:off x="0" y="0"/>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Di seguito viene descritto il processo base relativo all'utilizzo di Yelp. Se compreso e assimilato, può trasformare la piattaforma in una risorsa fruttuosa per la vostra attività.</a:t>
          </a:r>
          <a:endParaRPr lang="en-US" sz="2900" kern="1200"/>
        </a:p>
      </dsp:txBody>
      <dsp:txXfrm>
        <a:off x="0" y="0"/>
        <a:ext cx="5641974" cy="2460625"/>
      </dsp:txXfrm>
    </dsp:sp>
    <dsp:sp modelId="{DDA8DCBE-03F3-4BBB-A04A-446CFB39BF45}">
      <dsp:nvSpPr>
        <dsp:cNvPr id="0" name=""/>
        <dsp:cNvSpPr/>
      </dsp:nvSpPr>
      <dsp:spPr>
        <a:xfrm>
          <a:off x="0" y="2460625"/>
          <a:ext cx="5641974" cy="0"/>
        </a:xfrm>
        <a:prstGeom prst="line">
          <a:avLst/>
        </a:prstGeom>
        <a:solidFill>
          <a:schemeClr val="accent2">
            <a:hueOff val="958067"/>
            <a:satOff val="-5475"/>
            <a:lumOff val="5295"/>
            <a:alphaOff val="0"/>
          </a:schemeClr>
        </a:solidFill>
        <a:ln w="15875" cap="flat" cmpd="sng" algn="ctr">
          <a:solidFill>
            <a:schemeClr val="accent2">
              <a:hueOff val="958067"/>
              <a:satOff val="-5475"/>
              <a:lumOff val="52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D692E-29B1-4AB9-97F2-A02FCE3AC790}">
      <dsp:nvSpPr>
        <dsp:cNvPr id="0" name=""/>
        <dsp:cNvSpPr/>
      </dsp:nvSpPr>
      <dsp:spPr>
        <a:xfrm>
          <a:off x="0" y="2460625"/>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 Richiedete una pagina business su Yelp: la prima fase consiste nel richiedere una pagina commerciale su Yelp.</a:t>
          </a:r>
          <a:endParaRPr lang="en-US" sz="2900" kern="1200"/>
        </a:p>
      </dsp:txBody>
      <dsp:txXfrm>
        <a:off x="0" y="2460625"/>
        <a:ext cx="5641974" cy="2460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DCEB-8A72-4E42-9610-98905E5F3B5A}">
      <dsp:nvSpPr>
        <dsp:cNvPr id="0" name=""/>
        <dsp:cNvSpPr/>
      </dsp:nvSpPr>
      <dsp:spPr>
        <a:xfrm>
          <a:off x="1283769" y="1076"/>
          <a:ext cx="3074435" cy="18446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Controllate le informazioni sulla vostra attività: accertatevi che le informazioni sull'azienda siano complete e comprendano il nome dell'attività, l'indirizzo, il numero di telefono e gli orari di apertura.</a:t>
          </a:r>
          <a:endParaRPr lang="en-US" sz="1600" kern="1200"/>
        </a:p>
      </dsp:txBody>
      <dsp:txXfrm>
        <a:off x="1337797" y="55104"/>
        <a:ext cx="2966379" cy="1736605"/>
      </dsp:txXfrm>
    </dsp:sp>
    <dsp:sp modelId="{66A8FC60-6886-4209-B0FE-934B5002F408}">
      <dsp:nvSpPr>
        <dsp:cNvPr id="0" name=""/>
        <dsp:cNvSpPr/>
      </dsp:nvSpPr>
      <dsp:spPr>
        <a:xfrm rot="5400000">
          <a:off x="2495097" y="2060948"/>
          <a:ext cx="651780" cy="7624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2592249" y="2116288"/>
        <a:ext cx="457476" cy="456246"/>
      </dsp:txXfrm>
    </dsp:sp>
    <dsp:sp modelId="{6722A120-ADA1-4E6E-A32D-D9E952D22E86}">
      <dsp:nvSpPr>
        <dsp:cNvPr id="0" name=""/>
        <dsp:cNvSpPr/>
      </dsp:nvSpPr>
      <dsp:spPr>
        <a:xfrm>
          <a:off x="1283769" y="3075512"/>
          <a:ext cx="3074435" cy="184466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a:t>Leggete le recensioni dei clienti e rispondete: leggere le recensioni vi aiuterà a capire meglio cosa i clienti pensano della vostra azienda e dei vostri prodotti e servizi. Più recensioni positive riceverete, più salirete nella classifica di Yelp.</a:t>
          </a:r>
          <a:endParaRPr lang="en-US" sz="1600" kern="1200"/>
        </a:p>
      </dsp:txBody>
      <dsp:txXfrm>
        <a:off x="1337797" y="3129540"/>
        <a:ext cx="2966379" cy="17366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786DA-5A82-4904-A355-24645640688D}">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F1091-9C3D-44E3-9544-C7273FE2442A}">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Pubblicate foto sulla vostra pagina aziendale: le foto sono utili per mostrare la vostra attività ai potenziali clienti e a stimolare visivamente l'interesse per la vostra pagina.</a:t>
          </a:r>
          <a:endParaRPr lang="en-US" sz="2600" kern="1200"/>
        </a:p>
      </dsp:txBody>
      <dsp:txXfrm>
        <a:off x="541402" y="986303"/>
        <a:ext cx="4009891" cy="2489736"/>
      </dsp:txXfrm>
    </dsp:sp>
    <dsp:sp modelId="{F3619E18-5010-41DB-8152-3C84EE31401C}">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5CDED-DF6D-4AAF-B8E1-370F9292034E}">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a:t>Fate offerte speciali: incentivate i potenziali clienti a visitare la vostra azienda con offerte esclusive e coupon regalo sulla vostra pagina aziendale.</a:t>
          </a:r>
          <a:endParaRPr lang="en-US" sz="2600" kern="1200"/>
        </a:p>
      </dsp:txBody>
      <dsp:txXfrm>
        <a:off x="5631724" y="986303"/>
        <a:ext cx="4009891" cy="24897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38E03-A052-49A7-95E1-31F03B604E6B}">
      <dsp:nvSpPr>
        <dsp:cNvPr id="0" name=""/>
        <dsp:cNvSpPr/>
      </dsp:nvSpPr>
      <dsp:spPr>
        <a:xfrm>
          <a:off x="1898" y="796804"/>
          <a:ext cx="4048527" cy="242911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Chiedete recensioni: Potete chiedere ai vostri clienti di recensirvi.</a:t>
          </a:r>
          <a:br>
            <a:rPr lang="it-IT" sz="2300" kern="1200"/>
          </a:br>
          <a:r>
            <a:rPr lang="it-IT" sz="2300" kern="1200"/>
            <a:t>Se sapete che un cliente è soddisfatto, dovreste assolutamente chiedergli una recensione su Yelp.</a:t>
          </a:r>
          <a:endParaRPr lang="en-US" sz="2300" kern="1200"/>
        </a:p>
      </dsp:txBody>
      <dsp:txXfrm>
        <a:off x="73044" y="867950"/>
        <a:ext cx="3906235" cy="2286824"/>
      </dsp:txXfrm>
    </dsp:sp>
    <dsp:sp modelId="{9F3DC82E-12A7-40C9-973E-CE5756F6FF66}">
      <dsp:nvSpPr>
        <dsp:cNvPr id="0" name=""/>
        <dsp:cNvSpPr/>
      </dsp:nvSpPr>
      <dsp:spPr>
        <a:xfrm>
          <a:off x="4406695" y="1509345"/>
          <a:ext cx="858287" cy="10040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406695" y="1710152"/>
        <a:ext cx="600801" cy="602420"/>
      </dsp:txXfrm>
    </dsp:sp>
    <dsp:sp modelId="{D3195379-EB09-4AAC-AF65-A26836C167B7}">
      <dsp:nvSpPr>
        <dsp:cNvPr id="0" name=""/>
        <dsp:cNvSpPr/>
      </dsp:nvSpPr>
      <dsp:spPr>
        <a:xfrm>
          <a:off x="5669836" y="796804"/>
          <a:ext cx="4048527" cy="2429116"/>
        </a:xfrm>
        <a:prstGeom prst="roundRect">
          <a:avLst>
            <a:gd name="adj" fmla="val 10000"/>
          </a:avLst>
        </a:prstGeom>
        <a:solidFill>
          <a:schemeClr val="accent2">
            <a:hueOff val="958067"/>
            <a:satOff val="-5475"/>
            <a:lumOff val="5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﻿﻿Il flagging funziona bene, e potete chiedere una nuova recensione: se all'azienda arriva una recensione negativa, dovete valutarne il contenuto per vedere se qualcosa viola le linee guida sui contenuti di Yelp.</a:t>
          </a:r>
          <a:endParaRPr lang="en-US" sz="2300" kern="1200"/>
        </a:p>
      </dsp:txBody>
      <dsp:txXfrm>
        <a:off x="5740982" y="867950"/>
        <a:ext cx="3906235" cy="2286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05C15-BADA-4B01-88CC-D3D80F421A4C}">
      <dsp:nvSpPr>
        <dsp:cNvPr id="0" name=""/>
        <dsp:cNvSpPr/>
      </dsp:nvSpPr>
      <dsp:spPr>
        <a:xfrm>
          <a:off x="1186"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C0AB2-EA99-44E4-AF34-505817757B78}">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Usate i badge e gli sticker di Yelp: per stimolare recensioni della vostra attività, potete pubblicare le icone di Yelp sul vostro sito, così da informare i visitatori che siete su Yelp e indirizzarli alle vostre recensioni.</a:t>
          </a:r>
          <a:endParaRPr lang="en-US" sz="2000" kern="1200"/>
        </a:p>
      </dsp:txBody>
      <dsp:txXfrm>
        <a:off x="541402" y="986303"/>
        <a:ext cx="4009891" cy="2489736"/>
      </dsp:txXfrm>
    </dsp:sp>
    <dsp:sp modelId="{C1C3CDF2-D111-4FD3-9CF6-F5B35252E1A0}">
      <dsp:nvSpPr>
        <dsp:cNvPr id="0" name=""/>
        <dsp:cNvSpPr/>
      </dsp:nvSpPr>
      <dsp:spPr>
        <a:xfrm>
          <a:off x="5091509" y="469226"/>
          <a:ext cx="4164809" cy="26446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AC1B2-B971-4127-AE54-60B908DC360C}">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Yelp Elite Squad: per i suoi membri più attivi, Yelp ha creato gruppi detti Elite Squad. Il farne parte dipende da diversi fattori, tra cui recensioni ben scritte, consigli di alta qualità, un profilo personale dettagliato, molti voti e apprezzamenti e un comportamento sempre corretto e cortese.</a:t>
          </a:r>
          <a:endParaRPr lang="en-US" sz="2000" kern="1200"/>
        </a:p>
      </dsp:txBody>
      <dsp:txXfrm>
        <a:off x="5631724" y="986303"/>
        <a:ext cx="4009891" cy="24897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98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5176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9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6529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83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856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41264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556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7686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2165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59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3/21/2024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5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7BD799C-FAF1-8FD4-906B-02EBAF830DC0}"/>
              </a:ext>
            </a:extLst>
          </p:cNvPr>
          <p:cNvPicPr>
            <a:picLocks noChangeAspect="1"/>
          </p:cNvPicPr>
          <p:nvPr/>
        </p:nvPicPr>
        <p:blipFill>
          <a:blip r:embed="rId2"/>
          <a:stretch>
            <a:fillRect/>
          </a:stretch>
        </p:blipFill>
        <p:spPr>
          <a:xfrm>
            <a:off x="0" y="0"/>
            <a:ext cx="3444539" cy="4572396"/>
          </a:xfrm>
          <a:prstGeom prst="rect">
            <a:avLst/>
          </a:prstGeom>
        </p:spPr>
      </p:pic>
    </p:spTree>
    <p:extLst>
      <p:ext uri="{BB962C8B-B14F-4D97-AF65-F5344CB8AC3E}">
        <p14:creationId xmlns:p14="http://schemas.microsoft.com/office/powerpoint/2010/main" val="2334320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6FD10A51-FE60-EEA8-14AC-E3F89DEA7B3E}"/>
              </a:ext>
            </a:extLst>
          </p:cNvPr>
          <p:cNvGraphicFramePr/>
          <p:nvPr>
            <p:extLst>
              <p:ext uri="{D42A27DB-BD31-4B8C-83A1-F6EECF244321}">
                <p14:modId xmlns:p14="http://schemas.microsoft.com/office/powerpoint/2010/main" val="72809892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46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89F2BB9E-0248-55C2-B705-621EE2C5AAAA}"/>
              </a:ext>
            </a:extLst>
          </p:cNvPr>
          <p:cNvGraphicFramePr/>
          <p:nvPr>
            <p:extLst>
              <p:ext uri="{D42A27DB-BD31-4B8C-83A1-F6EECF244321}">
                <p14:modId xmlns:p14="http://schemas.microsoft.com/office/powerpoint/2010/main" val="254573265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18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CasellaDiTesto 1">
            <a:extLst>
              <a:ext uri="{FF2B5EF4-FFF2-40B4-BE49-F238E27FC236}">
                <a16:creationId xmlns:a16="http://schemas.microsoft.com/office/drawing/2014/main" id="{E35B03D6-DF5F-A7D8-1239-264603C797D8}"/>
              </a:ext>
            </a:extLst>
          </p:cNvPr>
          <p:cNvGraphicFramePr/>
          <p:nvPr>
            <p:extLst>
              <p:ext uri="{D42A27DB-BD31-4B8C-83A1-F6EECF244321}">
                <p14:modId xmlns:p14="http://schemas.microsoft.com/office/powerpoint/2010/main" val="407895044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91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 name="CasellaDiTesto 1">
            <a:extLst>
              <a:ext uri="{FF2B5EF4-FFF2-40B4-BE49-F238E27FC236}">
                <a16:creationId xmlns:a16="http://schemas.microsoft.com/office/drawing/2014/main" id="{982A4493-59B6-8B66-B605-77A222B0FD3B}"/>
              </a:ext>
            </a:extLst>
          </p:cNvPr>
          <p:cNvGraphicFramePr/>
          <p:nvPr>
            <p:extLst>
              <p:ext uri="{D42A27DB-BD31-4B8C-83A1-F6EECF244321}">
                <p14:modId xmlns:p14="http://schemas.microsoft.com/office/powerpoint/2010/main" val="314342291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11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CasellaDiTesto 1">
            <a:extLst>
              <a:ext uri="{FF2B5EF4-FFF2-40B4-BE49-F238E27FC236}">
                <a16:creationId xmlns:a16="http://schemas.microsoft.com/office/drawing/2014/main" id="{46A9EEC4-8713-CD42-8A3B-1946270CE03A}"/>
              </a:ext>
            </a:extLst>
          </p:cNvPr>
          <p:cNvGraphicFramePr/>
          <p:nvPr>
            <p:extLst>
              <p:ext uri="{D42A27DB-BD31-4B8C-83A1-F6EECF244321}">
                <p14:modId xmlns:p14="http://schemas.microsoft.com/office/powerpoint/2010/main" val="224408451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12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1" name="Rectangle 10">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43461"/>
            <a:ext cx="3036377"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7862C497-7EC6-2DA9-0082-7B24466DF22B}"/>
              </a:ext>
            </a:extLst>
          </p:cNvPr>
          <p:cNvSpPr txBox="1"/>
          <p:nvPr/>
        </p:nvSpPr>
        <p:spPr>
          <a:xfrm>
            <a:off x="4219802" y="965864"/>
            <a:ext cx="7006998" cy="3450370"/>
          </a:xfrm>
          <a:prstGeom prst="rect">
            <a:avLst/>
          </a:prstGeom>
        </p:spPr>
        <p:txBody>
          <a:bodyPr vert="horz" lIns="45720" tIns="45720" rIns="45720" bIns="45720" rtlCol="0" anchor="b">
            <a:normAutofit/>
          </a:bodyPr>
          <a:lstStyle/>
          <a:p>
            <a:pPr defTabSz="914400">
              <a:lnSpc>
                <a:spcPct val="90000"/>
              </a:lnSpc>
              <a:spcAft>
                <a:spcPts val="600"/>
              </a:spcAft>
              <a:buClr>
                <a:schemeClr val="accent1"/>
              </a:buClr>
            </a:pPr>
            <a:r>
              <a:rPr lang="en-US" sz="2000" b="1">
                <a:solidFill>
                  <a:srgbClr val="FFFFFF"/>
                </a:solidFill>
                <a:effectLst/>
              </a:rPr>
              <a:t>Expedia</a:t>
            </a:r>
          </a:p>
          <a:p>
            <a:pPr defTabSz="914400">
              <a:lnSpc>
                <a:spcPct val="90000"/>
              </a:lnSpc>
              <a:spcAft>
                <a:spcPts val="600"/>
              </a:spcAft>
              <a:buClr>
                <a:schemeClr val="accent1"/>
              </a:buClr>
            </a:pPr>
            <a:r>
              <a:rPr lang="en-US" sz="2000">
                <a:solidFill>
                  <a:srgbClr val="FFFFFF"/>
                </a:solidFill>
                <a:effectLst/>
              </a:rPr>
              <a:t>Nel 1996 una piccola divisione di Microsoft ha lanciato Expedia, un sito per la prenotazione di viaggi che è diventato un pioniere nel settore.</a:t>
            </a:r>
          </a:p>
          <a:p>
            <a:pPr defTabSz="914400">
              <a:lnSpc>
                <a:spcPct val="90000"/>
              </a:lnSpc>
              <a:spcAft>
                <a:spcPts val="600"/>
              </a:spcAft>
              <a:buClr>
                <a:schemeClr val="accent1"/>
              </a:buClr>
            </a:pPr>
            <a:r>
              <a:rPr lang="en-US" sz="2000">
                <a:solidFill>
                  <a:srgbClr val="FFFFFF"/>
                </a:solidFill>
                <a:effectLst/>
              </a:rPr>
              <a:t>Expedia è stata scorporata nel 1999 e acquistata da TicketMaster nel 2001. Da allora si è evoluta, diventando la società leader di viaggi online a livello globale; il suo portafoglio include alcuni dei più famosi brand di viaggio, tra cui Trivago, Hotels.com e Travelocity.</a:t>
            </a:r>
          </a:p>
          <a:p>
            <a:pPr defTabSz="914400">
              <a:lnSpc>
                <a:spcPct val="90000"/>
              </a:lnSpc>
              <a:spcAft>
                <a:spcPts val="600"/>
              </a:spcAft>
              <a:buClr>
                <a:schemeClr val="accent1"/>
              </a:buClr>
            </a:pPr>
            <a:endParaRPr lang="en-US" sz="2000">
              <a:solidFill>
                <a:srgbClr val="FFFFFF"/>
              </a:solidFill>
            </a:endParaRPr>
          </a:p>
        </p:txBody>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5476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18DE0510-C68D-464F-CC52-6955B3960CCA}"/>
              </a:ext>
            </a:extLst>
          </p:cNvPr>
          <p:cNvSpPr txBox="1"/>
          <p:nvPr/>
        </p:nvSpPr>
        <p:spPr>
          <a:xfrm>
            <a:off x="4219802" y="965864"/>
            <a:ext cx="7006998" cy="3450370"/>
          </a:xfrm>
          <a:prstGeom prst="rect">
            <a:avLst/>
          </a:prstGeom>
        </p:spPr>
        <p:txBody>
          <a:bodyPr vert="horz" lIns="45720" tIns="45720" rIns="45720" bIns="45720" rtlCol="0" anchor="b">
            <a:normAutofit/>
          </a:bodyPr>
          <a:lstStyle/>
          <a:p>
            <a:pPr defTabSz="914400">
              <a:lnSpc>
                <a:spcPct val="90000"/>
              </a:lnSpc>
              <a:spcAft>
                <a:spcPts val="600"/>
              </a:spcAft>
              <a:buClr>
                <a:schemeClr val="accent1"/>
              </a:buClr>
            </a:pPr>
            <a:r>
              <a:rPr lang="en-US" sz="2000">
                <a:solidFill>
                  <a:srgbClr val="FFFFFF"/>
                </a:solidFill>
                <a:effectLst/>
              </a:rPr>
              <a:t>In generale, l'industria delle agenzie di viaggio online (OTA,Online Travel Agencies) ha visto lo sviluppo di vari modelli di business, che hanno cambiato il tradizionale modo di funzionare del settore.</a:t>
            </a:r>
          </a:p>
          <a:p>
            <a:pPr defTabSz="914400">
              <a:lnSpc>
                <a:spcPct val="90000"/>
              </a:lnSpc>
              <a:spcAft>
                <a:spcPts val="600"/>
              </a:spcAft>
              <a:buClr>
                <a:schemeClr val="accent1"/>
              </a:buClr>
            </a:pPr>
            <a:r>
              <a:rPr lang="en-US" sz="2000">
                <a:solidFill>
                  <a:srgbClr val="FFFFFF"/>
                </a:solidFill>
                <a:effectLst/>
              </a:rPr>
              <a:t>I modelli di base sono due:</a:t>
            </a:r>
          </a:p>
          <a:p>
            <a:pPr marL="285750" indent="-285750" defTabSz="914400">
              <a:lnSpc>
                <a:spcPct val="90000"/>
              </a:lnSpc>
              <a:spcAft>
                <a:spcPts val="600"/>
              </a:spcAft>
              <a:buClr>
                <a:schemeClr val="accent1"/>
              </a:buClr>
              <a:buFont typeface="Arial" panose="020B0604020202020204" pitchFamily="34" charset="0"/>
              <a:buChar char="•"/>
            </a:pPr>
            <a:r>
              <a:rPr lang="en-US" sz="2000">
                <a:solidFill>
                  <a:srgbClr val="FFFFFF"/>
                </a:solidFill>
                <a:effectLst/>
                <a:highlight>
                  <a:srgbClr val="F68000"/>
                </a:highlight>
              </a:rPr>
              <a:t>Modello merchant</a:t>
            </a:r>
            <a:r>
              <a:rPr lang="en-US" sz="2000">
                <a:solidFill>
                  <a:srgbClr val="FFFFFF"/>
                </a:solidFill>
                <a:effectLst/>
              </a:rPr>
              <a:t>: in questo modello gli hotel vendono camere alle OTA in blocco a prezzi scontati o all'ingrosso.</a:t>
            </a:r>
          </a:p>
          <a:p>
            <a:pPr marL="285750" indent="-285750" defTabSz="914400">
              <a:lnSpc>
                <a:spcPct val="90000"/>
              </a:lnSpc>
              <a:spcAft>
                <a:spcPts val="600"/>
              </a:spcAft>
              <a:buClr>
                <a:schemeClr val="accent1"/>
              </a:buClr>
              <a:buFont typeface="Arial" panose="020B0604020202020204" pitchFamily="34" charset="0"/>
              <a:buChar char="•"/>
            </a:pPr>
            <a:r>
              <a:rPr lang="en-US" sz="2000">
                <a:solidFill>
                  <a:srgbClr val="FFFFFF"/>
                </a:solidFill>
                <a:effectLst/>
              </a:rPr>
              <a:t>﻿﻿</a:t>
            </a:r>
            <a:r>
              <a:rPr lang="en-US" sz="2000">
                <a:solidFill>
                  <a:srgbClr val="FFFFFF"/>
                </a:solidFill>
                <a:effectLst/>
                <a:highlight>
                  <a:srgbClr val="F68000"/>
                </a:highlight>
              </a:rPr>
              <a:t>Modello agenzia</a:t>
            </a:r>
            <a:r>
              <a:rPr lang="en-US" sz="2000">
                <a:solidFill>
                  <a:srgbClr val="FFFFFF"/>
                </a:solidFill>
                <a:effectLst/>
              </a:rPr>
              <a:t>: si tratta di un modello basato sulle commissioni, in cui gli hotel pagano commissioni alle OTA in base agli acquisti.</a:t>
            </a: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8457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olo 1">
            <a:extLst>
              <a:ext uri="{FF2B5EF4-FFF2-40B4-BE49-F238E27FC236}">
                <a16:creationId xmlns:a16="http://schemas.microsoft.com/office/drawing/2014/main" id="{BA021E18-4BC2-9D9F-36E6-8BE91CE283F3}"/>
              </a:ext>
            </a:extLst>
          </p:cNvPr>
          <p:cNvSpPr>
            <a:spLocks noGrp="1"/>
          </p:cNvSpPr>
          <p:nvPr>
            <p:ph type="ctrTitle"/>
          </p:nvPr>
        </p:nvSpPr>
        <p:spPr>
          <a:xfrm>
            <a:off x="457200" y="4787900"/>
            <a:ext cx="7772400" cy="1635277"/>
          </a:xfrm>
        </p:spPr>
        <p:txBody>
          <a:bodyPr>
            <a:noAutofit/>
          </a:bodyPr>
          <a:lstStyle/>
          <a:p>
            <a:br>
              <a:rPr lang="it-IT" sz="2800" b="1" dirty="0">
                <a:solidFill>
                  <a:schemeClr val="accent1"/>
                </a:solidFill>
              </a:rPr>
            </a:br>
            <a:br>
              <a:rPr lang="it-IT" sz="2800" b="1" dirty="0">
                <a:solidFill>
                  <a:schemeClr val="accent1"/>
                </a:solidFill>
              </a:rPr>
            </a:br>
            <a:r>
              <a:rPr lang="it-IT" sz="2800" b="1" dirty="0">
                <a:solidFill>
                  <a:srgbClr val="C00000"/>
                </a:solidFill>
              </a:rPr>
              <a:t>INTRATTENIMENTO SOCIAL</a:t>
            </a:r>
            <a:br>
              <a:rPr lang="it-IT" sz="2800" b="1" dirty="0">
                <a:solidFill>
                  <a:srgbClr val="C00000"/>
                </a:solidFill>
              </a:rPr>
            </a:br>
            <a:endParaRPr lang="it-IT" sz="2800" b="1" dirty="0">
              <a:solidFill>
                <a:srgbClr val="C00000"/>
              </a:solidFill>
            </a:endParaRPr>
          </a:p>
        </p:txBody>
      </p:sp>
      <p:pic>
        <p:nvPicPr>
          <p:cNvPr id="7" name="Immagine 6">
            <a:extLst>
              <a:ext uri="{FF2B5EF4-FFF2-40B4-BE49-F238E27FC236}">
                <a16:creationId xmlns:a16="http://schemas.microsoft.com/office/drawing/2014/main" id="{93F351BD-1031-8248-7097-8991799E0B0F}"/>
              </a:ext>
            </a:extLst>
          </p:cNvPr>
          <p:cNvPicPr>
            <a:picLocks noChangeAspect="1"/>
          </p:cNvPicPr>
          <p:nvPr/>
        </p:nvPicPr>
        <p:blipFill rotWithShape="1">
          <a:blip r:embed="rId2"/>
          <a:srcRect l="806" r="806"/>
          <a:stretch/>
        </p:blipFill>
        <p:spPr>
          <a:xfrm>
            <a:off x="8765797" y="4882829"/>
            <a:ext cx="2868990" cy="1540348"/>
          </a:xfrm>
          <a:prstGeom prst="rect">
            <a:avLst/>
          </a:prstGeom>
          <a:gradFill>
            <a:gsLst>
              <a:gs pos="0">
                <a:schemeClr val="accent1">
                  <a:lumMod val="67000"/>
                </a:schemeClr>
              </a:gs>
              <a:gs pos="15000">
                <a:srgbClr val="EA6B47"/>
              </a:gs>
              <a:gs pos="25000">
                <a:srgbClr val="E66743"/>
              </a:gs>
              <a:gs pos="9000">
                <a:srgbClr val="DE603C"/>
              </a:gs>
              <a:gs pos="0">
                <a:srgbClr val="CE512D"/>
              </a:gs>
              <a:gs pos="0">
                <a:schemeClr val="accent1">
                  <a:lumMod val="97000"/>
                  <a:lumOff val="3000"/>
                </a:schemeClr>
              </a:gs>
              <a:gs pos="0">
                <a:schemeClr val="accent1">
                  <a:lumMod val="60000"/>
                  <a:lumOff val="40000"/>
                </a:schemeClr>
              </a:gs>
            </a:gsLst>
            <a:lin ang="16200000" scaled="1"/>
          </a:gradFill>
        </p:spPr>
      </p:pic>
    </p:spTree>
    <p:extLst>
      <p:ext uri="{BB962C8B-B14F-4D97-AF65-F5344CB8AC3E}">
        <p14:creationId xmlns:p14="http://schemas.microsoft.com/office/powerpoint/2010/main" val="301457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05623190-8DE5-0E81-4164-2074D353B5E8}"/>
              </a:ext>
            </a:extLst>
          </p:cNvPr>
          <p:cNvGraphicFramePr/>
          <p:nvPr>
            <p:extLst>
              <p:ext uri="{D42A27DB-BD31-4B8C-83A1-F6EECF244321}">
                <p14:modId xmlns:p14="http://schemas.microsoft.com/office/powerpoint/2010/main" val="207770571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9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8C2D7AFD-B6A0-E19F-8115-DC8A99463EBB}"/>
              </a:ext>
            </a:extLst>
          </p:cNvPr>
          <p:cNvSpPr txBox="1"/>
          <p:nvPr/>
        </p:nvSpPr>
        <p:spPr>
          <a:xfrm>
            <a:off x="4219802" y="965864"/>
            <a:ext cx="7006998" cy="3450370"/>
          </a:xfrm>
          <a:prstGeom prst="rect">
            <a:avLst/>
          </a:prstGeom>
        </p:spPr>
        <p:txBody>
          <a:bodyPr vert="horz" lIns="45720" tIns="45720" rIns="45720" bIns="45720" rtlCol="0" anchor="b">
            <a:normAutofit/>
          </a:bodyPr>
          <a:lstStyle/>
          <a:p>
            <a:pPr defTabSz="914400">
              <a:lnSpc>
                <a:spcPct val="90000"/>
              </a:lnSpc>
              <a:spcAft>
                <a:spcPts val="600"/>
              </a:spcAft>
              <a:buClr>
                <a:schemeClr val="accent1"/>
              </a:buClr>
            </a:pPr>
            <a:r>
              <a:rPr lang="en-US" sz="2000" b="1">
                <a:solidFill>
                  <a:srgbClr val="FFFFFF"/>
                </a:solidFill>
              </a:rPr>
              <a:t>E</a:t>
            </a:r>
            <a:r>
              <a:rPr lang="en-US" sz="2000" b="1">
                <a:solidFill>
                  <a:srgbClr val="FFFFFF"/>
                </a:solidFill>
                <a:effectLst/>
              </a:rPr>
              <a:t>sport</a:t>
            </a:r>
          </a:p>
          <a:p>
            <a:pPr defTabSz="914400">
              <a:lnSpc>
                <a:spcPct val="90000"/>
              </a:lnSpc>
              <a:spcAft>
                <a:spcPts val="600"/>
              </a:spcAft>
              <a:buClr>
                <a:schemeClr val="accent1"/>
              </a:buClr>
            </a:pPr>
            <a:r>
              <a:rPr lang="en-US" sz="2000">
                <a:solidFill>
                  <a:srgbClr val="FFFFFF"/>
                </a:solidFill>
                <a:effectLst/>
              </a:rPr>
              <a:t>Tra le varie forme di gioco, gli esport stanno assistendo a una forte crescita. Gli esport sono una forma di competizione abilitata da sistemi elettronici, in particolare dai videogame. Si discute se i videogame si possano definire sport, ma il fatto è che i team professionali crescono sempre più numerosi. I tornei di esport sono quasi sempre eventi dal vivo che si svolgono davanti a un pubblico. Tra le piattaforme di streaming online più popolari per i tornei di esport c'è Twitch</a:t>
            </a:r>
            <a:r>
              <a:rPr lang="en-US" sz="2000">
                <a:solidFill>
                  <a:srgbClr val="FFFFFF"/>
                </a:solidFill>
              </a:rPr>
              <a:t>.</a:t>
            </a:r>
            <a:endParaRPr lang="en-US" sz="2000">
              <a:solidFill>
                <a:srgbClr val="FFFFFF"/>
              </a:solidFill>
              <a:effectLst/>
            </a:endParaRP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015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EE7FA25B-9B6F-6FF9-64F9-A5B1817064FE}"/>
              </a:ext>
            </a:extLst>
          </p:cNvPr>
          <p:cNvGraphicFramePr/>
          <p:nvPr>
            <p:extLst>
              <p:ext uri="{D42A27DB-BD31-4B8C-83A1-F6EECF244321}">
                <p14:modId xmlns:p14="http://schemas.microsoft.com/office/powerpoint/2010/main" val="206838045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21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F271758-7AC4-4265-8775-DCDB97A1E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asellaDiTesto 1">
            <a:extLst>
              <a:ext uri="{FF2B5EF4-FFF2-40B4-BE49-F238E27FC236}">
                <a16:creationId xmlns:a16="http://schemas.microsoft.com/office/drawing/2014/main" id="{465972AC-5AE9-B899-61D7-30BDE97196B8}"/>
              </a:ext>
            </a:extLst>
          </p:cNvPr>
          <p:cNvGraphicFramePr/>
          <p:nvPr>
            <p:extLst>
              <p:ext uri="{D42A27DB-BD31-4B8C-83A1-F6EECF244321}">
                <p14:modId xmlns:p14="http://schemas.microsoft.com/office/powerpoint/2010/main" val="65616032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59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CasellaDiTesto 2">
            <a:extLst>
              <a:ext uri="{FF2B5EF4-FFF2-40B4-BE49-F238E27FC236}">
                <a16:creationId xmlns:a16="http://schemas.microsoft.com/office/drawing/2014/main" id="{E86B9761-1882-A94D-F631-2C98E4A2AD46}"/>
              </a:ext>
            </a:extLst>
          </p:cNvPr>
          <p:cNvGraphicFramePr/>
          <p:nvPr>
            <p:extLst>
              <p:ext uri="{D42A27DB-BD31-4B8C-83A1-F6EECF244321}">
                <p14:modId xmlns:p14="http://schemas.microsoft.com/office/powerpoint/2010/main" val="4773421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02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24B4B06F-5BE6-1473-12FA-D134FE28D38E}"/>
              </a:ext>
            </a:extLst>
          </p:cNvPr>
          <p:cNvSpPr txBox="1"/>
          <p:nvPr/>
        </p:nvSpPr>
        <p:spPr>
          <a:xfrm>
            <a:off x="4219802" y="965864"/>
            <a:ext cx="7006998" cy="3450370"/>
          </a:xfrm>
          <a:prstGeom prst="rect">
            <a:avLst/>
          </a:prstGeom>
        </p:spPr>
        <p:txBody>
          <a:bodyPr vert="horz" lIns="45720" tIns="45720" rIns="45720" bIns="45720" rtlCol="0" anchor="b">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2000">
                <a:solidFill>
                  <a:srgbClr val="FFFFFF"/>
                </a:solidFill>
                <a:effectLst/>
                <a:highlight>
                  <a:srgbClr val="F68000"/>
                </a:highlight>
              </a:rPr>
              <a:t>Ricerca</a:t>
            </a:r>
            <a:r>
              <a:rPr lang="en-US" sz="2000">
                <a:solidFill>
                  <a:srgbClr val="FFFFFF"/>
                </a:solidFill>
                <a:effectLst/>
              </a:rPr>
              <a:t>: il modo più comune con cui gli utenti trovano le inserzioni sui siti di recensioni è la ricerca.</a:t>
            </a:r>
          </a:p>
          <a:p>
            <a:pPr marL="285750" indent="-285750" defTabSz="914400">
              <a:lnSpc>
                <a:spcPct val="90000"/>
              </a:lnSpc>
              <a:spcAft>
                <a:spcPts val="600"/>
              </a:spcAft>
              <a:buClr>
                <a:schemeClr val="accent1"/>
              </a:buClr>
              <a:buFont typeface="Arial" panose="020B0604020202020204" pitchFamily="34" charset="0"/>
              <a:buChar char="•"/>
            </a:pPr>
            <a:r>
              <a:rPr lang="en-US" sz="2000">
                <a:solidFill>
                  <a:srgbClr val="FFFFFF"/>
                </a:solidFill>
                <a:effectLst/>
                <a:highlight>
                  <a:srgbClr val="F68000"/>
                </a:highlight>
              </a:rPr>
              <a:t>Risposta</a:t>
            </a:r>
            <a:r>
              <a:rPr lang="en-US" sz="2000">
                <a:solidFill>
                  <a:srgbClr val="FFFFFF"/>
                </a:solidFill>
                <a:effectLst/>
              </a:rPr>
              <a:t>: in genere i siti dispongono di un meccanismo che consente al proprietario dell'azienda di rispondere alle recensioni.</a:t>
            </a: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697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5952FE3D-8CA2-7C99-E595-85776F6C0F8F}"/>
              </a:ext>
            </a:extLst>
          </p:cNvPr>
          <p:cNvSpPr txBox="1"/>
          <p:nvPr/>
        </p:nvSpPr>
        <p:spPr>
          <a:xfrm>
            <a:off x="4219802" y="965864"/>
            <a:ext cx="7006998" cy="3450370"/>
          </a:xfrm>
          <a:prstGeom prst="rect">
            <a:avLst/>
          </a:prstGeom>
        </p:spPr>
        <p:txBody>
          <a:bodyPr vert="horz" lIns="45720" tIns="45720" rIns="45720" bIns="45720" rtlCol="0" anchor="b">
            <a:normAutofit/>
          </a:bodyPr>
          <a:lstStyle/>
          <a:p>
            <a:pPr defTabSz="914400">
              <a:lnSpc>
                <a:spcPct val="90000"/>
              </a:lnSpc>
              <a:spcAft>
                <a:spcPts val="600"/>
              </a:spcAft>
              <a:buClr>
                <a:schemeClr val="accent1"/>
              </a:buClr>
            </a:pPr>
            <a:endParaRPr lang="en-US" sz="2000">
              <a:solidFill>
                <a:srgbClr val="FFFFFF"/>
              </a:solidFill>
              <a:effectLst/>
            </a:endParaRPr>
          </a:p>
          <a:p>
            <a:pPr defTabSz="914400">
              <a:lnSpc>
                <a:spcPct val="90000"/>
              </a:lnSpc>
              <a:spcAft>
                <a:spcPts val="600"/>
              </a:spcAft>
              <a:buClr>
                <a:schemeClr val="accent1"/>
              </a:buClr>
            </a:pPr>
            <a:r>
              <a:rPr lang="en-US" sz="2000" b="1">
                <a:solidFill>
                  <a:srgbClr val="FFFFFF"/>
                </a:solidFill>
                <a:effectLst/>
              </a:rPr>
              <a:t>Yelp</a:t>
            </a:r>
            <a:r>
              <a:rPr lang="en-US" sz="2000">
                <a:solidFill>
                  <a:srgbClr val="FFFFFF"/>
                </a:solidFill>
                <a:effectLst/>
              </a:rPr>
              <a:t> è la più grande directory di recensioni locali sul web. Consente alle persone di cercare attività commerciali locali in base alle valutazioni e alle recensioni dei clienti. Copre una vasta gamma di settori produttivi, tra cui cibo, beauty e spa, salute e medicina, servizi per la casa e molti altri.</a:t>
            </a:r>
          </a:p>
          <a:p>
            <a:pPr defTabSz="914400">
              <a:lnSpc>
                <a:spcPct val="90000"/>
              </a:lnSpc>
              <a:spcAft>
                <a:spcPts val="600"/>
              </a:spcAft>
              <a:buClr>
                <a:schemeClr val="accent1"/>
              </a:buClr>
            </a:pPr>
            <a:endParaRPr lang="en-US" sz="2000">
              <a:solidFill>
                <a:srgbClr val="FFFFFF"/>
              </a:solidFill>
            </a:endParaRPr>
          </a:p>
        </p:txBody>
      </p:sp>
      <p:cxnSp>
        <p:nvCxnSpPr>
          <p:cNvPr id="13" name="Straight Connector 1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9309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752</TotalTime>
  <Words>926</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Tw Cen MT</vt:lpstr>
      <vt:lpstr>Tw Cen MT Condensed</vt:lpstr>
      <vt:lpstr>Wingdings 3</vt:lpstr>
      <vt:lpstr>Integrale</vt:lpstr>
      <vt:lpstr>Presentazione standard di PowerPoint</vt:lpstr>
      <vt:lpstr>  INTRATTENIMENTO SOCIAL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24</cp:revision>
  <dcterms:created xsi:type="dcterms:W3CDTF">2023-04-14T18:28:11Z</dcterms:created>
  <dcterms:modified xsi:type="dcterms:W3CDTF">2024-03-21T16:32:41Z</dcterms:modified>
</cp:coreProperties>
</file>