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28"/>
  </p:normalViewPr>
  <p:slideViewPr>
    <p:cSldViewPr snapToGrid="0" snapToObjects="1">
      <p:cViewPr varScale="1">
        <p:scale>
          <a:sx n="90" d="100"/>
          <a:sy n="90" d="100"/>
        </p:scale>
        <p:origin x="232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25C031-3F17-504F-AADC-75813E7BB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ECF0395-57C4-C348-8D9C-F01788346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FA16A7-E565-7340-9A4B-F164C018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7434A6-0CFB-314A-BFD0-6497FA33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D26D3E-5675-6C46-95CD-C7AF5BDED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55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003879-3A81-AB48-9F72-20A72F527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AB1E8F-F7FF-AC47-A81C-B5A43C612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BE0E1C-BAF8-2C4C-A201-05A90C152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6535BA-9547-F245-87ED-EACA9DC0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30D06A-508E-CC4C-81FE-80FD78B9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91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47D44E1-356E-0240-85CE-C7AF5A808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4C0421E-DD33-CD45-B2AB-67A743953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8A0B29-8611-EB48-BF18-5EE297A0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73AE64-6684-8544-ACAF-5AA88A844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9F1125-7901-4F46-96F9-5BE35026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80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3E72D-D0CB-B54B-8B90-8D349D85D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FCCB90-5DC4-6242-8E84-826F327D2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119C73-4318-0546-8446-CBD247EED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1BDEBE-75E6-944B-86A1-34C779985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3E4E01-D34A-3E43-908E-4606110CE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40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CDFF5C-3D33-FB44-8744-CD52F234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3AC7B6-32E1-0944-ACEB-94A20066F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45C685-4350-9E44-A96C-029F8CEED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DDA032-1F77-EF47-B7B0-1776E505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E2A4F3-164A-D94B-B4C1-15B153E4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37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E6030-E711-0240-8A23-2D3C1E62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DF4576-9D89-4248-BA70-AF87E2152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3E3A0C-B45E-1340-87B4-B195E3C83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440CB2-1996-BC46-AE1A-E544FC304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E7AEC0-06C8-9C40-B70E-FD1C743C4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0A5E64-ADD1-6743-8F1C-6804DE18F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13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64D0DA-16B1-3341-88BB-F3F02D824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BC8147-CD88-3941-AD63-FE765F45A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7D9DF9C-E06D-5C42-AF0D-8A0905A07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333CF34-ECF1-7841-A295-03F123AA3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876A7A4-215A-5B4F-8A38-5F2FF04DFE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C3D21F5-322C-854C-B41D-A1391690F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EF44FC2-933B-2547-A8B8-18185B65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BAC7D0F-0021-C743-AA22-EE022049F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89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B84FC1-FD70-4543-A56C-1BBF37ED5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A0D261E-53DB-BC4E-BAC6-0AA3D949E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5B0883-7BB7-C044-9677-D5E570A31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8C3F4D2-FDB2-D344-9B0A-C03F6E457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04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A88A41-8E30-454F-85B5-9087AC0A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A0EE9F9-695D-654B-8783-F722A0079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21B16C-31AC-6C40-A034-5AC7E223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40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94770A-E010-704A-ADA6-12FC4F80D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130910-DD24-B247-A811-70DBEA2BB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924F1BC-971C-F84A-8F46-7FB0E4E20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56D276-0809-464D-882F-643A8EAC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FD5599-C420-6346-B698-A50250F3E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DA4BF8E-CF5B-8147-AA9E-5638730F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32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0A8774-3396-4D48-A29F-DA3F9D85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89C4425-0570-C74F-96EE-8F1F74356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0BFA1D-DC42-E346-A57C-3154E8BE3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9A6305-6478-5141-BB3B-C9447780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E43AB8-DAA0-D24E-8A32-C7ABE54C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F8717DB-38B4-7943-9FF2-68B8C56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74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66DAF21-C144-4D47-8836-7FD3E516D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735D8D-0B0A-8B41-8818-7755867D6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56F5B6-FAA1-544E-A2B6-AB9C2CCF2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9FCAA-8614-7246-ACE2-0B5CFF62790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3AF551-ADF5-2948-9F22-DC24FC669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BAA07C-A2EC-C34B-8F20-75FA6ECDC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9CDE9-7E5F-594B-AC62-CBC62F587BC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1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EmI_FT4YHU&amp;ab_channel=BobDylanVEV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96C7D0-DEBC-F148-BEA8-0F5405404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Vietnam </a:t>
            </a:r>
            <a:r>
              <a:rPr lang="fr-FR" dirty="0" err="1"/>
              <a:t>songs</a:t>
            </a:r>
            <a:endParaRPr lang="fr-FR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311FBB-2BAF-AE44-B4E6-8021951136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40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8B5A60-F5CE-D04E-B31E-6A1405D9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Bob Dylan, Masters of </a:t>
            </a:r>
            <a:r>
              <a:rPr lang="fr-FR" dirty="0" err="1"/>
              <a:t>war</a:t>
            </a:r>
            <a:r>
              <a:rPr lang="fr-FR" dirty="0"/>
              <a:t> (1963)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899D99-D423-8447-82D9-9D5E99EB0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https://www.youtube.com/watch?v=JEmI_FT4YHU&amp;ab_channel=BobDylanVEVO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392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EE13A6-0C02-9D43-A729-A26A8F69D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3875" y="382587"/>
            <a:ext cx="5062538" cy="594677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dirty="0"/>
              <a:t>Come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masters</a:t>
            </a:r>
            <a:r>
              <a:rPr lang="it-IT" dirty="0"/>
              <a:t> of war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build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guns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build</a:t>
            </a:r>
            <a:r>
              <a:rPr lang="it-IT" dirty="0"/>
              <a:t> the </a:t>
            </a:r>
            <a:r>
              <a:rPr lang="it-IT" dirty="0" err="1"/>
              <a:t>death</a:t>
            </a:r>
            <a:r>
              <a:rPr lang="it-IT" dirty="0"/>
              <a:t> </a:t>
            </a:r>
            <a:r>
              <a:rPr lang="it-IT" dirty="0" err="1"/>
              <a:t>planes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build</a:t>
            </a:r>
            <a:r>
              <a:rPr lang="it-IT" dirty="0"/>
              <a:t> the big </a:t>
            </a:r>
            <a:r>
              <a:rPr lang="it-IT" dirty="0" err="1"/>
              <a:t>bombs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hide</a:t>
            </a:r>
            <a:r>
              <a:rPr lang="it-IT" dirty="0"/>
              <a:t> </a:t>
            </a:r>
            <a:r>
              <a:rPr lang="it-IT" dirty="0" err="1"/>
              <a:t>behind</a:t>
            </a:r>
            <a:r>
              <a:rPr lang="it-IT" dirty="0"/>
              <a:t> </a:t>
            </a:r>
            <a:r>
              <a:rPr lang="it-IT" dirty="0" err="1"/>
              <a:t>walls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hide</a:t>
            </a:r>
            <a:r>
              <a:rPr lang="it-IT" dirty="0"/>
              <a:t> </a:t>
            </a:r>
            <a:r>
              <a:rPr lang="it-IT" dirty="0" err="1"/>
              <a:t>behind</a:t>
            </a:r>
            <a:r>
              <a:rPr lang="it-IT" dirty="0"/>
              <a:t> desks</a:t>
            </a:r>
            <a:br>
              <a:rPr lang="it-IT" dirty="0"/>
            </a:br>
            <a:r>
              <a:rPr lang="it-IT" dirty="0"/>
              <a:t>I just </a:t>
            </a:r>
            <a:r>
              <a:rPr lang="it-IT" dirty="0" err="1"/>
              <a:t>want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to </a:t>
            </a:r>
            <a:r>
              <a:rPr lang="it-IT" dirty="0" err="1"/>
              <a:t>know</a:t>
            </a:r>
            <a:br>
              <a:rPr lang="it-IT" dirty="0"/>
            </a:br>
            <a:r>
              <a:rPr lang="it-IT" dirty="0"/>
              <a:t>I can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masks</a:t>
            </a:r>
            <a:br>
              <a:rPr lang="it-IT" dirty="0"/>
            </a:b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never</a:t>
            </a:r>
            <a:r>
              <a:rPr lang="it-IT" dirty="0"/>
              <a:t> </a:t>
            </a:r>
            <a:r>
              <a:rPr lang="it-IT" dirty="0" err="1"/>
              <a:t>done</a:t>
            </a:r>
            <a:r>
              <a:rPr lang="it-IT" dirty="0"/>
              <a:t> </a:t>
            </a:r>
            <a:r>
              <a:rPr lang="it-IT" dirty="0" err="1"/>
              <a:t>nothin</a:t>
            </a:r>
            <a:r>
              <a:rPr lang="it-IT" dirty="0"/>
              <a:t>'</a:t>
            </a:r>
            <a:br>
              <a:rPr lang="it-IT" dirty="0"/>
            </a:b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build</a:t>
            </a:r>
            <a:r>
              <a:rPr lang="it-IT" dirty="0"/>
              <a:t> to </a:t>
            </a:r>
            <a:r>
              <a:rPr lang="it-IT" dirty="0" err="1"/>
              <a:t>destroy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play with </a:t>
            </a:r>
            <a:r>
              <a:rPr lang="it-IT" dirty="0" err="1"/>
              <a:t>my</a:t>
            </a:r>
            <a:r>
              <a:rPr lang="it-IT" dirty="0"/>
              <a:t> world</a:t>
            </a:r>
            <a:br>
              <a:rPr lang="it-IT" dirty="0"/>
            </a:br>
            <a:r>
              <a:rPr lang="it-IT" dirty="0"/>
              <a:t>Like </a:t>
            </a:r>
            <a:r>
              <a:rPr lang="it-IT" dirty="0" err="1"/>
              <a:t>it's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little</a:t>
            </a:r>
            <a:r>
              <a:rPr lang="it-IT" dirty="0"/>
              <a:t> </a:t>
            </a:r>
            <a:r>
              <a:rPr lang="it-IT" dirty="0" err="1"/>
              <a:t>toy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put a </a:t>
            </a:r>
            <a:r>
              <a:rPr lang="it-IT" dirty="0" err="1"/>
              <a:t>gun</a:t>
            </a:r>
            <a:r>
              <a:rPr lang="it-IT" dirty="0"/>
              <a:t> in </a:t>
            </a:r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hand</a:t>
            </a:r>
            <a:br>
              <a:rPr lang="it-IT" dirty="0"/>
            </a:br>
            <a:r>
              <a:rPr lang="it-IT" dirty="0"/>
              <a:t>And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hide</a:t>
            </a:r>
            <a:r>
              <a:rPr lang="it-IT" dirty="0"/>
              <a:t> from </a:t>
            </a:r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eyes</a:t>
            </a:r>
            <a:br>
              <a:rPr lang="it-IT" dirty="0"/>
            </a:br>
            <a:r>
              <a:rPr lang="it-IT" dirty="0"/>
              <a:t>And </a:t>
            </a:r>
            <a:r>
              <a:rPr lang="it-IT" dirty="0" err="1"/>
              <a:t>you</a:t>
            </a:r>
            <a:r>
              <a:rPr lang="it-IT" dirty="0"/>
              <a:t> turn and </a:t>
            </a:r>
            <a:r>
              <a:rPr lang="it-IT" dirty="0" err="1"/>
              <a:t>run</a:t>
            </a:r>
            <a:r>
              <a:rPr lang="it-IT" dirty="0"/>
              <a:t> </a:t>
            </a:r>
            <a:r>
              <a:rPr lang="it-IT" dirty="0" err="1"/>
              <a:t>farther</a:t>
            </a:r>
            <a:br>
              <a:rPr lang="it-IT" dirty="0"/>
            </a:br>
            <a:r>
              <a:rPr lang="it-IT" dirty="0" err="1"/>
              <a:t>When</a:t>
            </a:r>
            <a:r>
              <a:rPr lang="it-IT" dirty="0"/>
              <a:t> the fast </a:t>
            </a:r>
            <a:r>
              <a:rPr lang="it-IT" dirty="0" err="1"/>
              <a:t>bullets</a:t>
            </a:r>
            <a:r>
              <a:rPr lang="it-IT" dirty="0"/>
              <a:t> </a:t>
            </a:r>
            <a:r>
              <a:rPr lang="it-IT" dirty="0" err="1"/>
              <a:t>fly</a:t>
            </a:r>
            <a:br>
              <a:rPr lang="it-IT" dirty="0"/>
            </a:br>
            <a:br>
              <a:rPr lang="it-IT" dirty="0"/>
            </a:br>
            <a:r>
              <a:rPr lang="it-IT" dirty="0"/>
              <a:t>Like </a:t>
            </a:r>
            <a:r>
              <a:rPr lang="it-IT" dirty="0" err="1"/>
              <a:t>Judas</a:t>
            </a:r>
            <a:r>
              <a:rPr lang="it-IT" dirty="0"/>
              <a:t> of </a:t>
            </a:r>
            <a:r>
              <a:rPr lang="it-IT" dirty="0" err="1"/>
              <a:t>old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lie</a:t>
            </a:r>
            <a:r>
              <a:rPr lang="it-IT" dirty="0"/>
              <a:t> and </a:t>
            </a:r>
            <a:r>
              <a:rPr lang="it-IT" dirty="0" err="1"/>
              <a:t>deceive</a:t>
            </a:r>
            <a:br>
              <a:rPr lang="it-IT" dirty="0"/>
            </a:br>
            <a:r>
              <a:rPr lang="it-IT" dirty="0"/>
              <a:t>A world war can be </a:t>
            </a:r>
            <a:r>
              <a:rPr lang="it-IT" dirty="0" err="1"/>
              <a:t>won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want</a:t>
            </a:r>
            <a:r>
              <a:rPr lang="it-IT" dirty="0"/>
              <a:t> me to </a:t>
            </a:r>
            <a:r>
              <a:rPr lang="it-IT" dirty="0" err="1"/>
              <a:t>believe</a:t>
            </a:r>
            <a:br>
              <a:rPr lang="it-IT" dirty="0"/>
            </a:br>
            <a:r>
              <a:rPr lang="it-IT" dirty="0" err="1"/>
              <a:t>But</a:t>
            </a:r>
            <a:r>
              <a:rPr lang="it-IT" dirty="0"/>
              <a:t> I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eyes</a:t>
            </a:r>
            <a:br>
              <a:rPr lang="it-IT" dirty="0"/>
            </a:br>
            <a:r>
              <a:rPr lang="it-IT" dirty="0"/>
              <a:t>And I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brain</a:t>
            </a:r>
            <a:br>
              <a:rPr lang="it-IT" dirty="0"/>
            </a:br>
            <a:r>
              <a:rPr lang="it-IT" dirty="0"/>
              <a:t>Like I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the water</a:t>
            </a:r>
            <a:br>
              <a:rPr lang="it-IT" dirty="0"/>
            </a:b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runs</a:t>
            </a:r>
            <a:r>
              <a:rPr lang="it-IT" dirty="0"/>
              <a:t> down </a:t>
            </a:r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drain</a:t>
            </a:r>
            <a:br>
              <a:rPr lang="it-IT" dirty="0"/>
            </a:b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fasten</a:t>
            </a:r>
            <a:r>
              <a:rPr lang="it-IT" dirty="0"/>
              <a:t> the </a:t>
            </a:r>
            <a:r>
              <a:rPr lang="it-IT" dirty="0" err="1"/>
              <a:t>triggers</a:t>
            </a:r>
            <a:br>
              <a:rPr lang="it-IT" dirty="0"/>
            </a:br>
            <a:r>
              <a:rPr lang="it-IT" dirty="0"/>
              <a:t>For the </a:t>
            </a:r>
            <a:r>
              <a:rPr lang="it-IT" dirty="0" err="1"/>
              <a:t>others</a:t>
            </a:r>
            <a:r>
              <a:rPr lang="it-IT" dirty="0"/>
              <a:t> to </a:t>
            </a:r>
            <a:r>
              <a:rPr lang="it-IT" dirty="0" err="1"/>
              <a:t>fire</a:t>
            </a:r>
            <a:br>
              <a:rPr lang="it-IT" dirty="0"/>
            </a:br>
            <a:r>
              <a:rPr lang="it-IT" dirty="0" err="1"/>
              <a:t>Then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set back and </a:t>
            </a:r>
            <a:r>
              <a:rPr lang="it-IT" dirty="0" err="1"/>
              <a:t>watch</a:t>
            </a:r>
            <a:br>
              <a:rPr lang="it-IT" dirty="0"/>
            </a:b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death</a:t>
            </a:r>
            <a:r>
              <a:rPr lang="it-IT" dirty="0"/>
              <a:t> </a:t>
            </a:r>
            <a:r>
              <a:rPr lang="it-IT" dirty="0" err="1"/>
              <a:t>count</a:t>
            </a:r>
            <a:r>
              <a:rPr lang="it-IT" dirty="0"/>
              <a:t> </a:t>
            </a:r>
            <a:r>
              <a:rPr lang="it-IT" dirty="0" err="1"/>
              <a:t>gets</a:t>
            </a:r>
            <a:r>
              <a:rPr lang="it-IT" dirty="0"/>
              <a:t> </a:t>
            </a:r>
            <a:r>
              <a:rPr lang="it-IT" dirty="0" err="1"/>
              <a:t>higher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hide</a:t>
            </a:r>
            <a:r>
              <a:rPr lang="it-IT" dirty="0"/>
              <a:t> in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mansion</a:t>
            </a:r>
            <a:br>
              <a:rPr lang="it-IT" dirty="0"/>
            </a:b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young</a:t>
            </a:r>
            <a:r>
              <a:rPr lang="it-IT" dirty="0"/>
              <a:t> </a:t>
            </a:r>
            <a:r>
              <a:rPr lang="it-IT" dirty="0" err="1"/>
              <a:t>people's</a:t>
            </a:r>
            <a:r>
              <a:rPr lang="it-IT" dirty="0"/>
              <a:t> </a:t>
            </a:r>
            <a:r>
              <a:rPr lang="it-IT" dirty="0" err="1"/>
              <a:t>blood</a:t>
            </a:r>
            <a:br>
              <a:rPr lang="it-IT" dirty="0"/>
            </a:br>
            <a:r>
              <a:rPr lang="it-IT" dirty="0" err="1"/>
              <a:t>Flows</a:t>
            </a:r>
            <a:r>
              <a:rPr lang="it-IT" dirty="0"/>
              <a:t> out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bodies</a:t>
            </a:r>
            <a:br>
              <a:rPr lang="it-IT" dirty="0"/>
            </a:br>
            <a:r>
              <a:rPr lang="it-IT" dirty="0"/>
              <a:t>And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buried</a:t>
            </a:r>
            <a:r>
              <a:rPr lang="it-IT" dirty="0"/>
              <a:t> in the </a:t>
            </a:r>
            <a:r>
              <a:rPr lang="it-IT" dirty="0" err="1"/>
              <a:t>mud</a:t>
            </a:r>
            <a:br>
              <a:rPr lang="it-IT" dirty="0"/>
            </a:br>
            <a:br>
              <a:rPr lang="it-IT" dirty="0"/>
            </a:br>
            <a:r>
              <a:rPr lang="it-IT" dirty="0" err="1"/>
              <a:t>You've</a:t>
            </a:r>
            <a:r>
              <a:rPr lang="it-IT" dirty="0"/>
              <a:t> </a:t>
            </a:r>
            <a:r>
              <a:rPr lang="it-IT" dirty="0" err="1"/>
              <a:t>thrown</a:t>
            </a:r>
            <a:r>
              <a:rPr lang="it-IT" dirty="0"/>
              <a:t> the </a:t>
            </a:r>
            <a:r>
              <a:rPr lang="it-IT" dirty="0" err="1"/>
              <a:t>worst</a:t>
            </a:r>
            <a:r>
              <a:rPr lang="it-IT" dirty="0"/>
              <a:t> </a:t>
            </a:r>
            <a:r>
              <a:rPr lang="it-IT" dirty="0" err="1"/>
              <a:t>fear</a:t>
            </a:r>
            <a:br>
              <a:rPr lang="it-IT" dirty="0"/>
            </a:br>
            <a:r>
              <a:rPr lang="it-IT" dirty="0" err="1"/>
              <a:t>That</a:t>
            </a:r>
            <a:r>
              <a:rPr lang="it-IT" dirty="0"/>
              <a:t> can </a:t>
            </a:r>
            <a:r>
              <a:rPr lang="it-IT" dirty="0" err="1"/>
              <a:t>ever</a:t>
            </a:r>
            <a:r>
              <a:rPr lang="it-IT" dirty="0"/>
              <a:t> be </a:t>
            </a:r>
            <a:r>
              <a:rPr lang="it-IT" dirty="0" err="1"/>
              <a:t>hurled</a:t>
            </a:r>
            <a:br>
              <a:rPr lang="it-IT" dirty="0"/>
            </a:br>
            <a:r>
              <a:rPr lang="it-IT" dirty="0" err="1"/>
              <a:t>Fear</a:t>
            </a:r>
            <a:r>
              <a:rPr lang="it-IT" dirty="0"/>
              <a:t> to </a:t>
            </a:r>
            <a:r>
              <a:rPr lang="it-IT" dirty="0" err="1"/>
              <a:t>bring</a:t>
            </a:r>
            <a:r>
              <a:rPr lang="it-IT" dirty="0"/>
              <a:t> </a:t>
            </a:r>
            <a:r>
              <a:rPr lang="it-IT" dirty="0" err="1"/>
              <a:t>children</a:t>
            </a:r>
            <a:br>
              <a:rPr lang="it-IT" dirty="0"/>
            </a:br>
            <a:r>
              <a:rPr lang="it-IT" dirty="0" err="1"/>
              <a:t>Into</a:t>
            </a:r>
            <a:r>
              <a:rPr lang="it-IT" dirty="0"/>
              <a:t> the world</a:t>
            </a:r>
            <a:br>
              <a:rPr lang="it-IT" dirty="0"/>
            </a:br>
            <a:r>
              <a:rPr lang="it-IT" dirty="0"/>
              <a:t>For </a:t>
            </a:r>
            <a:r>
              <a:rPr lang="it-IT" dirty="0" err="1"/>
              <a:t>threatening</a:t>
            </a:r>
            <a:r>
              <a:rPr lang="it-IT" dirty="0"/>
              <a:t> </a:t>
            </a:r>
            <a:r>
              <a:rPr lang="it-IT" dirty="0" err="1"/>
              <a:t>my</a:t>
            </a:r>
            <a:r>
              <a:rPr lang="it-IT" dirty="0"/>
              <a:t> baby</a:t>
            </a:r>
            <a:br>
              <a:rPr lang="it-IT" dirty="0"/>
            </a:br>
            <a:r>
              <a:rPr lang="it-IT" dirty="0" err="1"/>
              <a:t>Unborn</a:t>
            </a:r>
            <a:r>
              <a:rPr lang="it-IT" dirty="0"/>
              <a:t> and </a:t>
            </a:r>
            <a:r>
              <a:rPr lang="it-IT" dirty="0" err="1"/>
              <a:t>unnamed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ain't</a:t>
            </a:r>
            <a:r>
              <a:rPr lang="it-IT" dirty="0"/>
              <a:t> </a:t>
            </a:r>
            <a:r>
              <a:rPr lang="it-IT" dirty="0" err="1"/>
              <a:t>worth</a:t>
            </a:r>
            <a:r>
              <a:rPr lang="it-IT" dirty="0"/>
              <a:t> the </a:t>
            </a:r>
            <a:r>
              <a:rPr lang="it-IT" dirty="0" err="1"/>
              <a:t>blood</a:t>
            </a:r>
            <a:br>
              <a:rPr lang="it-IT" dirty="0"/>
            </a:b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runs</a:t>
            </a:r>
            <a:r>
              <a:rPr lang="it-IT" dirty="0"/>
              <a:t> in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veins</a:t>
            </a:r>
            <a:br>
              <a:rPr lang="it-IT" dirty="0"/>
            </a:br>
            <a:br>
              <a:rPr lang="it-IT" dirty="0"/>
            </a:br>
            <a:r>
              <a:rPr lang="it-IT" dirty="0"/>
              <a:t>How </a:t>
            </a:r>
            <a:r>
              <a:rPr lang="it-IT" dirty="0" err="1"/>
              <a:t>much</a:t>
            </a:r>
            <a:r>
              <a:rPr lang="it-IT" dirty="0"/>
              <a:t> do I </a:t>
            </a:r>
            <a:r>
              <a:rPr lang="it-IT" dirty="0" err="1"/>
              <a:t>know</a:t>
            </a:r>
            <a:br>
              <a:rPr lang="it-IT" dirty="0"/>
            </a:br>
            <a:r>
              <a:rPr lang="it-IT" dirty="0"/>
              <a:t>To talk out of turn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might</a:t>
            </a:r>
            <a:r>
              <a:rPr lang="it-IT" dirty="0"/>
              <a:t> </a:t>
            </a:r>
            <a:r>
              <a:rPr lang="it-IT" dirty="0" err="1"/>
              <a:t>say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I'm</a:t>
            </a:r>
            <a:r>
              <a:rPr lang="it-IT" dirty="0"/>
              <a:t> </a:t>
            </a:r>
            <a:r>
              <a:rPr lang="it-IT" dirty="0" err="1"/>
              <a:t>young</a:t>
            </a:r>
            <a:br>
              <a:rPr lang="it-IT" dirty="0"/>
            </a:b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might</a:t>
            </a:r>
            <a:r>
              <a:rPr lang="it-IT" dirty="0"/>
              <a:t> </a:t>
            </a:r>
            <a:r>
              <a:rPr lang="it-IT" dirty="0" err="1"/>
              <a:t>say</a:t>
            </a:r>
            <a:r>
              <a:rPr lang="it-IT" dirty="0"/>
              <a:t> </a:t>
            </a:r>
            <a:r>
              <a:rPr lang="it-IT" dirty="0" err="1"/>
              <a:t>I'm</a:t>
            </a:r>
            <a:r>
              <a:rPr lang="it-IT" dirty="0"/>
              <a:t> </a:t>
            </a:r>
            <a:r>
              <a:rPr lang="it-IT" dirty="0" err="1"/>
              <a:t>unlearned</a:t>
            </a:r>
            <a:br>
              <a:rPr lang="it-IT" dirty="0"/>
            </a:b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there's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thing</a:t>
            </a:r>
            <a:r>
              <a:rPr lang="it-IT" dirty="0"/>
              <a:t> I </a:t>
            </a:r>
            <a:r>
              <a:rPr lang="it-IT" dirty="0" err="1"/>
              <a:t>know</a:t>
            </a:r>
            <a:br>
              <a:rPr lang="it-IT" dirty="0"/>
            </a:br>
            <a:r>
              <a:rPr lang="it-IT" dirty="0" err="1"/>
              <a:t>Though</a:t>
            </a:r>
            <a:r>
              <a:rPr lang="it-IT" dirty="0"/>
              <a:t> </a:t>
            </a:r>
            <a:r>
              <a:rPr lang="it-IT" dirty="0" err="1"/>
              <a:t>I'm</a:t>
            </a:r>
            <a:r>
              <a:rPr lang="it-IT" dirty="0"/>
              <a:t> </a:t>
            </a:r>
            <a:r>
              <a:rPr lang="it-IT" dirty="0" err="1"/>
              <a:t>younger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you</a:t>
            </a:r>
            <a:br>
              <a:rPr lang="it-IT" dirty="0"/>
            </a:b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Jesus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never</a:t>
            </a:r>
            <a:br>
              <a:rPr lang="it-IT" dirty="0"/>
            </a:br>
            <a:r>
              <a:rPr lang="it-IT" dirty="0" err="1"/>
              <a:t>Forgive</a:t>
            </a:r>
            <a:r>
              <a:rPr lang="it-IT" dirty="0"/>
              <a:t>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do</a:t>
            </a:r>
            <a:br>
              <a:rPr lang="it-IT" dirty="0"/>
            </a:br>
            <a:br>
              <a:rPr lang="it-IT" dirty="0"/>
            </a:br>
            <a:r>
              <a:rPr lang="it-IT" dirty="0" err="1"/>
              <a:t>Let</a:t>
            </a:r>
            <a:r>
              <a:rPr lang="it-IT" dirty="0"/>
              <a:t> me </a:t>
            </a:r>
            <a:r>
              <a:rPr lang="it-IT" dirty="0" err="1"/>
              <a:t>ask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question</a:t>
            </a:r>
            <a:br>
              <a:rPr lang="it-IT" dirty="0"/>
            </a:b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money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good</a:t>
            </a:r>
            <a:br>
              <a:rPr lang="it-IT" dirty="0"/>
            </a:br>
            <a:r>
              <a:rPr lang="it-IT" dirty="0"/>
              <a:t>Will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buy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forgiveness</a:t>
            </a:r>
            <a:br>
              <a:rPr lang="it-IT" dirty="0"/>
            </a:br>
            <a:r>
              <a:rPr lang="it-IT" dirty="0"/>
              <a:t>Do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could</a:t>
            </a:r>
            <a:br>
              <a:rPr lang="it-IT" dirty="0"/>
            </a:br>
            <a:r>
              <a:rPr lang="it-IT" dirty="0"/>
              <a:t>I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find</a:t>
            </a:r>
            <a:br>
              <a:rPr lang="it-IT" dirty="0"/>
            </a:b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death</a:t>
            </a:r>
            <a:r>
              <a:rPr lang="it-IT" dirty="0"/>
              <a:t> </a:t>
            </a:r>
            <a:r>
              <a:rPr lang="it-IT" dirty="0" err="1"/>
              <a:t>takes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toll</a:t>
            </a:r>
            <a:br>
              <a:rPr lang="it-IT" dirty="0"/>
            </a:b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money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made</a:t>
            </a:r>
            <a:br>
              <a:rPr lang="it-IT" dirty="0"/>
            </a:br>
            <a:r>
              <a:rPr lang="it-IT" dirty="0"/>
              <a:t>Will </a:t>
            </a:r>
            <a:r>
              <a:rPr lang="it-IT" dirty="0" err="1"/>
              <a:t>never</a:t>
            </a:r>
            <a:r>
              <a:rPr lang="it-IT" dirty="0"/>
              <a:t> </a:t>
            </a:r>
            <a:r>
              <a:rPr lang="it-IT" dirty="0" err="1"/>
              <a:t>buy</a:t>
            </a:r>
            <a:r>
              <a:rPr lang="it-IT" dirty="0"/>
              <a:t> back </a:t>
            </a:r>
            <a:r>
              <a:rPr lang="it-IT" dirty="0" err="1"/>
              <a:t>your</a:t>
            </a:r>
            <a:r>
              <a:rPr lang="it-IT" dirty="0"/>
              <a:t> soul</a:t>
            </a:r>
            <a:br>
              <a:rPr lang="it-IT" dirty="0"/>
            </a:br>
            <a:br>
              <a:rPr lang="it-IT" dirty="0"/>
            </a:br>
            <a:r>
              <a:rPr lang="it-IT" dirty="0"/>
              <a:t>And I </a:t>
            </a:r>
            <a:r>
              <a:rPr lang="it-IT" dirty="0" err="1"/>
              <a:t>hope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die</a:t>
            </a:r>
            <a:br>
              <a:rPr lang="it-IT" dirty="0"/>
            </a:br>
            <a:r>
              <a:rPr lang="it-IT" dirty="0"/>
              <a:t>And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death'll</a:t>
            </a:r>
            <a:r>
              <a:rPr lang="it-IT" dirty="0"/>
              <a:t> come </a:t>
            </a:r>
            <a:r>
              <a:rPr lang="it-IT" dirty="0" err="1"/>
              <a:t>soon</a:t>
            </a:r>
            <a:br>
              <a:rPr lang="it-IT" dirty="0"/>
            </a:br>
            <a:r>
              <a:rPr lang="it-IT" dirty="0"/>
              <a:t>I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follow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casket</a:t>
            </a:r>
            <a:br>
              <a:rPr lang="it-IT" dirty="0"/>
            </a:br>
            <a:r>
              <a:rPr lang="it-IT" dirty="0"/>
              <a:t>In the pale </a:t>
            </a:r>
            <a:r>
              <a:rPr lang="it-IT" dirty="0" err="1"/>
              <a:t>afternoon</a:t>
            </a:r>
            <a:br>
              <a:rPr lang="it-IT" dirty="0"/>
            </a:br>
            <a:r>
              <a:rPr lang="it-IT" dirty="0"/>
              <a:t>And </a:t>
            </a:r>
            <a:r>
              <a:rPr lang="it-IT" dirty="0" err="1"/>
              <a:t>I'll</a:t>
            </a:r>
            <a:r>
              <a:rPr lang="it-IT" dirty="0"/>
              <a:t> </a:t>
            </a:r>
            <a:r>
              <a:rPr lang="it-IT" dirty="0" err="1"/>
              <a:t>watch</a:t>
            </a:r>
            <a:r>
              <a:rPr lang="it-IT" dirty="0"/>
              <a:t>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you're</a:t>
            </a:r>
            <a:r>
              <a:rPr lang="it-IT" dirty="0"/>
              <a:t> </a:t>
            </a:r>
            <a:r>
              <a:rPr lang="it-IT" dirty="0" err="1"/>
              <a:t>lowered</a:t>
            </a:r>
            <a:br>
              <a:rPr lang="it-IT" dirty="0"/>
            </a:br>
            <a:r>
              <a:rPr lang="it-IT" dirty="0"/>
              <a:t>Down to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deathbed</a:t>
            </a:r>
            <a:br>
              <a:rPr lang="it-IT" dirty="0"/>
            </a:br>
            <a:r>
              <a:rPr lang="it-IT" dirty="0"/>
              <a:t>And </a:t>
            </a:r>
            <a:r>
              <a:rPr lang="it-IT" dirty="0" err="1"/>
              <a:t>I'll</a:t>
            </a:r>
            <a:r>
              <a:rPr lang="it-IT" dirty="0"/>
              <a:t> stand </a:t>
            </a:r>
            <a:r>
              <a:rPr lang="it-IT" dirty="0" err="1"/>
              <a:t>o'er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grave</a:t>
            </a:r>
            <a:br>
              <a:rPr lang="it-IT" dirty="0"/>
            </a:br>
            <a:r>
              <a:rPr lang="it-IT" dirty="0"/>
              <a:t>'</a:t>
            </a:r>
            <a:r>
              <a:rPr lang="it-IT" dirty="0" err="1"/>
              <a:t>Til</a:t>
            </a:r>
            <a:r>
              <a:rPr lang="it-IT" dirty="0"/>
              <a:t> </a:t>
            </a:r>
            <a:r>
              <a:rPr lang="it-IT" dirty="0" err="1"/>
              <a:t>I'm</a:t>
            </a:r>
            <a:r>
              <a:rPr lang="it-IT" dirty="0"/>
              <a:t> </a:t>
            </a:r>
            <a:r>
              <a:rPr lang="it-IT" dirty="0" err="1"/>
              <a:t>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you're</a:t>
            </a:r>
            <a:r>
              <a:rPr lang="it-IT" dirty="0"/>
              <a:t> dead</a:t>
            </a:r>
            <a:endParaRPr lang="fr-FR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369609F4-FD66-654D-8736-8ECAB8999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7450" y="382586"/>
            <a:ext cx="5062538" cy="5732463"/>
          </a:xfrm>
        </p:spPr>
        <p:txBody>
          <a:bodyPr>
            <a:normAutofit fontScale="25000" lnSpcReduction="20000"/>
          </a:bodyPr>
          <a:lstStyle/>
          <a:p>
            <a:r>
              <a:rPr lang="it-IT" dirty="0"/>
              <a:t>Venite signori della guerra</a:t>
            </a:r>
            <a:br>
              <a:rPr lang="it-IT" dirty="0"/>
            </a:br>
            <a:r>
              <a:rPr lang="it-IT" dirty="0"/>
              <a:t>voi che costruite i cannoni</a:t>
            </a:r>
            <a:br>
              <a:rPr lang="it-IT" dirty="0"/>
            </a:br>
            <a:r>
              <a:rPr lang="it-IT" dirty="0"/>
              <a:t>voi che costruite gli aeroplani di morte</a:t>
            </a:r>
            <a:br>
              <a:rPr lang="it-IT" dirty="0"/>
            </a:br>
            <a:r>
              <a:rPr lang="it-IT" dirty="0"/>
              <a:t>voi che costruite le bombe</a:t>
            </a:r>
            <a:br>
              <a:rPr lang="it-IT" dirty="0"/>
            </a:br>
            <a:r>
              <a:rPr lang="it-IT" dirty="0"/>
              <a:t>voi che vi nascondete dietro muri</a:t>
            </a:r>
            <a:br>
              <a:rPr lang="it-IT" dirty="0"/>
            </a:br>
            <a:r>
              <a:rPr lang="it-IT" dirty="0"/>
              <a:t>voi che vi nascondete dietro scrivanie</a:t>
            </a:r>
            <a:br>
              <a:rPr lang="it-IT" dirty="0"/>
            </a:br>
            <a:r>
              <a:rPr lang="it-IT" dirty="0"/>
              <a:t>voglio solo che sappiate</a:t>
            </a:r>
            <a:br>
              <a:rPr lang="it-IT" dirty="0"/>
            </a:br>
            <a:r>
              <a:rPr lang="it-IT" dirty="0"/>
              <a:t>che posso vedere attraverso le vostre maschere</a:t>
            </a:r>
            <a:br>
              <a:rPr lang="it-IT" dirty="0"/>
            </a:br>
            <a:br>
              <a:rPr lang="it-IT" dirty="0"/>
            </a:br>
            <a:r>
              <a:rPr lang="it-IT" dirty="0"/>
              <a:t>Voi che non avete mai fatto altro</a:t>
            </a:r>
            <a:br>
              <a:rPr lang="it-IT" dirty="0"/>
            </a:br>
            <a:r>
              <a:rPr lang="it-IT" dirty="0"/>
              <a:t>che costruire per distruggere</a:t>
            </a:r>
            <a:br>
              <a:rPr lang="it-IT" dirty="0"/>
            </a:br>
            <a:r>
              <a:rPr lang="it-IT" dirty="0"/>
              <a:t>giocate con il mio mondo</a:t>
            </a:r>
            <a:br>
              <a:rPr lang="it-IT" dirty="0"/>
            </a:br>
            <a:r>
              <a:rPr lang="it-IT" dirty="0"/>
              <a:t>come fosse il vostro giocattolo</a:t>
            </a:r>
            <a:br>
              <a:rPr lang="it-IT" dirty="0"/>
            </a:br>
            <a:r>
              <a:rPr lang="it-IT" dirty="0"/>
              <a:t>mettete un fucile nella mia mano</a:t>
            </a:r>
            <a:br>
              <a:rPr lang="it-IT" dirty="0"/>
            </a:br>
            <a:r>
              <a:rPr lang="it-IT" dirty="0"/>
              <a:t>e vi nascondete dal mio sguardo</a:t>
            </a:r>
            <a:br>
              <a:rPr lang="it-IT" dirty="0"/>
            </a:br>
            <a:r>
              <a:rPr lang="it-IT" dirty="0"/>
              <a:t>e vi voltate e scappate lontano</a:t>
            </a:r>
            <a:br>
              <a:rPr lang="it-IT" dirty="0"/>
            </a:br>
            <a:r>
              <a:rPr lang="it-IT" dirty="0"/>
              <a:t>quando volano i proiettili</a:t>
            </a:r>
            <a:br>
              <a:rPr lang="it-IT" dirty="0"/>
            </a:br>
            <a:br>
              <a:rPr lang="it-IT" dirty="0"/>
            </a:br>
            <a:r>
              <a:rPr lang="it-IT" dirty="0"/>
              <a:t>Come Giuda dell'antichità</a:t>
            </a:r>
            <a:br>
              <a:rPr lang="it-IT" dirty="0"/>
            </a:br>
            <a:r>
              <a:rPr lang="it-IT" dirty="0"/>
              <a:t>voi mentite e ingannate</a:t>
            </a:r>
            <a:br>
              <a:rPr lang="it-IT" dirty="0"/>
            </a:br>
            <a:r>
              <a:rPr lang="it-IT" dirty="0"/>
              <a:t>Volete farmi credere che</a:t>
            </a:r>
            <a:br>
              <a:rPr lang="it-IT" dirty="0"/>
            </a:br>
            <a:r>
              <a:rPr lang="it-IT" dirty="0"/>
              <a:t>una guerra mondiale può essere vinta</a:t>
            </a:r>
            <a:br>
              <a:rPr lang="it-IT" dirty="0"/>
            </a:br>
            <a:r>
              <a:rPr lang="it-IT" dirty="0"/>
              <a:t>Ma io vedo attraverso i vostri occhi</a:t>
            </a:r>
            <a:br>
              <a:rPr lang="it-IT" dirty="0"/>
            </a:br>
            <a:r>
              <a:rPr lang="it-IT" dirty="0"/>
              <a:t>e vedo attraverso il vostro cervello</a:t>
            </a:r>
            <a:br>
              <a:rPr lang="it-IT" dirty="0"/>
            </a:br>
            <a:r>
              <a:rPr lang="it-IT" dirty="0"/>
              <a:t>così come vedo attraverso l'acqua</a:t>
            </a:r>
            <a:br>
              <a:rPr lang="it-IT" dirty="0"/>
            </a:br>
            <a:r>
              <a:rPr lang="it-IT" dirty="0"/>
              <a:t>che scorre nella mia fogna</a:t>
            </a:r>
            <a:br>
              <a:rPr lang="it-IT" dirty="0"/>
            </a:br>
            <a:br>
              <a:rPr lang="it-IT" dirty="0"/>
            </a:br>
            <a:r>
              <a:rPr lang="it-IT" dirty="0"/>
              <a:t>Voi armate i grilletti</a:t>
            </a:r>
            <a:br>
              <a:rPr lang="it-IT" dirty="0"/>
            </a:br>
            <a:r>
              <a:rPr lang="it-IT" dirty="0" err="1"/>
              <a:t>perchè</a:t>
            </a:r>
            <a:r>
              <a:rPr lang="it-IT" dirty="0"/>
              <a:t> altri sparino</a:t>
            </a:r>
            <a:br>
              <a:rPr lang="it-IT" dirty="0"/>
            </a:br>
            <a:r>
              <a:rPr lang="it-IT" dirty="0"/>
              <a:t>poi vi sedete a guardare</a:t>
            </a:r>
            <a:br>
              <a:rPr lang="it-IT" dirty="0"/>
            </a:br>
            <a:r>
              <a:rPr lang="it-IT" dirty="0"/>
              <a:t>il conto dei morti farsi più alto</a:t>
            </a:r>
            <a:br>
              <a:rPr lang="it-IT" dirty="0"/>
            </a:br>
            <a:r>
              <a:rPr lang="it-IT" dirty="0"/>
              <a:t>Vi nascondete nei vostri palazzi</a:t>
            </a:r>
            <a:br>
              <a:rPr lang="it-IT" dirty="0"/>
            </a:br>
            <a:r>
              <a:rPr lang="it-IT" dirty="0"/>
              <a:t>mentre il sangue di giovani</a:t>
            </a:r>
            <a:br>
              <a:rPr lang="it-IT" dirty="0"/>
            </a:br>
            <a:r>
              <a:rPr lang="it-IT" dirty="0"/>
              <a:t>fluisce fuori dai loro corpi</a:t>
            </a:r>
            <a:br>
              <a:rPr lang="it-IT" dirty="0"/>
            </a:br>
            <a:r>
              <a:rPr lang="it-IT" dirty="0"/>
              <a:t>ed è sepolto nel fango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Voi avete sparso la paura peggiore</a:t>
            </a:r>
            <a:br>
              <a:rPr lang="it-IT" dirty="0"/>
            </a:br>
            <a:r>
              <a:rPr lang="it-IT" dirty="0"/>
              <a:t>che si possa avere</a:t>
            </a:r>
            <a:br>
              <a:rPr lang="it-IT" dirty="0"/>
            </a:br>
            <a:r>
              <a:rPr lang="it-IT" dirty="0"/>
              <a:t>la paura di mettere figli</a:t>
            </a:r>
            <a:br>
              <a:rPr lang="it-IT" dirty="0"/>
            </a:br>
            <a:r>
              <a:rPr lang="it-IT" dirty="0"/>
              <a:t>al mondo</a:t>
            </a:r>
            <a:br>
              <a:rPr lang="it-IT" dirty="0"/>
            </a:br>
            <a:r>
              <a:rPr lang="it-IT" dirty="0"/>
              <a:t>Per minacciare il mio bambino</a:t>
            </a:r>
            <a:br>
              <a:rPr lang="it-IT" dirty="0"/>
            </a:br>
            <a:r>
              <a:rPr lang="it-IT" dirty="0"/>
              <a:t>non nato e senza nome</a:t>
            </a:r>
            <a:br>
              <a:rPr lang="it-IT" dirty="0"/>
            </a:br>
            <a:r>
              <a:rPr lang="it-IT" dirty="0"/>
              <a:t>non valete il sangue</a:t>
            </a:r>
            <a:br>
              <a:rPr lang="it-IT" dirty="0"/>
            </a:br>
            <a:r>
              <a:rPr lang="it-IT" dirty="0"/>
              <a:t>che scorre nelle vostre vene</a:t>
            </a:r>
            <a:br>
              <a:rPr lang="it-IT" dirty="0"/>
            </a:br>
            <a:br>
              <a:rPr lang="it-IT" dirty="0"/>
            </a:br>
            <a:r>
              <a:rPr lang="it-IT" dirty="0"/>
              <a:t>Cosa ne so io</a:t>
            </a:r>
            <a:br>
              <a:rPr lang="it-IT" dirty="0"/>
            </a:br>
            <a:r>
              <a:rPr lang="it-IT" dirty="0"/>
              <a:t>per parlare quando non è il mio turno?</a:t>
            </a:r>
            <a:br>
              <a:rPr lang="it-IT" dirty="0"/>
            </a:br>
            <a:r>
              <a:rPr lang="it-IT" dirty="0"/>
              <a:t>Potreste dire che sono giovane</a:t>
            </a:r>
            <a:br>
              <a:rPr lang="it-IT" dirty="0"/>
            </a:br>
            <a:r>
              <a:rPr lang="it-IT" dirty="0"/>
              <a:t>potreste dire che non sono istruito</a:t>
            </a:r>
            <a:br>
              <a:rPr lang="it-IT" dirty="0"/>
            </a:br>
            <a:r>
              <a:rPr lang="it-IT" dirty="0"/>
              <a:t>ma c'è una cosa che so</a:t>
            </a:r>
            <a:br>
              <a:rPr lang="it-IT" dirty="0"/>
            </a:br>
            <a:r>
              <a:rPr lang="it-IT" dirty="0"/>
              <a:t>sebbene sia più giovane di voi:</a:t>
            </a:r>
            <a:br>
              <a:rPr lang="it-IT" dirty="0"/>
            </a:br>
            <a:r>
              <a:rPr lang="it-IT" dirty="0"/>
              <a:t>nemmeno Gesù perdonerebbe mai</a:t>
            </a:r>
            <a:br>
              <a:rPr lang="it-IT" dirty="0"/>
            </a:br>
            <a:r>
              <a:rPr lang="it-IT" dirty="0"/>
              <a:t>quello che fate</a:t>
            </a:r>
            <a:br>
              <a:rPr lang="it-IT" dirty="0"/>
            </a:br>
            <a:br>
              <a:rPr lang="it-IT" dirty="0"/>
            </a:br>
            <a:r>
              <a:rPr lang="it-IT" dirty="0"/>
              <a:t>Lasciate che vi faccia una domanda</a:t>
            </a:r>
            <a:br>
              <a:rPr lang="it-IT" dirty="0"/>
            </a:br>
            <a:r>
              <a:rPr lang="it-IT" dirty="0"/>
              <a:t>il vostro denaro è così potente</a:t>
            </a:r>
            <a:br>
              <a:rPr lang="it-IT" dirty="0"/>
            </a:br>
            <a:r>
              <a:rPr lang="it-IT" dirty="0"/>
              <a:t>che pensate potrà</a:t>
            </a:r>
            <a:br>
              <a:rPr lang="it-IT" dirty="0"/>
            </a:br>
            <a:r>
              <a:rPr lang="it-IT" dirty="0"/>
              <a:t>comprarvi il perdono?</a:t>
            </a:r>
            <a:br>
              <a:rPr lang="it-IT" dirty="0"/>
            </a:br>
            <a:r>
              <a:rPr lang="it-IT" dirty="0"/>
              <a:t>Io penso che scoprirete</a:t>
            </a:r>
            <a:br>
              <a:rPr lang="it-IT" dirty="0"/>
            </a:br>
            <a:r>
              <a:rPr lang="it-IT" dirty="0"/>
              <a:t>quando la Morte chiederà il suo pedaggio</a:t>
            </a:r>
            <a:br>
              <a:rPr lang="it-IT" dirty="0"/>
            </a:br>
            <a:r>
              <a:rPr lang="it-IT" dirty="0"/>
              <a:t>che tutto il denaro che avete fatto</a:t>
            </a:r>
            <a:br>
              <a:rPr lang="it-IT" dirty="0"/>
            </a:br>
            <a:r>
              <a:rPr lang="it-IT" dirty="0"/>
              <a:t>non riscatterà la vostra anima</a:t>
            </a:r>
            <a:br>
              <a:rPr lang="it-IT" dirty="0"/>
            </a:br>
            <a:br>
              <a:rPr lang="it-IT" dirty="0"/>
            </a:br>
            <a:r>
              <a:rPr lang="it-IT" dirty="0"/>
              <a:t>E spero che moriate</a:t>
            </a:r>
            <a:br>
              <a:rPr lang="it-IT" dirty="0"/>
            </a:br>
            <a:r>
              <a:rPr lang="it-IT" dirty="0"/>
              <a:t>e che la vostra morte arrivi presto</a:t>
            </a:r>
            <a:br>
              <a:rPr lang="it-IT" dirty="0"/>
            </a:br>
            <a:r>
              <a:rPr lang="it-IT" dirty="0"/>
              <a:t>Seguirò la vostra bara</a:t>
            </a:r>
            <a:br>
              <a:rPr lang="it-IT" dirty="0"/>
            </a:br>
            <a:r>
              <a:rPr lang="it-IT" dirty="0"/>
              <a:t>nel pomeriggio opaco</a:t>
            </a:r>
            <a:br>
              <a:rPr lang="it-IT" dirty="0"/>
            </a:br>
            <a:r>
              <a:rPr lang="it-IT" dirty="0"/>
              <a:t>Veglierò mentre siete sepolti</a:t>
            </a:r>
            <a:br>
              <a:rPr lang="it-IT" dirty="0"/>
            </a:br>
            <a:r>
              <a:rPr lang="it-IT" dirty="0"/>
              <a:t>nel vostro letto di morte</a:t>
            </a:r>
            <a:br>
              <a:rPr lang="it-IT" dirty="0"/>
            </a:br>
            <a:r>
              <a:rPr lang="it-IT" dirty="0"/>
              <a:t>e resterò sulla vostra tomba</a:t>
            </a:r>
            <a:br>
              <a:rPr lang="it-IT" dirty="0"/>
            </a:br>
            <a:r>
              <a:rPr lang="it-IT" dirty="0" err="1"/>
              <a:t>finchè</a:t>
            </a:r>
            <a:r>
              <a:rPr lang="it-IT" dirty="0"/>
              <a:t> sarò sicuro che siete morti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391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D88CC6-E22F-494F-B432-EAAAC43E5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Joan Baez, </a:t>
            </a:r>
            <a:r>
              <a:rPr lang="fr-FR" dirty="0" err="1"/>
              <a:t>Saingon</a:t>
            </a:r>
            <a:r>
              <a:rPr lang="fr-FR" dirty="0"/>
              <a:t> Bride (1967)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B55011-7751-1F40-BB43-F9F9CC746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https://</a:t>
            </a:r>
            <a:r>
              <a:rPr lang="fr-FR" dirty="0" err="1"/>
              <a:t>www.youtube.com</a:t>
            </a:r>
            <a:r>
              <a:rPr lang="fr-FR" dirty="0"/>
              <a:t>/</a:t>
            </a:r>
            <a:r>
              <a:rPr lang="fr-FR" dirty="0" err="1"/>
              <a:t>watch?v</a:t>
            </a:r>
            <a:r>
              <a:rPr lang="fr-FR" dirty="0"/>
              <a:t>=m20Glis_wWE&amp;ab_channel=</a:t>
            </a:r>
            <a:r>
              <a:rPr lang="fr-FR" dirty="0" err="1"/>
              <a:t>VietnamWarSongProject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594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DD2DBE0B-1177-2349-A730-006412A9AC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4375" y="414338"/>
            <a:ext cx="5305425" cy="5762625"/>
          </a:xfrm>
        </p:spPr>
        <p:txBody>
          <a:bodyPr>
            <a:normAutofit fontScale="32500" lnSpcReduction="20000"/>
          </a:bodyPr>
          <a:lstStyle/>
          <a:p>
            <a:r>
              <a:rPr lang="it-IT" dirty="0" err="1"/>
              <a:t>Farewell</a:t>
            </a:r>
            <a:r>
              <a:rPr lang="it-IT" dirty="0"/>
              <a:t>, </a:t>
            </a:r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wistful</a:t>
            </a:r>
            <a:r>
              <a:rPr lang="it-IT" dirty="0"/>
              <a:t> Saigon bride</a:t>
            </a:r>
            <a:br>
              <a:rPr lang="it-IT" dirty="0"/>
            </a:br>
            <a:r>
              <a:rPr lang="it-IT" dirty="0"/>
              <a:t>Addio, mia malinconica sposa Saigon</a:t>
            </a:r>
            <a:br>
              <a:rPr lang="it-IT" dirty="0"/>
            </a:br>
            <a:r>
              <a:rPr lang="it-IT" dirty="0" err="1"/>
              <a:t>I'm</a:t>
            </a:r>
            <a:r>
              <a:rPr lang="it-IT" dirty="0"/>
              <a:t> </a:t>
            </a:r>
            <a:r>
              <a:rPr lang="it-IT" dirty="0" err="1"/>
              <a:t>going</a:t>
            </a:r>
            <a:r>
              <a:rPr lang="it-IT" dirty="0"/>
              <a:t> out to </a:t>
            </a:r>
            <a:r>
              <a:rPr lang="it-IT" dirty="0" err="1"/>
              <a:t>stem</a:t>
            </a:r>
            <a:r>
              <a:rPr lang="it-IT" dirty="0"/>
              <a:t> the </a:t>
            </a:r>
            <a:r>
              <a:rPr lang="it-IT" dirty="0" err="1"/>
              <a:t>tide</a:t>
            </a:r>
            <a:br>
              <a:rPr lang="it-IT" dirty="0"/>
            </a:br>
            <a:r>
              <a:rPr lang="it-IT" dirty="0"/>
              <a:t>Io vado per arginare la marea</a:t>
            </a:r>
            <a:br>
              <a:rPr lang="it-IT" dirty="0"/>
            </a:br>
            <a:r>
              <a:rPr lang="it-IT" dirty="0"/>
              <a:t>A </a:t>
            </a:r>
            <a:r>
              <a:rPr lang="it-IT" dirty="0" err="1"/>
              <a:t>tide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never</a:t>
            </a:r>
            <a:r>
              <a:rPr lang="it-IT" dirty="0"/>
              <a:t> </a:t>
            </a:r>
            <a:r>
              <a:rPr lang="it-IT" dirty="0" err="1"/>
              <a:t>saw</a:t>
            </a:r>
            <a:r>
              <a:rPr lang="it-IT" dirty="0"/>
              <a:t> the </a:t>
            </a:r>
            <a:r>
              <a:rPr lang="it-IT" dirty="0" err="1"/>
              <a:t>seas</a:t>
            </a:r>
            <a:br>
              <a:rPr lang="it-IT" dirty="0"/>
            </a:br>
            <a:r>
              <a:rPr lang="it-IT" dirty="0"/>
              <a:t>Una marea che non ha mai visto il mare</a:t>
            </a:r>
            <a:br>
              <a:rPr lang="it-IT" dirty="0"/>
            </a:b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flows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jungles</a:t>
            </a:r>
            <a:r>
              <a:rPr lang="it-IT" dirty="0"/>
              <a:t>, 'round the </a:t>
            </a:r>
            <a:r>
              <a:rPr lang="it-IT" dirty="0" err="1"/>
              <a:t>trees</a:t>
            </a:r>
            <a:br>
              <a:rPr lang="it-IT" dirty="0"/>
            </a:br>
            <a:r>
              <a:rPr lang="it-IT" dirty="0"/>
              <a:t>Scorre attraverso le giungle, intorno agli alberi</a:t>
            </a:r>
            <a:br>
              <a:rPr lang="it-IT" dirty="0"/>
            </a:br>
            <a:r>
              <a:rPr lang="it-IT" dirty="0"/>
              <a:t>Some </a:t>
            </a:r>
            <a:r>
              <a:rPr lang="it-IT" dirty="0" err="1"/>
              <a:t>say</a:t>
            </a:r>
            <a:r>
              <a:rPr lang="it-IT" dirty="0"/>
              <a:t> </a:t>
            </a:r>
            <a:r>
              <a:rPr lang="it-IT" dirty="0" err="1"/>
              <a:t>it's</a:t>
            </a:r>
            <a:r>
              <a:rPr lang="it-IT" dirty="0"/>
              <a:t> </a:t>
            </a:r>
            <a:r>
              <a:rPr lang="it-IT" dirty="0" err="1"/>
              <a:t>yellow</a:t>
            </a:r>
            <a:r>
              <a:rPr lang="it-IT" dirty="0"/>
              <a:t>, some </a:t>
            </a:r>
            <a:r>
              <a:rPr lang="it-IT" dirty="0" err="1"/>
              <a:t>say</a:t>
            </a:r>
            <a:r>
              <a:rPr lang="it-IT" dirty="0"/>
              <a:t> </a:t>
            </a:r>
            <a:r>
              <a:rPr lang="it-IT" dirty="0" err="1"/>
              <a:t>red</a:t>
            </a:r>
            <a:br>
              <a:rPr lang="it-IT" dirty="0"/>
            </a:br>
            <a:r>
              <a:rPr lang="it-IT" dirty="0"/>
              <a:t>Alcuni dicono che è di colore giallo, alcuni dicono rosso</a:t>
            </a:r>
            <a:br>
              <a:rPr lang="it-IT" dirty="0"/>
            </a:b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we're</a:t>
            </a:r>
            <a:r>
              <a:rPr lang="it-IT" dirty="0"/>
              <a:t> dead</a:t>
            </a:r>
            <a:br>
              <a:rPr lang="it-IT" dirty="0"/>
            </a:br>
            <a:r>
              <a:rPr lang="it-IT" dirty="0"/>
              <a:t>Non importa quando siamo morti</a:t>
            </a:r>
            <a:br>
              <a:rPr lang="it-IT" dirty="0"/>
            </a:br>
            <a:br>
              <a:rPr lang="it-IT" dirty="0"/>
            </a:br>
            <a:r>
              <a:rPr lang="it-IT" dirty="0"/>
              <a:t>How </a:t>
            </a:r>
            <a:r>
              <a:rPr lang="it-IT" dirty="0" err="1"/>
              <a:t>many</a:t>
            </a:r>
            <a:r>
              <a:rPr lang="it-IT" dirty="0"/>
              <a:t> dead men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take</a:t>
            </a:r>
            <a:br>
              <a:rPr lang="it-IT" dirty="0"/>
            </a:br>
            <a:r>
              <a:rPr lang="it-IT" dirty="0"/>
              <a:t>Quanti uomini morti ci vorranno</a:t>
            </a:r>
            <a:br>
              <a:rPr lang="it-IT" dirty="0"/>
            </a:br>
            <a:r>
              <a:rPr lang="it-IT" dirty="0"/>
              <a:t>To </a:t>
            </a:r>
            <a:r>
              <a:rPr lang="it-IT" dirty="0" err="1"/>
              <a:t>build</a:t>
            </a:r>
            <a:r>
              <a:rPr lang="it-IT" dirty="0"/>
              <a:t> a dike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break?</a:t>
            </a:r>
            <a:br>
              <a:rPr lang="it-IT" dirty="0"/>
            </a:br>
            <a:r>
              <a:rPr lang="it-IT" dirty="0"/>
              <a:t>Per costruire una diga che non rompere?</a:t>
            </a:r>
            <a:br>
              <a:rPr lang="it-IT" dirty="0"/>
            </a:br>
            <a:r>
              <a:rPr lang="it-IT" dirty="0"/>
              <a:t>How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children</a:t>
            </a:r>
            <a:r>
              <a:rPr lang="it-IT" dirty="0"/>
              <a:t> must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kill</a:t>
            </a:r>
            <a:br>
              <a:rPr lang="it-IT" dirty="0"/>
            </a:br>
            <a:r>
              <a:rPr lang="it-IT" dirty="0"/>
              <a:t>Quanti bambini dobbiamo uccidere</a:t>
            </a:r>
            <a:br>
              <a:rPr lang="it-IT" dirty="0"/>
            </a:b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make</a:t>
            </a:r>
            <a:r>
              <a:rPr lang="it-IT" dirty="0"/>
              <a:t> the </a:t>
            </a:r>
            <a:r>
              <a:rPr lang="it-IT" dirty="0" err="1"/>
              <a:t>waves</a:t>
            </a:r>
            <a:r>
              <a:rPr lang="it-IT" dirty="0"/>
              <a:t> stand </a:t>
            </a:r>
            <a:r>
              <a:rPr lang="it-IT" dirty="0" err="1"/>
              <a:t>still</a:t>
            </a:r>
            <a:r>
              <a:rPr lang="it-IT" dirty="0"/>
              <a:t>?</a:t>
            </a:r>
            <a:br>
              <a:rPr lang="it-IT" dirty="0"/>
            </a:br>
            <a:r>
              <a:rPr lang="it-IT" dirty="0"/>
              <a:t>Prima facciamo le onde stanno ancora?</a:t>
            </a:r>
            <a:br>
              <a:rPr lang="it-IT" dirty="0"/>
            </a:br>
            <a:r>
              <a:rPr lang="it-IT" dirty="0" err="1"/>
              <a:t>Though</a:t>
            </a:r>
            <a:r>
              <a:rPr lang="it-IT" dirty="0"/>
              <a:t> </a:t>
            </a:r>
            <a:r>
              <a:rPr lang="it-IT" dirty="0" err="1"/>
              <a:t>miracles</a:t>
            </a:r>
            <a:r>
              <a:rPr lang="it-IT" dirty="0"/>
              <a:t> come high </a:t>
            </a:r>
            <a:r>
              <a:rPr lang="it-IT" dirty="0" err="1"/>
              <a:t>today</a:t>
            </a:r>
            <a:br>
              <a:rPr lang="it-IT" dirty="0"/>
            </a:br>
            <a:r>
              <a:rPr lang="it-IT" dirty="0"/>
              <a:t>Anche se i miracoli vengono alta di oggi</a:t>
            </a:r>
            <a:br>
              <a:rPr lang="it-IT" dirty="0"/>
            </a:b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the </a:t>
            </a:r>
            <a:r>
              <a:rPr lang="it-IT" dirty="0" err="1"/>
              <a:t>wherewithal</a:t>
            </a:r>
            <a:r>
              <a:rPr lang="it-IT" dirty="0"/>
              <a:t> to </a:t>
            </a:r>
            <a:r>
              <a:rPr lang="it-IT" dirty="0" err="1"/>
              <a:t>pay</a:t>
            </a:r>
            <a:br>
              <a:rPr lang="it-IT" dirty="0"/>
            </a:br>
            <a:r>
              <a:rPr lang="it-IT" dirty="0"/>
              <a:t>Abbiamo i mezzi per pagare</a:t>
            </a:r>
            <a:br>
              <a:rPr lang="it-IT" dirty="0"/>
            </a:br>
            <a:br>
              <a:rPr lang="it-IT" dirty="0"/>
            </a:b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takes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off the </a:t>
            </a:r>
            <a:r>
              <a:rPr lang="it-IT" dirty="0" err="1"/>
              <a:t>streets</a:t>
            </a:r>
            <a:r>
              <a:rPr lang="it-IT" dirty="0"/>
              <a:t>,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know</a:t>
            </a:r>
            <a:br>
              <a:rPr lang="it-IT" dirty="0"/>
            </a:br>
            <a:r>
              <a:rPr lang="it-IT" dirty="0"/>
              <a:t>E li porta fuori strada, sai</a:t>
            </a:r>
            <a:br>
              <a:rPr lang="it-IT" dirty="0"/>
            </a:br>
            <a:r>
              <a:rPr lang="it-IT" dirty="0"/>
              <a:t>To </a:t>
            </a:r>
            <a:r>
              <a:rPr lang="it-IT" dirty="0" err="1"/>
              <a:t>places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never</a:t>
            </a:r>
            <a:r>
              <a:rPr lang="it-IT" dirty="0"/>
              <a:t> go alone</a:t>
            </a:r>
            <a:br>
              <a:rPr lang="it-IT" dirty="0"/>
            </a:br>
            <a:r>
              <a:rPr lang="it-IT" dirty="0"/>
              <a:t>Per i luoghi che non avrebbero mai andare da solo</a:t>
            </a:r>
            <a:br>
              <a:rPr lang="it-IT" dirty="0"/>
            </a:b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gives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useful</a:t>
            </a:r>
            <a:r>
              <a:rPr lang="it-IT" dirty="0"/>
              <a:t> </a:t>
            </a:r>
            <a:r>
              <a:rPr lang="it-IT" dirty="0" err="1"/>
              <a:t>trades</a:t>
            </a:r>
            <a:br>
              <a:rPr lang="it-IT" dirty="0"/>
            </a:br>
            <a:r>
              <a:rPr lang="it-IT" dirty="0"/>
              <a:t>Dà loro commerci utili</a:t>
            </a:r>
            <a:br>
              <a:rPr lang="it-IT" dirty="0"/>
            </a:br>
            <a:r>
              <a:rPr lang="it-IT" dirty="0"/>
              <a:t>The </a:t>
            </a:r>
            <a:r>
              <a:rPr lang="it-IT" dirty="0" err="1"/>
              <a:t>lucky</a:t>
            </a:r>
            <a:r>
              <a:rPr lang="it-IT" dirty="0"/>
              <a:t> boys are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paid</a:t>
            </a:r>
            <a:br>
              <a:rPr lang="it-IT" dirty="0"/>
            </a:br>
            <a:r>
              <a:rPr lang="it-IT" dirty="0"/>
              <a:t>I ragazzi fortunati vengono anche pagati</a:t>
            </a:r>
            <a:br>
              <a:rPr lang="it-IT" dirty="0"/>
            </a:br>
            <a:r>
              <a:rPr lang="it-IT" dirty="0"/>
              <a:t>Men die to </a:t>
            </a:r>
            <a:r>
              <a:rPr lang="it-IT" dirty="0" err="1"/>
              <a:t>build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Pharaoh's</a:t>
            </a:r>
            <a:r>
              <a:rPr lang="it-IT" dirty="0"/>
              <a:t> </a:t>
            </a:r>
            <a:r>
              <a:rPr lang="it-IT" dirty="0" err="1"/>
              <a:t>tombs</a:t>
            </a:r>
            <a:br>
              <a:rPr lang="it-IT" dirty="0"/>
            </a:br>
            <a:r>
              <a:rPr lang="it-IT" dirty="0"/>
              <a:t>Gli uomini muoiono per costruire le tombe dei loro faraone</a:t>
            </a:r>
            <a:br>
              <a:rPr lang="it-IT" dirty="0"/>
            </a:br>
            <a:r>
              <a:rPr lang="it-IT" dirty="0"/>
              <a:t>And </a:t>
            </a:r>
            <a:r>
              <a:rPr lang="it-IT" dirty="0" err="1"/>
              <a:t>still</a:t>
            </a:r>
            <a:r>
              <a:rPr lang="it-IT" dirty="0"/>
              <a:t>, and </a:t>
            </a:r>
            <a:r>
              <a:rPr lang="it-IT" dirty="0" err="1"/>
              <a:t>still</a:t>
            </a:r>
            <a:r>
              <a:rPr lang="it-IT" dirty="0"/>
              <a:t> the </a:t>
            </a:r>
            <a:r>
              <a:rPr lang="it-IT" dirty="0" err="1"/>
              <a:t>teeming</a:t>
            </a:r>
            <a:r>
              <a:rPr lang="it-IT" dirty="0"/>
              <a:t> </a:t>
            </a:r>
            <a:r>
              <a:rPr lang="it-IT" dirty="0" err="1"/>
              <a:t>wombs</a:t>
            </a:r>
            <a:br>
              <a:rPr lang="it-IT" dirty="0"/>
            </a:br>
            <a:r>
              <a:rPr lang="it-IT" dirty="0"/>
              <a:t>E ancora, e ancora nel ventre brulicante</a:t>
            </a:r>
            <a:br>
              <a:rPr lang="it-IT" dirty="0"/>
            </a:br>
            <a:br>
              <a:rPr lang="it-IT" dirty="0"/>
            </a:br>
            <a:r>
              <a:rPr lang="it-IT" dirty="0"/>
              <a:t>How </a:t>
            </a:r>
            <a:r>
              <a:rPr lang="it-IT" dirty="0" err="1"/>
              <a:t>many</a:t>
            </a:r>
            <a:r>
              <a:rPr lang="it-IT" dirty="0"/>
              <a:t> men to </a:t>
            </a:r>
            <a:r>
              <a:rPr lang="it-IT" dirty="0" err="1"/>
              <a:t>conquer</a:t>
            </a:r>
            <a:r>
              <a:rPr lang="it-IT" dirty="0"/>
              <a:t> Mars?</a:t>
            </a:r>
            <a:br>
              <a:rPr lang="it-IT" dirty="0"/>
            </a:br>
            <a:r>
              <a:rPr lang="it-IT" dirty="0"/>
              <a:t>Quanti uomini per conquistare Marte?</a:t>
            </a:r>
            <a:br>
              <a:rPr lang="it-IT" dirty="0"/>
            </a:br>
            <a:r>
              <a:rPr lang="it-IT" dirty="0"/>
              <a:t>How </a:t>
            </a:r>
            <a:r>
              <a:rPr lang="it-IT" dirty="0" err="1"/>
              <a:t>many</a:t>
            </a:r>
            <a:r>
              <a:rPr lang="it-IT" dirty="0"/>
              <a:t> dead to </a:t>
            </a:r>
            <a:r>
              <a:rPr lang="it-IT" dirty="0" err="1"/>
              <a:t>reach</a:t>
            </a:r>
            <a:r>
              <a:rPr lang="it-IT" dirty="0"/>
              <a:t> the </a:t>
            </a:r>
            <a:r>
              <a:rPr lang="it-IT" dirty="0" err="1"/>
              <a:t>stars</a:t>
            </a:r>
            <a:r>
              <a:rPr lang="it-IT" dirty="0"/>
              <a:t>?</a:t>
            </a:r>
            <a:br>
              <a:rPr lang="it-IT" dirty="0"/>
            </a:br>
            <a:r>
              <a:rPr lang="it-IT" dirty="0"/>
              <a:t>Quanti morti per raggiungere le stelle?</a:t>
            </a:r>
            <a:br>
              <a:rPr lang="it-IT" dirty="0"/>
            </a:br>
            <a:r>
              <a:rPr lang="it-IT" dirty="0" err="1"/>
              <a:t>Farewell</a:t>
            </a:r>
            <a:r>
              <a:rPr lang="it-IT" dirty="0"/>
              <a:t>, </a:t>
            </a:r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wistful</a:t>
            </a:r>
            <a:r>
              <a:rPr lang="it-IT" dirty="0"/>
              <a:t> Saigon bride</a:t>
            </a:r>
            <a:br>
              <a:rPr lang="it-IT" dirty="0"/>
            </a:br>
            <a:r>
              <a:rPr lang="it-IT" dirty="0"/>
              <a:t>Addio, mia malinconica sposa Saigon</a:t>
            </a:r>
            <a:br>
              <a:rPr lang="it-IT" dirty="0"/>
            </a:br>
            <a:r>
              <a:rPr lang="it-IT" dirty="0" err="1"/>
              <a:t>I'm</a:t>
            </a:r>
            <a:r>
              <a:rPr lang="it-IT" dirty="0"/>
              <a:t> </a:t>
            </a:r>
            <a:r>
              <a:rPr lang="it-IT" dirty="0" err="1"/>
              <a:t>going</a:t>
            </a:r>
            <a:r>
              <a:rPr lang="it-IT" dirty="0"/>
              <a:t> out to </a:t>
            </a:r>
            <a:r>
              <a:rPr lang="it-IT" dirty="0" err="1"/>
              <a:t>stem</a:t>
            </a:r>
            <a:r>
              <a:rPr lang="it-IT" dirty="0"/>
              <a:t> the </a:t>
            </a:r>
            <a:r>
              <a:rPr lang="it-IT" dirty="0" err="1"/>
              <a:t>tide</a:t>
            </a:r>
            <a:br>
              <a:rPr lang="it-IT" dirty="0"/>
            </a:br>
            <a:r>
              <a:rPr lang="it-IT" dirty="0"/>
              <a:t>Io vado per arginare la marea</a:t>
            </a:r>
            <a:br>
              <a:rPr lang="it-IT" dirty="0"/>
            </a:br>
            <a:r>
              <a:rPr lang="it-IT" dirty="0"/>
              <a:t>A </a:t>
            </a:r>
            <a:r>
              <a:rPr lang="it-IT" dirty="0" err="1"/>
              <a:t>tide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never</a:t>
            </a:r>
            <a:r>
              <a:rPr lang="it-IT" dirty="0"/>
              <a:t> </a:t>
            </a:r>
            <a:r>
              <a:rPr lang="it-IT" dirty="0" err="1"/>
              <a:t>saw</a:t>
            </a:r>
            <a:r>
              <a:rPr lang="it-IT" dirty="0"/>
              <a:t> the </a:t>
            </a:r>
            <a:r>
              <a:rPr lang="it-IT" dirty="0" err="1"/>
              <a:t>seas</a:t>
            </a:r>
            <a:br>
              <a:rPr lang="it-IT" dirty="0"/>
            </a:br>
            <a:r>
              <a:rPr lang="it-IT" dirty="0"/>
              <a:t>Una marea che non ha mai visto il mare</a:t>
            </a:r>
            <a:br>
              <a:rPr lang="it-IT" dirty="0"/>
            </a:b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flows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jungles</a:t>
            </a:r>
            <a:r>
              <a:rPr lang="it-IT" dirty="0"/>
              <a:t>, 'round the </a:t>
            </a:r>
            <a:r>
              <a:rPr lang="it-IT" dirty="0" err="1"/>
              <a:t>trees</a:t>
            </a:r>
            <a:br>
              <a:rPr lang="it-IT" dirty="0"/>
            </a:br>
            <a:r>
              <a:rPr lang="it-IT" dirty="0"/>
              <a:t>Scorre attraverso le giungle, intorno agli alberi</a:t>
            </a:r>
            <a:br>
              <a:rPr lang="it-IT" dirty="0"/>
            </a:br>
            <a:r>
              <a:rPr lang="it-IT" dirty="0"/>
              <a:t>Some </a:t>
            </a:r>
            <a:r>
              <a:rPr lang="it-IT" dirty="0" err="1"/>
              <a:t>say</a:t>
            </a:r>
            <a:r>
              <a:rPr lang="it-IT" dirty="0"/>
              <a:t> </a:t>
            </a:r>
            <a:r>
              <a:rPr lang="it-IT" dirty="0" err="1"/>
              <a:t>it's</a:t>
            </a:r>
            <a:r>
              <a:rPr lang="it-IT" dirty="0"/>
              <a:t> </a:t>
            </a:r>
            <a:r>
              <a:rPr lang="it-IT" dirty="0" err="1"/>
              <a:t>yellow</a:t>
            </a:r>
            <a:r>
              <a:rPr lang="it-IT" dirty="0"/>
              <a:t>, some </a:t>
            </a:r>
            <a:r>
              <a:rPr lang="it-IT" dirty="0" err="1"/>
              <a:t>say</a:t>
            </a:r>
            <a:r>
              <a:rPr lang="it-IT" dirty="0"/>
              <a:t> </a:t>
            </a:r>
            <a:r>
              <a:rPr lang="it-IT" dirty="0" err="1"/>
              <a:t>red</a:t>
            </a:r>
            <a:br>
              <a:rPr lang="it-IT" dirty="0"/>
            </a:br>
            <a:r>
              <a:rPr lang="it-IT" dirty="0"/>
              <a:t>Alcuni dicono che è di colore giallo, alcuni dicono rosso</a:t>
            </a:r>
            <a:br>
              <a:rPr lang="it-IT" dirty="0"/>
            </a:b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we're</a:t>
            </a:r>
            <a:r>
              <a:rPr lang="it-IT" dirty="0"/>
              <a:t> dead</a:t>
            </a:r>
            <a:br>
              <a:rPr lang="it-IT" dirty="0"/>
            </a:br>
            <a:r>
              <a:rPr lang="it-IT" dirty="0"/>
              <a:t>Non importa quando siamo morti</a:t>
            </a:r>
            <a:endParaRPr lang="fr-FR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961E43F2-5FC5-D540-95F2-ECAC5C0FA8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0208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2D99AD93-4BFE-A84E-9FCA-4839E2FE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Jefferson </a:t>
            </a:r>
            <a:r>
              <a:rPr lang="fr-FR" dirty="0" err="1"/>
              <a:t>Airplaine</a:t>
            </a:r>
            <a:r>
              <a:rPr lang="fr-FR" dirty="0"/>
              <a:t>, </a:t>
            </a:r>
            <a:r>
              <a:rPr lang="fr-FR" dirty="0" err="1"/>
              <a:t>Volunteers</a:t>
            </a:r>
            <a:r>
              <a:rPr lang="fr-FR" dirty="0"/>
              <a:t> (1969)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A6A627B-1BC8-2345-80FD-42218B2FF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https://</a:t>
            </a:r>
            <a:r>
              <a:rPr lang="fr-FR" dirty="0" err="1"/>
              <a:t>www.youtube.com</a:t>
            </a:r>
            <a:r>
              <a:rPr lang="fr-FR" dirty="0"/>
              <a:t>/</a:t>
            </a:r>
            <a:r>
              <a:rPr lang="fr-FR" dirty="0" err="1"/>
              <a:t>watch?v</a:t>
            </a:r>
            <a:r>
              <a:rPr lang="fr-FR" dirty="0"/>
              <a:t>=</a:t>
            </a:r>
            <a:r>
              <a:rPr lang="fr-FR" dirty="0" err="1"/>
              <a:t>SboRijhWFDU&amp;ab_channel</a:t>
            </a:r>
            <a:r>
              <a:rPr lang="fr-FR" dirty="0"/>
              <a:t>=RollingStone1987</a:t>
            </a:r>
          </a:p>
        </p:txBody>
      </p:sp>
    </p:spTree>
    <p:extLst>
      <p:ext uri="{BB962C8B-B14F-4D97-AF65-F5344CB8AC3E}">
        <p14:creationId xmlns:p14="http://schemas.microsoft.com/office/powerpoint/2010/main" val="330757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DD8898-897E-EB45-9CFD-B4D933252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0088" y="700088"/>
            <a:ext cx="5319712" cy="5476875"/>
          </a:xfrm>
        </p:spPr>
        <p:txBody>
          <a:bodyPr>
            <a:normAutofit fontScale="40000" lnSpcReduction="20000"/>
          </a:bodyPr>
          <a:lstStyle/>
          <a:p>
            <a:r>
              <a:rPr lang="it-IT" dirty="0"/>
              <a:t>Look </a:t>
            </a:r>
            <a:r>
              <a:rPr lang="it-IT" dirty="0" err="1"/>
              <a:t>what's</a:t>
            </a:r>
            <a:r>
              <a:rPr lang="it-IT" dirty="0"/>
              <a:t> happening out in the </a:t>
            </a:r>
            <a:r>
              <a:rPr lang="it-IT" dirty="0" err="1"/>
              <a:t>streets</a:t>
            </a:r>
            <a:br>
              <a:rPr lang="it-IT" dirty="0"/>
            </a:br>
            <a:r>
              <a:rPr lang="it-IT" dirty="0"/>
              <a:t>Guardate quello che sta succedendo nelle strade</a:t>
            </a:r>
            <a:br>
              <a:rPr lang="it-IT" dirty="0"/>
            </a:br>
            <a:r>
              <a:rPr lang="it-IT" dirty="0"/>
              <a:t>Got a </a:t>
            </a:r>
            <a:r>
              <a:rPr lang="it-IT" dirty="0" err="1"/>
              <a:t>revolution</a:t>
            </a:r>
            <a:r>
              <a:rPr lang="it-IT" dirty="0"/>
              <a:t>, </a:t>
            </a:r>
            <a:r>
              <a:rPr lang="it-IT" dirty="0" err="1"/>
              <a:t>got</a:t>
            </a:r>
            <a:r>
              <a:rPr lang="it-IT" dirty="0"/>
              <a:t> to </a:t>
            </a:r>
            <a:r>
              <a:rPr lang="it-IT" dirty="0" err="1"/>
              <a:t>revolution</a:t>
            </a:r>
            <a:br>
              <a:rPr lang="it-IT" dirty="0"/>
            </a:br>
            <a:r>
              <a:rPr lang="it-IT" dirty="0"/>
              <a:t>Ha ottenuto una rivoluzione, avuto modo di rivoluzione</a:t>
            </a:r>
            <a:br>
              <a:rPr lang="it-IT" dirty="0"/>
            </a:br>
            <a:r>
              <a:rPr lang="it-IT" dirty="0" err="1"/>
              <a:t>Hey</a:t>
            </a:r>
            <a:r>
              <a:rPr lang="it-IT" dirty="0"/>
              <a:t>, </a:t>
            </a:r>
            <a:r>
              <a:rPr lang="it-IT" dirty="0" err="1"/>
              <a:t>I'm</a:t>
            </a:r>
            <a:r>
              <a:rPr lang="it-IT" dirty="0"/>
              <a:t> dancing down the </a:t>
            </a:r>
            <a:r>
              <a:rPr lang="it-IT" dirty="0" err="1"/>
              <a:t>streets</a:t>
            </a:r>
            <a:br>
              <a:rPr lang="it-IT" dirty="0"/>
            </a:br>
            <a:r>
              <a:rPr lang="it-IT" dirty="0" err="1"/>
              <a:t>Hey</a:t>
            </a:r>
            <a:r>
              <a:rPr lang="it-IT" dirty="0"/>
              <a:t>, sto ballando per le strade</a:t>
            </a:r>
            <a:br>
              <a:rPr lang="it-IT" dirty="0"/>
            </a:br>
            <a:r>
              <a:rPr lang="it-IT" dirty="0"/>
              <a:t>Got a </a:t>
            </a:r>
            <a:r>
              <a:rPr lang="it-IT" dirty="0" err="1"/>
              <a:t>revolution</a:t>
            </a:r>
            <a:r>
              <a:rPr lang="it-IT" dirty="0"/>
              <a:t>, </a:t>
            </a:r>
            <a:r>
              <a:rPr lang="it-IT" dirty="0" err="1"/>
              <a:t>got</a:t>
            </a:r>
            <a:r>
              <a:rPr lang="it-IT" dirty="0"/>
              <a:t> to </a:t>
            </a:r>
            <a:r>
              <a:rPr lang="it-IT" dirty="0" err="1"/>
              <a:t>revolution</a:t>
            </a:r>
            <a:br>
              <a:rPr lang="it-IT" dirty="0"/>
            </a:br>
            <a:r>
              <a:rPr lang="it-IT" dirty="0"/>
              <a:t>Ha ottenuto una rivoluzione, avuto modo di rivoluzione</a:t>
            </a:r>
            <a:br>
              <a:rPr lang="it-IT" dirty="0"/>
            </a:br>
            <a:r>
              <a:rPr lang="it-IT" dirty="0" err="1"/>
              <a:t>Ain't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amazing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people</a:t>
            </a:r>
            <a:r>
              <a:rPr lang="it-IT" dirty="0"/>
              <a:t> I </a:t>
            </a:r>
            <a:r>
              <a:rPr lang="it-IT" dirty="0" err="1"/>
              <a:t>meet</a:t>
            </a:r>
            <a:br>
              <a:rPr lang="it-IT" dirty="0"/>
            </a:br>
            <a:r>
              <a:rPr lang="it-IT" dirty="0" err="1"/>
              <a:t>Aingt</a:t>
            </a:r>
            <a:r>
              <a:rPr lang="it-IT" dirty="0"/>
              <a:t> sorprendente tutte le persone che incontro</a:t>
            </a:r>
            <a:br>
              <a:rPr lang="it-IT" dirty="0"/>
            </a:br>
            <a:r>
              <a:rPr lang="it-IT" dirty="0"/>
              <a:t>Got a </a:t>
            </a:r>
            <a:r>
              <a:rPr lang="it-IT" dirty="0" err="1"/>
              <a:t>revolution</a:t>
            </a:r>
            <a:r>
              <a:rPr lang="it-IT" dirty="0"/>
              <a:t>, </a:t>
            </a:r>
            <a:r>
              <a:rPr lang="it-IT" dirty="0" err="1"/>
              <a:t>got</a:t>
            </a:r>
            <a:r>
              <a:rPr lang="it-IT" dirty="0"/>
              <a:t> to </a:t>
            </a:r>
            <a:r>
              <a:rPr lang="it-IT" dirty="0" err="1"/>
              <a:t>revolution</a:t>
            </a:r>
            <a:br>
              <a:rPr lang="it-IT" dirty="0"/>
            </a:br>
            <a:r>
              <a:rPr lang="it-IT" dirty="0"/>
              <a:t>Ha ottenuto una rivoluzione, avuto modo di rivoluzione</a:t>
            </a:r>
            <a:br>
              <a:rPr lang="it-IT" dirty="0"/>
            </a:br>
            <a:br>
              <a:rPr lang="it-IT" dirty="0"/>
            </a:br>
            <a:r>
              <a:rPr lang="it-IT" dirty="0" err="1"/>
              <a:t>One</a:t>
            </a:r>
            <a:r>
              <a:rPr lang="it-IT" dirty="0"/>
              <a:t> generation </a:t>
            </a:r>
            <a:r>
              <a:rPr lang="it-IT" dirty="0" err="1"/>
              <a:t>got</a:t>
            </a:r>
            <a:r>
              <a:rPr lang="it-IT" dirty="0"/>
              <a:t> </a:t>
            </a:r>
            <a:r>
              <a:rPr lang="it-IT" dirty="0" err="1"/>
              <a:t>old</a:t>
            </a:r>
            <a:br>
              <a:rPr lang="it-IT" dirty="0"/>
            </a:br>
            <a:r>
              <a:rPr lang="it-IT" dirty="0"/>
              <a:t>Una generazione ottenuto vecchio</a:t>
            </a:r>
            <a:br>
              <a:rPr lang="it-IT" dirty="0"/>
            </a:br>
            <a:r>
              <a:rPr lang="it-IT" dirty="0" err="1"/>
              <a:t>One</a:t>
            </a:r>
            <a:r>
              <a:rPr lang="it-IT" dirty="0"/>
              <a:t> generation </a:t>
            </a:r>
            <a:r>
              <a:rPr lang="it-IT" dirty="0" err="1"/>
              <a:t>got</a:t>
            </a:r>
            <a:r>
              <a:rPr lang="it-IT" dirty="0"/>
              <a:t> soul</a:t>
            </a:r>
            <a:br>
              <a:rPr lang="it-IT" dirty="0"/>
            </a:br>
            <a:r>
              <a:rPr lang="it-IT" dirty="0"/>
              <a:t>Una generazione ha un'anima</a:t>
            </a:r>
            <a:br>
              <a:rPr lang="it-IT" dirty="0"/>
            </a:br>
            <a:r>
              <a:rPr lang="it-IT" dirty="0" err="1"/>
              <a:t>This</a:t>
            </a:r>
            <a:r>
              <a:rPr lang="it-IT" dirty="0"/>
              <a:t> generation </a:t>
            </a:r>
            <a:r>
              <a:rPr lang="it-IT" dirty="0" err="1"/>
              <a:t>got</a:t>
            </a:r>
            <a:r>
              <a:rPr lang="it-IT" dirty="0"/>
              <a:t> no </a:t>
            </a:r>
            <a:r>
              <a:rPr lang="it-IT" dirty="0" err="1"/>
              <a:t>destination</a:t>
            </a:r>
            <a:r>
              <a:rPr lang="it-IT" dirty="0"/>
              <a:t> to </a:t>
            </a:r>
            <a:r>
              <a:rPr lang="it-IT" dirty="0" err="1"/>
              <a:t>hold</a:t>
            </a:r>
            <a:br>
              <a:rPr lang="it-IT" dirty="0"/>
            </a:br>
            <a:r>
              <a:rPr lang="it-IT" dirty="0"/>
              <a:t>Questa generazione ha alcuna destinazione di tenere</a:t>
            </a:r>
            <a:br>
              <a:rPr lang="it-IT" dirty="0"/>
            </a:br>
            <a:r>
              <a:rPr lang="it-IT" dirty="0" err="1"/>
              <a:t>Pick</a:t>
            </a:r>
            <a:r>
              <a:rPr lang="it-IT" dirty="0"/>
              <a:t> up the </a:t>
            </a:r>
            <a:r>
              <a:rPr lang="it-IT" dirty="0" err="1"/>
              <a:t>cry</a:t>
            </a:r>
            <a:br>
              <a:rPr lang="it-IT" dirty="0"/>
            </a:br>
            <a:r>
              <a:rPr lang="it-IT" dirty="0"/>
              <a:t>Sollevare il grido</a:t>
            </a:r>
            <a:br>
              <a:rPr lang="it-IT" dirty="0"/>
            </a:br>
            <a:br>
              <a:rPr lang="it-IT" dirty="0"/>
            </a:br>
            <a:r>
              <a:rPr lang="it-IT" dirty="0" err="1"/>
              <a:t>Hey</a:t>
            </a:r>
            <a:r>
              <a:rPr lang="it-IT" dirty="0"/>
              <a:t> </a:t>
            </a:r>
            <a:r>
              <a:rPr lang="it-IT" dirty="0" err="1"/>
              <a:t>now</a:t>
            </a:r>
            <a:r>
              <a:rPr lang="it-IT" dirty="0"/>
              <a:t> </a:t>
            </a:r>
            <a:r>
              <a:rPr lang="it-IT" dirty="0" err="1"/>
              <a:t>it's</a:t>
            </a:r>
            <a:r>
              <a:rPr lang="it-IT" dirty="0"/>
              <a:t> time for </a:t>
            </a:r>
            <a:r>
              <a:rPr lang="it-IT" dirty="0" err="1"/>
              <a:t>you</a:t>
            </a:r>
            <a:r>
              <a:rPr lang="it-IT" dirty="0"/>
              <a:t> and me</a:t>
            </a:r>
            <a:br>
              <a:rPr lang="it-IT" dirty="0"/>
            </a:br>
            <a:r>
              <a:rPr lang="it-IT" dirty="0" err="1"/>
              <a:t>Hey</a:t>
            </a:r>
            <a:r>
              <a:rPr lang="it-IT" dirty="0"/>
              <a:t> ora è il momento per voi e per me</a:t>
            </a:r>
            <a:br>
              <a:rPr lang="it-IT" dirty="0"/>
            </a:br>
            <a:r>
              <a:rPr lang="it-IT" dirty="0"/>
              <a:t>Got a </a:t>
            </a:r>
            <a:r>
              <a:rPr lang="it-IT" dirty="0" err="1"/>
              <a:t>revolution</a:t>
            </a:r>
            <a:r>
              <a:rPr lang="it-IT" dirty="0"/>
              <a:t>, </a:t>
            </a:r>
            <a:r>
              <a:rPr lang="it-IT" dirty="0" err="1"/>
              <a:t>got</a:t>
            </a:r>
            <a:r>
              <a:rPr lang="it-IT" dirty="0"/>
              <a:t> to </a:t>
            </a:r>
            <a:r>
              <a:rPr lang="it-IT" dirty="0" err="1"/>
              <a:t>revolution</a:t>
            </a:r>
            <a:br>
              <a:rPr lang="it-IT" dirty="0"/>
            </a:br>
            <a:r>
              <a:rPr lang="it-IT" dirty="0"/>
              <a:t>Ha ottenuto una rivoluzione, avuto modo di rivoluzione</a:t>
            </a:r>
            <a:br>
              <a:rPr lang="it-IT" dirty="0"/>
            </a:br>
            <a:r>
              <a:rPr lang="it-IT" dirty="0"/>
              <a:t>Come on </a:t>
            </a:r>
            <a:r>
              <a:rPr lang="it-IT" dirty="0" err="1"/>
              <a:t>now</a:t>
            </a:r>
            <a:r>
              <a:rPr lang="it-IT" dirty="0"/>
              <a:t> </a:t>
            </a:r>
            <a:r>
              <a:rPr lang="it-IT" dirty="0" err="1"/>
              <a:t>we're</a:t>
            </a:r>
            <a:r>
              <a:rPr lang="it-IT" dirty="0"/>
              <a:t> </a:t>
            </a:r>
            <a:r>
              <a:rPr lang="it-IT" dirty="0" err="1"/>
              <a:t>marching</a:t>
            </a:r>
            <a:r>
              <a:rPr lang="it-IT" dirty="0"/>
              <a:t> to the </a:t>
            </a:r>
            <a:r>
              <a:rPr lang="it-IT" dirty="0" err="1"/>
              <a:t>sea</a:t>
            </a:r>
            <a:br>
              <a:rPr lang="it-IT" dirty="0"/>
            </a:br>
            <a:r>
              <a:rPr lang="it-IT" dirty="0"/>
              <a:t>Vieni ora stiamo marciando verso il mare</a:t>
            </a:r>
            <a:br>
              <a:rPr lang="it-IT" dirty="0"/>
            </a:br>
            <a:r>
              <a:rPr lang="it-IT" dirty="0"/>
              <a:t>Got a </a:t>
            </a:r>
            <a:r>
              <a:rPr lang="it-IT" dirty="0" err="1"/>
              <a:t>revolution</a:t>
            </a:r>
            <a:r>
              <a:rPr lang="it-IT" dirty="0"/>
              <a:t>, </a:t>
            </a:r>
            <a:r>
              <a:rPr lang="it-IT" dirty="0" err="1"/>
              <a:t>got</a:t>
            </a:r>
            <a:r>
              <a:rPr lang="it-IT" dirty="0"/>
              <a:t> to </a:t>
            </a:r>
            <a:r>
              <a:rPr lang="it-IT" dirty="0" err="1"/>
              <a:t>revolution</a:t>
            </a:r>
            <a:br>
              <a:rPr lang="it-IT" dirty="0"/>
            </a:br>
            <a:r>
              <a:rPr lang="it-IT" dirty="0"/>
              <a:t>Ha ottenuto una rivoluzione, avuto modo di rivoluzione</a:t>
            </a:r>
            <a:br>
              <a:rPr lang="it-IT" dirty="0"/>
            </a:br>
            <a:br>
              <a:rPr lang="it-IT" dirty="0"/>
            </a:b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take </a:t>
            </a:r>
            <a:r>
              <a:rPr lang="it-IT" dirty="0" err="1"/>
              <a:t>it</a:t>
            </a:r>
            <a:r>
              <a:rPr lang="it-IT" dirty="0"/>
              <a:t> from </a:t>
            </a:r>
            <a:r>
              <a:rPr lang="it-IT" dirty="0" err="1"/>
              <a:t>you</a:t>
            </a:r>
            <a:br>
              <a:rPr lang="it-IT" dirty="0"/>
            </a:br>
            <a:r>
              <a:rPr lang="it-IT" dirty="0"/>
              <a:t>Che prenderà da te</a:t>
            </a:r>
            <a:br>
              <a:rPr lang="it-IT" dirty="0"/>
            </a:b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and </a:t>
            </a:r>
            <a:r>
              <a:rPr lang="it-IT" dirty="0" err="1"/>
              <a:t>who</a:t>
            </a:r>
            <a:r>
              <a:rPr lang="it-IT" dirty="0"/>
              <a:t> are </a:t>
            </a:r>
            <a:r>
              <a:rPr lang="it-IT" dirty="0" err="1"/>
              <a:t>we</a:t>
            </a:r>
            <a:r>
              <a:rPr lang="it-IT" dirty="0"/>
              <a:t>?</a:t>
            </a:r>
            <a:br>
              <a:rPr lang="it-IT" dirty="0"/>
            </a:br>
            <a:r>
              <a:rPr lang="it-IT" dirty="0"/>
              <a:t>Ci sarà e chi siamo noi?</a:t>
            </a:r>
            <a:br>
              <a:rPr lang="it-IT" dirty="0"/>
            </a:br>
            <a:br>
              <a:rPr lang="it-IT" dirty="0"/>
            </a:br>
            <a:r>
              <a:rPr lang="it-IT" dirty="0" err="1"/>
              <a:t>We</a:t>
            </a:r>
            <a:r>
              <a:rPr lang="it-IT" dirty="0"/>
              <a:t> are </a:t>
            </a:r>
            <a:r>
              <a:rPr lang="it-IT" dirty="0" err="1"/>
              <a:t>volunteers</a:t>
            </a:r>
            <a:r>
              <a:rPr lang="it-IT" dirty="0"/>
              <a:t> of America</a:t>
            </a:r>
            <a:br>
              <a:rPr lang="it-IT" dirty="0"/>
            </a:br>
            <a:r>
              <a:rPr lang="it-IT" dirty="0"/>
              <a:t>Noi siamo volontari dell'America</a:t>
            </a:r>
            <a:br>
              <a:rPr lang="it-IT" dirty="0"/>
            </a:br>
            <a:r>
              <a:rPr lang="it-IT" dirty="0" err="1"/>
              <a:t>Volunteers</a:t>
            </a:r>
            <a:r>
              <a:rPr lang="it-IT" dirty="0"/>
              <a:t> of America</a:t>
            </a:r>
            <a:br>
              <a:rPr lang="it-IT" dirty="0"/>
            </a:br>
            <a:r>
              <a:rPr lang="it-IT" dirty="0"/>
              <a:t>Volontari d'America</a:t>
            </a:r>
            <a:br>
              <a:rPr lang="it-IT" dirty="0"/>
            </a:br>
            <a:r>
              <a:rPr lang="it-IT" dirty="0" err="1"/>
              <a:t>Volunteers</a:t>
            </a:r>
            <a:r>
              <a:rPr lang="it-IT" dirty="0"/>
              <a:t> of America</a:t>
            </a:r>
            <a:br>
              <a:rPr lang="it-IT" dirty="0"/>
            </a:br>
            <a:r>
              <a:rPr lang="it-IT" dirty="0"/>
              <a:t>Volontari d'America</a:t>
            </a:r>
            <a:br>
              <a:rPr lang="it-IT" dirty="0"/>
            </a:br>
            <a:r>
              <a:rPr lang="it-IT" dirty="0" err="1"/>
              <a:t>Volunteers</a:t>
            </a:r>
            <a:r>
              <a:rPr lang="it-IT" dirty="0"/>
              <a:t> of America</a:t>
            </a:r>
            <a:br>
              <a:rPr lang="it-IT" dirty="0"/>
            </a:br>
            <a:r>
              <a:rPr lang="it-IT" dirty="0"/>
              <a:t>Volontari d'America</a:t>
            </a:r>
            <a:endParaRPr lang="fr-FR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E9FF2D-E968-6647-A34F-885CAEE0FC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7405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1592</Words>
  <Application>Microsoft Macintosh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Vietnam songs</vt:lpstr>
      <vt:lpstr>Bob Dylan, Masters of war (1963)</vt:lpstr>
      <vt:lpstr>Presentazione standard di PowerPoint</vt:lpstr>
      <vt:lpstr>Joan Baez, Saingon Bride (1967)</vt:lpstr>
      <vt:lpstr>Presentazione standard di PowerPoint</vt:lpstr>
      <vt:lpstr>Jefferson Airplaine, Volunteers (1969)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Vietnam songs</dc:title>
  <dc:creator>maddalena carli</dc:creator>
  <cp:lastModifiedBy>maddalena carli</cp:lastModifiedBy>
  <cp:revision>1</cp:revision>
  <dcterms:created xsi:type="dcterms:W3CDTF">2021-12-12T20:27:45Z</dcterms:created>
  <dcterms:modified xsi:type="dcterms:W3CDTF">2021-12-13T06:49:42Z</dcterms:modified>
</cp:coreProperties>
</file>