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4"/>
  </p:notesMasterIdLst>
  <p:sldIdLst>
    <p:sldId id="315" r:id="rId2"/>
    <p:sldId id="259" r:id="rId3"/>
    <p:sldId id="312" r:id="rId4"/>
    <p:sldId id="328" r:id="rId5"/>
    <p:sldId id="330" r:id="rId6"/>
    <p:sldId id="331" r:id="rId7"/>
    <p:sldId id="332" r:id="rId8"/>
    <p:sldId id="379" r:id="rId9"/>
    <p:sldId id="333" r:id="rId10"/>
    <p:sldId id="335" r:id="rId11"/>
    <p:sldId id="334" r:id="rId12"/>
    <p:sldId id="336" r:id="rId13"/>
    <p:sldId id="337" r:id="rId14"/>
    <p:sldId id="338" r:id="rId15"/>
    <p:sldId id="339" r:id="rId16"/>
    <p:sldId id="341" r:id="rId17"/>
    <p:sldId id="342" r:id="rId18"/>
    <p:sldId id="343" r:id="rId19"/>
    <p:sldId id="344" r:id="rId20"/>
    <p:sldId id="345" r:id="rId21"/>
    <p:sldId id="346" r:id="rId22"/>
    <p:sldId id="34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265" autoAdjust="0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28AD2D-1FBA-4EF0-AE3B-4CF6D78F034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216F2C6-8478-42B0-AD47-D5A24022553F}">
      <dgm:prSet phldrT="[Testo]" custT="1"/>
      <dgm:spPr/>
      <dgm:t>
        <a:bodyPr/>
        <a:lstStyle/>
        <a:p>
          <a:r>
            <a:rPr lang="it-IT" sz="1400" dirty="0">
              <a:solidFill>
                <a:schemeClr val="tx2"/>
              </a:solidFill>
            </a:rPr>
            <a:t>ACQUISTO</a:t>
          </a:r>
        </a:p>
      </dgm:t>
    </dgm:pt>
    <dgm:pt modelId="{4E71A9D7-D5CE-44FB-9AAD-9E8A6BDBB879}" type="parTrans" cxnId="{CD7B500C-B33A-4516-842A-29870AA5B074}">
      <dgm:prSet/>
      <dgm:spPr/>
      <dgm:t>
        <a:bodyPr/>
        <a:lstStyle/>
        <a:p>
          <a:endParaRPr lang="it-IT"/>
        </a:p>
      </dgm:t>
    </dgm:pt>
    <dgm:pt modelId="{C530C4B9-59E5-49AD-B747-C924348BE4A6}" type="sibTrans" cxnId="{CD7B500C-B33A-4516-842A-29870AA5B074}">
      <dgm:prSet/>
      <dgm:spPr/>
      <dgm:t>
        <a:bodyPr/>
        <a:lstStyle/>
        <a:p>
          <a:endParaRPr lang="it-IT"/>
        </a:p>
      </dgm:t>
    </dgm:pt>
    <dgm:pt modelId="{9C8AA560-0B99-4605-B5DC-C82489F05831}">
      <dgm:prSet phldrT="[Testo]" custT="1"/>
      <dgm:spPr/>
      <dgm:t>
        <a:bodyPr/>
        <a:lstStyle/>
        <a:p>
          <a:r>
            <a:rPr lang="it-IT" sz="22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RICONOSCIMENTO DEL PROBLEMA: </a:t>
          </a:r>
          <a:r>
            <a:rPr lang="it-IT" sz="22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 maggior parte degli acquisti avviene sulla base della consapevolezza dell’esistenza di un bisogno inerente a un problema da risolvere.</a:t>
          </a:r>
        </a:p>
      </dgm:t>
    </dgm:pt>
    <dgm:pt modelId="{D75C1E6B-C649-404D-A3D9-8F11120E2AB9}" type="parTrans" cxnId="{B7ABDE60-801C-4FBE-8436-708AF5FC47B0}">
      <dgm:prSet/>
      <dgm:spPr/>
      <dgm:t>
        <a:bodyPr/>
        <a:lstStyle/>
        <a:p>
          <a:endParaRPr lang="it-IT"/>
        </a:p>
      </dgm:t>
    </dgm:pt>
    <dgm:pt modelId="{E07426BE-DFFD-4C91-8062-39AD4B71A2E7}" type="sibTrans" cxnId="{B7ABDE60-801C-4FBE-8436-708AF5FC47B0}">
      <dgm:prSet/>
      <dgm:spPr/>
      <dgm:t>
        <a:bodyPr/>
        <a:lstStyle/>
        <a:p>
          <a:endParaRPr lang="it-IT"/>
        </a:p>
      </dgm:t>
    </dgm:pt>
    <dgm:pt modelId="{FDD85356-E1C6-49C1-90C6-1162DBCF78A2}">
      <dgm:prSet phldrT="[Testo]" custT="1"/>
      <dgm:spPr/>
      <dgm:t>
        <a:bodyPr/>
        <a:lstStyle/>
        <a:p>
          <a:r>
            <a:rPr lang="it-IT" sz="22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RICERCA: </a:t>
          </a:r>
          <a:r>
            <a:rPr lang="it-IT" sz="22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seconda della natura banale o problematica del prodotto o del servizio, gli acquirenti possono dedicare differente tempo e impegno nella ricerca di informazioni utili a perfezionare la scelta d’acquisto di una determinata marca o di uno specifico canale commerciale.</a:t>
          </a:r>
        </a:p>
      </dgm:t>
    </dgm:pt>
    <dgm:pt modelId="{62E8B612-DE7C-4D93-BBCE-67BE2EA74677}" type="parTrans" cxnId="{5085AD37-5E27-46D2-8460-426271238BCB}">
      <dgm:prSet/>
      <dgm:spPr/>
      <dgm:t>
        <a:bodyPr/>
        <a:lstStyle/>
        <a:p>
          <a:endParaRPr lang="it-IT"/>
        </a:p>
      </dgm:t>
    </dgm:pt>
    <dgm:pt modelId="{26D0186E-9239-4C69-947F-E8A90B20A16C}" type="sibTrans" cxnId="{5085AD37-5E27-46D2-8460-426271238BCB}">
      <dgm:prSet/>
      <dgm:spPr/>
      <dgm:t>
        <a:bodyPr/>
        <a:lstStyle/>
        <a:p>
          <a:endParaRPr lang="it-IT"/>
        </a:p>
      </dgm:t>
    </dgm:pt>
    <dgm:pt modelId="{77C363D6-03A7-4428-85F3-AC540F4F30A8}">
      <dgm:prSet phldrT="[Testo]" custT="1"/>
      <dgm:spPr/>
      <dgm:t>
        <a:bodyPr/>
        <a:lstStyle/>
        <a:p>
          <a:r>
            <a:rPr lang="it-IT" sz="20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VALUTAZIONE: </a:t>
          </a:r>
          <a:r>
            <a:rPr lang="it-IT" sz="20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 consumatori generalmente valutano le alternative d’acquisto mediante una serie di criteri d’importanza (</a:t>
          </a:r>
          <a:r>
            <a:rPr lang="it-IT" sz="2000" b="0" dirty="0" err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consideration</a:t>
          </a:r>
          <a:r>
            <a:rPr lang="it-IT" sz="20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set). Di solito si tratta di combinazioni di variabili di prezzo, qualità, convenienza, servizio. Tali criteri fungono da riferimento per la segmentazione del mercato, poiché riconoscono l’esistenza di consumatori con atteggiamenti, percezioni e preferenza diverse.</a:t>
          </a:r>
        </a:p>
      </dgm:t>
    </dgm:pt>
    <dgm:pt modelId="{6A50A136-2831-4C86-AD7B-259A9EE245D7}" type="parTrans" cxnId="{3EDB643B-3AF5-4D49-A0C5-0E5EB0C9D1F4}">
      <dgm:prSet/>
      <dgm:spPr/>
      <dgm:t>
        <a:bodyPr/>
        <a:lstStyle/>
        <a:p>
          <a:endParaRPr lang="it-IT"/>
        </a:p>
      </dgm:t>
    </dgm:pt>
    <dgm:pt modelId="{D0D48041-BFB7-4A3A-AAC0-E4C07E0F2E6A}" type="sibTrans" cxnId="{3EDB643B-3AF5-4D49-A0C5-0E5EB0C9D1F4}">
      <dgm:prSet/>
      <dgm:spPr/>
      <dgm:t>
        <a:bodyPr/>
        <a:lstStyle/>
        <a:p>
          <a:endParaRPr lang="it-IT"/>
        </a:p>
      </dgm:t>
    </dgm:pt>
    <dgm:pt modelId="{B91916AC-D09B-4664-A015-43A0BF995C7E}">
      <dgm:prSet phldrT="[Testo]" custT="1"/>
      <dgm:spPr/>
      <dgm:t>
        <a:bodyPr/>
        <a:lstStyle/>
        <a:p>
          <a:r>
            <a:rPr lang="it-IT" sz="22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POST-ACQUISTO: </a:t>
          </a:r>
          <a:r>
            <a:rPr lang="it-IT" sz="22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molti casi, il processo non si conclude con l’acquisto. I retailer infatti, sono responsabili di una serie di servizi di supporto all’atto di vendita.</a:t>
          </a:r>
        </a:p>
      </dgm:t>
    </dgm:pt>
    <dgm:pt modelId="{B02E3CC1-A47A-4408-B248-2260E549DD90}" type="parTrans" cxnId="{02973571-7EA5-4C42-98F4-5D378236608C}">
      <dgm:prSet/>
      <dgm:spPr/>
      <dgm:t>
        <a:bodyPr/>
        <a:lstStyle/>
        <a:p>
          <a:endParaRPr lang="it-IT"/>
        </a:p>
      </dgm:t>
    </dgm:pt>
    <dgm:pt modelId="{14B43192-859D-4334-8C7C-1AAFAB4BBCDC}" type="sibTrans" cxnId="{02973571-7EA5-4C42-98F4-5D378236608C}">
      <dgm:prSet/>
      <dgm:spPr/>
      <dgm:t>
        <a:bodyPr/>
        <a:lstStyle/>
        <a:p>
          <a:endParaRPr lang="it-IT"/>
        </a:p>
      </dgm:t>
    </dgm:pt>
    <dgm:pt modelId="{E91125E3-032F-495B-855A-89F6E52F9791}">
      <dgm:prSet phldrT="[Testo]" custT="1"/>
      <dgm:spPr/>
      <dgm:t>
        <a:bodyPr/>
        <a:lstStyle/>
        <a:p>
          <a:r>
            <a:rPr lang="it-IT" sz="22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ACQUSTO: </a:t>
          </a:r>
          <a:r>
            <a:rPr lang="it-IT" sz="22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Fase principale del processo in cui il consumatore è impegnato nella transazione e acquista i prodotti </a:t>
          </a:r>
          <a:r>
            <a:rPr lang="it-IT" sz="2200" b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 cui </a:t>
          </a:r>
          <a:r>
            <a:rPr lang="it-IT" sz="22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necessita nei canali selezionati.</a:t>
          </a:r>
        </a:p>
      </dgm:t>
    </dgm:pt>
    <dgm:pt modelId="{310BBD50-D3F4-47E5-9524-CAF831C21818}" type="sibTrans" cxnId="{F9DA6ADA-812D-44A1-A41D-FFB4D80A2107}">
      <dgm:prSet/>
      <dgm:spPr/>
      <dgm:t>
        <a:bodyPr/>
        <a:lstStyle/>
        <a:p>
          <a:endParaRPr lang="it-IT"/>
        </a:p>
      </dgm:t>
    </dgm:pt>
    <dgm:pt modelId="{838480AC-C207-4F55-B1A5-E54F3B788D49}" type="parTrans" cxnId="{F9DA6ADA-812D-44A1-A41D-FFB4D80A2107}">
      <dgm:prSet/>
      <dgm:spPr/>
      <dgm:t>
        <a:bodyPr/>
        <a:lstStyle/>
        <a:p>
          <a:endParaRPr lang="it-IT"/>
        </a:p>
      </dgm:t>
    </dgm:pt>
    <dgm:pt modelId="{0E794F00-ACC3-48F1-B9CC-7C0CC108ACE7}" type="pres">
      <dgm:prSet presAssocID="{7128AD2D-1FBA-4EF0-AE3B-4CF6D78F0343}" presName="vert0" presStyleCnt="0">
        <dgm:presLayoutVars>
          <dgm:dir/>
          <dgm:animOne val="branch"/>
          <dgm:animLvl val="lvl"/>
        </dgm:presLayoutVars>
      </dgm:prSet>
      <dgm:spPr/>
    </dgm:pt>
    <dgm:pt modelId="{65FAE16B-478E-4322-8AED-8B53AA6BEF57}" type="pres">
      <dgm:prSet presAssocID="{8216F2C6-8478-42B0-AD47-D5A24022553F}" presName="thickLine" presStyleLbl="alignNode1" presStyleIdx="0" presStyleCnt="1"/>
      <dgm:spPr/>
    </dgm:pt>
    <dgm:pt modelId="{A7B064EA-D43F-4CE9-B902-89842EB6608B}" type="pres">
      <dgm:prSet presAssocID="{8216F2C6-8478-42B0-AD47-D5A24022553F}" presName="horz1" presStyleCnt="0"/>
      <dgm:spPr/>
    </dgm:pt>
    <dgm:pt modelId="{4A3739A0-E537-4057-B8B2-D075DC5BD2BC}" type="pres">
      <dgm:prSet presAssocID="{8216F2C6-8478-42B0-AD47-D5A24022553F}" presName="tx1" presStyleLbl="revTx" presStyleIdx="0" presStyleCnt="6" custScaleX="2812"/>
      <dgm:spPr/>
    </dgm:pt>
    <dgm:pt modelId="{C108EAA3-507C-44B1-BE7D-33131F88FD59}" type="pres">
      <dgm:prSet presAssocID="{8216F2C6-8478-42B0-AD47-D5A24022553F}" presName="vert1" presStyleCnt="0"/>
      <dgm:spPr/>
    </dgm:pt>
    <dgm:pt modelId="{36E27000-6CAA-4E09-97C3-CAB5091F0E48}" type="pres">
      <dgm:prSet presAssocID="{9C8AA560-0B99-4605-B5DC-C82489F05831}" presName="vertSpace2a" presStyleCnt="0"/>
      <dgm:spPr/>
    </dgm:pt>
    <dgm:pt modelId="{EA2B498D-F6AD-49D6-9077-DB47F6963286}" type="pres">
      <dgm:prSet presAssocID="{9C8AA560-0B99-4605-B5DC-C82489F05831}" presName="horz2" presStyleCnt="0"/>
      <dgm:spPr/>
    </dgm:pt>
    <dgm:pt modelId="{F4951EE8-A01F-4273-A7C0-6C2597E4FE86}" type="pres">
      <dgm:prSet presAssocID="{9C8AA560-0B99-4605-B5DC-C82489F05831}" presName="horzSpace2" presStyleCnt="0"/>
      <dgm:spPr/>
    </dgm:pt>
    <dgm:pt modelId="{FCC410F8-779B-4D2C-AAF8-2DEA74388A0F}" type="pres">
      <dgm:prSet presAssocID="{9C8AA560-0B99-4605-B5DC-C82489F05831}" presName="tx2" presStyleLbl="revTx" presStyleIdx="1" presStyleCnt="6" custScaleX="127389"/>
      <dgm:spPr/>
    </dgm:pt>
    <dgm:pt modelId="{FAB85E4F-D4EC-425C-AA58-0449483ABC6C}" type="pres">
      <dgm:prSet presAssocID="{9C8AA560-0B99-4605-B5DC-C82489F05831}" presName="vert2" presStyleCnt="0"/>
      <dgm:spPr/>
    </dgm:pt>
    <dgm:pt modelId="{12B3A643-84C8-4CC6-B385-336577C8DF36}" type="pres">
      <dgm:prSet presAssocID="{9C8AA560-0B99-4605-B5DC-C82489F05831}" presName="thinLine2b" presStyleLbl="callout" presStyleIdx="0" presStyleCnt="5"/>
      <dgm:spPr/>
    </dgm:pt>
    <dgm:pt modelId="{5E18CB26-BE8E-49FB-AF00-31B0B2A4E7E4}" type="pres">
      <dgm:prSet presAssocID="{9C8AA560-0B99-4605-B5DC-C82489F05831}" presName="vertSpace2b" presStyleCnt="0"/>
      <dgm:spPr/>
    </dgm:pt>
    <dgm:pt modelId="{048E48DA-FFE3-46B1-A075-8056FB16C419}" type="pres">
      <dgm:prSet presAssocID="{FDD85356-E1C6-49C1-90C6-1162DBCF78A2}" presName="horz2" presStyleCnt="0"/>
      <dgm:spPr/>
    </dgm:pt>
    <dgm:pt modelId="{A1A4DD59-4456-48FB-B16F-4E6AFEEEFA2B}" type="pres">
      <dgm:prSet presAssocID="{FDD85356-E1C6-49C1-90C6-1162DBCF78A2}" presName="horzSpace2" presStyleCnt="0"/>
      <dgm:spPr/>
    </dgm:pt>
    <dgm:pt modelId="{4237AAE0-3EC1-4D8A-8B6E-D0F400D9B1E6}" type="pres">
      <dgm:prSet presAssocID="{FDD85356-E1C6-49C1-90C6-1162DBCF78A2}" presName="tx2" presStyleLbl="revTx" presStyleIdx="2" presStyleCnt="6" custScaleX="130056" custLinFactNeighborX="285" custLinFactNeighborY="-6507"/>
      <dgm:spPr/>
    </dgm:pt>
    <dgm:pt modelId="{04591F99-3698-4FE8-89D1-AA7FC7DA6944}" type="pres">
      <dgm:prSet presAssocID="{FDD85356-E1C6-49C1-90C6-1162DBCF78A2}" presName="vert2" presStyleCnt="0"/>
      <dgm:spPr/>
    </dgm:pt>
    <dgm:pt modelId="{67C6539D-E68E-4E41-B76F-BEE06D6C160D}" type="pres">
      <dgm:prSet presAssocID="{FDD85356-E1C6-49C1-90C6-1162DBCF78A2}" presName="thinLine2b" presStyleLbl="callout" presStyleIdx="1" presStyleCnt="5"/>
      <dgm:spPr/>
    </dgm:pt>
    <dgm:pt modelId="{C180984E-E342-4F77-9E68-5A380B418DEE}" type="pres">
      <dgm:prSet presAssocID="{FDD85356-E1C6-49C1-90C6-1162DBCF78A2}" presName="vertSpace2b" presStyleCnt="0"/>
      <dgm:spPr/>
    </dgm:pt>
    <dgm:pt modelId="{155F8B2E-525F-4D53-BCE6-93F2609786C0}" type="pres">
      <dgm:prSet presAssocID="{77C363D6-03A7-4428-85F3-AC540F4F30A8}" presName="horz2" presStyleCnt="0"/>
      <dgm:spPr/>
    </dgm:pt>
    <dgm:pt modelId="{D7FB2614-2389-4304-96A4-FFDA79EF74EC}" type="pres">
      <dgm:prSet presAssocID="{77C363D6-03A7-4428-85F3-AC540F4F30A8}" presName="horzSpace2" presStyleCnt="0"/>
      <dgm:spPr/>
    </dgm:pt>
    <dgm:pt modelId="{DE25D811-1C01-4F00-BCA9-F890ACBDE4D7}" type="pres">
      <dgm:prSet presAssocID="{77C363D6-03A7-4428-85F3-AC540F4F30A8}" presName="tx2" presStyleLbl="revTx" presStyleIdx="3" presStyleCnt="6" custScaleX="132702"/>
      <dgm:spPr/>
    </dgm:pt>
    <dgm:pt modelId="{EEF095DF-2ABA-4F61-A315-4757D1AAC193}" type="pres">
      <dgm:prSet presAssocID="{77C363D6-03A7-4428-85F3-AC540F4F30A8}" presName="vert2" presStyleCnt="0"/>
      <dgm:spPr/>
    </dgm:pt>
    <dgm:pt modelId="{8B9EB46E-AEF0-44A4-8B88-28A4EC7548FC}" type="pres">
      <dgm:prSet presAssocID="{77C363D6-03A7-4428-85F3-AC540F4F30A8}" presName="thinLine2b" presStyleLbl="callout" presStyleIdx="2" presStyleCnt="5"/>
      <dgm:spPr/>
    </dgm:pt>
    <dgm:pt modelId="{8F18689F-B787-4567-B4F7-AAC9D5B9C717}" type="pres">
      <dgm:prSet presAssocID="{77C363D6-03A7-4428-85F3-AC540F4F30A8}" presName="vertSpace2b" presStyleCnt="0"/>
      <dgm:spPr/>
    </dgm:pt>
    <dgm:pt modelId="{1A7FFFF4-6675-4172-A178-8438F22DCC75}" type="pres">
      <dgm:prSet presAssocID="{E91125E3-032F-495B-855A-89F6E52F9791}" presName="horz2" presStyleCnt="0"/>
      <dgm:spPr/>
    </dgm:pt>
    <dgm:pt modelId="{6F68AD95-DF52-4CAE-A670-08FBB8032763}" type="pres">
      <dgm:prSet presAssocID="{E91125E3-032F-495B-855A-89F6E52F9791}" presName="horzSpace2" presStyleCnt="0"/>
      <dgm:spPr/>
    </dgm:pt>
    <dgm:pt modelId="{20DE94EE-0222-42B6-BE81-023B8E08851A}" type="pres">
      <dgm:prSet presAssocID="{E91125E3-032F-495B-855A-89F6E52F9791}" presName="tx2" presStyleLbl="revTx" presStyleIdx="4" presStyleCnt="6" custScaleX="135458" custLinFactNeighborX="0" custLinFactNeighborY="4318"/>
      <dgm:spPr/>
    </dgm:pt>
    <dgm:pt modelId="{3A560BC3-7248-4A95-AA58-00EEE0637B87}" type="pres">
      <dgm:prSet presAssocID="{E91125E3-032F-495B-855A-89F6E52F9791}" presName="vert2" presStyleCnt="0"/>
      <dgm:spPr/>
    </dgm:pt>
    <dgm:pt modelId="{CC3AC912-9570-4114-A081-2D9D5DFBEB12}" type="pres">
      <dgm:prSet presAssocID="{E91125E3-032F-495B-855A-89F6E52F9791}" presName="thinLine2b" presStyleLbl="callout" presStyleIdx="3" presStyleCnt="5"/>
      <dgm:spPr/>
    </dgm:pt>
    <dgm:pt modelId="{CCD6FC6A-D746-4F13-8E97-A0AB5E65C2AE}" type="pres">
      <dgm:prSet presAssocID="{E91125E3-032F-495B-855A-89F6E52F9791}" presName="vertSpace2b" presStyleCnt="0"/>
      <dgm:spPr/>
    </dgm:pt>
    <dgm:pt modelId="{1EFE66D9-5949-4A87-9721-13E503365343}" type="pres">
      <dgm:prSet presAssocID="{B91916AC-D09B-4664-A015-43A0BF995C7E}" presName="horz2" presStyleCnt="0"/>
      <dgm:spPr/>
    </dgm:pt>
    <dgm:pt modelId="{6E61BFA0-9285-4403-AAB8-E5181B822B77}" type="pres">
      <dgm:prSet presAssocID="{B91916AC-D09B-4664-A015-43A0BF995C7E}" presName="horzSpace2" presStyleCnt="0"/>
      <dgm:spPr/>
    </dgm:pt>
    <dgm:pt modelId="{95628D57-37F1-4F1F-8264-B5B6CF92C77F}" type="pres">
      <dgm:prSet presAssocID="{B91916AC-D09B-4664-A015-43A0BF995C7E}" presName="tx2" presStyleLbl="revTx" presStyleIdx="5" presStyleCnt="6" custScaleX="138184"/>
      <dgm:spPr/>
    </dgm:pt>
    <dgm:pt modelId="{957823D6-A1D9-472C-98E0-B7EEDB47D271}" type="pres">
      <dgm:prSet presAssocID="{B91916AC-D09B-4664-A015-43A0BF995C7E}" presName="vert2" presStyleCnt="0"/>
      <dgm:spPr/>
    </dgm:pt>
    <dgm:pt modelId="{5FFD83B6-37EF-407A-90D0-F65AB952261F}" type="pres">
      <dgm:prSet presAssocID="{B91916AC-D09B-4664-A015-43A0BF995C7E}" presName="thinLine2b" presStyleLbl="callout" presStyleIdx="4" presStyleCnt="5"/>
      <dgm:spPr/>
    </dgm:pt>
    <dgm:pt modelId="{DC246D0B-F3A0-47AC-AD3B-416B803FCBB0}" type="pres">
      <dgm:prSet presAssocID="{B91916AC-D09B-4664-A015-43A0BF995C7E}" presName="vertSpace2b" presStyleCnt="0"/>
      <dgm:spPr/>
    </dgm:pt>
  </dgm:ptLst>
  <dgm:cxnLst>
    <dgm:cxn modelId="{CD7B500C-B33A-4516-842A-29870AA5B074}" srcId="{7128AD2D-1FBA-4EF0-AE3B-4CF6D78F0343}" destId="{8216F2C6-8478-42B0-AD47-D5A24022553F}" srcOrd="0" destOrd="0" parTransId="{4E71A9D7-D5CE-44FB-9AAD-9E8A6BDBB879}" sibTransId="{C530C4B9-59E5-49AD-B747-C924348BE4A6}"/>
    <dgm:cxn modelId="{65D23C12-BB3F-42CA-A41A-AAC9F8B7B379}" type="presOf" srcId="{77C363D6-03A7-4428-85F3-AC540F4F30A8}" destId="{DE25D811-1C01-4F00-BCA9-F890ACBDE4D7}" srcOrd="0" destOrd="0" presId="urn:microsoft.com/office/officeart/2008/layout/LinedList"/>
    <dgm:cxn modelId="{3EF45E12-17A2-44C2-8096-B2B0347B4951}" type="presOf" srcId="{E91125E3-032F-495B-855A-89F6E52F9791}" destId="{20DE94EE-0222-42B6-BE81-023B8E08851A}" srcOrd="0" destOrd="0" presId="urn:microsoft.com/office/officeart/2008/layout/LinedList"/>
    <dgm:cxn modelId="{80C9D51C-3B09-4B3B-87F0-08179AF6BAE7}" type="presOf" srcId="{8216F2C6-8478-42B0-AD47-D5A24022553F}" destId="{4A3739A0-E537-4057-B8B2-D075DC5BD2BC}" srcOrd="0" destOrd="0" presId="urn:microsoft.com/office/officeart/2008/layout/LinedList"/>
    <dgm:cxn modelId="{5085AD37-5E27-46D2-8460-426271238BCB}" srcId="{8216F2C6-8478-42B0-AD47-D5A24022553F}" destId="{FDD85356-E1C6-49C1-90C6-1162DBCF78A2}" srcOrd="1" destOrd="0" parTransId="{62E8B612-DE7C-4D93-BBCE-67BE2EA74677}" sibTransId="{26D0186E-9239-4C69-947F-E8A90B20A16C}"/>
    <dgm:cxn modelId="{3EDB643B-3AF5-4D49-A0C5-0E5EB0C9D1F4}" srcId="{8216F2C6-8478-42B0-AD47-D5A24022553F}" destId="{77C363D6-03A7-4428-85F3-AC540F4F30A8}" srcOrd="2" destOrd="0" parTransId="{6A50A136-2831-4C86-AD7B-259A9EE245D7}" sibTransId="{D0D48041-BFB7-4A3A-AAC0-E4C07E0F2E6A}"/>
    <dgm:cxn modelId="{46210F3D-AA18-48C6-B9EB-233B7CF27721}" type="presOf" srcId="{9C8AA560-0B99-4605-B5DC-C82489F05831}" destId="{FCC410F8-779B-4D2C-AAF8-2DEA74388A0F}" srcOrd="0" destOrd="0" presId="urn:microsoft.com/office/officeart/2008/layout/LinedList"/>
    <dgm:cxn modelId="{5DD2155B-0FB0-4C6E-9571-42FA2201DEBB}" type="presOf" srcId="{7128AD2D-1FBA-4EF0-AE3B-4CF6D78F0343}" destId="{0E794F00-ACC3-48F1-B9CC-7C0CC108ACE7}" srcOrd="0" destOrd="0" presId="urn:microsoft.com/office/officeart/2008/layout/LinedList"/>
    <dgm:cxn modelId="{B7ABDE60-801C-4FBE-8436-708AF5FC47B0}" srcId="{8216F2C6-8478-42B0-AD47-D5A24022553F}" destId="{9C8AA560-0B99-4605-B5DC-C82489F05831}" srcOrd="0" destOrd="0" parTransId="{D75C1E6B-C649-404D-A3D9-8F11120E2AB9}" sibTransId="{E07426BE-DFFD-4C91-8062-39AD4B71A2E7}"/>
    <dgm:cxn modelId="{7893EF4A-44E6-4BA9-833A-1C587D64CAD0}" type="presOf" srcId="{B91916AC-D09B-4664-A015-43A0BF995C7E}" destId="{95628D57-37F1-4F1F-8264-B5B6CF92C77F}" srcOrd="0" destOrd="0" presId="urn:microsoft.com/office/officeart/2008/layout/LinedList"/>
    <dgm:cxn modelId="{02973571-7EA5-4C42-98F4-5D378236608C}" srcId="{8216F2C6-8478-42B0-AD47-D5A24022553F}" destId="{B91916AC-D09B-4664-A015-43A0BF995C7E}" srcOrd="4" destOrd="0" parTransId="{B02E3CC1-A47A-4408-B248-2260E549DD90}" sibTransId="{14B43192-859D-4334-8C7C-1AAFAB4BBCDC}"/>
    <dgm:cxn modelId="{5C89E3C0-3965-40C3-A7EF-C3CE774589A8}" type="presOf" srcId="{FDD85356-E1C6-49C1-90C6-1162DBCF78A2}" destId="{4237AAE0-3EC1-4D8A-8B6E-D0F400D9B1E6}" srcOrd="0" destOrd="0" presId="urn:microsoft.com/office/officeart/2008/layout/LinedList"/>
    <dgm:cxn modelId="{F9DA6ADA-812D-44A1-A41D-FFB4D80A2107}" srcId="{8216F2C6-8478-42B0-AD47-D5A24022553F}" destId="{E91125E3-032F-495B-855A-89F6E52F9791}" srcOrd="3" destOrd="0" parTransId="{838480AC-C207-4F55-B1A5-E54F3B788D49}" sibTransId="{310BBD50-D3F4-47E5-9524-CAF831C21818}"/>
    <dgm:cxn modelId="{64F45284-49E4-40A7-8242-C6C8B3DAC494}" type="presParOf" srcId="{0E794F00-ACC3-48F1-B9CC-7C0CC108ACE7}" destId="{65FAE16B-478E-4322-8AED-8B53AA6BEF57}" srcOrd="0" destOrd="0" presId="urn:microsoft.com/office/officeart/2008/layout/LinedList"/>
    <dgm:cxn modelId="{569E1543-D3F8-42BD-97C5-A27B5D2C1EDE}" type="presParOf" srcId="{0E794F00-ACC3-48F1-B9CC-7C0CC108ACE7}" destId="{A7B064EA-D43F-4CE9-B902-89842EB6608B}" srcOrd="1" destOrd="0" presId="urn:microsoft.com/office/officeart/2008/layout/LinedList"/>
    <dgm:cxn modelId="{7E5DA01A-7185-4EE5-9C00-5E854419F524}" type="presParOf" srcId="{A7B064EA-D43F-4CE9-B902-89842EB6608B}" destId="{4A3739A0-E537-4057-B8B2-D075DC5BD2BC}" srcOrd="0" destOrd="0" presId="urn:microsoft.com/office/officeart/2008/layout/LinedList"/>
    <dgm:cxn modelId="{5BD0DCBD-9EBF-4D07-873F-1BC890DFDBA4}" type="presParOf" srcId="{A7B064EA-D43F-4CE9-B902-89842EB6608B}" destId="{C108EAA3-507C-44B1-BE7D-33131F88FD59}" srcOrd="1" destOrd="0" presId="urn:microsoft.com/office/officeart/2008/layout/LinedList"/>
    <dgm:cxn modelId="{540064BC-8F8F-414A-B590-ED1A9B90DA3F}" type="presParOf" srcId="{C108EAA3-507C-44B1-BE7D-33131F88FD59}" destId="{36E27000-6CAA-4E09-97C3-CAB5091F0E48}" srcOrd="0" destOrd="0" presId="urn:microsoft.com/office/officeart/2008/layout/LinedList"/>
    <dgm:cxn modelId="{18848929-9D82-418A-B6A6-4FD3F2AC7B06}" type="presParOf" srcId="{C108EAA3-507C-44B1-BE7D-33131F88FD59}" destId="{EA2B498D-F6AD-49D6-9077-DB47F6963286}" srcOrd="1" destOrd="0" presId="urn:microsoft.com/office/officeart/2008/layout/LinedList"/>
    <dgm:cxn modelId="{DB096D33-D5EC-4AF8-9E66-074EDF2A4329}" type="presParOf" srcId="{EA2B498D-F6AD-49D6-9077-DB47F6963286}" destId="{F4951EE8-A01F-4273-A7C0-6C2597E4FE86}" srcOrd="0" destOrd="0" presId="urn:microsoft.com/office/officeart/2008/layout/LinedList"/>
    <dgm:cxn modelId="{E691601C-4BBE-473B-84AF-786C422460DD}" type="presParOf" srcId="{EA2B498D-F6AD-49D6-9077-DB47F6963286}" destId="{FCC410F8-779B-4D2C-AAF8-2DEA74388A0F}" srcOrd="1" destOrd="0" presId="urn:microsoft.com/office/officeart/2008/layout/LinedList"/>
    <dgm:cxn modelId="{68094F74-9EC4-4B54-A48B-616A17317EE9}" type="presParOf" srcId="{EA2B498D-F6AD-49D6-9077-DB47F6963286}" destId="{FAB85E4F-D4EC-425C-AA58-0449483ABC6C}" srcOrd="2" destOrd="0" presId="urn:microsoft.com/office/officeart/2008/layout/LinedList"/>
    <dgm:cxn modelId="{C0529248-E09E-42F7-91A3-2C79950267F2}" type="presParOf" srcId="{C108EAA3-507C-44B1-BE7D-33131F88FD59}" destId="{12B3A643-84C8-4CC6-B385-336577C8DF36}" srcOrd="2" destOrd="0" presId="urn:microsoft.com/office/officeart/2008/layout/LinedList"/>
    <dgm:cxn modelId="{11FF8954-C988-4816-887D-E306D8253C3A}" type="presParOf" srcId="{C108EAA3-507C-44B1-BE7D-33131F88FD59}" destId="{5E18CB26-BE8E-49FB-AF00-31B0B2A4E7E4}" srcOrd="3" destOrd="0" presId="urn:microsoft.com/office/officeart/2008/layout/LinedList"/>
    <dgm:cxn modelId="{0E13E779-F204-4FD6-9F9A-0FB0C3983A2E}" type="presParOf" srcId="{C108EAA3-507C-44B1-BE7D-33131F88FD59}" destId="{048E48DA-FFE3-46B1-A075-8056FB16C419}" srcOrd="4" destOrd="0" presId="urn:microsoft.com/office/officeart/2008/layout/LinedList"/>
    <dgm:cxn modelId="{B7378EB1-7FAF-4574-AF2D-9B2E8A120B73}" type="presParOf" srcId="{048E48DA-FFE3-46B1-A075-8056FB16C419}" destId="{A1A4DD59-4456-48FB-B16F-4E6AFEEEFA2B}" srcOrd="0" destOrd="0" presId="urn:microsoft.com/office/officeart/2008/layout/LinedList"/>
    <dgm:cxn modelId="{E338D7EE-BCAD-4E18-B58C-71A6A4FB0042}" type="presParOf" srcId="{048E48DA-FFE3-46B1-A075-8056FB16C419}" destId="{4237AAE0-3EC1-4D8A-8B6E-D0F400D9B1E6}" srcOrd="1" destOrd="0" presId="urn:microsoft.com/office/officeart/2008/layout/LinedList"/>
    <dgm:cxn modelId="{D3355404-C9FF-48AB-B99F-7607F5ADF249}" type="presParOf" srcId="{048E48DA-FFE3-46B1-A075-8056FB16C419}" destId="{04591F99-3698-4FE8-89D1-AA7FC7DA6944}" srcOrd="2" destOrd="0" presId="urn:microsoft.com/office/officeart/2008/layout/LinedList"/>
    <dgm:cxn modelId="{8CFEDAA6-CA7F-49A1-B417-AD7B593FCF46}" type="presParOf" srcId="{C108EAA3-507C-44B1-BE7D-33131F88FD59}" destId="{67C6539D-E68E-4E41-B76F-BEE06D6C160D}" srcOrd="5" destOrd="0" presId="urn:microsoft.com/office/officeart/2008/layout/LinedList"/>
    <dgm:cxn modelId="{E22B657F-5D28-4353-B09F-5A7E44CF249E}" type="presParOf" srcId="{C108EAA3-507C-44B1-BE7D-33131F88FD59}" destId="{C180984E-E342-4F77-9E68-5A380B418DEE}" srcOrd="6" destOrd="0" presId="urn:microsoft.com/office/officeart/2008/layout/LinedList"/>
    <dgm:cxn modelId="{43CC8ED5-576E-4C6D-B0D2-C597A740DA53}" type="presParOf" srcId="{C108EAA3-507C-44B1-BE7D-33131F88FD59}" destId="{155F8B2E-525F-4D53-BCE6-93F2609786C0}" srcOrd="7" destOrd="0" presId="urn:microsoft.com/office/officeart/2008/layout/LinedList"/>
    <dgm:cxn modelId="{B0B734F3-B085-47A7-B9CA-5EABE1B9CD51}" type="presParOf" srcId="{155F8B2E-525F-4D53-BCE6-93F2609786C0}" destId="{D7FB2614-2389-4304-96A4-FFDA79EF74EC}" srcOrd="0" destOrd="0" presId="urn:microsoft.com/office/officeart/2008/layout/LinedList"/>
    <dgm:cxn modelId="{0E6E316F-6093-44F9-9D74-AA7E03F36726}" type="presParOf" srcId="{155F8B2E-525F-4D53-BCE6-93F2609786C0}" destId="{DE25D811-1C01-4F00-BCA9-F890ACBDE4D7}" srcOrd="1" destOrd="0" presId="urn:microsoft.com/office/officeart/2008/layout/LinedList"/>
    <dgm:cxn modelId="{AF788AA0-78A6-4A12-9DB6-FBF73FD7BD7D}" type="presParOf" srcId="{155F8B2E-525F-4D53-BCE6-93F2609786C0}" destId="{EEF095DF-2ABA-4F61-A315-4757D1AAC193}" srcOrd="2" destOrd="0" presId="urn:microsoft.com/office/officeart/2008/layout/LinedList"/>
    <dgm:cxn modelId="{CCFA9DFD-E522-408C-810F-788ABC613C2C}" type="presParOf" srcId="{C108EAA3-507C-44B1-BE7D-33131F88FD59}" destId="{8B9EB46E-AEF0-44A4-8B88-28A4EC7548FC}" srcOrd="8" destOrd="0" presId="urn:microsoft.com/office/officeart/2008/layout/LinedList"/>
    <dgm:cxn modelId="{533785EB-ABB9-4097-9A26-4BCC7D192410}" type="presParOf" srcId="{C108EAA3-507C-44B1-BE7D-33131F88FD59}" destId="{8F18689F-B787-4567-B4F7-AAC9D5B9C717}" srcOrd="9" destOrd="0" presId="urn:microsoft.com/office/officeart/2008/layout/LinedList"/>
    <dgm:cxn modelId="{CBCD7939-7F75-42A1-9B20-4B0ED55B4319}" type="presParOf" srcId="{C108EAA3-507C-44B1-BE7D-33131F88FD59}" destId="{1A7FFFF4-6675-4172-A178-8438F22DCC75}" srcOrd="10" destOrd="0" presId="urn:microsoft.com/office/officeart/2008/layout/LinedList"/>
    <dgm:cxn modelId="{040D62DB-FD16-4A6E-88A1-97D98D722922}" type="presParOf" srcId="{1A7FFFF4-6675-4172-A178-8438F22DCC75}" destId="{6F68AD95-DF52-4CAE-A670-08FBB8032763}" srcOrd="0" destOrd="0" presId="urn:microsoft.com/office/officeart/2008/layout/LinedList"/>
    <dgm:cxn modelId="{BECD46AD-B9E8-4F64-A559-9ECCB3BC63A1}" type="presParOf" srcId="{1A7FFFF4-6675-4172-A178-8438F22DCC75}" destId="{20DE94EE-0222-42B6-BE81-023B8E08851A}" srcOrd="1" destOrd="0" presId="urn:microsoft.com/office/officeart/2008/layout/LinedList"/>
    <dgm:cxn modelId="{32EDB62B-E795-4757-9A7F-F05F3EE802F8}" type="presParOf" srcId="{1A7FFFF4-6675-4172-A178-8438F22DCC75}" destId="{3A560BC3-7248-4A95-AA58-00EEE0637B87}" srcOrd="2" destOrd="0" presId="urn:microsoft.com/office/officeart/2008/layout/LinedList"/>
    <dgm:cxn modelId="{180DC3F3-49D0-4C8B-8E4D-4A99D7ABD40E}" type="presParOf" srcId="{C108EAA3-507C-44B1-BE7D-33131F88FD59}" destId="{CC3AC912-9570-4114-A081-2D9D5DFBEB12}" srcOrd="11" destOrd="0" presId="urn:microsoft.com/office/officeart/2008/layout/LinedList"/>
    <dgm:cxn modelId="{10622BFC-6C29-4A6B-81E9-428FB74C7053}" type="presParOf" srcId="{C108EAA3-507C-44B1-BE7D-33131F88FD59}" destId="{CCD6FC6A-D746-4F13-8E97-A0AB5E65C2AE}" srcOrd="12" destOrd="0" presId="urn:microsoft.com/office/officeart/2008/layout/LinedList"/>
    <dgm:cxn modelId="{43E45D2E-7DF1-4A70-9A1C-2EA413E1A2BE}" type="presParOf" srcId="{C108EAA3-507C-44B1-BE7D-33131F88FD59}" destId="{1EFE66D9-5949-4A87-9721-13E503365343}" srcOrd="13" destOrd="0" presId="urn:microsoft.com/office/officeart/2008/layout/LinedList"/>
    <dgm:cxn modelId="{5CE6852C-AE90-4129-BCD2-D90D4B4B4C3F}" type="presParOf" srcId="{1EFE66D9-5949-4A87-9721-13E503365343}" destId="{6E61BFA0-9285-4403-AAB8-E5181B822B77}" srcOrd="0" destOrd="0" presId="urn:microsoft.com/office/officeart/2008/layout/LinedList"/>
    <dgm:cxn modelId="{45DE73C8-7874-4A18-99EA-9BB6D1B257B5}" type="presParOf" srcId="{1EFE66D9-5949-4A87-9721-13E503365343}" destId="{95628D57-37F1-4F1F-8264-B5B6CF92C77F}" srcOrd="1" destOrd="0" presId="urn:microsoft.com/office/officeart/2008/layout/LinedList"/>
    <dgm:cxn modelId="{6300145E-10A1-4240-B923-762E86EE0449}" type="presParOf" srcId="{1EFE66D9-5949-4A87-9721-13E503365343}" destId="{957823D6-A1D9-472C-98E0-B7EEDB47D271}" srcOrd="2" destOrd="0" presId="urn:microsoft.com/office/officeart/2008/layout/LinedList"/>
    <dgm:cxn modelId="{1A305434-9304-4223-8481-9CC7BD8EEED5}" type="presParOf" srcId="{C108EAA3-507C-44B1-BE7D-33131F88FD59}" destId="{5FFD83B6-37EF-407A-90D0-F65AB952261F}" srcOrd="14" destOrd="0" presId="urn:microsoft.com/office/officeart/2008/layout/LinedList"/>
    <dgm:cxn modelId="{EF09AB2E-E9D3-4AE8-9088-A467CDF64459}" type="presParOf" srcId="{C108EAA3-507C-44B1-BE7D-33131F88FD59}" destId="{DC246D0B-F3A0-47AC-AD3B-416B803FCBB0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C2A76F-F686-439A-A55A-F4B2DC906026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B7B14B13-7385-450B-AF89-2222E21E24E4}">
      <dgm:prSet phldrT="[Testo]" custT="1"/>
      <dgm:spPr/>
      <dgm:t>
        <a:bodyPr/>
        <a:lstStyle/>
        <a:p>
          <a:r>
            <a:rPr lang="it-IT" sz="1800" dirty="0"/>
            <a:t>Ha fornito l’opportunità di generare e assimilare informazioni su marche, nuovi prodotti, di confrontare prezzi senza la necessità di un contatto fisico tra consumatori e retailer.</a:t>
          </a:r>
        </a:p>
      </dgm:t>
    </dgm:pt>
    <dgm:pt modelId="{4B123881-4817-4199-92AE-979115890929}" type="parTrans" cxnId="{D839F423-DC5C-4F42-890B-DFAC62EB1734}">
      <dgm:prSet/>
      <dgm:spPr/>
      <dgm:t>
        <a:bodyPr/>
        <a:lstStyle/>
        <a:p>
          <a:endParaRPr lang="it-IT"/>
        </a:p>
      </dgm:t>
    </dgm:pt>
    <dgm:pt modelId="{EB7C9D21-7022-43FB-BE3B-AE655AF18FA8}" type="sibTrans" cxnId="{D839F423-DC5C-4F42-890B-DFAC62EB1734}">
      <dgm:prSet/>
      <dgm:spPr/>
      <dgm:t>
        <a:bodyPr/>
        <a:lstStyle/>
        <a:p>
          <a:endParaRPr lang="it-IT"/>
        </a:p>
      </dgm:t>
    </dgm:pt>
    <dgm:pt modelId="{950EE251-D239-4391-B7E4-7CDBD0AF697C}">
      <dgm:prSet phldrT="[Testo]" custT="1"/>
      <dgm:spPr/>
      <dgm:t>
        <a:bodyPr/>
        <a:lstStyle/>
        <a:p>
          <a:pPr algn="ctr"/>
          <a:r>
            <a:rPr lang="it-IT" sz="2200" dirty="0">
              <a:solidFill>
                <a:schemeClr val="tx2"/>
              </a:solidFill>
            </a:rPr>
            <a:t>             </a:t>
          </a:r>
          <a:r>
            <a:rPr lang="it-IT" sz="2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INTERNET</a:t>
          </a:r>
        </a:p>
      </dgm:t>
    </dgm:pt>
    <dgm:pt modelId="{B7D39172-236F-481C-A1F1-5B20DA1080E3}" type="parTrans" cxnId="{3D39CA8A-910A-48D4-B809-4C36D16BBF0B}">
      <dgm:prSet/>
      <dgm:spPr/>
      <dgm:t>
        <a:bodyPr/>
        <a:lstStyle/>
        <a:p>
          <a:endParaRPr lang="it-IT"/>
        </a:p>
      </dgm:t>
    </dgm:pt>
    <dgm:pt modelId="{D193A3E7-7088-4AEC-9748-85CFF4AE7B33}" type="sibTrans" cxnId="{3D39CA8A-910A-48D4-B809-4C36D16BBF0B}">
      <dgm:prSet/>
      <dgm:spPr/>
      <dgm:t>
        <a:bodyPr/>
        <a:lstStyle/>
        <a:p>
          <a:endParaRPr lang="it-IT"/>
        </a:p>
      </dgm:t>
    </dgm:pt>
    <dgm:pt modelId="{B2CCF0EA-F0F3-4275-8920-07A8E593B21A}">
      <dgm:prSet phldrT="[Testo]" custT="1"/>
      <dgm:spPr/>
      <dgm:t>
        <a:bodyPr/>
        <a:lstStyle/>
        <a:p>
          <a:r>
            <a:rPr lang="it-IT" sz="1800" dirty="0"/>
            <a:t>Giudizi e sentimenti negativi danno origine, nel migliore dei casi, a una cattiva pubblicità e, nel peggiore dei casi, richiedono interventi mirati per risolvere questioni sollevate in rete.</a:t>
          </a:r>
        </a:p>
      </dgm:t>
    </dgm:pt>
    <dgm:pt modelId="{D6A48338-C19C-4F44-BDB2-8F28C3B83436}" type="parTrans" cxnId="{8144BC82-ED82-47F0-A54B-831FF8CAFEDA}">
      <dgm:prSet/>
      <dgm:spPr/>
      <dgm:t>
        <a:bodyPr/>
        <a:lstStyle/>
        <a:p>
          <a:endParaRPr lang="it-IT"/>
        </a:p>
      </dgm:t>
    </dgm:pt>
    <dgm:pt modelId="{952EF521-863E-47CA-8EE2-811397271F54}" type="sibTrans" cxnId="{8144BC82-ED82-47F0-A54B-831FF8CAFEDA}">
      <dgm:prSet/>
      <dgm:spPr/>
      <dgm:t>
        <a:bodyPr/>
        <a:lstStyle/>
        <a:p>
          <a:endParaRPr lang="it-IT"/>
        </a:p>
      </dgm:t>
    </dgm:pt>
    <dgm:pt modelId="{25249695-19B7-4782-B666-23A1F62B7A9E}">
      <dgm:prSet phldrT="[Testo]" custT="1"/>
      <dgm:spPr>
        <a:ln>
          <a:solidFill>
            <a:srgbClr val="00B050"/>
          </a:solidFill>
        </a:ln>
      </dgm:spPr>
      <dgm:t>
        <a:bodyPr/>
        <a:lstStyle/>
        <a:p>
          <a:pPr algn="ctr"/>
          <a:r>
            <a:rPr lang="it-IT" sz="1800" dirty="0">
              <a:solidFill>
                <a:schemeClr val="accent3">
                  <a:lumMod val="75000"/>
                </a:schemeClr>
              </a:solidFill>
            </a:rPr>
            <a:t>I CANALI INFORMATIVI ONLINE SONO CAPACI DI INFLUENZARE LE DECISIONI DEI CONSUMATORI</a:t>
          </a:r>
        </a:p>
      </dgm:t>
    </dgm:pt>
    <dgm:pt modelId="{08193834-DC6C-466F-8167-5F4A84D73EE6}" type="parTrans" cxnId="{CAF74C9B-DEF1-44CA-88C1-1FCCCB561C10}">
      <dgm:prSet/>
      <dgm:spPr/>
      <dgm:t>
        <a:bodyPr/>
        <a:lstStyle/>
        <a:p>
          <a:endParaRPr lang="it-IT"/>
        </a:p>
      </dgm:t>
    </dgm:pt>
    <dgm:pt modelId="{467B1CF4-5B29-44A5-9F09-BDA6591DCA3D}" type="sibTrans" cxnId="{CAF74C9B-DEF1-44CA-88C1-1FCCCB561C10}">
      <dgm:prSet/>
      <dgm:spPr/>
      <dgm:t>
        <a:bodyPr/>
        <a:lstStyle/>
        <a:p>
          <a:endParaRPr lang="it-IT"/>
        </a:p>
      </dgm:t>
    </dgm:pt>
    <dgm:pt modelId="{AD0352D4-BB6C-4375-BDDC-AC3B20B459E0}">
      <dgm:prSet phldrT="[Testo]" custT="1"/>
      <dgm:spPr/>
      <dgm:t>
        <a:bodyPr/>
        <a:lstStyle/>
        <a:p>
          <a:r>
            <a:rPr lang="it-IT" sz="2000" dirty="0"/>
            <a:t>La necessità di instaurare un dialogo con i consumatori ha in un certo senso  obbligato i moderni retailer a riformulare le loro politiche di promozione dando priorità alle campagne di social media</a:t>
          </a:r>
        </a:p>
      </dgm:t>
    </dgm:pt>
    <dgm:pt modelId="{A9C92BCF-3461-4475-B414-6EBF33254741}" type="parTrans" cxnId="{A747AEBE-0306-4009-80A6-5479765D7EDB}">
      <dgm:prSet/>
      <dgm:spPr/>
      <dgm:t>
        <a:bodyPr/>
        <a:lstStyle/>
        <a:p>
          <a:endParaRPr lang="it-IT"/>
        </a:p>
      </dgm:t>
    </dgm:pt>
    <dgm:pt modelId="{7AF90239-A7BB-4443-B176-50046C229AB2}" type="sibTrans" cxnId="{A747AEBE-0306-4009-80A6-5479765D7EDB}">
      <dgm:prSet/>
      <dgm:spPr/>
      <dgm:t>
        <a:bodyPr/>
        <a:lstStyle/>
        <a:p>
          <a:endParaRPr lang="it-IT"/>
        </a:p>
      </dgm:t>
    </dgm:pt>
    <dgm:pt modelId="{7E131F3E-0BDC-4795-94C3-90F4163EA483}" type="pres">
      <dgm:prSet presAssocID="{A1C2A76F-F686-439A-A55A-F4B2DC906026}" presName="Name0" presStyleCnt="0">
        <dgm:presLayoutVars>
          <dgm:chMax/>
          <dgm:chPref/>
          <dgm:dir/>
          <dgm:animLvl val="lvl"/>
        </dgm:presLayoutVars>
      </dgm:prSet>
      <dgm:spPr/>
    </dgm:pt>
    <dgm:pt modelId="{5648C567-6BF5-4B4C-82C2-2B29E595064D}" type="pres">
      <dgm:prSet presAssocID="{B7B14B13-7385-450B-AF89-2222E21E24E4}" presName="composite" presStyleCnt="0"/>
      <dgm:spPr/>
    </dgm:pt>
    <dgm:pt modelId="{DE90DCF3-149C-4F1C-B7F0-4573B64D0149}" type="pres">
      <dgm:prSet presAssocID="{B7B14B13-7385-450B-AF89-2222E21E24E4}" presName="Parent1" presStyleLbl="node1" presStyleIdx="0" presStyleCnt="6" custScaleX="394618" custScaleY="181010" custLinFactNeighborX="-2593" custLinFactNeighborY="-6034">
        <dgm:presLayoutVars>
          <dgm:chMax val="1"/>
          <dgm:chPref val="1"/>
          <dgm:bulletEnabled val="1"/>
        </dgm:presLayoutVars>
      </dgm:prSet>
      <dgm:spPr/>
    </dgm:pt>
    <dgm:pt modelId="{918E4E12-232D-4B74-BFC2-EE9610C14EB7}" type="pres">
      <dgm:prSet presAssocID="{B7B14B13-7385-450B-AF89-2222E21E24E4}" presName="Childtext1" presStyleLbl="revTx" presStyleIdx="0" presStyleCnt="3" custScaleX="198459" custScaleY="108065" custLinFactNeighborX="93364" custLinFactNeighborY="-1135">
        <dgm:presLayoutVars>
          <dgm:chMax val="0"/>
          <dgm:chPref val="0"/>
          <dgm:bulletEnabled val="1"/>
        </dgm:presLayoutVars>
      </dgm:prSet>
      <dgm:spPr/>
    </dgm:pt>
    <dgm:pt modelId="{569C9F09-510E-4993-B890-324E6C76209A}" type="pres">
      <dgm:prSet presAssocID="{B7B14B13-7385-450B-AF89-2222E21E24E4}" presName="BalanceSpacing" presStyleCnt="0"/>
      <dgm:spPr/>
    </dgm:pt>
    <dgm:pt modelId="{2EBD309B-2319-43D4-AAF9-5826615400A3}" type="pres">
      <dgm:prSet presAssocID="{B7B14B13-7385-450B-AF89-2222E21E24E4}" presName="BalanceSpacing1" presStyleCnt="0"/>
      <dgm:spPr/>
    </dgm:pt>
    <dgm:pt modelId="{F06EBEB0-6990-46DA-9DF2-F2084005D800}" type="pres">
      <dgm:prSet presAssocID="{EB7C9D21-7022-43FB-BE3B-AE655AF18FA8}" presName="Accent1Text" presStyleLbl="node1" presStyleIdx="1" presStyleCnt="6" custLinFactNeighborX="-83753" custLinFactNeighborY="-10896"/>
      <dgm:spPr/>
    </dgm:pt>
    <dgm:pt modelId="{15957840-4197-47EC-8B3D-90EE4D755A5F}" type="pres">
      <dgm:prSet presAssocID="{EB7C9D21-7022-43FB-BE3B-AE655AF18FA8}" presName="spaceBetweenRectangles" presStyleCnt="0"/>
      <dgm:spPr/>
    </dgm:pt>
    <dgm:pt modelId="{9D6BB54F-56FC-4A0E-AD06-FCB0479BE669}" type="pres">
      <dgm:prSet presAssocID="{B2CCF0EA-F0F3-4275-8920-07A8E593B21A}" presName="composite" presStyleCnt="0"/>
      <dgm:spPr/>
    </dgm:pt>
    <dgm:pt modelId="{DA1F8C8F-75FE-48B2-98A2-5116F4D8382D}" type="pres">
      <dgm:prSet presAssocID="{B2CCF0EA-F0F3-4275-8920-07A8E593B21A}" presName="Parent1" presStyleLbl="node1" presStyleIdx="2" presStyleCnt="6" custScaleX="437926" custScaleY="147898" custLinFactX="68469" custLinFactNeighborX="100000" custLinFactNeighborY="-17281">
        <dgm:presLayoutVars>
          <dgm:chMax val="1"/>
          <dgm:chPref val="1"/>
          <dgm:bulletEnabled val="1"/>
        </dgm:presLayoutVars>
      </dgm:prSet>
      <dgm:spPr/>
    </dgm:pt>
    <dgm:pt modelId="{F628D24F-C57A-48E2-AFB4-EA5BDD8D1593}" type="pres">
      <dgm:prSet presAssocID="{B2CCF0EA-F0F3-4275-8920-07A8E593B21A}" presName="Childtext1" presStyleLbl="revTx" presStyleIdx="1" presStyleCnt="3" custScaleX="244606" custScaleY="158223" custLinFactX="-38220" custLinFactNeighborX="-100000" custLinFactNeighborY="-36305">
        <dgm:presLayoutVars>
          <dgm:chMax val="0"/>
          <dgm:chPref val="0"/>
          <dgm:bulletEnabled val="1"/>
        </dgm:presLayoutVars>
      </dgm:prSet>
      <dgm:spPr/>
    </dgm:pt>
    <dgm:pt modelId="{64CCAEB3-8323-4044-8C95-E0ACC1796ED8}" type="pres">
      <dgm:prSet presAssocID="{B2CCF0EA-F0F3-4275-8920-07A8E593B21A}" presName="BalanceSpacing" presStyleCnt="0"/>
      <dgm:spPr/>
    </dgm:pt>
    <dgm:pt modelId="{A80897B1-5370-4E85-AE3B-7A7823A68C95}" type="pres">
      <dgm:prSet presAssocID="{B2CCF0EA-F0F3-4275-8920-07A8E593B21A}" presName="BalanceSpacing1" presStyleCnt="0"/>
      <dgm:spPr/>
    </dgm:pt>
    <dgm:pt modelId="{709CD643-F4EF-4528-8121-2D1B250278A2}" type="pres">
      <dgm:prSet presAssocID="{952EF521-863E-47CA-8EE2-811397271F54}" presName="Accent1Text" presStyleLbl="node1" presStyleIdx="3" presStyleCnt="6" custLinFactX="-87366" custLinFactNeighborX="-100000" custLinFactNeighborY="-12492"/>
      <dgm:spPr/>
    </dgm:pt>
    <dgm:pt modelId="{364AA25F-8506-4E34-B8D7-4B2F0625C81C}" type="pres">
      <dgm:prSet presAssocID="{952EF521-863E-47CA-8EE2-811397271F54}" presName="spaceBetweenRectangles" presStyleCnt="0"/>
      <dgm:spPr/>
    </dgm:pt>
    <dgm:pt modelId="{594F8DD4-278A-4A62-BE2E-20251FAF5BA7}" type="pres">
      <dgm:prSet presAssocID="{AD0352D4-BB6C-4375-BDDC-AC3B20B459E0}" presName="composite" presStyleCnt="0"/>
      <dgm:spPr/>
    </dgm:pt>
    <dgm:pt modelId="{E0516335-C3DE-4F8B-B9EB-71A266BD8FB0}" type="pres">
      <dgm:prSet presAssocID="{AD0352D4-BB6C-4375-BDDC-AC3B20B459E0}" presName="Parent1" presStyleLbl="node1" presStyleIdx="4" presStyleCnt="6" custScaleX="466883" custScaleY="191681" custLinFactNeighborX="-81396" custLinFactNeighborY="-10665">
        <dgm:presLayoutVars>
          <dgm:chMax val="1"/>
          <dgm:chPref val="1"/>
          <dgm:bulletEnabled val="1"/>
        </dgm:presLayoutVars>
      </dgm:prSet>
      <dgm:spPr/>
    </dgm:pt>
    <dgm:pt modelId="{A9A4B94E-FA6A-4806-B324-ABDE863616FB}" type="pres">
      <dgm:prSet presAssocID="{AD0352D4-BB6C-4375-BDDC-AC3B20B459E0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FAD188E-CE07-473F-8399-CBA8EA922F9B}" type="pres">
      <dgm:prSet presAssocID="{AD0352D4-BB6C-4375-BDDC-AC3B20B459E0}" presName="BalanceSpacing" presStyleCnt="0"/>
      <dgm:spPr/>
    </dgm:pt>
    <dgm:pt modelId="{69DD5D05-A134-4915-85CB-FFDDE64E6620}" type="pres">
      <dgm:prSet presAssocID="{AD0352D4-BB6C-4375-BDDC-AC3B20B459E0}" presName="BalanceSpacing1" presStyleCnt="0"/>
      <dgm:spPr/>
    </dgm:pt>
    <dgm:pt modelId="{E3646C55-4D10-49FA-A125-DAEBD571F798}" type="pres">
      <dgm:prSet presAssocID="{7AF90239-A7BB-4443-B176-50046C229AB2}" presName="Accent1Text" presStyleLbl="node1" presStyleIdx="5" presStyleCnt="6" custLinFactX="149720" custLinFactNeighborX="200000" custLinFactNeighborY="-10870"/>
      <dgm:spPr/>
    </dgm:pt>
  </dgm:ptLst>
  <dgm:cxnLst>
    <dgm:cxn modelId="{21F2AC20-FAB7-420F-AD4E-982BF5317E83}" type="presOf" srcId="{952EF521-863E-47CA-8EE2-811397271F54}" destId="{709CD643-F4EF-4528-8121-2D1B250278A2}" srcOrd="0" destOrd="0" presId="urn:microsoft.com/office/officeart/2008/layout/AlternatingHexagons"/>
    <dgm:cxn modelId="{D839F423-DC5C-4F42-890B-DFAC62EB1734}" srcId="{A1C2A76F-F686-439A-A55A-F4B2DC906026}" destId="{B7B14B13-7385-450B-AF89-2222E21E24E4}" srcOrd="0" destOrd="0" parTransId="{4B123881-4817-4199-92AE-979115890929}" sibTransId="{EB7C9D21-7022-43FB-BE3B-AE655AF18FA8}"/>
    <dgm:cxn modelId="{434C0029-B403-47B1-AA9A-236194A847BE}" type="presOf" srcId="{7AF90239-A7BB-4443-B176-50046C229AB2}" destId="{E3646C55-4D10-49FA-A125-DAEBD571F798}" srcOrd="0" destOrd="0" presId="urn:microsoft.com/office/officeart/2008/layout/AlternatingHexagons"/>
    <dgm:cxn modelId="{A3DF5F3C-5774-40A5-B8A9-D65B14C9436F}" type="presOf" srcId="{EB7C9D21-7022-43FB-BE3B-AE655AF18FA8}" destId="{F06EBEB0-6990-46DA-9DF2-F2084005D800}" srcOrd="0" destOrd="0" presId="urn:microsoft.com/office/officeart/2008/layout/AlternatingHexagons"/>
    <dgm:cxn modelId="{B8EEDA63-A071-4826-97ED-79E83D19C29D}" type="presOf" srcId="{B2CCF0EA-F0F3-4275-8920-07A8E593B21A}" destId="{DA1F8C8F-75FE-48B2-98A2-5116F4D8382D}" srcOrd="0" destOrd="0" presId="urn:microsoft.com/office/officeart/2008/layout/AlternatingHexagons"/>
    <dgm:cxn modelId="{8144BC82-ED82-47F0-A54B-831FF8CAFEDA}" srcId="{A1C2A76F-F686-439A-A55A-F4B2DC906026}" destId="{B2CCF0EA-F0F3-4275-8920-07A8E593B21A}" srcOrd="1" destOrd="0" parTransId="{D6A48338-C19C-4F44-BDB2-8F28C3B83436}" sibTransId="{952EF521-863E-47CA-8EE2-811397271F54}"/>
    <dgm:cxn modelId="{3D39CA8A-910A-48D4-B809-4C36D16BBF0B}" srcId="{B7B14B13-7385-450B-AF89-2222E21E24E4}" destId="{950EE251-D239-4391-B7E4-7CDBD0AF697C}" srcOrd="0" destOrd="0" parTransId="{B7D39172-236F-481C-A1F1-5B20DA1080E3}" sibTransId="{D193A3E7-7088-4AEC-9748-85CFF4AE7B33}"/>
    <dgm:cxn modelId="{CAF74C9B-DEF1-44CA-88C1-1FCCCB561C10}" srcId="{B2CCF0EA-F0F3-4275-8920-07A8E593B21A}" destId="{25249695-19B7-4782-B666-23A1F62B7A9E}" srcOrd="0" destOrd="0" parTransId="{08193834-DC6C-466F-8167-5F4A84D73EE6}" sibTransId="{467B1CF4-5B29-44A5-9F09-BDA6591DCA3D}"/>
    <dgm:cxn modelId="{76794EB5-C310-4245-8B68-B8FD72A0E561}" type="presOf" srcId="{B7B14B13-7385-450B-AF89-2222E21E24E4}" destId="{DE90DCF3-149C-4F1C-B7F0-4573B64D0149}" srcOrd="0" destOrd="0" presId="urn:microsoft.com/office/officeart/2008/layout/AlternatingHexagons"/>
    <dgm:cxn modelId="{48A32BB8-0930-4CDA-8290-7D3C55DFDE56}" type="presOf" srcId="{25249695-19B7-4782-B666-23A1F62B7A9E}" destId="{F628D24F-C57A-48E2-AFB4-EA5BDD8D1593}" srcOrd="0" destOrd="0" presId="urn:microsoft.com/office/officeart/2008/layout/AlternatingHexagons"/>
    <dgm:cxn modelId="{A747AEBE-0306-4009-80A6-5479765D7EDB}" srcId="{A1C2A76F-F686-439A-A55A-F4B2DC906026}" destId="{AD0352D4-BB6C-4375-BDDC-AC3B20B459E0}" srcOrd="2" destOrd="0" parTransId="{A9C92BCF-3461-4475-B414-6EBF33254741}" sibTransId="{7AF90239-A7BB-4443-B176-50046C229AB2}"/>
    <dgm:cxn modelId="{224D5ED1-621F-476B-8239-6C140423F67D}" type="presOf" srcId="{A1C2A76F-F686-439A-A55A-F4B2DC906026}" destId="{7E131F3E-0BDC-4795-94C3-90F4163EA483}" srcOrd="0" destOrd="0" presId="urn:microsoft.com/office/officeart/2008/layout/AlternatingHexagons"/>
    <dgm:cxn modelId="{AE1A04EA-1231-4BB7-B76E-A8BA797C97AF}" type="presOf" srcId="{AD0352D4-BB6C-4375-BDDC-AC3B20B459E0}" destId="{E0516335-C3DE-4F8B-B9EB-71A266BD8FB0}" srcOrd="0" destOrd="0" presId="urn:microsoft.com/office/officeart/2008/layout/AlternatingHexagons"/>
    <dgm:cxn modelId="{A20756EB-4256-4F1B-9157-D16ECB16E799}" type="presOf" srcId="{950EE251-D239-4391-B7E4-7CDBD0AF697C}" destId="{918E4E12-232D-4B74-BFC2-EE9610C14EB7}" srcOrd="0" destOrd="0" presId="urn:microsoft.com/office/officeart/2008/layout/AlternatingHexagons"/>
    <dgm:cxn modelId="{AAEBC166-DA3B-41DF-94FC-26080F340922}" type="presParOf" srcId="{7E131F3E-0BDC-4795-94C3-90F4163EA483}" destId="{5648C567-6BF5-4B4C-82C2-2B29E595064D}" srcOrd="0" destOrd="0" presId="urn:microsoft.com/office/officeart/2008/layout/AlternatingHexagons"/>
    <dgm:cxn modelId="{DE5AA0FA-4035-416C-82DF-D1CDA4340198}" type="presParOf" srcId="{5648C567-6BF5-4B4C-82C2-2B29E595064D}" destId="{DE90DCF3-149C-4F1C-B7F0-4573B64D0149}" srcOrd="0" destOrd="0" presId="urn:microsoft.com/office/officeart/2008/layout/AlternatingHexagons"/>
    <dgm:cxn modelId="{7B40EB3B-2216-4F13-8C46-AE57B053B696}" type="presParOf" srcId="{5648C567-6BF5-4B4C-82C2-2B29E595064D}" destId="{918E4E12-232D-4B74-BFC2-EE9610C14EB7}" srcOrd="1" destOrd="0" presId="urn:microsoft.com/office/officeart/2008/layout/AlternatingHexagons"/>
    <dgm:cxn modelId="{D2B5E05C-30E5-4822-8A96-C6FF90F992CF}" type="presParOf" srcId="{5648C567-6BF5-4B4C-82C2-2B29E595064D}" destId="{569C9F09-510E-4993-B890-324E6C76209A}" srcOrd="2" destOrd="0" presId="urn:microsoft.com/office/officeart/2008/layout/AlternatingHexagons"/>
    <dgm:cxn modelId="{0377918B-BEEC-4EA7-82DF-BA7352C5F4EE}" type="presParOf" srcId="{5648C567-6BF5-4B4C-82C2-2B29E595064D}" destId="{2EBD309B-2319-43D4-AAF9-5826615400A3}" srcOrd="3" destOrd="0" presId="urn:microsoft.com/office/officeart/2008/layout/AlternatingHexagons"/>
    <dgm:cxn modelId="{75E027B7-C5C9-4414-814E-7B32A65C25FA}" type="presParOf" srcId="{5648C567-6BF5-4B4C-82C2-2B29E595064D}" destId="{F06EBEB0-6990-46DA-9DF2-F2084005D800}" srcOrd="4" destOrd="0" presId="urn:microsoft.com/office/officeart/2008/layout/AlternatingHexagons"/>
    <dgm:cxn modelId="{E5CA91AA-00CF-43DF-8501-64FE12E44F2E}" type="presParOf" srcId="{7E131F3E-0BDC-4795-94C3-90F4163EA483}" destId="{15957840-4197-47EC-8B3D-90EE4D755A5F}" srcOrd="1" destOrd="0" presId="urn:microsoft.com/office/officeart/2008/layout/AlternatingHexagons"/>
    <dgm:cxn modelId="{7AD10066-5D6C-4952-96F1-F99ADC9E02AA}" type="presParOf" srcId="{7E131F3E-0BDC-4795-94C3-90F4163EA483}" destId="{9D6BB54F-56FC-4A0E-AD06-FCB0479BE669}" srcOrd="2" destOrd="0" presId="urn:microsoft.com/office/officeart/2008/layout/AlternatingHexagons"/>
    <dgm:cxn modelId="{731CCA29-D3B9-4F19-8F56-FFB5E5F88783}" type="presParOf" srcId="{9D6BB54F-56FC-4A0E-AD06-FCB0479BE669}" destId="{DA1F8C8F-75FE-48B2-98A2-5116F4D8382D}" srcOrd="0" destOrd="0" presId="urn:microsoft.com/office/officeart/2008/layout/AlternatingHexagons"/>
    <dgm:cxn modelId="{912C4781-AB14-46F1-9937-D0C60457EC1D}" type="presParOf" srcId="{9D6BB54F-56FC-4A0E-AD06-FCB0479BE669}" destId="{F628D24F-C57A-48E2-AFB4-EA5BDD8D1593}" srcOrd="1" destOrd="0" presId="urn:microsoft.com/office/officeart/2008/layout/AlternatingHexagons"/>
    <dgm:cxn modelId="{2C5FAFCF-595D-4647-BD6F-70A21CF2AA86}" type="presParOf" srcId="{9D6BB54F-56FC-4A0E-AD06-FCB0479BE669}" destId="{64CCAEB3-8323-4044-8C95-E0ACC1796ED8}" srcOrd="2" destOrd="0" presId="urn:microsoft.com/office/officeart/2008/layout/AlternatingHexagons"/>
    <dgm:cxn modelId="{2409C941-C7AC-43CE-AA97-B9C0A18C9EF3}" type="presParOf" srcId="{9D6BB54F-56FC-4A0E-AD06-FCB0479BE669}" destId="{A80897B1-5370-4E85-AE3B-7A7823A68C95}" srcOrd="3" destOrd="0" presId="urn:microsoft.com/office/officeart/2008/layout/AlternatingHexagons"/>
    <dgm:cxn modelId="{8EA1B0C0-6976-440B-9453-44D5CDE07CB5}" type="presParOf" srcId="{9D6BB54F-56FC-4A0E-AD06-FCB0479BE669}" destId="{709CD643-F4EF-4528-8121-2D1B250278A2}" srcOrd="4" destOrd="0" presId="urn:microsoft.com/office/officeart/2008/layout/AlternatingHexagons"/>
    <dgm:cxn modelId="{93EEED44-83EE-4C66-AE86-D3B65B60302B}" type="presParOf" srcId="{7E131F3E-0BDC-4795-94C3-90F4163EA483}" destId="{364AA25F-8506-4E34-B8D7-4B2F0625C81C}" srcOrd="3" destOrd="0" presId="urn:microsoft.com/office/officeart/2008/layout/AlternatingHexagons"/>
    <dgm:cxn modelId="{5BACB8BA-3CE4-478C-AF92-CD4A903E1633}" type="presParOf" srcId="{7E131F3E-0BDC-4795-94C3-90F4163EA483}" destId="{594F8DD4-278A-4A62-BE2E-20251FAF5BA7}" srcOrd="4" destOrd="0" presId="urn:microsoft.com/office/officeart/2008/layout/AlternatingHexagons"/>
    <dgm:cxn modelId="{1D74AD00-A3FB-4C74-8406-FA0AA398B90A}" type="presParOf" srcId="{594F8DD4-278A-4A62-BE2E-20251FAF5BA7}" destId="{E0516335-C3DE-4F8B-B9EB-71A266BD8FB0}" srcOrd="0" destOrd="0" presId="urn:microsoft.com/office/officeart/2008/layout/AlternatingHexagons"/>
    <dgm:cxn modelId="{4725CA02-3215-4423-B227-606536368F9B}" type="presParOf" srcId="{594F8DD4-278A-4A62-BE2E-20251FAF5BA7}" destId="{A9A4B94E-FA6A-4806-B324-ABDE863616FB}" srcOrd="1" destOrd="0" presId="urn:microsoft.com/office/officeart/2008/layout/AlternatingHexagons"/>
    <dgm:cxn modelId="{8AB0200F-7440-4628-97AE-74982853B7C3}" type="presParOf" srcId="{594F8DD4-278A-4A62-BE2E-20251FAF5BA7}" destId="{0FAD188E-CE07-473F-8399-CBA8EA922F9B}" srcOrd="2" destOrd="0" presId="urn:microsoft.com/office/officeart/2008/layout/AlternatingHexagons"/>
    <dgm:cxn modelId="{ECA18045-AD71-4D3C-BEDC-6CB8EA67DDEF}" type="presParOf" srcId="{594F8DD4-278A-4A62-BE2E-20251FAF5BA7}" destId="{69DD5D05-A134-4915-85CB-FFDDE64E6620}" srcOrd="3" destOrd="0" presId="urn:microsoft.com/office/officeart/2008/layout/AlternatingHexagons"/>
    <dgm:cxn modelId="{3CA061AE-09DD-45E2-97EB-0C27F8E9CC37}" type="presParOf" srcId="{594F8DD4-278A-4A62-BE2E-20251FAF5BA7}" destId="{E3646C55-4D10-49FA-A125-DAEBD571F79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9460D5-8A38-4B86-B710-3222916A83BD}" type="doc">
      <dgm:prSet loTypeId="urn:microsoft.com/office/officeart/2005/8/layout/vList6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A5039DCA-C0CE-4FE3-AE78-031C687F359C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2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MOTIVAZIONI </a:t>
          </a:r>
        </a:p>
        <a:p>
          <a:r>
            <a:rPr lang="it-IT" sz="2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PERSONALI</a:t>
          </a:r>
        </a:p>
      </dgm:t>
    </dgm:pt>
    <dgm:pt modelId="{B40BEECF-401C-42AB-8C94-2A3B682B4CCD}" type="parTrans" cxnId="{B091EC18-4BD6-4FEE-AB3D-AE3AF7A44D37}">
      <dgm:prSet/>
      <dgm:spPr/>
      <dgm:t>
        <a:bodyPr/>
        <a:lstStyle/>
        <a:p>
          <a:endParaRPr lang="it-IT"/>
        </a:p>
      </dgm:t>
    </dgm:pt>
    <dgm:pt modelId="{A1EBFB27-4DA7-412E-92B5-8623CDA176F5}" type="sibTrans" cxnId="{B091EC18-4BD6-4FEE-AB3D-AE3AF7A44D37}">
      <dgm:prSet/>
      <dgm:spPr/>
      <dgm:t>
        <a:bodyPr/>
        <a:lstStyle/>
        <a:p>
          <a:endParaRPr lang="it-IT"/>
        </a:p>
      </dgm:t>
    </dgm:pt>
    <dgm:pt modelId="{BB9A27CC-E80A-4CC9-87F7-BEB9FAF05411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SVOLGERE UN RUOLO: </a:t>
          </a:r>
          <a:r>
            <a:rPr lang="it-IT" sz="2200" kern="1200" dirty="0">
              <a:solidFill>
                <a:schemeClr val="tx2"/>
              </a:solidFill>
            </a:rPr>
            <a:t>per molte persone fare acquisti è un’abitudine sociale</a:t>
          </a:r>
        </a:p>
      </dgm:t>
    </dgm:pt>
    <dgm:pt modelId="{3A078422-D0A3-4F20-AC51-2C6AF890F1DD}" type="parTrans" cxnId="{58485438-434C-4F3D-8C8C-199AD028495B}">
      <dgm:prSet/>
      <dgm:spPr/>
      <dgm:t>
        <a:bodyPr/>
        <a:lstStyle/>
        <a:p>
          <a:endParaRPr lang="it-IT"/>
        </a:p>
      </dgm:t>
    </dgm:pt>
    <dgm:pt modelId="{D40CD837-14BB-4FF4-97D7-832675179A44}" type="sibTrans" cxnId="{58485438-434C-4F3D-8C8C-199AD028495B}">
      <dgm:prSet/>
      <dgm:spPr/>
      <dgm:t>
        <a:bodyPr/>
        <a:lstStyle/>
        <a:p>
          <a:endParaRPr lang="it-IT"/>
        </a:p>
      </dgm:t>
    </dgm:pt>
    <dgm:pt modelId="{97F05334-4432-4369-BB10-B5A51FCC204A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DISTRARSI: </a:t>
          </a:r>
          <a:r>
            <a:rPr lang="it-IT" sz="2200" kern="1200" dirty="0">
              <a:solidFill>
                <a:schemeClr val="tx2"/>
              </a:solidFill>
            </a:rPr>
            <a:t>lo shopping è considerato come una via di fuga dagli aspetti ordinari della vita quotidiana</a:t>
          </a:r>
        </a:p>
      </dgm:t>
    </dgm:pt>
    <dgm:pt modelId="{7C436970-7B01-4FAD-847B-0B5CC339A3D2}" type="parTrans" cxnId="{A709768F-A9E6-4A3F-B299-B638223B8011}">
      <dgm:prSet/>
      <dgm:spPr/>
      <dgm:t>
        <a:bodyPr/>
        <a:lstStyle/>
        <a:p>
          <a:endParaRPr lang="it-IT"/>
        </a:p>
      </dgm:t>
    </dgm:pt>
    <dgm:pt modelId="{24CE7445-62DF-4FE9-A19C-A207D9697AC2}" type="sibTrans" cxnId="{A709768F-A9E6-4A3F-B299-B638223B8011}">
      <dgm:prSet/>
      <dgm:spPr/>
      <dgm:t>
        <a:bodyPr/>
        <a:lstStyle/>
        <a:p>
          <a:endParaRPr lang="it-IT"/>
        </a:p>
      </dgm:t>
    </dgm:pt>
    <dgm:pt modelId="{6B3452C2-01DE-402F-A496-943ED0417D11}">
      <dgm:prSet phldrT="[Testo]"/>
      <dgm:spPr/>
      <dgm:t>
        <a:bodyPr/>
        <a:lstStyle/>
        <a:p>
          <a:pPr algn="l"/>
          <a:endParaRPr lang="it-IT" sz="4400" kern="1200" dirty="0"/>
        </a:p>
      </dgm:t>
    </dgm:pt>
    <dgm:pt modelId="{1A1D9EED-FBAE-4696-ABBC-4E645EA8BA1E}" type="parTrans" cxnId="{3E4B6130-6B78-4279-85DB-56FD5FD063A6}">
      <dgm:prSet/>
      <dgm:spPr/>
      <dgm:t>
        <a:bodyPr/>
        <a:lstStyle/>
        <a:p>
          <a:endParaRPr lang="it-IT"/>
        </a:p>
      </dgm:t>
    </dgm:pt>
    <dgm:pt modelId="{4B663928-A7EE-4F1D-B6EE-9B1D42AB41E2}" type="sibTrans" cxnId="{3E4B6130-6B78-4279-85DB-56FD5FD063A6}">
      <dgm:prSet/>
      <dgm:spPr/>
      <dgm:t>
        <a:bodyPr/>
        <a:lstStyle/>
        <a:p>
          <a:endParaRPr lang="it-IT"/>
        </a:p>
      </dgm:t>
    </dgm:pt>
    <dgm:pt modelId="{27ABD927-254E-4494-83FA-AB2F936581B9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AUTO-GRATIFICARSI: </a:t>
          </a:r>
          <a:r>
            <a:rPr lang="it-IT" sz="2200" kern="1200" dirty="0">
              <a:solidFill>
                <a:schemeClr val="tx2"/>
              </a:solidFill>
            </a:rPr>
            <a:t>si tratta di un atto specifico legato a particolari situazioni come quando ci si concede qualcosa come premio</a:t>
          </a:r>
        </a:p>
      </dgm:t>
    </dgm:pt>
    <dgm:pt modelId="{C98E34CD-5D22-4F90-B2FE-AE50BE957452}" type="parTrans" cxnId="{BBB453E1-F855-46BD-812B-BA8CE6DD01AC}">
      <dgm:prSet/>
      <dgm:spPr/>
      <dgm:t>
        <a:bodyPr/>
        <a:lstStyle/>
        <a:p>
          <a:endParaRPr lang="it-IT"/>
        </a:p>
      </dgm:t>
    </dgm:pt>
    <dgm:pt modelId="{4574A9DA-EEB7-4030-A0BE-F305529D9684}" type="sibTrans" cxnId="{BBB453E1-F855-46BD-812B-BA8CE6DD01AC}">
      <dgm:prSet/>
      <dgm:spPr/>
      <dgm:t>
        <a:bodyPr/>
        <a:lstStyle/>
        <a:p>
          <a:endParaRPr lang="it-IT"/>
        </a:p>
      </dgm:t>
    </dgm:pt>
    <dgm:pt modelId="{50EB7CBE-F4A9-42D1-B1A4-497D839F696A}">
      <dgm:prSet phldrT="[Testo]" custT="1"/>
      <dgm:spPr/>
      <dgm:t>
        <a:bodyPr/>
        <a:lstStyle/>
        <a:p>
          <a:pPr algn="l"/>
          <a:endParaRPr lang="it-IT" sz="2000" kern="1200" dirty="0"/>
        </a:p>
      </dgm:t>
    </dgm:pt>
    <dgm:pt modelId="{C79B5D95-E28E-441C-8146-1A7942966BDE}" type="parTrans" cxnId="{7D786ED6-41CE-400D-AE37-5C7F444FFD0D}">
      <dgm:prSet/>
      <dgm:spPr/>
      <dgm:t>
        <a:bodyPr/>
        <a:lstStyle/>
        <a:p>
          <a:endParaRPr lang="it-IT"/>
        </a:p>
      </dgm:t>
    </dgm:pt>
    <dgm:pt modelId="{CA40D4C4-1EFB-494F-A68B-BECA7701480D}" type="sibTrans" cxnId="{7D786ED6-41CE-400D-AE37-5C7F444FFD0D}">
      <dgm:prSet/>
      <dgm:spPr/>
      <dgm:t>
        <a:bodyPr/>
        <a:lstStyle/>
        <a:p>
          <a:endParaRPr lang="it-IT"/>
        </a:p>
      </dgm:t>
    </dgm:pt>
    <dgm:pt modelId="{0288957D-D284-4DC9-9C97-D49AE73664B8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APPRENDERE NUOVE TENDENZE: </a:t>
          </a:r>
          <a:r>
            <a:rPr lang="it-IT" sz="2200" kern="1200" dirty="0">
              <a:solidFill>
                <a:schemeClr val="tx2"/>
              </a:solidFill>
            </a:rPr>
            <a:t>restare aggiornati sulle novità di prodotto e sulle mode è una ragione molto comune per fare shopping</a:t>
          </a:r>
        </a:p>
      </dgm:t>
    </dgm:pt>
    <dgm:pt modelId="{44EBE35D-6B21-46E6-8D2A-9FD177710760}" type="parTrans" cxnId="{7E269684-A39A-494C-B3D6-1C80710B7BBD}">
      <dgm:prSet/>
      <dgm:spPr/>
      <dgm:t>
        <a:bodyPr/>
        <a:lstStyle/>
        <a:p>
          <a:endParaRPr lang="it-IT"/>
        </a:p>
      </dgm:t>
    </dgm:pt>
    <dgm:pt modelId="{F2F245B2-21D7-486D-B3EC-7C479DEDC903}" type="sibTrans" cxnId="{7E269684-A39A-494C-B3D6-1C80710B7BBD}">
      <dgm:prSet/>
      <dgm:spPr/>
      <dgm:t>
        <a:bodyPr/>
        <a:lstStyle/>
        <a:p>
          <a:endParaRPr lang="it-IT"/>
        </a:p>
      </dgm:t>
    </dgm:pt>
    <dgm:pt modelId="{91EF4682-2AED-4D2E-BD7C-7F584EEEFEEA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MUOVERSI: </a:t>
          </a:r>
          <a:r>
            <a:rPr lang="it-IT" sz="2200" kern="1200" dirty="0">
              <a:solidFill>
                <a:schemeClr val="tx2"/>
              </a:solidFill>
            </a:rPr>
            <a:t>il semplice atto di passeggiare, passando del tempo a fare acquisti, per alcune persone conta come attività fisica</a:t>
          </a:r>
        </a:p>
      </dgm:t>
    </dgm:pt>
    <dgm:pt modelId="{1E8FFC5B-9289-4937-8ACD-ACF5EAC11B18}" type="parTrans" cxnId="{06B8EA25-65EE-4D45-A5FE-81856823F4F9}">
      <dgm:prSet/>
      <dgm:spPr/>
      <dgm:t>
        <a:bodyPr/>
        <a:lstStyle/>
        <a:p>
          <a:endParaRPr lang="it-IT"/>
        </a:p>
      </dgm:t>
    </dgm:pt>
    <dgm:pt modelId="{CC7C5BAE-F950-4075-B938-AD451D763FEE}" type="sibTrans" cxnId="{06B8EA25-65EE-4D45-A5FE-81856823F4F9}">
      <dgm:prSet/>
      <dgm:spPr/>
      <dgm:t>
        <a:bodyPr/>
        <a:lstStyle/>
        <a:p>
          <a:endParaRPr lang="it-IT"/>
        </a:p>
      </dgm:t>
    </dgm:pt>
    <dgm:pt modelId="{E5830D83-0FBF-4968-8508-5B3CEE7D57E7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RICEVERE STIMOLI SENSORIALI: </a:t>
          </a:r>
          <a:r>
            <a:rPr lang="it-IT" sz="2200" kern="1200" dirty="0">
              <a:solidFill>
                <a:schemeClr val="tx2"/>
              </a:solidFill>
            </a:rPr>
            <a:t>molti acquirenti amano interagire dal vivo con i prodotti attraverso i sensi, per provarli ed effettuare valutazioni prima dell’acquisto.</a:t>
          </a:r>
        </a:p>
      </dgm:t>
    </dgm:pt>
    <dgm:pt modelId="{B33A6429-47D5-4A67-9A6C-928DE989DE98}" type="parTrans" cxnId="{4D52C5DE-458D-4EFF-8C90-A00BA284A388}">
      <dgm:prSet/>
      <dgm:spPr/>
      <dgm:t>
        <a:bodyPr/>
        <a:lstStyle/>
        <a:p>
          <a:endParaRPr lang="it-IT"/>
        </a:p>
      </dgm:t>
    </dgm:pt>
    <dgm:pt modelId="{0600C6EB-AC77-40B2-95B2-B1CD3C748BC4}" type="sibTrans" cxnId="{4D52C5DE-458D-4EFF-8C90-A00BA284A388}">
      <dgm:prSet/>
      <dgm:spPr/>
      <dgm:t>
        <a:bodyPr/>
        <a:lstStyle/>
        <a:p>
          <a:endParaRPr lang="it-IT"/>
        </a:p>
      </dgm:t>
    </dgm:pt>
    <dgm:pt modelId="{1F23AD3F-CCFF-4E3D-971F-3E5444047AB9}" type="pres">
      <dgm:prSet presAssocID="{5F9460D5-8A38-4B86-B710-3222916A83BD}" presName="Name0" presStyleCnt="0">
        <dgm:presLayoutVars>
          <dgm:dir/>
          <dgm:animLvl val="lvl"/>
          <dgm:resizeHandles/>
        </dgm:presLayoutVars>
      </dgm:prSet>
      <dgm:spPr/>
    </dgm:pt>
    <dgm:pt modelId="{80C5EE22-CE92-4135-8C1A-5B4A65A9472B}" type="pres">
      <dgm:prSet presAssocID="{A5039DCA-C0CE-4FE3-AE78-031C687F359C}" presName="linNode" presStyleCnt="0"/>
      <dgm:spPr/>
    </dgm:pt>
    <dgm:pt modelId="{2CECD8E2-0D64-4B59-80EE-3B0AB6C299B0}" type="pres">
      <dgm:prSet presAssocID="{A5039DCA-C0CE-4FE3-AE78-031C687F359C}" presName="parentShp" presStyleLbl="node1" presStyleIdx="0" presStyleCnt="1" custScaleX="46886" custScaleY="36266" custLinFactNeighborX="-9838" custLinFactNeighborY="-698">
        <dgm:presLayoutVars>
          <dgm:bulletEnabled val="1"/>
        </dgm:presLayoutVars>
      </dgm:prSet>
      <dgm:spPr/>
    </dgm:pt>
    <dgm:pt modelId="{07ACBBE3-6C5A-40C5-9545-8796F5AAA828}" type="pres">
      <dgm:prSet presAssocID="{A5039DCA-C0CE-4FE3-AE78-031C687F359C}" presName="childShp" presStyleLbl="bgAccFollowNode1" presStyleIdx="0" presStyleCnt="1" custScaleX="143045">
        <dgm:presLayoutVars>
          <dgm:bulletEnabled val="1"/>
        </dgm:presLayoutVars>
      </dgm:prSet>
      <dgm:spPr/>
    </dgm:pt>
  </dgm:ptLst>
  <dgm:cxnLst>
    <dgm:cxn modelId="{14339D07-56A8-4A76-BF27-CB1C1E1C33C3}" type="presOf" srcId="{6B3452C2-01DE-402F-A496-943ED0417D11}" destId="{07ACBBE3-6C5A-40C5-9545-8796F5AAA828}" srcOrd="0" destOrd="7" presId="urn:microsoft.com/office/officeart/2005/8/layout/vList6"/>
    <dgm:cxn modelId="{AEADD611-33B8-4307-B5E1-572E18EBDDBD}" type="presOf" srcId="{91EF4682-2AED-4D2E-BD7C-7F584EEEFEEA}" destId="{07ACBBE3-6C5A-40C5-9545-8796F5AAA828}" srcOrd="0" destOrd="4" presId="urn:microsoft.com/office/officeart/2005/8/layout/vList6"/>
    <dgm:cxn modelId="{B091EC18-4BD6-4FEE-AB3D-AE3AF7A44D37}" srcId="{5F9460D5-8A38-4B86-B710-3222916A83BD}" destId="{A5039DCA-C0CE-4FE3-AE78-031C687F359C}" srcOrd="0" destOrd="0" parTransId="{B40BEECF-401C-42AB-8C94-2A3B682B4CCD}" sibTransId="{A1EBFB27-4DA7-412E-92B5-8623CDA176F5}"/>
    <dgm:cxn modelId="{89EBE31A-4B61-4308-B2C3-77AB296311C9}" type="presOf" srcId="{27ABD927-254E-4494-83FA-AB2F936581B9}" destId="{07ACBBE3-6C5A-40C5-9545-8796F5AAA828}" srcOrd="0" destOrd="2" presId="urn:microsoft.com/office/officeart/2005/8/layout/vList6"/>
    <dgm:cxn modelId="{06B8EA25-65EE-4D45-A5FE-81856823F4F9}" srcId="{A5039DCA-C0CE-4FE3-AE78-031C687F359C}" destId="{91EF4682-2AED-4D2E-BD7C-7F584EEEFEEA}" srcOrd="4" destOrd="0" parTransId="{1E8FFC5B-9289-4937-8ACD-ACF5EAC11B18}" sibTransId="{CC7C5BAE-F950-4075-B938-AD451D763FEE}"/>
    <dgm:cxn modelId="{3E4B6130-6B78-4279-85DB-56FD5FD063A6}" srcId="{A5039DCA-C0CE-4FE3-AE78-031C687F359C}" destId="{6B3452C2-01DE-402F-A496-943ED0417D11}" srcOrd="7" destOrd="0" parTransId="{1A1D9EED-FBAE-4696-ABBC-4E645EA8BA1E}" sibTransId="{4B663928-A7EE-4F1D-B6EE-9B1D42AB41E2}"/>
    <dgm:cxn modelId="{58485438-434C-4F3D-8C8C-199AD028495B}" srcId="{A5039DCA-C0CE-4FE3-AE78-031C687F359C}" destId="{BB9A27CC-E80A-4CC9-87F7-BEB9FAF05411}" srcOrd="0" destOrd="0" parTransId="{3A078422-D0A3-4F20-AC51-2C6AF890F1DD}" sibTransId="{D40CD837-14BB-4FF4-97D7-832675179A44}"/>
    <dgm:cxn modelId="{CB96BE66-5C39-4E4E-96E2-BB75A95C2DF4}" type="presOf" srcId="{5F9460D5-8A38-4B86-B710-3222916A83BD}" destId="{1F23AD3F-CCFF-4E3D-971F-3E5444047AB9}" srcOrd="0" destOrd="0" presId="urn:microsoft.com/office/officeart/2005/8/layout/vList6"/>
    <dgm:cxn modelId="{0B3BD771-8D71-4192-A3EB-878D2E9FD76B}" type="presOf" srcId="{E5830D83-0FBF-4968-8508-5B3CEE7D57E7}" destId="{07ACBBE3-6C5A-40C5-9545-8796F5AAA828}" srcOrd="0" destOrd="5" presId="urn:microsoft.com/office/officeart/2005/8/layout/vList6"/>
    <dgm:cxn modelId="{F7E74F7D-CC9D-4D45-8469-2304C73D45AA}" type="presOf" srcId="{97F05334-4432-4369-BB10-B5A51FCC204A}" destId="{07ACBBE3-6C5A-40C5-9545-8796F5AAA828}" srcOrd="0" destOrd="1" presId="urn:microsoft.com/office/officeart/2005/8/layout/vList6"/>
    <dgm:cxn modelId="{7E269684-A39A-494C-B3D6-1C80710B7BBD}" srcId="{A5039DCA-C0CE-4FE3-AE78-031C687F359C}" destId="{0288957D-D284-4DC9-9C97-D49AE73664B8}" srcOrd="3" destOrd="0" parTransId="{44EBE35D-6B21-46E6-8D2A-9FD177710760}" sibTransId="{F2F245B2-21D7-486D-B3EC-7C479DEDC903}"/>
    <dgm:cxn modelId="{A709768F-A9E6-4A3F-B299-B638223B8011}" srcId="{A5039DCA-C0CE-4FE3-AE78-031C687F359C}" destId="{97F05334-4432-4369-BB10-B5A51FCC204A}" srcOrd="1" destOrd="0" parTransId="{7C436970-7B01-4FAD-847B-0B5CC339A3D2}" sibTransId="{24CE7445-62DF-4FE9-A19C-A207D9697AC2}"/>
    <dgm:cxn modelId="{61E18997-1445-466D-9CAC-61146FA30A1D}" type="presOf" srcId="{BB9A27CC-E80A-4CC9-87F7-BEB9FAF05411}" destId="{07ACBBE3-6C5A-40C5-9545-8796F5AAA828}" srcOrd="0" destOrd="0" presId="urn:microsoft.com/office/officeart/2005/8/layout/vList6"/>
    <dgm:cxn modelId="{BB1C0DB2-DB00-4D2D-BB30-E275C3CBE2A6}" type="presOf" srcId="{50EB7CBE-F4A9-42D1-B1A4-497D839F696A}" destId="{07ACBBE3-6C5A-40C5-9545-8796F5AAA828}" srcOrd="0" destOrd="6" presId="urn:microsoft.com/office/officeart/2005/8/layout/vList6"/>
    <dgm:cxn modelId="{7D786ED6-41CE-400D-AE37-5C7F444FFD0D}" srcId="{A5039DCA-C0CE-4FE3-AE78-031C687F359C}" destId="{50EB7CBE-F4A9-42D1-B1A4-497D839F696A}" srcOrd="6" destOrd="0" parTransId="{C79B5D95-E28E-441C-8146-1A7942966BDE}" sibTransId="{CA40D4C4-1EFB-494F-A68B-BECA7701480D}"/>
    <dgm:cxn modelId="{695E7ED9-F1A8-45F1-A8F5-F1C35DA4CA0B}" type="presOf" srcId="{0288957D-D284-4DC9-9C97-D49AE73664B8}" destId="{07ACBBE3-6C5A-40C5-9545-8796F5AAA828}" srcOrd="0" destOrd="3" presId="urn:microsoft.com/office/officeart/2005/8/layout/vList6"/>
    <dgm:cxn modelId="{4D52C5DE-458D-4EFF-8C90-A00BA284A388}" srcId="{A5039DCA-C0CE-4FE3-AE78-031C687F359C}" destId="{E5830D83-0FBF-4968-8508-5B3CEE7D57E7}" srcOrd="5" destOrd="0" parTransId="{B33A6429-47D5-4A67-9A6C-928DE989DE98}" sibTransId="{0600C6EB-AC77-40B2-95B2-B1CD3C748BC4}"/>
    <dgm:cxn modelId="{BBB453E1-F855-46BD-812B-BA8CE6DD01AC}" srcId="{A5039DCA-C0CE-4FE3-AE78-031C687F359C}" destId="{27ABD927-254E-4494-83FA-AB2F936581B9}" srcOrd="2" destOrd="0" parTransId="{C98E34CD-5D22-4F90-B2FE-AE50BE957452}" sibTransId="{4574A9DA-EEB7-4030-A0BE-F305529D9684}"/>
    <dgm:cxn modelId="{B38531E2-87D4-44AD-ACA2-7BDDF23F27D5}" type="presOf" srcId="{A5039DCA-C0CE-4FE3-AE78-031C687F359C}" destId="{2CECD8E2-0D64-4B59-80EE-3B0AB6C299B0}" srcOrd="0" destOrd="0" presId="urn:microsoft.com/office/officeart/2005/8/layout/vList6"/>
    <dgm:cxn modelId="{38B84651-BA4C-41E7-9162-7FABC90A47DA}" type="presParOf" srcId="{1F23AD3F-CCFF-4E3D-971F-3E5444047AB9}" destId="{80C5EE22-CE92-4135-8C1A-5B4A65A9472B}" srcOrd="0" destOrd="0" presId="urn:microsoft.com/office/officeart/2005/8/layout/vList6"/>
    <dgm:cxn modelId="{5ABB2415-A454-4955-B34F-190C092525E1}" type="presParOf" srcId="{80C5EE22-CE92-4135-8C1A-5B4A65A9472B}" destId="{2CECD8E2-0D64-4B59-80EE-3B0AB6C299B0}" srcOrd="0" destOrd="0" presId="urn:microsoft.com/office/officeart/2005/8/layout/vList6"/>
    <dgm:cxn modelId="{E0E11B75-991B-49DA-9D81-0C9E058DC3E2}" type="presParOf" srcId="{80C5EE22-CE92-4135-8C1A-5B4A65A9472B}" destId="{07ACBBE3-6C5A-40C5-9545-8796F5AAA82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9460D5-8A38-4B86-B710-3222916A83BD}" type="doc">
      <dgm:prSet loTypeId="urn:microsoft.com/office/officeart/2005/8/layout/vList6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A5039DCA-C0CE-4FE3-AE78-031C687F359C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2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MOTIVAZIONI </a:t>
          </a:r>
        </a:p>
        <a:p>
          <a:r>
            <a:rPr lang="it-IT" sz="2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SOCIALI</a:t>
          </a:r>
        </a:p>
      </dgm:t>
    </dgm:pt>
    <dgm:pt modelId="{B40BEECF-401C-42AB-8C94-2A3B682B4CCD}" type="parTrans" cxnId="{B091EC18-4BD6-4FEE-AB3D-AE3AF7A44D37}">
      <dgm:prSet/>
      <dgm:spPr/>
      <dgm:t>
        <a:bodyPr/>
        <a:lstStyle/>
        <a:p>
          <a:endParaRPr lang="it-IT"/>
        </a:p>
      </dgm:t>
    </dgm:pt>
    <dgm:pt modelId="{A1EBFB27-4DA7-412E-92B5-8623CDA176F5}" type="sibTrans" cxnId="{B091EC18-4BD6-4FEE-AB3D-AE3AF7A44D37}">
      <dgm:prSet/>
      <dgm:spPr/>
      <dgm:t>
        <a:bodyPr/>
        <a:lstStyle/>
        <a:p>
          <a:endParaRPr lang="it-IT"/>
        </a:p>
      </dgm:t>
    </dgm:pt>
    <dgm:pt modelId="{BB9A27CC-E80A-4CC9-87F7-BEB9FAF05411}">
      <dgm:prSet phldrT="[Testo]" custT="1"/>
      <dgm:spPr/>
      <dgm:t>
        <a:bodyPr/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VIVERE UN’ESPERIENZA SOCIALE FUORI CASA: </a:t>
          </a:r>
          <a:r>
            <a:rPr lang="it-IT" sz="2100" b="0" kern="1200" dirty="0">
              <a:solidFill>
                <a:schemeClr val="tx2"/>
              </a:solidFill>
              <a:effectLst/>
              <a:latin typeface="Tw Cen MT" panose="020B0602020104020603"/>
              <a:ea typeface="+mn-ea"/>
              <a:cs typeface="+mn-cs"/>
            </a:rPr>
            <a:t>lo shopping offre l’opportunità di prendere parte a eventi collettivi, come i saldi nei centri commerciali, le fiere </a:t>
          </a:r>
          <a:r>
            <a:rPr lang="it-IT" sz="2100" b="0" kern="1200" dirty="0" err="1">
              <a:solidFill>
                <a:schemeClr val="tx2"/>
              </a:solidFill>
              <a:effectLst/>
              <a:latin typeface="Tw Cen MT" panose="020B0602020104020603"/>
              <a:ea typeface="+mn-ea"/>
              <a:cs typeface="+mn-cs"/>
            </a:rPr>
            <a:t>ecc</a:t>
          </a:r>
          <a:endParaRPr lang="it-IT" sz="2100" b="0" kern="1200" dirty="0">
            <a:solidFill>
              <a:schemeClr val="tx2"/>
            </a:solidFill>
            <a:effectLst/>
            <a:latin typeface="Tw Cen MT" panose="020B0602020104020603"/>
            <a:ea typeface="+mn-ea"/>
            <a:cs typeface="+mn-cs"/>
          </a:endParaRPr>
        </a:p>
      </dgm:t>
    </dgm:pt>
    <dgm:pt modelId="{3A078422-D0A3-4F20-AC51-2C6AF890F1DD}" type="parTrans" cxnId="{58485438-434C-4F3D-8C8C-199AD028495B}">
      <dgm:prSet/>
      <dgm:spPr/>
      <dgm:t>
        <a:bodyPr/>
        <a:lstStyle/>
        <a:p>
          <a:endParaRPr lang="it-IT"/>
        </a:p>
      </dgm:t>
    </dgm:pt>
    <dgm:pt modelId="{D40CD837-14BB-4FF4-97D7-832675179A44}" type="sibTrans" cxnId="{58485438-434C-4F3D-8C8C-199AD028495B}">
      <dgm:prSet/>
      <dgm:spPr/>
      <dgm:t>
        <a:bodyPr/>
        <a:lstStyle/>
        <a:p>
          <a:endParaRPr lang="it-IT"/>
        </a:p>
      </dgm:t>
    </dgm:pt>
    <dgm:pt modelId="{6B3452C2-01DE-402F-A496-943ED0417D11}">
      <dgm:prSet phldrT="[Testo]"/>
      <dgm:spPr/>
      <dgm:t>
        <a:bodyPr/>
        <a:lstStyle/>
        <a:p>
          <a:pPr marL="285750" lvl="1" indent="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it-IT" sz="4400" kern="1200" dirty="0"/>
        </a:p>
      </dgm:t>
    </dgm:pt>
    <dgm:pt modelId="{1A1D9EED-FBAE-4696-ABBC-4E645EA8BA1E}" type="parTrans" cxnId="{3E4B6130-6B78-4279-85DB-56FD5FD063A6}">
      <dgm:prSet/>
      <dgm:spPr/>
      <dgm:t>
        <a:bodyPr/>
        <a:lstStyle/>
        <a:p>
          <a:endParaRPr lang="it-IT"/>
        </a:p>
      </dgm:t>
    </dgm:pt>
    <dgm:pt modelId="{4B663928-A7EE-4F1D-B6EE-9B1D42AB41E2}" type="sibTrans" cxnId="{3E4B6130-6B78-4279-85DB-56FD5FD063A6}">
      <dgm:prSet/>
      <dgm:spPr/>
      <dgm:t>
        <a:bodyPr/>
        <a:lstStyle/>
        <a:p>
          <a:endParaRPr lang="it-IT"/>
        </a:p>
      </dgm:t>
    </dgm:pt>
    <dgm:pt modelId="{50EB7CBE-F4A9-42D1-B1A4-497D839F696A}">
      <dgm:prSet phldrT="[Testo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it-IT" sz="2000" kern="1200" dirty="0"/>
        </a:p>
      </dgm:t>
    </dgm:pt>
    <dgm:pt modelId="{C79B5D95-E28E-441C-8146-1A7942966BDE}" type="parTrans" cxnId="{7D786ED6-41CE-400D-AE37-5C7F444FFD0D}">
      <dgm:prSet/>
      <dgm:spPr/>
      <dgm:t>
        <a:bodyPr/>
        <a:lstStyle/>
        <a:p>
          <a:endParaRPr lang="it-IT"/>
        </a:p>
      </dgm:t>
    </dgm:pt>
    <dgm:pt modelId="{CA40D4C4-1EFB-494F-A68B-BECA7701480D}" type="sibTrans" cxnId="{7D786ED6-41CE-400D-AE37-5C7F444FFD0D}">
      <dgm:prSet/>
      <dgm:spPr/>
      <dgm:t>
        <a:bodyPr/>
        <a:lstStyle/>
        <a:p>
          <a:endParaRPr lang="it-IT"/>
        </a:p>
      </dgm:t>
    </dgm:pt>
    <dgm:pt modelId="{2049ECA2-ED2B-489D-87B5-8BAF2965947D}">
      <dgm:prSet phldrT="[Testo]" custT="1"/>
      <dgm:spPr/>
      <dgm:t>
        <a:bodyPr/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COMUNICARE CON ALTRE PERSONE CON ITERESSI SIMILI: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molti acquirenti sono interessati agli stessi prodotti e possono recarsi negli store incontrando amici e addetti alla vendita, per ottenere consigli e  condividere opinioni </a:t>
          </a:r>
        </a:p>
      </dgm:t>
    </dgm:pt>
    <dgm:pt modelId="{45463658-C072-496B-B27B-50D6CB52E76C}" type="parTrans" cxnId="{00929576-C7E3-4681-8687-F213C64E6123}">
      <dgm:prSet/>
      <dgm:spPr/>
    </dgm:pt>
    <dgm:pt modelId="{192237D9-F802-4855-87CD-706254AA141A}" type="sibTrans" cxnId="{00929576-C7E3-4681-8687-F213C64E6123}">
      <dgm:prSet/>
      <dgm:spPr/>
    </dgm:pt>
    <dgm:pt modelId="{1A459747-8D8F-4B32-A1FF-68D6C859021C}">
      <dgm:prSet phldrT="[Testo]" custT="1"/>
      <dgm:spPr/>
      <dgm:t>
        <a:bodyPr/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INTERAGIRE CON UN GRUPPO DI PARI: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la frequentazione di un determinato punto vendita può essere fonte di soddisfazione per le opportunità d’incontro con altre persone, verso cui si sente accomunati</a:t>
          </a:r>
        </a:p>
      </dgm:t>
    </dgm:pt>
    <dgm:pt modelId="{6F4CCEDE-9F8E-4DD9-8E63-951ED6907C67}" type="parTrans" cxnId="{B62D4667-D877-4FDD-A617-7CE7C810971A}">
      <dgm:prSet/>
      <dgm:spPr/>
    </dgm:pt>
    <dgm:pt modelId="{FBBAA728-6B24-4788-85A5-196BE04195B7}" type="sibTrans" cxnId="{B62D4667-D877-4FDD-A617-7CE7C810971A}">
      <dgm:prSet/>
      <dgm:spPr/>
    </dgm:pt>
    <dgm:pt modelId="{80A34AD0-D5AC-46D7-A023-23CCFDAFE13C}">
      <dgm:prSet phldrT="[Testo]" custT="1"/>
      <dgm:spPr/>
      <dgm:t>
        <a:bodyPr/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ESIBIRE UNO STATUS: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per alcune persone fare shopping rappresenta un modo per attrarre l’attenzione ed essere serviti e rispettati</a:t>
          </a:r>
        </a:p>
      </dgm:t>
    </dgm:pt>
    <dgm:pt modelId="{4467B889-9D33-4485-AF46-E1DA077896AD}" type="parTrans" cxnId="{4D3C0A10-30FF-4F87-BCE1-B3E6536414D8}">
      <dgm:prSet/>
      <dgm:spPr/>
    </dgm:pt>
    <dgm:pt modelId="{C0274694-FB9E-4F03-8054-3FEF47845479}" type="sibTrans" cxnId="{4D3C0A10-30FF-4F87-BCE1-B3E6536414D8}">
      <dgm:prSet/>
      <dgm:spPr/>
    </dgm:pt>
    <dgm:pt modelId="{780B0132-146D-422C-9B69-709E20D3F87B}">
      <dgm:prSet phldrT="[Testo]" custT="1"/>
      <dgm:spPr/>
      <dgm:t>
        <a:bodyPr/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AVERE IL PIACERE D NEGOZIARE: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per altre categorie di acquirenti ancora, la possibilità di contrattare il prezzo con il personale di vendita rappresenta un ulteriore incentivo all’acquisto</a:t>
          </a:r>
        </a:p>
      </dgm:t>
    </dgm:pt>
    <dgm:pt modelId="{F8142D22-03ED-4A26-8B87-1868BCB90887}" type="parTrans" cxnId="{F03A98CB-354D-4CA5-BB10-B2CD10C74F58}">
      <dgm:prSet/>
      <dgm:spPr/>
    </dgm:pt>
    <dgm:pt modelId="{A0BE8FF0-4A91-47A9-AA87-8D5FFAED8119}" type="sibTrans" cxnId="{F03A98CB-354D-4CA5-BB10-B2CD10C74F58}">
      <dgm:prSet/>
      <dgm:spPr/>
    </dgm:pt>
    <dgm:pt modelId="{1F23AD3F-CCFF-4E3D-971F-3E5444047AB9}" type="pres">
      <dgm:prSet presAssocID="{5F9460D5-8A38-4B86-B710-3222916A83BD}" presName="Name0" presStyleCnt="0">
        <dgm:presLayoutVars>
          <dgm:dir/>
          <dgm:animLvl val="lvl"/>
          <dgm:resizeHandles/>
        </dgm:presLayoutVars>
      </dgm:prSet>
      <dgm:spPr/>
    </dgm:pt>
    <dgm:pt modelId="{80C5EE22-CE92-4135-8C1A-5B4A65A9472B}" type="pres">
      <dgm:prSet presAssocID="{A5039DCA-C0CE-4FE3-AE78-031C687F359C}" presName="linNode" presStyleCnt="0"/>
      <dgm:spPr/>
    </dgm:pt>
    <dgm:pt modelId="{2CECD8E2-0D64-4B59-80EE-3B0AB6C299B0}" type="pres">
      <dgm:prSet presAssocID="{A5039DCA-C0CE-4FE3-AE78-031C687F359C}" presName="parentShp" presStyleLbl="node1" presStyleIdx="0" presStyleCnt="1" custScaleX="46886" custScaleY="36266" custLinFactNeighborX="-9838" custLinFactNeighborY="-698">
        <dgm:presLayoutVars>
          <dgm:bulletEnabled val="1"/>
        </dgm:presLayoutVars>
      </dgm:prSet>
      <dgm:spPr/>
    </dgm:pt>
    <dgm:pt modelId="{07ACBBE3-6C5A-40C5-9545-8796F5AAA828}" type="pres">
      <dgm:prSet presAssocID="{A5039DCA-C0CE-4FE3-AE78-031C687F359C}" presName="childShp" presStyleLbl="bgAccFollowNode1" presStyleIdx="0" presStyleCnt="1" custScaleX="143045" custLinFactNeighborX="19" custLinFactNeighborY="49">
        <dgm:presLayoutVars>
          <dgm:bulletEnabled val="1"/>
        </dgm:presLayoutVars>
      </dgm:prSet>
      <dgm:spPr/>
    </dgm:pt>
  </dgm:ptLst>
  <dgm:cxnLst>
    <dgm:cxn modelId="{14339D07-56A8-4A76-BF27-CB1C1E1C33C3}" type="presOf" srcId="{6B3452C2-01DE-402F-A496-943ED0417D11}" destId="{07ACBBE3-6C5A-40C5-9545-8796F5AAA828}" srcOrd="0" destOrd="6" presId="urn:microsoft.com/office/officeart/2005/8/layout/vList6"/>
    <dgm:cxn modelId="{4D3C0A10-30FF-4F87-BCE1-B3E6536414D8}" srcId="{A5039DCA-C0CE-4FE3-AE78-031C687F359C}" destId="{80A34AD0-D5AC-46D7-A023-23CCFDAFE13C}" srcOrd="3" destOrd="0" parTransId="{4467B889-9D33-4485-AF46-E1DA077896AD}" sibTransId="{C0274694-FB9E-4F03-8054-3FEF47845479}"/>
    <dgm:cxn modelId="{B091EC18-4BD6-4FEE-AB3D-AE3AF7A44D37}" srcId="{5F9460D5-8A38-4B86-B710-3222916A83BD}" destId="{A5039DCA-C0CE-4FE3-AE78-031C687F359C}" srcOrd="0" destOrd="0" parTransId="{B40BEECF-401C-42AB-8C94-2A3B682B4CCD}" sibTransId="{A1EBFB27-4DA7-412E-92B5-8623CDA176F5}"/>
    <dgm:cxn modelId="{86207626-C663-4F8D-BBB9-79CF7FE95203}" type="presOf" srcId="{1A459747-8D8F-4B32-A1FF-68D6C859021C}" destId="{07ACBBE3-6C5A-40C5-9545-8796F5AAA828}" srcOrd="0" destOrd="2" presId="urn:microsoft.com/office/officeart/2005/8/layout/vList6"/>
    <dgm:cxn modelId="{3E4B6130-6B78-4279-85DB-56FD5FD063A6}" srcId="{A5039DCA-C0CE-4FE3-AE78-031C687F359C}" destId="{6B3452C2-01DE-402F-A496-943ED0417D11}" srcOrd="6" destOrd="0" parTransId="{1A1D9EED-FBAE-4696-ABBC-4E645EA8BA1E}" sibTransId="{4B663928-A7EE-4F1D-B6EE-9B1D42AB41E2}"/>
    <dgm:cxn modelId="{58485438-434C-4F3D-8C8C-199AD028495B}" srcId="{A5039DCA-C0CE-4FE3-AE78-031C687F359C}" destId="{BB9A27CC-E80A-4CC9-87F7-BEB9FAF05411}" srcOrd="0" destOrd="0" parTransId="{3A078422-D0A3-4F20-AC51-2C6AF890F1DD}" sibTransId="{D40CD837-14BB-4FF4-97D7-832675179A44}"/>
    <dgm:cxn modelId="{B0107640-87D4-47A7-A143-6B85933578D1}" type="presOf" srcId="{780B0132-146D-422C-9B69-709E20D3F87B}" destId="{07ACBBE3-6C5A-40C5-9545-8796F5AAA828}" srcOrd="0" destOrd="4" presId="urn:microsoft.com/office/officeart/2005/8/layout/vList6"/>
    <dgm:cxn modelId="{CB96BE66-5C39-4E4E-96E2-BB75A95C2DF4}" type="presOf" srcId="{5F9460D5-8A38-4B86-B710-3222916A83BD}" destId="{1F23AD3F-CCFF-4E3D-971F-3E5444047AB9}" srcOrd="0" destOrd="0" presId="urn:microsoft.com/office/officeart/2005/8/layout/vList6"/>
    <dgm:cxn modelId="{B62D4667-D877-4FDD-A617-7CE7C810971A}" srcId="{A5039DCA-C0CE-4FE3-AE78-031C687F359C}" destId="{1A459747-8D8F-4B32-A1FF-68D6C859021C}" srcOrd="2" destOrd="0" parTransId="{6F4CCEDE-9F8E-4DD9-8E63-951ED6907C67}" sibTransId="{FBBAA728-6B24-4788-85A5-196BE04195B7}"/>
    <dgm:cxn modelId="{D83CEE6A-50BD-49AA-9569-D16B21640577}" type="presOf" srcId="{2049ECA2-ED2B-489D-87B5-8BAF2965947D}" destId="{07ACBBE3-6C5A-40C5-9545-8796F5AAA828}" srcOrd="0" destOrd="1" presId="urn:microsoft.com/office/officeart/2005/8/layout/vList6"/>
    <dgm:cxn modelId="{00929576-C7E3-4681-8687-F213C64E6123}" srcId="{A5039DCA-C0CE-4FE3-AE78-031C687F359C}" destId="{2049ECA2-ED2B-489D-87B5-8BAF2965947D}" srcOrd="1" destOrd="0" parTransId="{45463658-C072-496B-B27B-50D6CB52E76C}" sibTransId="{192237D9-F802-4855-87CD-706254AA141A}"/>
    <dgm:cxn modelId="{61E18997-1445-466D-9CAC-61146FA30A1D}" type="presOf" srcId="{BB9A27CC-E80A-4CC9-87F7-BEB9FAF05411}" destId="{07ACBBE3-6C5A-40C5-9545-8796F5AAA828}" srcOrd="0" destOrd="0" presId="urn:microsoft.com/office/officeart/2005/8/layout/vList6"/>
    <dgm:cxn modelId="{F5E860A7-698E-4A28-AC7B-DE76E5F9AA98}" type="presOf" srcId="{80A34AD0-D5AC-46D7-A023-23CCFDAFE13C}" destId="{07ACBBE3-6C5A-40C5-9545-8796F5AAA828}" srcOrd="0" destOrd="3" presId="urn:microsoft.com/office/officeart/2005/8/layout/vList6"/>
    <dgm:cxn modelId="{BB1C0DB2-DB00-4D2D-BB30-E275C3CBE2A6}" type="presOf" srcId="{50EB7CBE-F4A9-42D1-B1A4-497D839F696A}" destId="{07ACBBE3-6C5A-40C5-9545-8796F5AAA828}" srcOrd="0" destOrd="5" presId="urn:microsoft.com/office/officeart/2005/8/layout/vList6"/>
    <dgm:cxn modelId="{F03A98CB-354D-4CA5-BB10-B2CD10C74F58}" srcId="{A5039DCA-C0CE-4FE3-AE78-031C687F359C}" destId="{780B0132-146D-422C-9B69-709E20D3F87B}" srcOrd="4" destOrd="0" parTransId="{F8142D22-03ED-4A26-8B87-1868BCB90887}" sibTransId="{A0BE8FF0-4A91-47A9-AA87-8D5FFAED8119}"/>
    <dgm:cxn modelId="{7D786ED6-41CE-400D-AE37-5C7F444FFD0D}" srcId="{A5039DCA-C0CE-4FE3-AE78-031C687F359C}" destId="{50EB7CBE-F4A9-42D1-B1A4-497D839F696A}" srcOrd="5" destOrd="0" parTransId="{C79B5D95-E28E-441C-8146-1A7942966BDE}" sibTransId="{CA40D4C4-1EFB-494F-A68B-BECA7701480D}"/>
    <dgm:cxn modelId="{B38531E2-87D4-44AD-ACA2-7BDDF23F27D5}" type="presOf" srcId="{A5039DCA-C0CE-4FE3-AE78-031C687F359C}" destId="{2CECD8E2-0D64-4B59-80EE-3B0AB6C299B0}" srcOrd="0" destOrd="0" presId="urn:microsoft.com/office/officeart/2005/8/layout/vList6"/>
    <dgm:cxn modelId="{38B84651-BA4C-41E7-9162-7FABC90A47DA}" type="presParOf" srcId="{1F23AD3F-CCFF-4E3D-971F-3E5444047AB9}" destId="{80C5EE22-CE92-4135-8C1A-5B4A65A9472B}" srcOrd="0" destOrd="0" presId="urn:microsoft.com/office/officeart/2005/8/layout/vList6"/>
    <dgm:cxn modelId="{5ABB2415-A454-4955-B34F-190C092525E1}" type="presParOf" srcId="{80C5EE22-CE92-4135-8C1A-5B4A65A9472B}" destId="{2CECD8E2-0D64-4B59-80EE-3B0AB6C299B0}" srcOrd="0" destOrd="0" presId="urn:microsoft.com/office/officeart/2005/8/layout/vList6"/>
    <dgm:cxn modelId="{E0E11B75-991B-49DA-9D81-0C9E058DC3E2}" type="presParOf" srcId="{80C5EE22-CE92-4135-8C1A-5B4A65A9472B}" destId="{07ACBBE3-6C5A-40C5-9545-8796F5AAA82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675340-DCCA-4926-81FF-17A95D8192A7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3772EF9-D43E-4B73-B452-5F19F8E3AA63}">
      <dgm:prSet phldrT="[Testo]" custT="1"/>
      <dgm:spPr/>
      <dgm:t>
        <a:bodyPr/>
        <a:lstStyle/>
        <a:p>
          <a:r>
            <a:rPr lang="it-IT" sz="2000" dirty="0"/>
            <a:t>AVVENTURA</a:t>
          </a:r>
        </a:p>
      </dgm:t>
    </dgm:pt>
    <dgm:pt modelId="{6725702B-06FD-4070-865D-6B9B5C7F1180}" type="parTrans" cxnId="{E0763EFF-0503-4B45-96CA-8E7A0328AD64}">
      <dgm:prSet/>
      <dgm:spPr/>
      <dgm:t>
        <a:bodyPr/>
        <a:lstStyle/>
        <a:p>
          <a:endParaRPr lang="it-IT"/>
        </a:p>
      </dgm:t>
    </dgm:pt>
    <dgm:pt modelId="{93F1C9A1-0B6C-4AA9-A868-A34FF7867F03}" type="sibTrans" cxnId="{E0763EFF-0503-4B45-96CA-8E7A0328AD64}">
      <dgm:prSet/>
      <dgm:spPr/>
      <dgm:t>
        <a:bodyPr/>
        <a:lstStyle/>
        <a:p>
          <a:endParaRPr lang="it-IT"/>
        </a:p>
      </dgm:t>
    </dgm:pt>
    <dgm:pt modelId="{DC5FB1E6-0AC3-4E1C-96E9-F01C066583DF}">
      <dgm:prSet phldrT="[Testo]" custT="1"/>
      <dgm:spPr/>
      <dgm:t>
        <a:bodyPr/>
        <a:lstStyle/>
        <a:p>
          <a:r>
            <a:rPr lang="it-IT" sz="2000" dirty="0"/>
            <a:t>RISPARMIO</a:t>
          </a:r>
        </a:p>
      </dgm:t>
    </dgm:pt>
    <dgm:pt modelId="{D71B0408-24D2-4420-A791-72B20751575A}" type="parTrans" cxnId="{CBB653A6-FA86-4C47-8DBF-DC5EC75C34DC}">
      <dgm:prSet/>
      <dgm:spPr/>
      <dgm:t>
        <a:bodyPr/>
        <a:lstStyle/>
        <a:p>
          <a:endParaRPr lang="it-IT"/>
        </a:p>
      </dgm:t>
    </dgm:pt>
    <dgm:pt modelId="{9BA998AC-ED9B-4DD9-9947-FEDB33DD8482}" type="sibTrans" cxnId="{CBB653A6-FA86-4C47-8DBF-DC5EC75C34DC}">
      <dgm:prSet/>
      <dgm:spPr/>
      <dgm:t>
        <a:bodyPr/>
        <a:lstStyle/>
        <a:p>
          <a:endParaRPr lang="it-IT"/>
        </a:p>
      </dgm:t>
    </dgm:pt>
    <dgm:pt modelId="{58D85077-1412-4FE2-B0D1-ABD14B36EA58}">
      <dgm:prSet phldrT="[Testo]" custT="1"/>
      <dgm:spPr/>
      <dgm:t>
        <a:bodyPr/>
        <a:lstStyle/>
        <a:p>
          <a:r>
            <a:rPr lang="it-IT" sz="2000" dirty="0"/>
            <a:t>SOCIALIZZAZIONE</a:t>
          </a:r>
        </a:p>
      </dgm:t>
    </dgm:pt>
    <dgm:pt modelId="{A2820F1D-A60E-4136-958D-D6FCB7CA5808}" type="parTrans" cxnId="{2B0D3284-2F58-4C00-9563-593FF995BFAD}">
      <dgm:prSet/>
      <dgm:spPr/>
      <dgm:t>
        <a:bodyPr/>
        <a:lstStyle/>
        <a:p>
          <a:endParaRPr lang="it-IT"/>
        </a:p>
      </dgm:t>
    </dgm:pt>
    <dgm:pt modelId="{2BDD6DAD-4351-4DD8-8AA4-1CD26EF6FED7}" type="sibTrans" cxnId="{2B0D3284-2F58-4C00-9563-593FF995BFAD}">
      <dgm:prSet/>
      <dgm:spPr/>
      <dgm:t>
        <a:bodyPr/>
        <a:lstStyle/>
        <a:p>
          <a:endParaRPr lang="it-IT"/>
        </a:p>
      </dgm:t>
    </dgm:pt>
    <dgm:pt modelId="{B35169C3-BEEA-4473-A3F3-CC9E6EB774F1}">
      <dgm:prSet phldrT="[Testo]" custT="1"/>
      <dgm:spPr/>
      <dgm:t>
        <a:bodyPr/>
        <a:lstStyle/>
        <a:p>
          <a:r>
            <a:rPr lang="it-IT" sz="2000" dirty="0"/>
            <a:t>GRATIFICAZIONE</a:t>
          </a:r>
        </a:p>
      </dgm:t>
    </dgm:pt>
    <dgm:pt modelId="{15654417-965E-4D65-BDCD-E893F3F10E6F}" type="parTrans" cxnId="{13DEE446-4D92-4783-81A2-0088EF3559FD}">
      <dgm:prSet/>
      <dgm:spPr/>
      <dgm:t>
        <a:bodyPr/>
        <a:lstStyle/>
        <a:p>
          <a:endParaRPr lang="it-IT"/>
        </a:p>
      </dgm:t>
    </dgm:pt>
    <dgm:pt modelId="{9965BC39-B656-4338-B7A8-9D3D45478915}" type="sibTrans" cxnId="{13DEE446-4D92-4783-81A2-0088EF3559FD}">
      <dgm:prSet/>
      <dgm:spPr/>
      <dgm:t>
        <a:bodyPr/>
        <a:lstStyle/>
        <a:p>
          <a:endParaRPr lang="it-IT"/>
        </a:p>
      </dgm:t>
    </dgm:pt>
    <dgm:pt modelId="{755B328D-9B10-4ACE-8AF1-964576B8DDF3}">
      <dgm:prSet phldrT="[Testo]" custT="1"/>
      <dgm:spPr/>
      <dgm:t>
        <a:bodyPr/>
        <a:lstStyle/>
        <a:p>
          <a:r>
            <a:rPr lang="it-IT" sz="2000" dirty="0"/>
            <a:t>IDEA</a:t>
          </a:r>
        </a:p>
      </dgm:t>
    </dgm:pt>
    <dgm:pt modelId="{E5697CFB-D770-4DE5-A78B-7F2751235E10}" type="parTrans" cxnId="{A708F336-F000-4138-B4B8-E8B3A2BE48D3}">
      <dgm:prSet/>
      <dgm:spPr/>
      <dgm:t>
        <a:bodyPr/>
        <a:lstStyle/>
        <a:p>
          <a:endParaRPr lang="it-IT"/>
        </a:p>
      </dgm:t>
    </dgm:pt>
    <dgm:pt modelId="{1B4C66E6-A253-4600-8638-31B362CA648D}" type="sibTrans" cxnId="{A708F336-F000-4138-B4B8-E8B3A2BE48D3}">
      <dgm:prSet/>
      <dgm:spPr/>
      <dgm:t>
        <a:bodyPr/>
        <a:lstStyle/>
        <a:p>
          <a:endParaRPr lang="it-IT"/>
        </a:p>
      </dgm:t>
    </dgm:pt>
    <dgm:pt modelId="{098B294D-6253-4E9D-8F6A-7EC68C96767E}">
      <dgm:prSet phldrT="[Testo]" custT="1"/>
      <dgm:spPr/>
      <dgm:t>
        <a:bodyPr/>
        <a:lstStyle/>
        <a:p>
          <a:r>
            <a:rPr lang="it-IT" sz="2000" dirty="0"/>
            <a:t>RUOLO</a:t>
          </a:r>
        </a:p>
      </dgm:t>
    </dgm:pt>
    <dgm:pt modelId="{DFA193E9-E7DD-49D1-883C-3E8A23C48717}" type="parTrans" cxnId="{376D2D4A-002B-4770-A164-06A43B4ADBD8}">
      <dgm:prSet/>
      <dgm:spPr/>
      <dgm:t>
        <a:bodyPr/>
        <a:lstStyle/>
        <a:p>
          <a:endParaRPr lang="it-IT"/>
        </a:p>
      </dgm:t>
    </dgm:pt>
    <dgm:pt modelId="{B4A36CF2-21A2-4CFD-A3EA-05DC76D28D03}" type="sibTrans" cxnId="{376D2D4A-002B-4770-A164-06A43B4ADBD8}">
      <dgm:prSet/>
      <dgm:spPr/>
      <dgm:t>
        <a:bodyPr/>
        <a:lstStyle/>
        <a:p>
          <a:endParaRPr lang="it-IT"/>
        </a:p>
      </dgm:t>
    </dgm:pt>
    <dgm:pt modelId="{219E6C5D-BB2D-4D84-BA9D-233006033792}" type="pres">
      <dgm:prSet presAssocID="{8E675340-DCCA-4926-81FF-17A95D8192A7}" presName="cycle" presStyleCnt="0">
        <dgm:presLayoutVars>
          <dgm:dir/>
          <dgm:resizeHandles val="exact"/>
        </dgm:presLayoutVars>
      </dgm:prSet>
      <dgm:spPr/>
    </dgm:pt>
    <dgm:pt modelId="{EAC32A07-DD5A-4E66-A27E-4A220EDA0B76}" type="pres">
      <dgm:prSet presAssocID="{53772EF9-D43E-4B73-B452-5F19F8E3AA63}" presName="dummy" presStyleCnt="0"/>
      <dgm:spPr/>
    </dgm:pt>
    <dgm:pt modelId="{3A7E7075-182D-4CA6-BCC0-A83A1B89B27E}" type="pres">
      <dgm:prSet presAssocID="{53772EF9-D43E-4B73-B452-5F19F8E3AA63}" presName="node" presStyleLbl="revTx" presStyleIdx="0" presStyleCnt="6" custScaleX="166803">
        <dgm:presLayoutVars>
          <dgm:bulletEnabled val="1"/>
        </dgm:presLayoutVars>
      </dgm:prSet>
      <dgm:spPr/>
    </dgm:pt>
    <dgm:pt modelId="{E08D9EDD-D3D0-402D-ACAF-63F84799700E}" type="pres">
      <dgm:prSet presAssocID="{93F1C9A1-0B6C-4AA9-A868-A34FF7867F03}" presName="sibTrans" presStyleLbl="node1" presStyleIdx="0" presStyleCnt="6"/>
      <dgm:spPr/>
    </dgm:pt>
    <dgm:pt modelId="{6AB4AF95-1590-4C2C-AAD2-94083A18652E}" type="pres">
      <dgm:prSet presAssocID="{58D85077-1412-4FE2-B0D1-ABD14B36EA58}" presName="dummy" presStyleCnt="0"/>
      <dgm:spPr/>
    </dgm:pt>
    <dgm:pt modelId="{42387C73-9EB8-4ADA-AEED-BD306423A118}" type="pres">
      <dgm:prSet presAssocID="{58D85077-1412-4FE2-B0D1-ABD14B36EA58}" presName="node" presStyleLbl="revTx" presStyleIdx="1" presStyleCnt="6" custScaleX="290308">
        <dgm:presLayoutVars>
          <dgm:bulletEnabled val="1"/>
        </dgm:presLayoutVars>
      </dgm:prSet>
      <dgm:spPr/>
    </dgm:pt>
    <dgm:pt modelId="{8C06EE3D-8D02-4876-86AC-E045A941791F}" type="pres">
      <dgm:prSet presAssocID="{2BDD6DAD-4351-4DD8-8AA4-1CD26EF6FED7}" presName="sibTrans" presStyleLbl="node1" presStyleIdx="1" presStyleCnt="6"/>
      <dgm:spPr/>
    </dgm:pt>
    <dgm:pt modelId="{150A98A7-B3F8-44D2-A2B1-C93154004042}" type="pres">
      <dgm:prSet presAssocID="{B35169C3-BEEA-4473-A3F3-CC9E6EB774F1}" presName="dummy" presStyleCnt="0"/>
      <dgm:spPr/>
    </dgm:pt>
    <dgm:pt modelId="{3FB3E179-3A56-44B0-850A-8982F917165B}" type="pres">
      <dgm:prSet presAssocID="{B35169C3-BEEA-4473-A3F3-CC9E6EB774F1}" presName="node" presStyleLbl="revTx" presStyleIdx="2" presStyleCnt="6" custScaleX="355850">
        <dgm:presLayoutVars>
          <dgm:bulletEnabled val="1"/>
        </dgm:presLayoutVars>
      </dgm:prSet>
      <dgm:spPr/>
    </dgm:pt>
    <dgm:pt modelId="{1A843401-811D-462B-9D1F-233CAC95318E}" type="pres">
      <dgm:prSet presAssocID="{9965BC39-B656-4338-B7A8-9D3D45478915}" presName="sibTrans" presStyleLbl="node1" presStyleIdx="2" presStyleCnt="6" custLinFactX="40521" custLinFactNeighborX="100000" custLinFactNeighborY="-51007"/>
      <dgm:spPr/>
    </dgm:pt>
    <dgm:pt modelId="{C80C3FB4-9BC4-4BA3-B863-6D66324E43DD}" type="pres">
      <dgm:prSet presAssocID="{755B328D-9B10-4ACE-8AF1-964576B8DDF3}" presName="dummy" presStyleCnt="0"/>
      <dgm:spPr/>
    </dgm:pt>
    <dgm:pt modelId="{7E2B4381-D118-48E9-8757-0FB40CEB8383}" type="pres">
      <dgm:prSet presAssocID="{755B328D-9B10-4ACE-8AF1-964576B8DDF3}" presName="node" presStyleLbl="revTx" presStyleIdx="3" presStyleCnt="6">
        <dgm:presLayoutVars>
          <dgm:bulletEnabled val="1"/>
        </dgm:presLayoutVars>
      </dgm:prSet>
      <dgm:spPr/>
    </dgm:pt>
    <dgm:pt modelId="{56529E9B-14D3-42BF-90B7-3BDE2D138286}" type="pres">
      <dgm:prSet presAssocID="{1B4C66E6-A253-4600-8638-31B362CA648D}" presName="sibTrans" presStyleLbl="node1" presStyleIdx="3" presStyleCnt="6"/>
      <dgm:spPr/>
    </dgm:pt>
    <dgm:pt modelId="{87F45DA1-633A-4C69-B4B0-EFDF74DA12ED}" type="pres">
      <dgm:prSet presAssocID="{098B294D-6253-4E9D-8F6A-7EC68C96767E}" presName="dummy" presStyleCnt="0"/>
      <dgm:spPr/>
    </dgm:pt>
    <dgm:pt modelId="{E32F713E-7FEE-45FD-9ABC-F0288E449F52}" type="pres">
      <dgm:prSet presAssocID="{098B294D-6253-4E9D-8F6A-7EC68C96767E}" presName="node" presStyleLbl="revTx" presStyleIdx="4" presStyleCnt="6">
        <dgm:presLayoutVars>
          <dgm:bulletEnabled val="1"/>
        </dgm:presLayoutVars>
      </dgm:prSet>
      <dgm:spPr/>
    </dgm:pt>
    <dgm:pt modelId="{C8C58937-C5C3-4EE2-9671-23255DFB7398}" type="pres">
      <dgm:prSet presAssocID="{B4A36CF2-21A2-4CFD-A3EA-05DC76D28D03}" presName="sibTrans" presStyleLbl="node1" presStyleIdx="4" presStyleCnt="6"/>
      <dgm:spPr/>
    </dgm:pt>
    <dgm:pt modelId="{ACF3CB31-E1F2-4F62-B0B9-361DA6E12419}" type="pres">
      <dgm:prSet presAssocID="{DC5FB1E6-0AC3-4E1C-96E9-F01C066583DF}" presName="dummy" presStyleCnt="0"/>
      <dgm:spPr/>
    </dgm:pt>
    <dgm:pt modelId="{0A84207D-8FB1-405E-9B23-1BE249D1776C}" type="pres">
      <dgm:prSet presAssocID="{DC5FB1E6-0AC3-4E1C-96E9-F01C066583DF}" presName="node" presStyleLbl="revTx" presStyleIdx="5" presStyleCnt="6" custScaleX="166802">
        <dgm:presLayoutVars>
          <dgm:bulletEnabled val="1"/>
        </dgm:presLayoutVars>
      </dgm:prSet>
      <dgm:spPr/>
    </dgm:pt>
    <dgm:pt modelId="{2B3FADFC-019D-480B-92D4-65BF8C0AC90E}" type="pres">
      <dgm:prSet presAssocID="{9BA998AC-ED9B-4DD9-9947-FEDB33DD8482}" presName="sibTrans" presStyleLbl="node1" presStyleIdx="5" presStyleCnt="6"/>
      <dgm:spPr/>
    </dgm:pt>
  </dgm:ptLst>
  <dgm:cxnLst>
    <dgm:cxn modelId="{ACDA1600-83BF-46B2-A3E6-87B2F4676804}" type="presOf" srcId="{9965BC39-B656-4338-B7A8-9D3D45478915}" destId="{1A843401-811D-462B-9D1F-233CAC95318E}" srcOrd="0" destOrd="0" presId="urn:microsoft.com/office/officeart/2005/8/layout/cycle1"/>
    <dgm:cxn modelId="{FCD12924-6093-4D11-AE1D-FC2BC77773CC}" type="presOf" srcId="{2BDD6DAD-4351-4DD8-8AA4-1CD26EF6FED7}" destId="{8C06EE3D-8D02-4876-86AC-E045A941791F}" srcOrd="0" destOrd="0" presId="urn:microsoft.com/office/officeart/2005/8/layout/cycle1"/>
    <dgm:cxn modelId="{9C7DED32-AF1E-422E-B5F4-154612790728}" type="presOf" srcId="{098B294D-6253-4E9D-8F6A-7EC68C96767E}" destId="{E32F713E-7FEE-45FD-9ABC-F0288E449F52}" srcOrd="0" destOrd="0" presId="urn:microsoft.com/office/officeart/2005/8/layout/cycle1"/>
    <dgm:cxn modelId="{A708F336-F000-4138-B4B8-E8B3A2BE48D3}" srcId="{8E675340-DCCA-4926-81FF-17A95D8192A7}" destId="{755B328D-9B10-4ACE-8AF1-964576B8DDF3}" srcOrd="3" destOrd="0" parTransId="{E5697CFB-D770-4DE5-A78B-7F2751235E10}" sibTransId="{1B4C66E6-A253-4600-8638-31B362CA648D}"/>
    <dgm:cxn modelId="{EF6DB066-A974-4EA2-B1EF-629CE2ACD4DB}" type="presOf" srcId="{B4A36CF2-21A2-4CFD-A3EA-05DC76D28D03}" destId="{C8C58937-C5C3-4EE2-9671-23255DFB7398}" srcOrd="0" destOrd="0" presId="urn:microsoft.com/office/officeart/2005/8/layout/cycle1"/>
    <dgm:cxn modelId="{13DEE446-4D92-4783-81A2-0088EF3559FD}" srcId="{8E675340-DCCA-4926-81FF-17A95D8192A7}" destId="{B35169C3-BEEA-4473-A3F3-CC9E6EB774F1}" srcOrd="2" destOrd="0" parTransId="{15654417-965E-4D65-BDCD-E893F3F10E6F}" sibTransId="{9965BC39-B656-4338-B7A8-9D3D45478915}"/>
    <dgm:cxn modelId="{376D2D4A-002B-4770-A164-06A43B4ADBD8}" srcId="{8E675340-DCCA-4926-81FF-17A95D8192A7}" destId="{098B294D-6253-4E9D-8F6A-7EC68C96767E}" srcOrd="4" destOrd="0" parTransId="{DFA193E9-E7DD-49D1-883C-3E8A23C48717}" sibTransId="{B4A36CF2-21A2-4CFD-A3EA-05DC76D28D03}"/>
    <dgm:cxn modelId="{23FF104E-657E-46A1-9D93-8D245CD44D10}" type="presOf" srcId="{DC5FB1E6-0AC3-4E1C-96E9-F01C066583DF}" destId="{0A84207D-8FB1-405E-9B23-1BE249D1776C}" srcOrd="0" destOrd="0" presId="urn:microsoft.com/office/officeart/2005/8/layout/cycle1"/>
    <dgm:cxn modelId="{39B0F074-A01A-421D-9B25-3BB4A6B212C8}" type="presOf" srcId="{58D85077-1412-4FE2-B0D1-ABD14B36EA58}" destId="{42387C73-9EB8-4ADA-AEED-BD306423A118}" srcOrd="0" destOrd="0" presId="urn:microsoft.com/office/officeart/2005/8/layout/cycle1"/>
    <dgm:cxn modelId="{16DD8958-AC43-4348-B342-1CD71CC7533D}" type="presOf" srcId="{8E675340-DCCA-4926-81FF-17A95D8192A7}" destId="{219E6C5D-BB2D-4D84-BA9D-233006033792}" srcOrd="0" destOrd="0" presId="urn:microsoft.com/office/officeart/2005/8/layout/cycle1"/>
    <dgm:cxn modelId="{2B0D3284-2F58-4C00-9563-593FF995BFAD}" srcId="{8E675340-DCCA-4926-81FF-17A95D8192A7}" destId="{58D85077-1412-4FE2-B0D1-ABD14B36EA58}" srcOrd="1" destOrd="0" parTransId="{A2820F1D-A60E-4136-958D-D6FCB7CA5808}" sibTransId="{2BDD6DAD-4351-4DD8-8AA4-1CD26EF6FED7}"/>
    <dgm:cxn modelId="{E921D588-1657-43BF-BA97-6E09E1C0759C}" type="presOf" srcId="{9BA998AC-ED9B-4DD9-9947-FEDB33DD8482}" destId="{2B3FADFC-019D-480B-92D4-65BF8C0AC90E}" srcOrd="0" destOrd="0" presId="urn:microsoft.com/office/officeart/2005/8/layout/cycle1"/>
    <dgm:cxn modelId="{72AFC59E-0FD2-4680-9D7B-3687742B6CA6}" type="presOf" srcId="{53772EF9-D43E-4B73-B452-5F19F8E3AA63}" destId="{3A7E7075-182D-4CA6-BCC0-A83A1B89B27E}" srcOrd="0" destOrd="0" presId="urn:microsoft.com/office/officeart/2005/8/layout/cycle1"/>
    <dgm:cxn modelId="{CBB653A6-FA86-4C47-8DBF-DC5EC75C34DC}" srcId="{8E675340-DCCA-4926-81FF-17A95D8192A7}" destId="{DC5FB1E6-0AC3-4E1C-96E9-F01C066583DF}" srcOrd="5" destOrd="0" parTransId="{D71B0408-24D2-4420-A791-72B20751575A}" sibTransId="{9BA998AC-ED9B-4DD9-9947-FEDB33DD8482}"/>
    <dgm:cxn modelId="{F84BC7A6-F80D-4332-9445-D0147217787A}" type="presOf" srcId="{B35169C3-BEEA-4473-A3F3-CC9E6EB774F1}" destId="{3FB3E179-3A56-44B0-850A-8982F917165B}" srcOrd="0" destOrd="0" presId="urn:microsoft.com/office/officeart/2005/8/layout/cycle1"/>
    <dgm:cxn modelId="{E10D2AAC-71BD-4DDB-AB47-B59C6466A3A7}" type="presOf" srcId="{1B4C66E6-A253-4600-8638-31B362CA648D}" destId="{56529E9B-14D3-42BF-90B7-3BDE2D138286}" srcOrd="0" destOrd="0" presId="urn:microsoft.com/office/officeart/2005/8/layout/cycle1"/>
    <dgm:cxn modelId="{2534CCB9-DCB4-48CF-83DA-E291EA5A5D1B}" type="presOf" srcId="{755B328D-9B10-4ACE-8AF1-964576B8DDF3}" destId="{7E2B4381-D118-48E9-8757-0FB40CEB8383}" srcOrd="0" destOrd="0" presId="urn:microsoft.com/office/officeart/2005/8/layout/cycle1"/>
    <dgm:cxn modelId="{F18243C4-0A00-421A-85DF-A5245C91BE0E}" type="presOf" srcId="{93F1C9A1-0B6C-4AA9-A868-A34FF7867F03}" destId="{E08D9EDD-D3D0-402D-ACAF-63F84799700E}" srcOrd="0" destOrd="0" presId="urn:microsoft.com/office/officeart/2005/8/layout/cycle1"/>
    <dgm:cxn modelId="{E0763EFF-0503-4B45-96CA-8E7A0328AD64}" srcId="{8E675340-DCCA-4926-81FF-17A95D8192A7}" destId="{53772EF9-D43E-4B73-B452-5F19F8E3AA63}" srcOrd="0" destOrd="0" parTransId="{6725702B-06FD-4070-865D-6B9B5C7F1180}" sibTransId="{93F1C9A1-0B6C-4AA9-A868-A34FF7867F03}"/>
    <dgm:cxn modelId="{7705D293-8BCC-414D-BB91-CECBE0724EC9}" type="presParOf" srcId="{219E6C5D-BB2D-4D84-BA9D-233006033792}" destId="{EAC32A07-DD5A-4E66-A27E-4A220EDA0B76}" srcOrd="0" destOrd="0" presId="urn:microsoft.com/office/officeart/2005/8/layout/cycle1"/>
    <dgm:cxn modelId="{217ECFF4-3BFA-499A-B15F-8BD1A4CED3CF}" type="presParOf" srcId="{219E6C5D-BB2D-4D84-BA9D-233006033792}" destId="{3A7E7075-182D-4CA6-BCC0-A83A1B89B27E}" srcOrd="1" destOrd="0" presId="urn:microsoft.com/office/officeart/2005/8/layout/cycle1"/>
    <dgm:cxn modelId="{A55C4E96-6172-4CE0-B1A4-56B018D2109D}" type="presParOf" srcId="{219E6C5D-BB2D-4D84-BA9D-233006033792}" destId="{E08D9EDD-D3D0-402D-ACAF-63F84799700E}" srcOrd="2" destOrd="0" presId="urn:microsoft.com/office/officeart/2005/8/layout/cycle1"/>
    <dgm:cxn modelId="{315A16DA-882B-42E6-A5FB-05597A804818}" type="presParOf" srcId="{219E6C5D-BB2D-4D84-BA9D-233006033792}" destId="{6AB4AF95-1590-4C2C-AAD2-94083A18652E}" srcOrd="3" destOrd="0" presId="urn:microsoft.com/office/officeart/2005/8/layout/cycle1"/>
    <dgm:cxn modelId="{E73033F3-F31A-43D6-98A0-C91235D06547}" type="presParOf" srcId="{219E6C5D-BB2D-4D84-BA9D-233006033792}" destId="{42387C73-9EB8-4ADA-AEED-BD306423A118}" srcOrd="4" destOrd="0" presId="urn:microsoft.com/office/officeart/2005/8/layout/cycle1"/>
    <dgm:cxn modelId="{A251DE11-61FF-4908-9C68-2F126F17832F}" type="presParOf" srcId="{219E6C5D-BB2D-4D84-BA9D-233006033792}" destId="{8C06EE3D-8D02-4876-86AC-E045A941791F}" srcOrd="5" destOrd="0" presId="urn:microsoft.com/office/officeart/2005/8/layout/cycle1"/>
    <dgm:cxn modelId="{88B369F0-ABB1-44FD-9D25-D45E6D6608B8}" type="presParOf" srcId="{219E6C5D-BB2D-4D84-BA9D-233006033792}" destId="{150A98A7-B3F8-44D2-A2B1-C93154004042}" srcOrd="6" destOrd="0" presId="urn:microsoft.com/office/officeart/2005/8/layout/cycle1"/>
    <dgm:cxn modelId="{76544AB6-2019-4678-9228-D35C92087AC1}" type="presParOf" srcId="{219E6C5D-BB2D-4D84-BA9D-233006033792}" destId="{3FB3E179-3A56-44B0-850A-8982F917165B}" srcOrd="7" destOrd="0" presId="urn:microsoft.com/office/officeart/2005/8/layout/cycle1"/>
    <dgm:cxn modelId="{9AF056B1-069B-4EED-8131-C1064E7AC435}" type="presParOf" srcId="{219E6C5D-BB2D-4D84-BA9D-233006033792}" destId="{1A843401-811D-462B-9D1F-233CAC95318E}" srcOrd="8" destOrd="0" presId="urn:microsoft.com/office/officeart/2005/8/layout/cycle1"/>
    <dgm:cxn modelId="{D7C1C251-58C3-4481-B7BE-02C9498FB209}" type="presParOf" srcId="{219E6C5D-BB2D-4D84-BA9D-233006033792}" destId="{C80C3FB4-9BC4-4BA3-B863-6D66324E43DD}" srcOrd="9" destOrd="0" presId="urn:microsoft.com/office/officeart/2005/8/layout/cycle1"/>
    <dgm:cxn modelId="{7F4C8D74-22CC-49A9-B215-5919CC693E3C}" type="presParOf" srcId="{219E6C5D-BB2D-4D84-BA9D-233006033792}" destId="{7E2B4381-D118-48E9-8757-0FB40CEB8383}" srcOrd="10" destOrd="0" presId="urn:microsoft.com/office/officeart/2005/8/layout/cycle1"/>
    <dgm:cxn modelId="{341BD841-DCDF-440A-817F-C3F58FDCED92}" type="presParOf" srcId="{219E6C5D-BB2D-4D84-BA9D-233006033792}" destId="{56529E9B-14D3-42BF-90B7-3BDE2D138286}" srcOrd="11" destOrd="0" presId="urn:microsoft.com/office/officeart/2005/8/layout/cycle1"/>
    <dgm:cxn modelId="{77FD1218-99C5-45D0-9555-083D59A15FD9}" type="presParOf" srcId="{219E6C5D-BB2D-4D84-BA9D-233006033792}" destId="{87F45DA1-633A-4C69-B4B0-EFDF74DA12ED}" srcOrd="12" destOrd="0" presId="urn:microsoft.com/office/officeart/2005/8/layout/cycle1"/>
    <dgm:cxn modelId="{1A03D30A-4F98-45EF-AC7D-FB807866ACD8}" type="presParOf" srcId="{219E6C5D-BB2D-4D84-BA9D-233006033792}" destId="{E32F713E-7FEE-45FD-9ABC-F0288E449F52}" srcOrd="13" destOrd="0" presId="urn:microsoft.com/office/officeart/2005/8/layout/cycle1"/>
    <dgm:cxn modelId="{BDEC6B10-2224-492F-B281-DF06D6B64AB9}" type="presParOf" srcId="{219E6C5D-BB2D-4D84-BA9D-233006033792}" destId="{C8C58937-C5C3-4EE2-9671-23255DFB7398}" srcOrd="14" destOrd="0" presId="urn:microsoft.com/office/officeart/2005/8/layout/cycle1"/>
    <dgm:cxn modelId="{0DAA080C-574D-41AB-A6A6-81086D57895F}" type="presParOf" srcId="{219E6C5D-BB2D-4D84-BA9D-233006033792}" destId="{ACF3CB31-E1F2-4F62-B0B9-361DA6E12419}" srcOrd="15" destOrd="0" presId="urn:microsoft.com/office/officeart/2005/8/layout/cycle1"/>
    <dgm:cxn modelId="{87A467C6-FDDD-4CF5-9F4C-76B9C918D98C}" type="presParOf" srcId="{219E6C5D-BB2D-4D84-BA9D-233006033792}" destId="{0A84207D-8FB1-405E-9B23-1BE249D1776C}" srcOrd="16" destOrd="0" presId="urn:microsoft.com/office/officeart/2005/8/layout/cycle1"/>
    <dgm:cxn modelId="{34914E54-7EA5-4170-AA80-F66D9F797D72}" type="presParOf" srcId="{219E6C5D-BB2D-4D84-BA9D-233006033792}" destId="{2B3FADFC-019D-480B-92D4-65BF8C0AC90E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AE16B-478E-4322-8AED-8B53AA6BEF57}">
      <dsp:nvSpPr>
        <dsp:cNvPr id="0" name=""/>
        <dsp:cNvSpPr/>
      </dsp:nvSpPr>
      <dsp:spPr>
        <a:xfrm>
          <a:off x="0" y="3089"/>
          <a:ext cx="11277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3739A0-E537-4057-B8B2-D075DC5BD2BC}">
      <dsp:nvSpPr>
        <dsp:cNvPr id="0" name=""/>
        <dsp:cNvSpPr/>
      </dsp:nvSpPr>
      <dsp:spPr>
        <a:xfrm>
          <a:off x="0" y="3089"/>
          <a:ext cx="57355" cy="632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ACQUISTO</a:t>
          </a:r>
        </a:p>
      </dsp:txBody>
      <dsp:txXfrm>
        <a:off x="0" y="3089"/>
        <a:ext cx="57355" cy="6321049"/>
      </dsp:txXfrm>
    </dsp:sp>
    <dsp:sp modelId="{FCC410F8-779B-4D2C-AAF8-2DEA74388A0F}">
      <dsp:nvSpPr>
        <dsp:cNvPr id="0" name=""/>
        <dsp:cNvSpPr/>
      </dsp:nvSpPr>
      <dsp:spPr>
        <a:xfrm>
          <a:off x="210329" y="62657"/>
          <a:ext cx="10198334" cy="1191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RICONOSCIMENTO DEL PROBLEMA: </a:t>
          </a:r>
          <a:r>
            <a:rPr lang="it-IT" sz="2200" b="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 maggior parte degli acquisti avviene sulla base della consapevolezza dell’esistenza di un bisogno inerente a un problema da risolvere.</a:t>
          </a:r>
        </a:p>
      </dsp:txBody>
      <dsp:txXfrm>
        <a:off x="210329" y="62657"/>
        <a:ext cx="10198334" cy="1191369"/>
      </dsp:txXfrm>
    </dsp:sp>
    <dsp:sp modelId="{12B3A643-84C8-4CC6-B385-336577C8DF36}">
      <dsp:nvSpPr>
        <dsp:cNvPr id="0" name=""/>
        <dsp:cNvSpPr/>
      </dsp:nvSpPr>
      <dsp:spPr>
        <a:xfrm>
          <a:off x="57355" y="1254027"/>
          <a:ext cx="81586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37AAE0-3EC1-4D8A-8B6E-D0F400D9B1E6}">
      <dsp:nvSpPr>
        <dsp:cNvPr id="0" name=""/>
        <dsp:cNvSpPr/>
      </dsp:nvSpPr>
      <dsp:spPr>
        <a:xfrm>
          <a:off x="233145" y="1236073"/>
          <a:ext cx="10411845" cy="1191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RICERCA: </a:t>
          </a:r>
          <a:r>
            <a:rPr lang="it-IT" sz="2200" b="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seconda della natura banale o problematica del prodotto o del servizio, gli acquirenti possono dedicare differente tempo e impegno nella ricerca di informazioni utili a perfezionare la scelta d’acquisto di una determinata marca o di uno specifico canale commerciale.</a:t>
          </a:r>
        </a:p>
      </dsp:txBody>
      <dsp:txXfrm>
        <a:off x="233145" y="1236073"/>
        <a:ext cx="10411845" cy="1191369"/>
      </dsp:txXfrm>
    </dsp:sp>
    <dsp:sp modelId="{67C6539D-E68E-4E41-B76F-BEE06D6C160D}">
      <dsp:nvSpPr>
        <dsp:cNvPr id="0" name=""/>
        <dsp:cNvSpPr/>
      </dsp:nvSpPr>
      <dsp:spPr>
        <a:xfrm>
          <a:off x="57355" y="2504965"/>
          <a:ext cx="81586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5D811-1C01-4F00-BCA9-F890ACBDE4D7}">
      <dsp:nvSpPr>
        <dsp:cNvPr id="0" name=""/>
        <dsp:cNvSpPr/>
      </dsp:nvSpPr>
      <dsp:spPr>
        <a:xfrm>
          <a:off x="210329" y="2564534"/>
          <a:ext cx="10623675" cy="1191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VALUTAZIONE: </a:t>
          </a:r>
          <a:r>
            <a:rPr lang="it-IT" sz="2000" b="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 consumatori generalmente valutano le alternative d’acquisto mediante una serie di criteri d’importanza (</a:t>
          </a:r>
          <a:r>
            <a:rPr lang="it-IT" sz="2000" b="0" kern="1200" dirty="0" err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consideration</a:t>
          </a:r>
          <a:r>
            <a:rPr lang="it-IT" sz="2000" b="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set). Di solito si tratta di combinazioni di variabili di prezzo, qualità, convenienza, servizio. Tali criteri fungono da riferimento per la segmentazione del mercato, poiché riconoscono l’esistenza di consumatori con atteggiamenti, percezioni e preferenza diverse.</a:t>
          </a:r>
        </a:p>
      </dsp:txBody>
      <dsp:txXfrm>
        <a:off x="210329" y="2564534"/>
        <a:ext cx="10623675" cy="1191369"/>
      </dsp:txXfrm>
    </dsp:sp>
    <dsp:sp modelId="{8B9EB46E-AEF0-44A4-8B88-28A4EC7548FC}">
      <dsp:nvSpPr>
        <dsp:cNvPr id="0" name=""/>
        <dsp:cNvSpPr/>
      </dsp:nvSpPr>
      <dsp:spPr>
        <a:xfrm>
          <a:off x="57355" y="3755903"/>
          <a:ext cx="81586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DE94EE-0222-42B6-BE81-023B8E08851A}">
      <dsp:nvSpPr>
        <dsp:cNvPr id="0" name=""/>
        <dsp:cNvSpPr/>
      </dsp:nvSpPr>
      <dsp:spPr>
        <a:xfrm>
          <a:off x="210329" y="3866915"/>
          <a:ext cx="10844311" cy="1191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ACQUSTO: </a:t>
          </a:r>
          <a:r>
            <a:rPr lang="it-IT" sz="2200" b="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Fase principale del processo in cui il consumatore è impegnato nella transazione e acquista i prodotti </a:t>
          </a:r>
          <a:r>
            <a:rPr lang="it-IT" sz="2200" b="0" kern="120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 cui </a:t>
          </a:r>
          <a:r>
            <a:rPr lang="it-IT" sz="2200" b="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necessita nei canali selezionati.</a:t>
          </a:r>
        </a:p>
      </dsp:txBody>
      <dsp:txXfrm>
        <a:off x="210329" y="3866915"/>
        <a:ext cx="10844311" cy="1191369"/>
      </dsp:txXfrm>
    </dsp:sp>
    <dsp:sp modelId="{CC3AC912-9570-4114-A081-2D9D5DFBEB12}">
      <dsp:nvSpPr>
        <dsp:cNvPr id="0" name=""/>
        <dsp:cNvSpPr/>
      </dsp:nvSpPr>
      <dsp:spPr>
        <a:xfrm>
          <a:off x="57355" y="5006841"/>
          <a:ext cx="81586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28D57-37F1-4F1F-8264-B5B6CF92C77F}">
      <dsp:nvSpPr>
        <dsp:cNvPr id="0" name=""/>
        <dsp:cNvSpPr/>
      </dsp:nvSpPr>
      <dsp:spPr>
        <a:xfrm>
          <a:off x="210329" y="5066410"/>
          <a:ext cx="11062546" cy="1191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POST-ACQUISTO: </a:t>
          </a:r>
          <a:r>
            <a:rPr lang="it-IT" sz="2200" b="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molti casi, il processo non si conclude con l’acquisto. I retailer infatti, sono responsabili di una serie di servizi di supporto all’atto di vendita.</a:t>
          </a:r>
        </a:p>
      </dsp:txBody>
      <dsp:txXfrm>
        <a:off x="210329" y="5066410"/>
        <a:ext cx="11062546" cy="1191369"/>
      </dsp:txXfrm>
    </dsp:sp>
    <dsp:sp modelId="{5FFD83B6-37EF-407A-90D0-F65AB952261F}">
      <dsp:nvSpPr>
        <dsp:cNvPr id="0" name=""/>
        <dsp:cNvSpPr/>
      </dsp:nvSpPr>
      <dsp:spPr>
        <a:xfrm>
          <a:off x="57355" y="6257779"/>
          <a:ext cx="81586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90DCF3-149C-4F1C-B7F0-4573B64D0149}">
      <dsp:nvSpPr>
        <dsp:cNvPr id="0" name=""/>
        <dsp:cNvSpPr/>
      </dsp:nvSpPr>
      <dsp:spPr>
        <a:xfrm rot="5400000">
          <a:off x="4509554" y="-1031174"/>
          <a:ext cx="2299988" cy="436233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Ha fornito l’opportunità di generare e assimilare informazioni su marche, nuovi prodotti, di confrontare prezzi senza la necessità di un contatto fisico tra consumatori e retailer.</a:t>
          </a:r>
        </a:p>
      </dsp:txBody>
      <dsp:txXfrm rot="-5400000">
        <a:off x="4205436" y="383331"/>
        <a:ext cx="2908224" cy="1533326"/>
      </dsp:txXfrm>
    </dsp:sp>
    <dsp:sp modelId="{918E4E12-232D-4B74-BFC2-EE9610C14EB7}">
      <dsp:nvSpPr>
        <dsp:cNvPr id="0" name=""/>
        <dsp:cNvSpPr/>
      </dsp:nvSpPr>
      <dsp:spPr>
        <a:xfrm>
          <a:off x="6900329" y="730579"/>
          <a:ext cx="2814219" cy="823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chemeClr val="tx2"/>
              </a:solidFill>
            </a:rPr>
            <a:t>             </a:t>
          </a:r>
          <a:r>
            <a:rPr lang="it-IT" sz="24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INTERNET</a:t>
          </a:r>
        </a:p>
      </dsp:txBody>
      <dsp:txXfrm>
        <a:off x="6900329" y="730579"/>
        <a:ext cx="2814219" cy="823871"/>
      </dsp:txXfrm>
    </dsp:sp>
    <dsp:sp modelId="{F06EBEB0-6990-46DA-9DF2-F2084005D800}">
      <dsp:nvSpPr>
        <dsp:cNvPr id="0" name=""/>
        <dsp:cNvSpPr/>
      </dsp:nvSpPr>
      <dsp:spPr>
        <a:xfrm rot="5400000">
          <a:off x="2933142" y="459990"/>
          <a:ext cx="1270641" cy="110545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3188000" y="575407"/>
        <a:ext cx="760924" cy="874625"/>
      </dsp:txXfrm>
    </dsp:sp>
    <dsp:sp modelId="{DA1F8C8F-75FE-48B2-98A2-5116F4D8382D}">
      <dsp:nvSpPr>
        <dsp:cNvPr id="0" name=""/>
        <dsp:cNvSpPr/>
      </dsp:nvSpPr>
      <dsp:spPr>
        <a:xfrm rot="5400000">
          <a:off x="6856856" y="408544"/>
          <a:ext cx="1879253" cy="484108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Giudizi e sentimenti negativi danno origine, nel migliore dei casi, a una cattiva pubblicità e, nel peggiore dei casi, richiedono interventi mirati per risolvere questioni sollevate in rete.</a:t>
          </a:r>
        </a:p>
      </dsp:txBody>
      <dsp:txXfrm rot="-5400000">
        <a:off x="6182787" y="2202670"/>
        <a:ext cx="3227392" cy="1252835"/>
      </dsp:txXfrm>
    </dsp:sp>
    <dsp:sp modelId="{F628D24F-C57A-48E2-AFB4-EA5BDD8D1593}">
      <dsp:nvSpPr>
        <dsp:cNvPr id="0" name=""/>
        <dsp:cNvSpPr/>
      </dsp:nvSpPr>
      <dsp:spPr>
        <a:xfrm>
          <a:off x="1074371" y="2168750"/>
          <a:ext cx="3356710" cy="1206268"/>
        </a:xfrm>
        <a:prstGeom prst="rect">
          <a:avLst/>
        </a:prstGeom>
        <a:noFill/>
        <a:ln>
          <a:solidFill>
            <a:srgbClr val="00B05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chemeClr val="accent3">
                  <a:lumMod val="75000"/>
                </a:schemeClr>
              </a:solidFill>
            </a:rPr>
            <a:t>I CANALI INFORMATIVI ONLINE SONO CAPACI DI INFLUENZARE LE DECISIONI DEI CONSUMATORI</a:t>
          </a:r>
        </a:p>
      </dsp:txBody>
      <dsp:txXfrm>
        <a:off x="1074371" y="2168750"/>
        <a:ext cx="3356710" cy="1206268"/>
      </dsp:txXfrm>
    </dsp:sp>
    <dsp:sp modelId="{709CD643-F4EF-4528-8121-2D1B250278A2}">
      <dsp:nvSpPr>
        <dsp:cNvPr id="0" name=""/>
        <dsp:cNvSpPr/>
      </dsp:nvSpPr>
      <dsp:spPr>
        <a:xfrm rot="5400000">
          <a:off x="4421450" y="2337210"/>
          <a:ext cx="1270641" cy="110545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4676308" y="2452627"/>
        <a:ext cx="760924" cy="874625"/>
      </dsp:txXfrm>
    </dsp:sp>
    <dsp:sp modelId="{E0516335-C3DE-4F8B-B9EB-71A266BD8FB0}">
      <dsp:nvSpPr>
        <dsp:cNvPr id="0" name=""/>
        <dsp:cNvSpPr/>
      </dsp:nvSpPr>
      <dsp:spPr>
        <a:xfrm rot="5400000">
          <a:off x="3636826" y="2297851"/>
          <a:ext cx="2435578" cy="516119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La necessità di instaurare un dialogo con i consumatori ha in un certo senso  obbligato i moderni retailer a riformulare le loro politiche di promozione dando priorità alle campagne di social media</a:t>
          </a:r>
        </a:p>
      </dsp:txBody>
      <dsp:txXfrm rot="-5400000">
        <a:off x="3134216" y="4066590"/>
        <a:ext cx="3440798" cy="1623718"/>
      </dsp:txXfrm>
    </dsp:sp>
    <dsp:sp modelId="{A9A4B94E-FA6A-4806-B324-ABDE863616FB}">
      <dsp:nvSpPr>
        <dsp:cNvPr id="0" name=""/>
        <dsp:cNvSpPr/>
      </dsp:nvSpPr>
      <dsp:spPr>
        <a:xfrm>
          <a:off x="6340688" y="4632770"/>
          <a:ext cx="1418035" cy="76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46C55-4D10-49FA-A125-DAEBD571F798}">
      <dsp:nvSpPr>
        <dsp:cNvPr id="0" name=""/>
        <dsp:cNvSpPr/>
      </dsp:nvSpPr>
      <dsp:spPr>
        <a:xfrm rot="5400000">
          <a:off x="7791206" y="4323115"/>
          <a:ext cx="1270641" cy="110545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8046064" y="4438532"/>
        <a:ext cx="760924" cy="8746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CBBE3-6C5A-40C5-9545-8796F5AAA828}">
      <dsp:nvSpPr>
        <dsp:cNvPr id="0" name=""/>
        <dsp:cNvSpPr/>
      </dsp:nvSpPr>
      <dsp:spPr>
        <a:xfrm>
          <a:off x="2139803" y="3197"/>
          <a:ext cx="9788575" cy="6541549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SVOLGERE UN RUOLO: </a:t>
          </a:r>
          <a:r>
            <a:rPr lang="it-IT" sz="2200" kern="1200" dirty="0">
              <a:solidFill>
                <a:schemeClr val="tx2"/>
              </a:solidFill>
            </a:rPr>
            <a:t>per molte persone fare acquisti è un’abitudine sociale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DISTRARSI: </a:t>
          </a:r>
          <a:r>
            <a:rPr lang="it-IT" sz="2200" kern="1200" dirty="0">
              <a:solidFill>
                <a:schemeClr val="tx2"/>
              </a:solidFill>
            </a:rPr>
            <a:t>lo shopping è considerato come una via di fuga dagli aspetti ordinari della vita quotidiana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AUTO-GRATIFICARSI: </a:t>
          </a:r>
          <a:r>
            <a:rPr lang="it-IT" sz="2200" kern="1200" dirty="0">
              <a:solidFill>
                <a:schemeClr val="tx2"/>
              </a:solidFill>
            </a:rPr>
            <a:t>si tratta di un atto specifico legato a particolari situazioni come quando ci si concede qualcosa come premio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APPRENDERE NUOVE TENDENZE: </a:t>
          </a:r>
          <a:r>
            <a:rPr lang="it-IT" sz="2200" kern="1200" dirty="0">
              <a:solidFill>
                <a:schemeClr val="tx2"/>
              </a:solidFill>
            </a:rPr>
            <a:t>restare aggiornati sulle novità di prodotto e sulle mode è una ragione molto comune per fare shopping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MUOVERSI: </a:t>
          </a:r>
          <a:r>
            <a:rPr lang="it-IT" sz="2200" kern="1200" dirty="0">
              <a:solidFill>
                <a:schemeClr val="tx2"/>
              </a:solidFill>
            </a:rPr>
            <a:t>il semplice atto di passeggiare, passando del tempo a fare acquisti, per alcune persone conta come attività fisica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RICEVERE STIMOLI SENSORIALI: </a:t>
          </a:r>
          <a:r>
            <a:rPr lang="it-IT" sz="2200" kern="1200" dirty="0">
              <a:solidFill>
                <a:schemeClr val="tx2"/>
              </a:solidFill>
            </a:rPr>
            <a:t>molti acquirenti amano interagire dal vivo con i prodotti attraverso i sensi, per provarli ed effettuare valutazioni prima dell’acquisto.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20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4400" kern="1200" dirty="0"/>
        </a:p>
      </dsp:txBody>
      <dsp:txXfrm>
        <a:off x="2139803" y="820891"/>
        <a:ext cx="7335494" cy="4906161"/>
      </dsp:txXfrm>
    </dsp:sp>
    <dsp:sp modelId="{2CECD8E2-0D64-4B59-80EE-3B0AB6C299B0}">
      <dsp:nvSpPr>
        <dsp:cNvPr id="0" name=""/>
        <dsp:cNvSpPr/>
      </dsp:nvSpPr>
      <dsp:spPr>
        <a:xfrm>
          <a:off x="0" y="2042132"/>
          <a:ext cx="2138940" cy="237235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MOTIVAZIONI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PERSONALI</a:t>
          </a:r>
        </a:p>
      </dsp:txBody>
      <dsp:txXfrm>
        <a:off x="104414" y="2146546"/>
        <a:ext cx="1930112" cy="21635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CBBE3-6C5A-40C5-9545-8796F5AAA828}">
      <dsp:nvSpPr>
        <dsp:cNvPr id="0" name=""/>
        <dsp:cNvSpPr/>
      </dsp:nvSpPr>
      <dsp:spPr>
        <a:xfrm>
          <a:off x="2140665" y="6394"/>
          <a:ext cx="9788575" cy="6541549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VIVERE UN’ESPERIENZA SOCIALE FUORI CASA: </a:t>
          </a:r>
          <a:r>
            <a:rPr lang="it-IT" sz="2100" b="0" kern="1200" dirty="0">
              <a:solidFill>
                <a:schemeClr val="tx2"/>
              </a:solidFill>
              <a:effectLst/>
              <a:latin typeface="Tw Cen MT" panose="020B0602020104020603"/>
              <a:ea typeface="+mn-ea"/>
              <a:cs typeface="+mn-cs"/>
            </a:rPr>
            <a:t>lo shopping offre l’opportunità di prendere parte a eventi collettivi, come i saldi nei centri commerciali, le fiere </a:t>
          </a:r>
          <a:r>
            <a:rPr lang="it-IT" sz="2100" b="0" kern="1200" dirty="0" err="1">
              <a:solidFill>
                <a:schemeClr val="tx2"/>
              </a:solidFill>
              <a:effectLst/>
              <a:latin typeface="Tw Cen MT" panose="020B0602020104020603"/>
              <a:ea typeface="+mn-ea"/>
              <a:cs typeface="+mn-cs"/>
            </a:rPr>
            <a:t>ecc</a:t>
          </a:r>
          <a:endParaRPr lang="it-IT" sz="2100" b="0" kern="1200" dirty="0">
            <a:solidFill>
              <a:schemeClr val="tx2"/>
            </a:solidFill>
            <a:effectLst/>
            <a:latin typeface="Tw Cen MT" panose="020B0602020104020603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COMUNICARE CON ALTRE PERSONE CON ITERESSI SIMILI: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molti acquirenti sono interessati agli stessi prodotti e possono recarsi negli store incontrando amici e addetti alla vendita, per ottenere consigli e  condividere opinioni </a:t>
          </a:r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INTERAGIRE CON UN GRUPPO DI PARI: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la frequentazione di un determinato punto vendita può essere fonte di soddisfazione per le opportunità d’incontro con altre persone, verso cui si sente accomunati</a:t>
          </a:r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ESIBIRE UNO STATUS: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per alcune persone fare shopping rappresenta un modo per attrarre l’attenzione ed essere serviti e rispettati</a:t>
          </a:r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AVERE IL PIACERE D NEGOZIARE: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per altre categorie di acquirenti ancora, la possibilità di contrattare il prezzo con il personale di vendita rappresenta un ulteriore incentivo all’acquisto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2000" kern="1200" dirty="0"/>
        </a:p>
        <a:p>
          <a:pPr marL="285750" lvl="1" indent="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4400" kern="1200" dirty="0"/>
        </a:p>
      </dsp:txBody>
      <dsp:txXfrm>
        <a:off x="2140665" y="824088"/>
        <a:ext cx="7335494" cy="4906161"/>
      </dsp:txXfrm>
    </dsp:sp>
    <dsp:sp modelId="{2CECD8E2-0D64-4B59-80EE-3B0AB6C299B0}">
      <dsp:nvSpPr>
        <dsp:cNvPr id="0" name=""/>
        <dsp:cNvSpPr/>
      </dsp:nvSpPr>
      <dsp:spPr>
        <a:xfrm>
          <a:off x="0" y="2042132"/>
          <a:ext cx="2138940" cy="237235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MOTIVAZIONI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SOCIALI</a:t>
          </a:r>
        </a:p>
      </dsp:txBody>
      <dsp:txXfrm>
        <a:off x="104414" y="2146546"/>
        <a:ext cx="1930112" cy="21635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7E7075-182D-4CA6-BCC0-A83A1B89B27E}">
      <dsp:nvSpPr>
        <dsp:cNvPr id="0" name=""/>
        <dsp:cNvSpPr/>
      </dsp:nvSpPr>
      <dsp:spPr>
        <a:xfrm>
          <a:off x="3894871" y="9338"/>
          <a:ext cx="1456398" cy="87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AVVENTURA</a:t>
          </a:r>
        </a:p>
      </dsp:txBody>
      <dsp:txXfrm>
        <a:off x="3894871" y="9338"/>
        <a:ext cx="1456398" cy="873124"/>
      </dsp:txXfrm>
    </dsp:sp>
    <dsp:sp modelId="{E08D9EDD-D3D0-402D-ACAF-63F84799700E}">
      <dsp:nvSpPr>
        <dsp:cNvPr id="0" name=""/>
        <dsp:cNvSpPr/>
      </dsp:nvSpPr>
      <dsp:spPr>
        <a:xfrm>
          <a:off x="1515190" y="342"/>
          <a:ext cx="4266806" cy="4266806"/>
        </a:xfrm>
        <a:prstGeom prst="circularArrow">
          <a:avLst>
            <a:gd name="adj1" fmla="val 3990"/>
            <a:gd name="adj2" fmla="val 250321"/>
            <a:gd name="adj3" fmla="val 20573040"/>
            <a:gd name="adj4" fmla="val 19203411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387C73-9EB8-4ADA-AEED-BD306423A118}">
      <dsp:nvSpPr>
        <dsp:cNvPr id="0" name=""/>
        <dsp:cNvSpPr/>
      </dsp:nvSpPr>
      <dsp:spPr>
        <a:xfrm>
          <a:off x="4330173" y="1697183"/>
          <a:ext cx="2534751" cy="87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SOCIALIZZAZIONE</a:t>
          </a:r>
        </a:p>
      </dsp:txBody>
      <dsp:txXfrm>
        <a:off x="4330173" y="1697183"/>
        <a:ext cx="2534751" cy="873124"/>
      </dsp:txXfrm>
    </dsp:sp>
    <dsp:sp modelId="{8C06EE3D-8D02-4876-86AC-E045A941791F}">
      <dsp:nvSpPr>
        <dsp:cNvPr id="0" name=""/>
        <dsp:cNvSpPr/>
      </dsp:nvSpPr>
      <dsp:spPr>
        <a:xfrm>
          <a:off x="1515190" y="342"/>
          <a:ext cx="4266806" cy="4266806"/>
        </a:xfrm>
        <a:prstGeom prst="circularArrow">
          <a:avLst>
            <a:gd name="adj1" fmla="val 3990"/>
            <a:gd name="adj2" fmla="val 250321"/>
            <a:gd name="adj3" fmla="val 2146268"/>
            <a:gd name="adj4" fmla="val 776638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3E179-3A56-44B0-850A-8982F917165B}">
      <dsp:nvSpPr>
        <dsp:cNvPr id="0" name=""/>
        <dsp:cNvSpPr/>
      </dsp:nvSpPr>
      <dsp:spPr>
        <a:xfrm>
          <a:off x="3069563" y="3385028"/>
          <a:ext cx="3107015" cy="87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GRATIFICAZIONE</a:t>
          </a:r>
        </a:p>
      </dsp:txBody>
      <dsp:txXfrm>
        <a:off x="3069563" y="3385028"/>
        <a:ext cx="3107015" cy="873124"/>
      </dsp:txXfrm>
    </dsp:sp>
    <dsp:sp modelId="{1A843401-811D-462B-9D1F-233CAC95318E}">
      <dsp:nvSpPr>
        <dsp:cNvPr id="0" name=""/>
        <dsp:cNvSpPr/>
      </dsp:nvSpPr>
      <dsp:spPr>
        <a:xfrm>
          <a:off x="5994596" y="1558179"/>
          <a:ext cx="4266806" cy="4266806"/>
        </a:xfrm>
        <a:prstGeom prst="circularArrow">
          <a:avLst>
            <a:gd name="adj1" fmla="val 3990"/>
            <a:gd name="adj2" fmla="val 75699"/>
            <a:gd name="adj3" fmla="val 17161302"/>
            <a:gd name="adj4" fmla="val 17161304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2B4381-D118-48E9-8757-0FB40CEB8383}">
      <dsp:nvSpPr>
        <dsp:cNvPr id="0" name=""/>
        <dsp:cNvSpPr/>
      </dsp:nvSpPr>
      <dsp:spPr>
        <a:xfrm>
          <a:off x="2237553" y="3385028"/>
          <a:ext cx="873124" cy="87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IDEA</a:t>
          </a:r>
        </a:p>
      </dsp:txBody>
      <dsp:txXfrm>
        <a:off x="2237553" y="3385028"/>
        <a:ext cx="873124" cy="873124"/>
      </dsp:txXfrm>
    </dsp:sp>
    <dsp:sp modelId="{56529E9B-14D3-42BF-90B7-3BDE2D138286}">
      <dsp:nvSpPr>
        <dsp:cNvPr id="0" name=""/>
        <dsp:cNvSpPr/>
      </dsp:nvSpPr>
      <dsp:spPr>
        <a:xfrm>
          <a:off x="1515190" y="342"/>
          <a:ext cx="4266806" cy="4266806"/>
        </a:xfrm>
        <a:prstGeom prst="circularArrow">
          <a:avLst>
            <a:gd name="adj1" fmla="val 3990"/>
            <a:gd name="adj2" fmla="val 250321"/>
            <a:gd name="adj3" fmla="val 9773040"/>
            <a:gd name="adj4" fmla="val 8183134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F713E-7FEE-45FD-9ABC-F0288E449F52}">
      <dsp:nvSpPr>
        <dsp:cNvPr id="0" name=""/>
        <dsp:cNvSpPr/>
      </dsp:nvSpPr>
      <dsp:spPr>
        <a:xfrm>
          <a:off x="1263075" y="1697183"/>
          <a:ext cx="873124" cy="87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RUOLO</a:t>
          </a:r>
        </a:p>
      </dsp:txBody>
      <dsp:txXfrm>
        <a:off x="1263075" y="1697183"/>
        <a:ext cx="873124" cy="873124"/>
      </dsp:txXfrm>
    </dsp:sp>
    <dsp:sp modelId="{C8C58937-C5C3-4EE2-9671-23255DFB7398}">
      <dsp:nvSpPr>
        <dsp:cNvPr id="0" name=""/>
        <dsp:cNvSpPr/>
      </dsp:nvSpPr>
      <dsp:spPr>
        <a:xfrm>
          <a:off x="1515190" y="342"/>
          <a:ext cx="4266806" cy="4266806"/>
        </a:xfrm>
        <a:prstGeom prst="circularArrow">
          <a:avLst>
            <a:gd name="adj1" fmla="val 3990"/>
            <a:gd name="adj2" fmla="val 250321"/>
            <a:gd name="adj3" fmla="val 12946268"/>
            <a:gd name="adj4" fmla="val 11576638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84207D-8FB1-405E-9B23-1BE249D1776C}">
      <dsp:nvSpPr>
        <dsp:cNvPr id="0" name=""/>
        <dsp:cNvSpPr/>
      </dsp:nvSpPr>
      <dsp:spPr>
        <a:xfrm>
          <a:off x="1945920" y="9338"/>
          <a:ext cx="1456389" cy="87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RISPARMIO</a:t>
          </a:r>
        </a:p>
      </dsp:txBody>
      <dsp:txXfrm>
        <a:off x="1945920" y="9338"/>
        <a:ext cx="1456389" cy="873124"/>
      </dsp:txXfrm>
    </dsp:sp>
    <dsp:sp modelId="{2B3FADFC-019D-480B-92D4-65BF8C0AC90E}">
      <dsp:nvSpPr>
        <dsp:cNvPr id="0" name=""/>
        <dsp:cNvSpPr/>
      </dsp:nvSpPr>
      <dsp:spPr>
        <a:xfrm>
          <a:off x="1515190" y="342"/>
          <a:ext cx="4266806" cy="4266806"/>
        </a:xfrm>
        <a:prstGeom prst="circularArrow">
          <a:avLst>
            <a:gd name="adj1" fmla="val 3990"/>
            <a:gd name="adj2" fmla="val 250321"/>
            <a:gd name="adj3" fmla="val 16385252"/>
            <a:gd name="adj4" fmla="val 15764419"/>
            <a:gd name="adj5" fmla="val 46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EEEB-9E43-4C00-B5FF-1BA4A446E6E7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AF120-6321-44C2-AEB3-F75BB8FF4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3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9969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074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6166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441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460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835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248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4307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7069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7738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9463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72349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57753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643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35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490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876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887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985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9305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864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51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48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29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75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1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2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79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22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69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15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28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91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767094"/>
          </a:xfrm>
        </p:spPr>
        <p:txBody>
          <a:bodyPr>
            <a:normAutofit fontScale="90000"/>
          </a:bodyPr>
          <a:lstStyle/>
          <a:p>
            <a:pPr marL="457200" algn="ctr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CAPIRE IL CONSUMATORE NEL RETAIL</a:t>
            </a:r>
            <a:br>
              <a:rPr lang="it-IT" sz="27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70A33F5-9E34-45AD-9943-D46FD44EB337}"/>
              </a:ext>
            </a:extLst>
          </p:cNvPr>
          <p:cNvSpPr txBox="1"/>
          <p:nvPr/>
        </p:nvSpPr>
        <p:spPr>
          <a:xfrm>
            <a:off x="956442" y="483476"/>
            <a:ext cx="10752082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000" i="1" dirty="0">
                <a:solidFill>
                  <a:schemeClr val="tx2"/>
                </a:solidFill>
              </a:rPr>
              <a:t>«Driver comportamentali che spingono i clienti a recarsi sul mercato per soddisfare i propri bisogni interiori» </a:t>
            </a:r>
            <a:endParaRPr lang="it-IT" sz="3000" dirty="0">
              <a:solidFill>
                <a:schemeClr val="tx2"/>
              </a:solidFill>
            </a:endParaRPr>
          </a:p>
          <a:p>
            <a:pPr algn="r"/>
            <a:r>
              <a:rPr lang="it-IT" sz="3000" i="1" dirty="0">
                <a:solidFill>
                  <a:schemeClr val="tx2"/>
                </a:solidFill>
              </a:rPr>
              <a:t>(</a:t>
            </a:r>
            <a:r>
              <a:rPr lang="it-IT" sz="3000" i="1" dirty="0" err="1">
                <a:solidFill>
                  <a:schemeClr val="tx2"/>
                </a:solidFill>
              </a:rPr>
              <a:t>Jin</a:t>
            </a:r>
            <a:r>
              <a:rPr lang="it-IT" sz="3000" i="1" dirty="0">
                <a:solidFill>
                  <a:schemeClr val="tx2"/>
                </a:solidFill>
              </a:rPr>
              <a:t> e Kim, 2003, p. 399)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01EBBE-AD84-4710-80E8-A2B3B235BE25}"/>
              </a:ext>
            </a:extLst>
          </p:cNvPr>
          <p:cNvSpPr txBox="1"/>
          <p:nvPr/>
        </p:nvSpPr>
        <p:spPr>
          <a:xfrm>
            <a:off x="956442" y="3429000"/>
            <a:ext cx="10752082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ACQUIRENTE PUO’ RECARSI DA UN RETAILER ANCHE PER RAGIONI DIVERSE DALL’ACQUISTO EFFETTIVO DI PRODOTTI, RISSUMIBILI IN:</a:t>
            </a:r>
          </a:p>
          <a:p>
            <a:pPr algn="ctr"/>
            <a:endParaRPr lang="it-IT" sz="3000" i="1" dirty="0">
              <a:solidFill>
                <a:schemeClr val="tx2"/>
              </a:solidFill>
            </a:endParaRPr>
          </a:p>
          <a:p>
            <a:pPr marL="514350" indent="-514350" algn="ctr">
              <a:buAutoNum type="arabicPeriod"/>
            </a:pPr>
            <a:r>
              <a:rPr lang="it-IT" sz="3000" i="1" dirty="0">
                <a:solidFill>
                  <a:schemeClr val="tx2"/>
                </a:solidFill>
              </a:rPr>
              <a:t>MOTIVAZIONI PERSONALI</a:t>
            </a:r>
          </a:p>
          <a:p>
            <a:pPr marL="514350" indent="-514350" algn="ctr">
              <a:buAutoNum type="arabicPeriod"/>
            </a:pPr>
            <a:r>
              <a:rPr lang="it-IT" sz="3000" i="1" dirty="0">
                <a:solidFill>
                  <a:schemeClr val="tx2"/>
                </a:solidFill>
              </a:rPr>
              <a:t>MOTIVAZIONI SOCIALI</a:t>
            </a:r>
          </a:p>
        </p:txBody>
      </p:sp>
    </p:spTree>
    <p:extLst>
      <p:ext uri="{BB962C8B-B14F-4D97-AF65-F5344CB8AC3E}">
        <p14:creationId xmlns:p14="http://schemas.microsoft.com/office/powerpoint/2010/main" val="590911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4B3D5FA7-2CE6-48C4-A44D-B221195C93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1445075"/>
              </p:ext>
            </p:extLst>
          </p:nvPr>
        </p:nvGraphicFramePr>
        <p:xfrm>
          <a:off x="262759" y="73573"/>
          <a:ext cx="11929241" cy="6547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7401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4B3D5FA7-2CE6-48C4-A44D-B221195C93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9814140"/>
              </p:ext>
            </p:extLst>
          </p:nvPr>
        </p:nvGraphicFramePr>
        <p:xfrm>
          <a:off x="262759" y="73573"/>
          <a:ext cx="11929241" cy="6547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6687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01EBBE-AD84-4710-80E8-A2B3B235BE25}"/>
              </a:ext>
            </a:extLst>
          </p:cNvPr>
          <p:cNvSpPr txBox="1"/>
          <p:nvPr/>
        </p:nvSpPr>
        <p:spPr>
          <a:xfrm>
            <a:off x="1061545" y="2228671"/>
            <a:ext cx="10752082" cy="24006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OLTRE CHE PER L’INFLUENZA DI MOTIVAZIONI PERSONALI E SOCIALI,</a:t>
            </a:r>
          </a:p>
          <a:p>
            <a:pPr algn="ctr"/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SHOPPING PUO’ ANCHE </a:t>
            </a:r>
          </a:p>
          <a:p>
            <a:pPr algn="ctr"/>
            <a:endParaRPr lang="it-IT" sz="30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0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MANIFESTARSI D’IMPULSO</a:t>
            </a:r>
            <a:endParaRPr lang="it-IT" sz="3000" i="1" u="sng" dirty="0">
              <a:solidFill>
                <a:schemeClr val="tx2"/>
              </a:solidFill>
            </a:endParaRP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F3C83297-E47E-455D-B75A-D7AC6E059254}"/>
              </a:ext>
            </a:extLst>
          </p:cNvPr>
          <p:cNvSpPr/>
          <p:nvPr/>
        </p:nvSpPr>
        <p:spPr>
          <a:xfrm>
            <a:off x="8471338" y="5002924"/>
            <a:ext cx="735724" cy="8618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627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01EBBE-AD84-4710-80E8-A2B3B235BE25}"/>
              </a:ext>
            </a:extLst>
          </p:cNvPr>
          <p:cNvSpPr txBox="1"/>
          <p:nvPr/>
        </p:nvSpPr>
        <p:spPr>
          <a:xfrm>
            <a:off x="998484" y="536506"/>
            <a:ext cx="10752082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tx2"/>
                </a:solidFill>
              </a:rPr>
              <a:t>Si tratta di una risposta comportamentale non pianificata dal consumatore, che viene spesso stimolata dal retailer, per esempio, a seguito di una campagna promozionale speciale 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0362D21-5EA4-4C67-B8CE-C1F9574237A0}"/>
              </a:ext>
            </a:extLst>
          </p:cNvPr>
          <p:cNvSpPr txBox="1"/>
          <p:nvPr/>
        </p:nvSpPr>
        <p:spPr>
          <a:xfrm>
            <a:off x="599089" y="3323895"/>
            <a:ext cx="11366938" cy="2400657"/>
          </a:xfrm>
          <a:prstGeom prst="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bg1"/>
                </a:solidFill>
              </a:rPr>
              <a:t>Per comprendere meglio gli acquisti d’</a:t>
            </a:r>
            <a:r>
              <a:rPr lang="it-IT" sz="3000" dirty="0" err="1">
                <a:solidFill>
                  <a:schemeClr val="bg1"/>
                </a:solidFill>
              </a:rPr>
              <a:t>impusto</a:t>
            </a:r>
            <a:r>
              <a:rPr lang="it-IT" sz="3000" dirty="0">
                <a:solidFill>
                  <a:schemeClr val="bg1"/>
                </a:solidFill>
              </a:rPr>
              <a:t>, possiamo identificare due valenze dello shopping:</a:t>
            </a:r>
          </a:p>
          <a:p>
            <a:pPr algn="ctr"/>
            <a:endParaRPr lang="it-IT" sz="3000" dirty="0">
              <a:solidFill>
                <a:schemeClr val="bg1"/>
              </a:solidFill>
            </a:endParaRPr>
          </a:p>
          <a:p>
            <a:pPr marL="514350" indent="-514350" algn="ctr">
              <a:buAutoNum type="arabicPeriod"/>
            </a:pPr>
            <a:r>
              <a:rPr lang="it-IT" sz="3000" dirty="0">
                <a:solidFill>
                  <a:schemeClr val="bg1"/>
                </a:solidFill>
              </a:rPr>
              <a:t>UTILATIRISTICA</a:t>
            </a:r>
          </a:p>
          <a:p>
            <a:pPr marL="514350" indent="-514350" algn="ctr">
              <a:buAutoNum type="arabicPeriod"/>
            </a:pPr>
            <a:r>
              <a:rPr lang="it-IT" sz="3000" dirty="0">
                <a:solidFill>
                  <a:schemeClr val="bg1"/>
                </a:solidFill>
              </a:rPr>
              <a:t>EDONISTICA 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6123A6F7-6175-4221-8C89-344C456A3101}"/>
              </a:ext>
            </a:extLst>
          </p:cNvPr>
          <p:cNvSpPr/>
          <p:nvPr/>
        </p:nvSpPr>
        <p:spPr>
          <a:xfrm>
            <a:off x="9648497" y="5977280"/>
            <a:ext cx="599089" cy="6884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231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70362D21-5EA4-4C67-B8CE-C1F9574237A0}"/>
              </a:ext>
            </a:extLst>
          </p:cNvPr>
          <p:cNvSpPr txBox="1"/>
          <p:nvPr/>
        </p:nvSpPr>
        <p:spPr>
          <a:xfrm>
            <a:off x="903889" y="1179785"/>
            <a:ext cx="10710042" cy="4708981"/>
          </a:xfrm>
          <a:prstGeom prst="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3000" dirty="0">
              <a:solidFill>
                <a:schemeClr val="bg1"/>
              </a:solidFill>
            </a:endParaRPr>
          </a:p>
          <a:p>
            <a:pPr marL="514350" indent="-514350" algn="ctr">
              <a:buAutoNum type="arabicPeriod"/>
            </a:pPr>
            <a:r>
              <a:rPr lang="it-IT" sz="3000" dirty="0">
                <a:solidFill>
                  <a:schemeClr val="bg1"/>
                </a:solidFill>
              </a:rPr>
              <a:t>UTILATIRISTICA: Gli acquirenti sono spesso sospinti da una visione funzionale dello shopping, legata a questioni di necessità ed efficienza.</a:t>
            </a:r>
          </a:p>
          <a:p>
            <a:pPr marL="514350" indent="-514350" algn="ctr">
              <a:buAutoNum type="arabicPeriod"/>
            </a:pPr>
            <a:endParaRPr lang="it-IT" sz="3000" dirty="0">
              <a:solidFill>
                <a:schemeClr val="bg1"/>
              </a:solidFill>
            </a:endParaRPr>
          </a:p>
          <a:p>
            <a:r>
              <a:rPr lang="it-IT" sz="3000" i="1" dirty="0">
                <a:solidFill>
                  <a:schemeClr val="bg1"/>
                </a:solidFill>
              </a:rPr>
              <a:t>«Il valore utilitaristico dà luogo a un processo d’acquisto fortemente razionale. L’obiettivo di fondo è quello di comprare beni in maniera efficiente e mirata».</a:t>
            </a:r>
          </a:p>
          <a:p>
            <a:pPr algn="r"/>
            <a:endParaRPr lang="it-IT" sz="3000" i="1" dirty="0">
              <a:solidFill>
                <a:schemeClr val="bg1"/>
              </a:solidFill>
            </a:endParaRPr>
          </a:p>
          <a:p>
            <a:pPr algn="r"/>
            <a:r>
              <a:rPr lang="it-IT" sz="3000" i="1" dirty="0">
                <a:solidFill>
                  <a:schemeClr val="bg1"/>
                </a:solidFill>
              </a:rPr>
              <a:t>(</a:t>
            </a:r>
            <a:r>
              <a:rPr lang="it-IT" sz="3000" i="1" dirty="0" err="1">
                <a:solidFill>
                  <a:schemeClr val="bg1"/>
                </a:solidFill>
              </a:rPr>
              <a:t>Babin</a:t>
            </a:r>
            <a:r>
              <a:rPr lang="it-IT" sz="3000" i="1" dirty="0">
                <a:solidFill>
                  <a:schemeClr val="bg1"/>
                </a:solidFill>
              </a:rPr>
              <a:t>, </a:t>
            </a:r>
            <a:r>
              <a:rPr lang="it-IT" sz="3000" i="1" dirty="0" err="1">
                <a:solidFill>
                  <a:schemeClr val="bg1"/>
                </a:solidFill>
              </a:rPr>
              <a:t>Darden</a:t>
            </a:r>
            <a:r>
              <a:rPr lang="it-IT" sz="3000" i="1" dirty="0">
                <a:solidFill>
                  <a:schemeClr val="bg1"/>
                </a:solidFill>
              </a:rPr>
              <a:t> e Griffin, 1994)</a:t>
            </a:r>
          </a:p>
        </p:txBody>
      </p:sp>
    </p:spTree>
    <p:extLst>
      <p:ext uri="{BB962C8B-B14F-4D97-AF65-F5344CB8AC3E}">
        <p14:creationId xmlns:p14="http://schemas.microsoft.com/office/powerpoint/2010/main" val="3445795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70362D21-5EA4-4C67-B8CE-C1F9574237A0}"/>
              </a:ext>
            </a:extLst>
          </p:cNvPr>
          <p:cNvSpPr txBox="1"/>
          <p:nvPr/>
        </p:nvSpPr>
        <p:spPr>
          <a:xfrm>
            <a:off x="903889" y="1179785"/>
            <a:ext cx="10710042" cy="3323987"/>
          </a:xfrm>
          <a:prstGeom prst="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bg1"/>
                </a:solidFill>
              </a:rPr>
              <a:t>2. EDONISTICA</a:t>
            </a:r>
          </a:p>
          <a:p>
            <a:pPr algn="ctr"/>
            <a:endParaRPr lang="it-IT" sz="3000" dirty="0">
              <a:solidFill>
                <a:schemeClr val="bg1"/>
              </a:solidFill>
            </a:endParaRPr>
          </a:p>
          <a:p>
            <a:pPr algn="ctr"/>
            <a:r>
              <a:rPr lang="it-IT" sz="3000" dirty="0">
                <a:solidFill>
                  <a:schemeClr val="bg1"/>
                </a:solidFill>
              </a:rPr>
              <a:t>Un basso livello di coinvolgimento suggerisce che l’esperienza del consumatore sia relativamente routinaria e lo sforzo decisionale limitato.</a:t>
            </a:r>
          </a:p>
          <a:p>
            <a:pPr algn="ctr"/>
            <a:endParaRPr lang="it-IT" sz="3000" dirty="0">
              <a:solidFill>
                <a:schemeClr val="bg1"/>
              </a:solidFill>
            </a:endParaRPr>
          </a:p>
          <a:p>
            <a:pPr algn="ctr"/>
            <a:r>
              <a:rPr lang="it-IT" sz="3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6685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70362D21-5EA4-4C67-B8CE-C1F9574237A0}"/>
              </a:ext>
            </a:extLst>
          </p:cNvPr>
          <p:cNvSpPr txBox="1"/>
          <p:nvPr/>
        </p:nvSpPr>
        <p:spPr>
          <a:xfrm>
            <a:off x="903889" y="1179785"/>
            <a:ext cx="10710042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PRINCIPALI FATTORI ALLA BASE DI UN ELEVATO GRADO DI COINVOLGIMENTO DECISIONALE:</a:t>
            </a:r>
          </a:p>
          <a:p>
            <a:pPr algn="ctr"/>
            <a:endParaRPr lang="it-IT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it-IT" sz="3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Immagine di sé</a:t>
            </a: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it-IT" sz="3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Rischio percepito</a:t>
            </a: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it-IT" sz="3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Fattori sociali</a:t>
            </a:r>
          </a:p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it-IT" sz="3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Influenze edonistiche</a:t>
            </a:r>
          </a:p>
          <a:p>
            <a:pPr algn="ctr"/>
            <a:r>
              <a:rPr lang="it-IT" sz="3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6143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LA NATURA EDONISTICA DEL PROCESSO D’ACQUISTO</a:t>
            </a:r>
          </a:p>
        </p:txBody>
      </p:sp>
    </p:spTree>
    <p:extLst>
      <p:ext uri="{BB962C8B-B14F-4D97-AF65-F5344CB8AC3E}">
        <p14:creationId xmlns:p14="http://schemas.microsoft.com/office/powerpoint/2010/main" val="304641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253" y="1334815"/>
            <a:ext cx="10783657" cy="397053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sz="4400" b="1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Natura edonistica</a:t>
            </a:r>
            <a:br>
              <a:rPr lang="it-IT" sz="33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3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sz="3300" dirty="0">
                <a:solidFill>
                  <a:schemeClr val="tx2"/>
                </a:solidFill>
                <a:latin typeface="+mn-lt"/>
              </a:rPr>
              <a:t>Permette di allontanarci delle tradizionali valenze utilitaristiche dello shopping,</a:t>
            </a:r>
            <a:br>
              <a:rPr lang="it-IT" sz="3300" dirty="0">
                <a:solidFill>
                  <a:schemeClr val="tx2"/>
                </a:solidFill>
                <a:latin typeface="+mn-lt"/>
              </a:rPr>
            </a:br>
            <a:r>
              <a:rPr lang="it-IT" sz="3300" dirty="0">
                <a:solidFill>
                  <a:schemeClr val="tx2"/>
                </a:solidFill>
                <a:latin typeface="+mn-lt"/>
              </a:rPr>
              <a:t> per dare </a:t>
            </a:r>
            <a:r>
              <a:rPr lang="it-IT" sz="3300" dirty="0" err="1">
                <a:solidFill>
                  <a:schemeClr val="tx2"/>
                </a:solidFill>
                <a:latin typeface="+mn-lt"/>
              </a:rPr>
              <a:t>priorita’</a:t>
            </a:r>
            <a:r>
              <a:rPr lang="it-IT" sz="3300" dirty="0">
                <a:solidFill>
                  <a:schemeClr val="tx2"/>
                </a:solidFill>
                <a:latin typeface="+mn-lt"/>
              </a:rPr>
              <a:t> all’analisi delle motivazioni legate alla ricerca del piacere, </a:t>
            </a:r>
            <a:br>
              <a:rPr lang="it-IT" sz="3300" dirty="0">
                <a:solidFill>
                  <a:schemeClr val="tx2"/>
                </a:solidFill>
                <a:latin typeface="+mn-lt"/>
              </a:rPr>
            </a:br>
            <a:r>
              <a:rPr lang="it-IT" sz="3300" dirty="0">
                <a:solidFill>
                  <a:schemeClr val="tx2"/>
                </a:solidFill>
                <a:latin typeface="+mn-lt"/>
              </a:rPr>
              <a:t>che elevano il contesto del retail a una vera e propria arena del tempo libero.</a:t>
            </a:r>
            <a:br>
              <a:rPr lang="it-IT" sz="3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it-IT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69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8C62368-9EF9-4F22-AE32-230F749912DD}"/>
              </a:ext>
            </a:extLst>
          </p:cNvPr>
          <p:cNvSpPr txBox="1"/>
          <p:nvPr/>
        </p:nvSpPr>
        <p:spPr>
          <a:xfrm>
            <a:off x="189186" y="2312275"/>
            <a:ext cx="118136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rgbClr val="0070C0"/>
                </a:solidFill>
              </a:rPr>
              <a:t>Una chiara e approfondita conoscenza di come i </a:t>
            </a:r>
            <a:r>
              <a:rPr lang="it-IT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consumatori</a:t>
            </a:r>
            <a:r>
              <a:rPr lang="it-IT" sz="3000" dirty="0">
                <a:solidFill>
                  <a:srgbClr val="0070C0"/>
                </a:solidFill>
              </a:rPr>
              <a:t> rispondono alle varie formule commerciali dei retailer diventa fondamentale al fine di progettare efficacemente </a:t>
            </a:r>
            <a:r>
              <a:rPr lang="it-IT" sz="4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 competitive</a:t>
            </a:r>
          </a:p>
          <a:p>
            <a:r>
              <a:rPr lang="it-IT" sz="3000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7029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785" y="567560"/>
            <a:ext cx="10783657" cy="201798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sz="2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Arnold e </a:t>
            </a:r>
            <a:r>
              <a:rPr lang="it-IT" sz="2700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reynolds</a:t>
            </a:r>
            <a:r>
              <a:rPr lang="it-IT" sz="2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(2003) </a:t>
            </a:r>
            <a:r>
              <a:rPr lang="it-IT" sz="27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IDENTIFICANO 6 DIMENSIONI CHE QUALIFICANO LA NATURA EDONISTICA DELLE MOTIVAZIONI: </a:t>
            </a:r>
            <a:br>
              <a:rPr lang="it-IT" sz="27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7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it-IT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4F308AB2-9FB9-40CA-B1F2-76644534B5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7260553"/>
              </p:ext>
            </p:extLst>
          </p:nvPr>
        </p:nvGraphicFramePr>
        <p:xfrm>
          <a:off x="2032000" y="1870841"/>
          <a:ext cx="8128000" cy="4267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6444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2A2E9BF2-04CF-48FE-96BC-690B7265C532}"/>
              </a:ext>
            </a:extLst>
          </p:cNvPr>
          <p:cNvSpPr txBox="1"/>
          <p:nvPr/>
        </p:nvSpPr>
        <p:spPr>
          <a:xfrm>
            <a:off x="310055" y="1366897"/>
            <a:ext cx="11571889" cy="412420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AVVENTURA: </a:t>
            </a:r>
            <a:r>
              <a:rPr lang="it-IT" sz="2400" dirty="0">
                <a:solidFill>
                  <a:schemeClr val="tx2"/>
                </a:solidFill>
              </a:rPr>
              <a:t>situazioni in cui gli acquirenti sono stimolati a fare shopping perché sospinti da un bisogno di evasione dall’ordinario per entrare a far parte di un nuovo mondo da esplorare con eccitazione;</a:t>
            </a:r>
          </a:p>
          <a:p>
            <a:pPr algn="ctr"/>
            <a:endParaRPr lang="it-IT" sz="2400" dirty="0">
              <a:solidFill>
                <a:schemeClr val="tx2"/>
              </a:solidFill>
            </a:endParaRPr>
          </a:p>
          <a:p>
            <a:pPr algn="ctr"/>
            <a:r>
              <a:rPr lang="it-IT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SOCIALIZZAZIONE: </a:t>
            </a:r>
            <a:r>
              <a:rPr lang="it-IT" sz="2400" dirty="0">
                <a:solidFill>
                  <a:schemeClr val="tx2"/>
                </a:solidFill>
              </a:rPr>
              <a:t>tale dimensione si basa sul principio che agli esseri umani non piace vivere isolati, poiché avere rapporti sociali è parte integrante della vita quotidiana; </a:t>
            </a:r>
          </a:p>
          <a:p>
            <a:pPr algn="ctr"/>
            <a:endParaRPr lang="it-IT" sz="2400" dirty="0">
              <a:solidFill>
                <a:schemeClr val="tx2"/>
              </a:solidFill>
            </a:endParaRPr>
          </a:p>
          <a:p>
            <a:pPr algn="ctr"/>
            <a:r>
              <a:rPr lang="it-IT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GRATIFICAZIONE: </a:t>
            </a:r>
            <a:r>
              <a:rPr lang="it-IT" sz="2400" dirty="0">
                <a:solidFill>
                  <a:schemeClr val="tx2"/>
                </a:solidFill>
              </a:rPr>
              <a:t>si riferisce alla capacità dello  shopping di alleviare lo stress e la tensione alla vita quotidiana;</a:t>
            </a:r>
          </a:p>
          <a:p>
            <a:pPr algn="ctr"/>
            <a:endParaRPr lang="it-IT" sz="2400" dirty="0">
              <a:solidFill>
                <a:schemeClr val="tx2"/>
              </a:solidFill>
            </a:endParaRPr>
          </a:p>
          <a:p>
            <a:pPr algn="ctr"/>
            <a:r>
              <a:rPr lang="it-IT" sz="22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6032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2A2E9BF2-04CF-48FE-96BC-690B7265C532}"/>
              </a:ext>
            </a:extLst>
          </p:cNvPr>
          <p:cNvSpPr txBox="1"/>
          <p:nvPr/>
        </p:nvSpPr>
        <p:spPr>
          <a:xfrm>
            <a:off x="394138" y="633258"/>
            <a:ext cx="11571889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500" i="1" dirty="0">
                <a:solidFill>
                  <a:schemeClr val="tx2"/>
                </a:solidFill>
              </a:rPr>
              <a:t>Tutte le motivazioni esposte si fondono sull’assunto che:</a:t>
            </a:r>
          </a:p>
          <a:p>
            <a:pPr algn="ctr"/>
            <a:endParaRPr lang="it-IT" sz="2400" dirty="0">
              <a:solidFill>
                <a:schemeClr val="tx2"/>
              </a:solidFill>
            </a:endParaRPr>
          </a:p>
          <a:p>
            <a:pPr algn="ctr"/>
            <a:r>
              <a:rPr lang="it-IT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SCELTE D’ACQUISTO DIPENDANO ANCHE DALLA RICERCA DEL PIACERE, E CHE GLI ACQUIRENTI TRAGGANO QUINDI SODDISFAZIONE DAGLI ATTRIBUTI ESPERENZIALI ASSOCIATI ALLO SHOPPING. </a:t>
            </a:r>
          </a:p>
          <a:p>
            <a:pPr algn="ctr"/>
            <a:endParaRPr lang="it-IT" sz="2400" dirty="0">
              <a:solidFill>
                <a:schemeClr val="tx2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A57A985-E509-4CA1-9E53-521BA8879E44}"/>
              </a:ext>
            </a:extLst>
          </p:cNvPr>
          <p:cNvSpPr txBox="1"/>
          <p:nvPr/>
        </p:nvSpPr>
        <p:spPr>
          <a:xfrm>
            <a:off x="310055" y="4630286"/>
            <a:ext cx="11571889" cy="12926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chemeClr val="bg1"/>
                </a:solidFill>
              </a:rPr>
              <a:t>BISOGNA ESSERE PRUDENTI E NON CADERE NELLA CONVINZIONE CHE LA NATURA DELLE MOTIVAZIONI D’ACQUISTO POSSA ESSERE CLASSIFICATA SOLAMENTE IN FUNZIONE DELLE COMPONENTI UTILITARISTICHE OPPURE EDONISTICHE.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3C46B68D-DA92-4BDD-925C-A8827A38A567}"/>
              </a:ext>
            </a:extLst>
          </p:cNvPr>
          <p:cNvSpPr/>
          <p:nvPr/>
        </p:nvSpPr>
        <p:spPr>
          <a:xfrm>
            <a:off x="8828689" y="3380391"/>
            <a:ext cx="557049" cy="5360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86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42E4375-407E-4D92-B650-FC99DF157F21}"/>
              </a:ext>
            </a:extLst>
          </p:cNvPr>
          <p:cNvSpPr txBox="1"/>
          <p:nvPr/>
        </p:nvSpPr>
        <p:spPr>
          <a:xfrm>
            <a:off x="672662" y="1997839"/>
            <a:ext cx="11161986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3600" b="1" i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PROCESSO D’ACQUISTO</a:t>
            </a:r>
          </a:p>
          <a:p>
            <a:pPr algn="ctr"/>
            <a:endParaRPr lang="it-IT" sz="3600" b="1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6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Illustra una successione lineare di diverse fasi a cui corrispondono una serie di attività da parte del consumatore</a:t>
            </a:r>
          </a:p>
        </p:txBody>
      </p:sp>
    </p:spTree>
    <p:extLst>
      <p:ext uri="{BB962C8B-B14F-4D97-AF65-F5344CB8AC3E}">
        <p14:creationId xmlns:p14="http://schemas.microsoft.com/office/powerpoint/2010/main" val="379325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ma 11">
            <a:extLst>
              <a:ext uri="{FF2B5EF4-FFF2-40B4-BE49-F238E27FC236}">
                <a16:creationId xmlns:a16="http://schemas.microsoft.com/office/drawing/2014/main" id="{5E31084D-099F-4FD0-8A0F-87E2C595C6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4740834"/>
              </p:ext>
            </p:extLst>
          </p:nvPr>
        </p:nvGraphicFramePr>
        <p:xfrm>
          <a:off x="662151" y="409903"/>
          <a:ext cx="11277599" cy="6327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9405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C67C38-F7C0-4098-B40E-38D6F7944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24" y="299653"/>
            <a:ext cx="10757338" cy="6006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082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AE4E5531-D8F6-4D1F-9A20-DBC787F2B0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1146015"/>
              </p:ext>
            </p:extLst>
          </p:nvPr>
        </p:nvGraphicFramePr>
        <p:xfrm>
          <a:off x="304800" y="-94593"/>
          <a:ext cx="11508828" cy="6232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0884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70A33F5-9E34-45AD-9943-D46FD44EB337}"/>
              </a:ext>
            </a:extLst>
          </p:cNvPr>
          <p:cNvSpPr txBox="1"/>
          <p:nvPr/>
        </p:nvSpPr>
        <p:spPr>
          <a:xfrm>
            <a:off x="1345325" y="1569286"/>
            <a:ext cx="96484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3000" dirty="0">
                <a:solidFill>
                  <a:schemeClr val="tx2"/>
                </a:solidFill>
              </a:rPr>
              <a:t>Oltre che per le comunicazioni, </a:t>
            </a:r>
            <a:r>
              <a:rPr lang="it-IT" sz="33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tecnologia digitale </a:t>
            </a:r>
            <a:r>
              <a:rPr lang="it-IT" sz="3000" dirty="0">
                <a:solidFill>
                  <a:schemeClr val="tx2"/>
                </a:solidFill>
              </a:rPr>
              <a:t>svolge e continuerà a svolgere un ruolo di primo piano, anche per quanto riguarda altri aspetti del processo d’acquisto. 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33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dispositivi mobili </a:t>
            </a:r>
            <a:r>
              <a:rPr lang="it-IT" sz="3000" dirty="0">
                <a:solidFill>
                  <a:schemeClr val="tx2"/>
                </a:solidFill>
              </a:rPr>
              <a:t>sono sempre più utilizzati dai consumatori per effettuare pagamenti quando acquistano negli store (self check-out)</a:t>
            </a:r>
          </a:p>
        </p:txBody>
      </p:sp>
    </p:spTree>
    <p:extLst>
      <p:ext uri="{BB962C8B-B14F-4D97-AF65-F5344CB8AC3E}">
        <p14:creationId xmlns:p14="http://schemas.microsoft.com/office/powerpoint/2010/main" val="1863591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70A33F5-9E34-45AD-9943-D46FD44EB337}"/>
              </a:ext>
            </a:extLst>
          </p:cNvPr>
          <p:cNvSpPr txBox="1"/>
          <p:nvPr/>
        </p:nvSpPr>
        <p:spPr>
          <a:xfrm>
            <a:off x="1019505" y="129368"/>
            <a:ext cx="96484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000" dirty="0">
              <a:solidFill>
                <a:schemeClr val="tx2"/>
              </a:solidFill>
            </a:endParaRPr>
          </a:p>
          <a:p>
            <a:pPr algn="ctr"/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tecnologia digitale permette alle imprese di presentare i propri assortimenti in maniera innovativa, personalizzando il rapporto con gli acquirenti e fornendo una maggiore varietà di informazioni sulle loro preferenze e abitudini.</a:t>
            </a:r>
          </a:p>
        </p:txBody>
      </p:sp>
      <p:pic>
        <p:nvPicPr>
          <p:cNvPr id="3074" name="Picture 2" descr="InfoCert: tecnologia e digitale a sostegno delle imprese - BitMat">
            <a:extLst>
              <a:ext uri="{FF2B5EF4-FFF2-40B4-BE49-F238E27FC236}">
                <a16:creationId xmlns:a16="http://schemas.microsoft.com/office/drawing/2014/main" id="{8E899521-820E-480F-86D1-BEB92A1B4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066" y="3016129"/>
            <a:ext cx="6629400" cy="344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70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LE MOTIVAZIONI D’ASCQUISTO NEGLI STORE</a:t>
            </a:r>
          </a:p>
        </p:txBody>
      </p:sp>
    </p:spTree>
    <p:extLst>
      <p:ext uri="{BB962C8B-B14F-4D97-AF65-F5344CB8AC3E}">
        <p14:creationId xmlns:p14="http://schemas.microsoft.com/office/powerpoint/2010/main" val="3207308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1753</TotalTime>
  <Words>1164</Words>
  <Application>Microsoft Office PowerPoint</Application>
  <PresentationFormat>Widescreen</PresentationFormat>
  <Paragraphs>111</Paragraphs>
  <Slides>22</Slides>
  <Notes>21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1" baseType="lpstr">
      <vt:lpstr>Algerian</vt:lpstr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   CAPIRE IL CONSUMATORE NEL RETAIL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 MOTIVAZIONI D’ASCQUISTO NEGLI STORE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NATURA EDONISTICA DEL PROCESSO D’ACQUISTO</vt:lpstr>
      <vt:lpstr>Natura edonistica   Permette di allontanarci delle tradizionali valenze utilitaristiche dello shopping,  per dare priorita’ all’analisi delle motivazioni legate alla ricerca del piacere,  che elevano il contesto del retail a una vera e propria arena del tempo libero.   </vt:lpstr>
      <vt:lpstr>Arnold e reynolds (2003) IDENTIFICANO 6 DIMENSIONI CHE QUALIFICANO LA NATURA EDONISTICA DELLE MOTIVAZIONI:     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Tecniche di vendita </dc:title>
  <dc:creator>Rossana Piccolo</dc:creator>
  <cp:lastModifiedBy>Rossana Piccolo</cp:lastModifiedBy>
  <cp:revision>136</cp:revision>
  <dcterms:created xsi:type="dcterms:W3CDTF">2023-02-17T15:38:06Z</dcterms:created>
  <dcterms:modified xsi:type="dcterms:W3CDTF">2024-04-16T22:39:53Z</dcterms:modified>
</cp:coreProperties>
</file>