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0"/>
  </p:notesMasterIdLst>
  <p:handoutMasterIdLst>
    <p:handoutMasterId r:id="rId31"/>
  </p:handoutMasterIdLst>
  <p:sldIdLst>
    <p:sldId id="263" r:id="rId2"/>
    <p:sldId id="365" r:id="rId3"/>
    <p:sldId id="349" r:id="rId4"/>
    <p:sldId id="360" r:id="rId5"/>
    <p:sldId id="356" r:id="rId6"/>
    <p:sldId id="338" r:id="rId7"/>
    <p:sldId id="358" r:id="rId8"/>
    <p:sldId id="361" r:id="rId9"/>
    <p:sldId id="362" r:id="rId10"/>
    <p:sldId id="369" r:id="rId11"/>
    <p:sldId id="330" r:id="rId12"/>
    <p:sldId id="322" r:id="rId13"/>
    <p:sldId id="363" r:id="rId14"/>
    <p:sldId id="364" r:id="rId15"/>
    <p:sldId id="370" r:id="rId16"/>
    <p:sldId id="348" r:id="rId17"/>
    <p:sldId id="355" r:id="rId18"/>
    <p:sldId id="366" r:id="rId19"/>
    <p:sldId id="371" r:id="rId20"/>
    <p:sldId id="347" r:id="rId21"/>
    <p:sldId id="328" r:id="rId22"/>
    <p:sldId id="352" r:id="rId23"/>
    <p:sldId id="354" r:id="rId24"/>
    <p:sldId id="331" r:id="rId25"/>
    <p:sldId id="343" r:id="rId26"/>
    <p:sldId id="344" r:id="rId27"/>
    <p:sldId id="367" r:id="rId28"/>
    <p:sldId id="368" r:id="rId29"/>
  </p:sldIdLst>
  <p:sldSz cx="9144000" cy="6858000" type="screen4x3"/>
  <p:notesSz cx="6858000" cy="91440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nzo Di Domenico" initials="LDD" lastIdx="1" clrIdx="0">
    <p:extLst>
      <p:ext uri="{19B8F6BF-5375-455C-9EA6-DF929625EA0E}">
        <p15:presenceInfo xmlns:p15="http://schemas.microsoft.com/office/powerpoint/2012/main" userId="b92e3e10ad574a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BF1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799ED-682E-455C-AF19-07C4CBD1FF68}" v="2356" dt="2022-03-15T08:16:14.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0327" autoAdjust="0"/>
  </p:normalViewPr>
  <p:slideViewPr>
    <p:cSldViewPr>
      <p:cViewPr varScale="1">
        <p:scale>
          <a:sx n="71" d="100"/>
          <a:sy n="71" d="100"/>
        </p:scale>
        <p:origin x="1742" y="53"/>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168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zo Di Domenico" userId="b92e3e10ad574af4" providerId="LiveId" clId="{6AA1149B-7D2A-46C1-A94E-280521AD9485}"/>
    <pc:docChg chg="undo custSel addSld delSld modSld sldOrd">
      <pc:chgData name="Lorenzo Di Domenico" userId="b92e3e10ad574af4" providerId="LiveId" clId="{6AA1149B-7D2A-46C1-A94E-280521AD9485}" dt="2022-03-09T21:47:03.258" v="5546" actId="113"/>
      <pc:docMkLst>
        <pc:docMk/>
      </pc:docMkLst>
      <pc:sldChg chg="modSp mod">
        <pc:chgData name="Lorenzo Di Domenico" userId="b92e3e10ad574af4" providerId="LiveId" clId="{6AA1149B-7D2A-46C1-A94E-280521AD9485}" dt="2022-03-09T20:15:58.275" v="0" actId="20577"/>
        <pc:sldMkLst>
          <pc:docMk/>
          <pc:sldMk cId="0" sldId="263"/>
        </pc:sldMkLst>
        <pc:spChg chg="mod">
          <ac:chgData name="Lorenzo Di Domenico" userId="b92e3e10ad574af4" providerId="LiveId" clId="{6AA1149B-7D2A-46C1-A94E-280521AD9485}" dt="2022-03-09T20:15:58.275" v="0" actId="20577"/>
          <ac:spMkLst>
            <pc:docMk/>
            <pc:sldMk cId="0" sldId="263"/>
            <ac:spMk id="4104" creationId="{C43A1FD5-E40F-4A26-98A4-E0AD97D2ECCD}"/>
          </ac:spMkLst>
        </pc:spChg>
      </pc:sldChg>
      <pc:sldChg chg="del">
        <pc:chgData name="Lorenzo Di Domenico" userId="b92e3e10ad574af4" providerId="LiveId" clId="{6AA1149B-7D2A-46C1-A94E-280521AD9485}" dt="2022-03-09T20:16:13.380" v="2" actId="47"/>
        <pc:sldMkLst>
          <pc:docMk/>
          <pc:sldMk cId="1494154413" sldId="313"/>
        </pc:sldMkLst>
      </pc:sldChg>
      <pc:sldChg chg="del">
        <pc:chgData name="Lorenzo Di Domenico" userId="b92e3e10ad574af4" providerId="LiveId" clId="{6AA1149B-7D2A-46C1-A94E-280521AD9485}" dt="2022-03-09T20:16:09.643" v="1" actId="47"/>
        <pc:sldMkLst>
          <pc:docMk/>
          <pc:sldMk cId="2424251259" sldId="314"/>
        </pc:sldMkLst>
      </pc:sldChg>
      <pc:sldChg chg="del">
        <pc:chgData name="Lorenzo Di Domenico" userId="b92e3e10ad574af4" providerId="LiveId" clId="{6AA1149B-7D2A-46C1-A94E-280521AD9485}" dt="2022-03-09T20:16:09.643" v="1" actId="47"/>
        <pc:sldMkLst>
          <pc:docMk/>
          <pc:sldMk cId="771889679" sldId="319"/>
        </pc:sldMkLst>
      </pc:sldChg>
      <pc:sldChg chg="del">
        <pc:chgData name="Lorenzo Di Domenico" userId="b92e3e10ad574af4" providerId="LiveId" clId="{6AA1149B-7D2A-46C1-A94E-280521AD9485}" dt="2022-03-09T20:16:09.643" v="1" actId="47"/>
        <pc:sldMkLst>
          <pc:docMk/>
          <pc:sldMk cId="3528060613" sldId="321"/>
        </pc:sldMkLst>
      </pc:sldChg>
      <pc:sldChg chg="del">
        <pc:chgData name="Lorenzo Di Domenico" userId="b92e3e10ad574af4" providerId="LiveId" clId="{6AA1149B-7D2A-46C1-A94E-280521AD9485}" dt="2022-03-09T20:16:09.643" v="1" actId="47"/>
        <pc:sldMkLst>
          <pc:docMk/>
          <pc:sldMk cId="425737865" sldId="322"/>
        </pc:sldMkLst>
      </pc:sldChg>
      <pc:sldChg chg="del">
        <pc:chgData name="Lorenzo Di Domenico" userId="b92e3e10ad574af4" providerId="LiveId" clId="{6AA1149B-7D2A-46C1-A94E-280521AD9485}" dt="2022-03-09T20:16:09.643" v="1" actId="47"/>
        <pc:sldMkLst>
          <pc:docMk/>
          <pc:sldMk cId="2143119309" sldId="323"/>
        </pc:sldMkLst>
      </pc:sldChg>
      <pc:sldChg chg="del">
        <pc:chgData name="Lorenzo Di Domenico" userId="b92e3e10ad574af4" providerId="LiveId" clId="{6AA1149B-7D2A-46C1-A94E-280521AD9485}" dt="2022-03-09T20:16:09.643" v="1" actId="47"/>
        <pc:sldMkLst>
          <pc:docMk/>
          <pc:sldMk cId="197785777" sldId="324"/>
        </pc:sldMkLst>
      </pc:sldChg>
      <pc:sldChg chg="del">
        <pc:chgData name="Lorenzo Di Domenico" userId="b92e3e10ad574af4" providerId="LiveId" clId="{6AA1149B-7D2A-46C1-A94E-280521AD9485}" dt="2022-03-09T20:16:09.643" v="1" actId="47"/>
        <pc:sldMkLst>
          <pc:docMk/>
          <pc:sldMk cId="2356321809" sldId="325"/>
        </pc:sldMkLst>
      </pc:sldChg>
      <pc:sldChg chg="del">
        <pc:chgData name="Lorenzo Di Domenico" userId="b92e3e10ad574af4" providerId="LiveId" clId="{6AA1149B-7D2A-46C1-A94E-280521AD9485}" dt="2022-03-09T20:16:09.643" v="1" actId="47"/>
        <pc:sldMkLst>
          <pc:docMk/>
          <pc:sldMk cId="2159923571" sldId="326"/>
        </pc:sldMkLst>
      </pc:sldChg>
      <pc:sldChg chg="del">
        <pc:chgData name="Lorenzo Di Domenico" userId="b92e3e10ad574af4" providerId="LiveId" clId="{6AA1149B-7D2A-46C1-A94E-280521AD9485}" dt="2022-03-09T20:16:09.643" v="1" actId="47"/>
        <pc:sldMkLst>
          <pc:docMk/>
          <pc:sldMk cId="3489341595" sldId="327"/>
        </pc:sldMkLst>
      </pc:sldChg>
      <pc:sldChg chg="modSp add del mod">
        <pc:chgData name="Lorenzo Di Domenico" userId="b92e3e10ad574af4" providerId="LiveId" clId="{6AA1149B-7D2A-46C1-A94E-280521AD9485}" dt="2022-03-09T21:38:58.644" v="5266" actId="1035"/>
        <pc:sldMkLst>
          <pc:docMk/>
          <pc:sldMk cId="1572251860" sldId="328"/>
        </pc:sldMkLst>
        <pc:spChg chg="mod">
          <ac:chgData name="Lorenzo Di Domenico" userId="b92e3e10ad574af4" providerId="LiveId" clId="{6AA1149B-7D2A-46C1-A94E-280521AD9485}" dt="2022-03-09T21:24:28.118" v="3560" actId="1076"/>
          <ac:spMkLst>
            <pc:docMk/>
            <pc:sldMk cId="1572251860" sldId="328"/>
            <ac:spMk id="12" creationId="{1A43F747-5F74-4BA9-B720-2B5E9AE7A851}"/>
          </ac:spMkLst>
        </pc:spChg>
        <pc:spChg chg="mod">
          <ac:chgData name="Lorenzo Di Domenico" userId="b92e3e10ad574af4" providerId="LiveId" clId="{6AA1149B-7D2A-46C1-A94E-280521AD9485}" dt="2022-03-09T20:43:26.033" v="3385" actId="1036"/>
          <ac:spMkLst>
            <pc:docMk/>
            <pc:sldMk cId="1572251860" sldId="328"/>
            <ac:spMk id="10245" creationId="{9E9D7871-5470-4D91-8213-4A46E5028592}"/>
          </ac:spMkLst>
        </pc:spChg>
        <pc:cxnChg chg="mod">
          <ac:chgData name="Lorenzo Di Domenico" userId="b92e3e10ad574af4" providerId="LiveId" clId="{6AA1149B-7D2A-46C1-A94E-280521AD9485}" dt="2022-03-09T21:38:58.644" v="5266" actId="1035"/>
          <ac:cxnSpMkLst>
            <pc:docMk/>
            <pc:sldMk cId="1572251860" sldId="328"/>
            <ac:cxnSpMk id="4" creationId="{820D80F6-F2B1-4A31-859F-89D634D9654D}"/>
          </ac:cxnSpMkLst>
        </pc:cxnChg>
      </pc:sldChg>
      <pc:sldChg chg="del">
        <pc:chgData name="Lorenzo Di Domenico" userId="b92e3e10ad574af4" providerId="LiveId" clId="{6AA1149B-7D2A-46C1-A94E-280521AD9485}" dt="2022-03-09T20:16:09.643" v="1" actId="47"/>
        <pc:sldMkLst>
          <pc:docMk/>
          <pc:sldMk cId="3479080271" sldId="329"/>
        </pc:sldMkLst>
      </pc:sldChg>
      <pc:sldChg chg="del">
        <pc:chgData name="Lorenzo Di Domenico" userId="b92e3e10ad574af4" providerId="LiveId" clId="{6AA1149B-7D2A-46C1-A94E-280521AD9485}" dt="2022-03-09T20:16:09.643" v="1" actId="47"/>
        <pc:sldMkLst>
          <pc:docMk/>
          <pc:sldMk cId="898428436" sldId="330"/>
        </pc:sldMkLst>
      </pc:sldChg>
      <pc:sldChg chg="addSp delSp modSp add del mod">
        <pc:chgData name="Lorenzo Di Domenico" userId="b92e3e10ad574af4" providerId="LiveId" clId="{6AA1149B-7D2A-46C1-A94E-280521AD9485}" dt="2022-03-09T21:44:28.977" v="5321" actId="113"/>
        <pc:sldMkLst>
          <pc:docMk/>
          <pc:sldMk cId="42263514" sldId="331"/>
        </pc:sldMkLst>
        <pc:spChg chg="mod">
          <ac:chgData name="Lorenzo Di Domenico" userId="b92e3e10ad574af4" providerId="LiveId" clId="{6AA1149B-7D2A-46C1-A94E-280521AD9485}" dt="2022-03-09T21:44:28.977" v="5321" actId="113"/>
          <ac:spMkLst>
            <pc:docMk/>
            <pc:sldMk cId="42263514" sldId="331"/>
            <ac:spMk id="7" creationId="{9289AE76-C438-40C8-909F-929693CBA8B5}"/>
          </ac:spMkLst>
        </pc:spChg>
        <pc:spChg chg="add del">
          <ac:chgData name="Lorenzo Di Domenico" userId="b92e3e10ad574af4" providerId="LiveId" clId="{6AA1149B-7D2A-46C1-A94E-280521AD9485}" dt="2022-03-09T21:39:39.857" v="5271" actId="22"/>
          <ac:spMkLst>
            <pc:docMk/>
            <pc:sldMk cId="42263514" sldId="331"/>
            <ac:spMk id="10" creationId="{EBD0A6FA-850F-4E08-8056-436BE36DDF8C}"/>
          </ac:spMkLst>
        </pc:spChg>
        <pc:spChg chg="add mod">
          <ac:chgData name="Lorenzo Di Domenico" userId="b92e3e10ad574af4" providerId="LiveId" clId="{6AA1149B-7D2A-46C1-A94E-280521AD9485}" dt="2022-03-09T21:40:30.369" v="5284" actId="1076"/>
          <ac:spMkLst>
            <pc:docMk/>
            <pc:sldMk cId="42263514" sldId="331"/>
            <ac:spMk id="11" creationId="{AAD09DCD-F7A5-43B7-8FED-AE48688DE131}"/>
          </ac:spMkLst>
        </pc:spChg>
        <pc:cxnChg chg="mod">
          <ac:chgData name="Lorenzo Di Domenico" userId="b92e3e10ad574af4" providerId="LiveId" clId="{6AA1149B-7D2A-46C1-A94E-280521AD9485}" dt="2022-03-09T21:41:10.286" v="5293" actId="1076"/>
          <ac:cxnSpMkLst>
            <pc:docMk/>
            <pc:sldMk cId="42263514" sldId="331"/>
            <ac:cxnSpMk id="3" creationId="{4DDAB719-FD68-4762-97C5-7953CB6CBE96}"/>
          </ac:cxnSpMkLst>
        </pc:cxnChg>
        <pc:cxnChg chg="add mod">
          <ac:chgData name="Lorenzo Di Domenico" userId="b92e3e10ad574af4" providerId="LiveId" clId="{6AA1149B-7D2A-46C1-A94E-280521AD9485}" dt="2022-03-09T21:40:27.960" v="5283" actId="13822"/>
          <ac:cxnSpMkLst>
            <pc:docMk/>
            <pc:sldMk cId="42263514" sldId="331"/>
            <ac:cxnSpMk id="5" creationId="{9C527B03-F1C7-46DD-8FA2-3C972817D584}"/>
          </ac:cxnSpMkLst>
        </pc:cxnChg>
      </pc:sldChg>
      <pc:sldChg chg="del">
        <pc:chgData name="Lorenzo Di Domenico" userId="b92e3e10ad574af4" providerId="LiveId" clId="{6AA1149B-7D2A-46C1-A94E-280521AD9485}" dt="2022-03-09T20:16:09.643" v="1" actId="47"/>
        <pc:sldMkLst>
          <pc:docMk/>
          <pc:sldMk cId="414212346" sldId="332"/>
        </pc:sldMkLst>
      </pc:sldChg>
      <pc:sldChg chg="del">
        <pc:chgData name="Lorenzo Di Domenico" userId="b92e3e10ad574af4" providerId="LiveId" clId="{6AA1149B-7D2A-46C1-A94E-280521AD9485}" dt="2022-03-09T20:16:09.643" v="1" actId="47"/>
        <pc:sldMkLst>
          <pc:docMk/>
          <pc:sldMk cId="2743499303" sldId="333"/>
        </pc:sldMkLst>
      </pc:sldChg>
      <pc:sldChg chg="del">
        <pc:chgData name="Lorenzo Di Domenico" userId="b92e3e10ad574af4" providerId="LiveId" clId="{6AA1149B-7D2A-46C1-A94E-280521AD9485}" dt="2022-03-09T20:16:09.643" v="1" actId="47"/>
        <pc:sldMkLst>
          <pc:docMk/>
          <pc:sldMk cId="2692554638" sldId="334"/>
        </pc:sldMkLst>
      </pc:sldChg>
      <pc:sldChg chg="del">
        <pc:chgData name="Lorenzo Di Domenico" userId="b92e3e10ad574af4" providerId="LiveId" clId="{6AA1149B-7D2A-46C1-A94E-280521AD9485}" dt="2022-03-09T20:16:09.643" v="1" actId="47"/>
        <pc:sldMkLst>
          <pc:docMk/>
          <pc:sldMk cId="1315775454" sldId="335"/>
        </pc:sldMkLst>
      </pc:sldChg>
      <pc:sldChg chg="del">
        <pc:chgData name="Lorenzo Di Domenico" userId="b92e3e10ad574af4" providerId="LiveId" clId="{6AA1149B-7D2A-46C1-A94E-280521AD9485}" dt="2022-03-09T20:16:09.643" v="1" actId="47"/>
        <pc:sldMkLst>
          <pc:docMk/>
          <pc:sldMk cId="1546008590" sldId="336"/>
        </pc:sldMkLst>
      </pc:sldChg>
      <pc:sldChg chg="del">
        <pc:chgData name="Lorenzo Di Domenico" userId="b92e3e10ad574af4" providerId="LiveId" clId="{6AA1149B-7D2A-46C1-A94E-280521AD9485}" dt="2022-03-09T20:16:09.643" v="1" actId="47"/>
        <pc:sldMkLst>
          <pc:docMk/>
          <pc:sldMk cId="2312624317" sldId="337"/>
        </pc:sldMkLst>
      </pc:sldChg>
      <pc:sldChg chg="modSp mod">
        <pc:chgData name="Lorenzo Di Domenico" userId="b92e3e10ad574af4" providerId="LiveId" clId="{6AA1149B-7D2A-46C1-A94E-280521AD9485}" dt="2022-03-09T20:16:54.743" v="88" actId="1036"/>
        <pc:sldMkLst>
          <pc:docMk/>
          <pc:sldMk cId="1380774063" sldId="338"/>
        </pc:sldMkLst>
        <pc:spChg chg="mod">
          <ac:chgData name="Lorenzo Di Domenico" userId="b92e3e10ad574af4" providerId="LiveId" clId="{6AA1149B-7D2A-46C1-A94E-280521AD9485}" dt="2022-03-09T20:16:54.743" v="88" actId="1036"/>
          <ac:spMkLst>
            <pc:docMk/>
            <pc:sldMk cId="1380774063" sldId="338"/>
            <ac:spMk id="12" creationId="{D1A156E2-429E-4BAC-9F3F-2A42B13BF524}"/>
          </ac:spMkLst>
        </pc:spChg>
        <pc:spChg chg="mod">
          <ac:chgData name="Lorenzo Di Domenico" userId="b92e3e10ad574af4" providerId="LiveId" clId="{6AA1149B-7D2A-46C1-A94E-280521AD9485}" dt="2022-03-09T20:16:54.743" v="88" actId="1036"/>
          <ac:spMkLst>
            <pc:docMk/>
            <pc:sldMk cId="1380774063" sldId="338"/>
            <ac:spMk id="13" creationId="{24D85657-8B1A-47AF-8149-0E4C7CCF7FEE}"/>
          </ac:spMkLst>
        </pc:spChg>
        <pc:spChg chg="mod">
          <ac:chgData name="Lorenzo Di Domenico" userId="b92e3e10ad574af4" providerId="LiveId" clId="{6AA1149B-7D2A-46C1-A94E-280521AD9485}" dt="2022-03-09T20:16:54.743" v="88" actId="1036"/>
          <ac:spMkLst>
            <pc:docMk/>
            <pc:sldMk cId="1380774063" sldId="338"/>
            <ac:spMk id="14" creationId="{CF671F0D-F3D2-42AC-B0DF-8A2D0FC6F42E}"/>
          </ac:spMkLst>
        </pc:spChg>
        <pc:spChg chg="mod">
          <ac:chgData name="Lorenzo Di Domenico" userId="b92e3e10ad574af4" providerId="LiveId" clId="{6AA1149B-7D2A-46C1-A94E-280521AD9485}" dt="2022-03-09T20:16:54.743" v="88" actId="1036"/>
          <ac:spMkLst>
            <pc:docMk/>
            <pc:sldMk cId="1380774063" sldId="338"/>
            <ac:spMk id="22" creationId="{59FF2F7E-4FE6-4FAB-9EDF-7478012D0781}"/>
          </ac:spMkLst>
        </pc:spChg>
        <pc:spChg chg="mod">
          <ac:chgData name="Lorenzo Di Domenico" userId="b92e3e10ad574af4" providerId="LiveId" clId="{6AA1149B-7D2A-46C1-A94E-280521AD9485}" dt="2022-03-09T20:16:54.743" v="88" actId="1036"/>
          <ac:spMkLst>
            <pc:docMk/>
            <pc:sldMk cId="1380774063" sldId="338"/>
            <ac:spMk id="24" creationId="{3D5689F0-8277-4BB7-9D25-42F0164EC36C}"/>
          </ac:spMkLst>
        </pc:spChg>
        <pc:spChg chg="mod">
          <ac:chgData name="Lorenzo Di Domenico" userId="b92e3e10ad574af4" providerId="LiveId" clId="{6AA1149B-7D2A-46C1-A94E-280521AD9485}" dt="2022-03-09T20:16:54.743" v="88" actId="1036"/>
          <ac:spMkLst>
            <pc:docMk/>
            <pc:sldMk cId="1380774063" sldId="338"/>
            <ac:spMk id="25" creationId="{B59FDCAE-56D3-4AC0-A638-96C1C5E93B40}"/>
          </ac:spMkLst>
        </pc:spChg>
        <pc:spChg chg="mod">
          <ac:chgData name="Lorenzo Di Domenico" userId="b92e3e10ad574af4" providerId="LiveId" clId="{6AA1149B-7D2A-46C1-A94E-280521AD9485}" dt="2022-03-09T20:16:54.743" v="88" actId="1036"/>
          <ac:spMkLst>
            <pc:docMk/>
            <pc:sldMk cId="1380774063" sldId="338"/>
            <ac:spMk id="26" creationId="{6AB5F98D-E01F-492A-AAD4-3BCC8DA4AA18}"/>
          </ac:spMkLst>
        </pc:spChg>
        <pc:spChg chg="mod">
          <ac:chgData name="Lorenzo Di Domenico" userId="b92e3e10ad574af4" providerId="LiveId" clId="{6AA1149B-7D2A-46C1-A94E-280521AD9485}" dt="2022-03-09T20:16:54.743" v="88" actId="1036"/>
          <ac:spMkLst>
            <pc:docMk/>
            <pc:sldMk cId="1380774063" sldId="338"/>
            <ac:spMk id="28" creationId="{C3BD0EF9-B02B-4ABC-9F44-344B274A9262}"/>
          </ac:spMkLst>
        </pc:spChg>
        <pc:spChg chg="mod">
          <ac:chgData name="Lorenzo Di Domenico" userId="b92e3e10ad574af4" providerId="LiveId" clId="{6AA1149B-7D2A-46C1-A94E-280521AD9485}" dt="2022-03-09T20:16:54.743" v="88" actId="1036"/>
          <ac:spMkLst>
            <pc:docMk/>
            <pc:sldMk cId="1380774063" sldId="338"/>
            <ac:spMk id="29" creationId="{9DBF58BB-D1CE-49D1-8373-D831BA51EED9}"/>
          </ac:spMkLst>
        </pc:spChg>
        <pc:spChg chg="mod">
          <ac:chgData name="Lorenzo Di Domenico" userId="b92e3e10ad574af4" providerId="LiveId" clId="{6AA1149B-7D2A-46C1-A94E-280521AD9485}" dt="2022-03-09T20:16:54.743" v="88" actId="1036"/>
          <ac:spMkLst>
            <pc:docMk/>
            <pc:sldMk cId="1380774063" sldId="338"/>
            <ac:spMk id="31" creationId="{2C6FEEBC-6ED6-4674-B15A-4E53362BBDC9}"/>
          </ac:spMkLst>
        </pc:spChg>
        <pc:spChg chg="mod">
          <ac:chgData name="Lorenzo Di Domenico" userId="b92e3e10ad574af4" providerId="LiveId" clId="{6AA1149B-7D2A-46C1-A94E-280521AD9485}" dt="2022-03-09T20:16:54.743" v="88" actId="1036"/>
          <ac:spMkLst>
            <pc:docMk/>
            <pc:sldMk cId="1380774063" sldId="338"/>
            <ac:spMk id="33" creationId="{45530B31-3F03-4EC6-9E4A-0517D852701E}"/>
          </ac:spMkLst>
        </pc:spChg>
        <pc:spChg chg="mod">
          <ac:chgData name="Lorenzo Di Domenico" userId="b92e3e10ad574af4" providerId="LiveId" clId="{6AA1149B-7D2A-46C1-A94E-280521AD9485}" dt="2022-03-09T20:16:54.743" v="88" actId="1036"/>
          <ac:spMkLst>
            <pc:docMk/>
            <pc:sldMk cId="1380774063" sldId="338"/>
            <ac:spMk id="45" creationId="{A971DC0B-2D05-4D5C-A6D3-B38BA3BBB926}"/>
          </ac:spMkLst>
        </pc:spChg>
        <pc:spChg chg="mod">
          <ac:chgData name="Lorenzo Di Domenico" userId="b92e3e10ad574af4" providerId="LiveId" clId="{6AA1149B-7D2A-46C1-A94E-280521AD9485}" dt="2022-03-09T20:16:54.743" v="88" actId="1036"/>
          <ac:spMkLst>
            <pc:docMk/>
            <pc:sldMk cId="1380774063" sldId="338"/>
            <ac:spMk id="46" creationId="{BCF00E30-ABC5-4EF4-9299-6F03ABFF42B1}"/>
          </ac:spMkLst>
        </pc:spChg>
        <pc:spChg chg="mod">
          <ac:chgData name="Lorenzo Di Domenico" userId="b92e3e10ad574af4" providerId="LiveId" clId="{6AA1149B-7D2A-46C1-A94E-280521AD9485}" dt="2022-03-09T20:16:49.623" v="84" actId="14100"/>
          <ac:spMkLst>
            <pc:docMk/>
            <pc:sldMk cId="1380774063" sldId="338"/>
            <ac:spMk id="10245" creationId="{9E9D7871-5470-4D91-8213-4A46E5028592}"/>
          </ac:spMkLst>
        </pc:spChg>
        <pc:grpChg chg="mod">
          <ac:chgData name="Lorenzo Di Domenico" userId="b92e3e10ad574af4" providerId="LiveId" clId="{6AA1149B-7D2A-46C1-A94E-280521AD9485}" dt="2022-03-09T20:16:54.743" v="88" actId="1036"/>
          <ac:grpSpMkLst>
            <pc:docMk/>
            <pc:sldMk cId="1380774063" sldId="338"/>
            <ac:grpSpMk id="19" creationId="{52E01C74-7880-4FC9-9748-5840FCD6A147}"/>
          </ac:grpSpMkLst>
        </pc:grpChg>
        <pc:cxnChg chg="mod">
          <ac:chgData name="Lorenzo Di Domenico" userId="b92e3e10ad574af4" providerId="LiveId" clId="{6AA1149B-7D2A-46C1-A94E-280521AD9485}" dt="2022-03-09T20:16:54.743" v="88" actId="1036"/>
          <ac:cxnSpMkLst>
            <pc:docMk/>
            <pc:sldMk cId="1380774063" sldId="338"/>
            <ac:cxnSpMk id="15" creationId="{13D89F80-0301-44BA-8924-8C69A8385143}"/>
          </ac:cxnSpMkLst>
        </pc:cxnChg>
        <pc:cxnChg chg="mod">
          <ac:chgData name="Lorenzo Di Domenico" userId="b92e3e10ad574af4" providerId="LiveId" clId="{6AA1149B-7D2A-46C1-A94E-280521AD9485}" dt="2022-03-09T20:16:54.743" v="88" actId="1036"/>
          <ac:cxnSpMkLst>
            <pc:docMk/>
            <pc:sldMk cId="1380774063" sldId="338"/>
            <ac:cxnSpMk id="16" creationId="{492B98B5-AE63-4711-87F0-B5D02DF4D872}"/>
          </ac:cxnSpMkLst>
        </pc:cxnChg>
        <pc:cxnChg chg="mod">
          <ac:chgData name="Lorenzo Di Domenico" userId="b92e3e10ad574af4" providerId="LiveId" clId="{6AA1149B-7D2A-46C1-A94E-280521AD9485}" dt="2022-03-09T20:16:54.743" v="88" actId="1036"/>
          <ac:cxnSpMkLst>
            <pc:docMk/>
            <pc:sldMk cId="1380774063" sldId="338"/>
            <ac:cxnSpMk id="17" creationId="{8FD3BADC-624E-494D-BB74-966A0375B4E6}"/>
          </ac:cxnSpMkLst>
        </pc:cxnChg>
        <pc:cxnChg chg="mod">
          <ac:chgData name="Lorenzo Di Domenico" userId="b92e3e10ad574af4" providerId="LiveId" clId="{6AA1149B-7D2A-46C1-A94E-280521AD9485}" dt="2022-03-09T20:16:54.743" v="88" actId="1036"/>
          <ac:cxnSpMkLst>
            <pc:docMk/>
            <pc:sldMk cId="1380774063" sldId="338"/>
            <ac:cxnSpMk id="18" creationId="{6D24F911-B5DA-4C7C-AE23-4871B7C1D39D}"/>
          </ac:cxnSpMkLst>
        </pc:cxnChg>
        <pc:cxnChg chg="mod">
          <ac:chgData name="Lorenzo Di Domenico" userId="b92e3e10ad574af4" providerId="LiveId" clId="{6AA1149B-7D2A-46C1-A94E-280521AD9485}" dt="2022-03-09T20:16:54.743" v="88" actId="1036"/>
          <ac:cxnSpMkLst>
            <pc:docMk/>
            <pc:sldMk cId="1380774063" sldId="338"/>
            <ac:cxnSpMk id="23" creationId="{6A419F54-1958-472B-A268-14B32FE831A3}"/>
          </ac:cxnSpMkLst>
        </pc:cxnChg>
        <pc:cxnChg chg="mod">
          <ac:chgData name="Lorenzo Di Domenico" userId="b92e3e10ad574af4" providerId="LiveId" clId="{6AA1149B-7D2A-46C1-A94E-280521AD9485}" dt="2022-03-09T20:16:54.743" v="88" actId="1036"/>
          <ac:cxnSpMkLst>
            <pc:docMk/>
            <pc:sldMk cId="1380774063" sldId="338"/>
            <ac:cxnSpMk id="27" creationId="{CD2A899A-BD40-476B-BF67-8D70E19B9C54}"/>
          </ac:cxnSpMkLst>
        </pc:cxnChg>
        <pc:cxnChg chg="mod">
          <ac:chgData name="Lorenzo Di Domenico" userId="b92e3e10ad574af4" providerId="LiveId" clId="{6AA1149B-7D2A-46C1-A94E-280521AD9485}" dt="2022-03-09T20:16:54.743" v="88" actId="1036"/>
          <ac:cxnSpMkLst>
            <pc:docMk/>
            <pc:sldMk cId="1380774063" sldId="338"/>
            <ac:cxnSpMk id="30" creationId="{ADB4BCB6-EB03-4615-BCAA-13926E449797}"/>
          </ac:cxnSpMkLst>
        </pc:cxnChg>
        <pc:cxnChg chg="mod">
          <ac:chgData name="Lorenzo Di Domenico" userId="b92e3e10ad574af4" providerId="LiveId" clId="{6AA1149B-7D2A-46C1-A94E-280521AD9485}" dt="2022-03-09T20:16:54.743" v="88" actId="1036"/>
          <ac:cxnSpMkLst>
            <pc:docMk/>
            <pc:sldMk cId="1380774063" sldId="338"/>
            <ac:cxnSpMk id="32" creationId="{6A3305B5-FC28-4C3C-A541-B2A24C9B4375}"/>
          </ac:cxnSpMkLst>
        </pc:cxnChg>
        <pc:cxnChg chg="mod">
          <ac:chgData name="Lorenzo Di Domenico" userId="b92e3e10ad574af4" providerId="LiveId" clId="{6AA1149B-7D2A-46C1-A94E-280521AD9485}" dt="2022-03-09T20:16:54.743" v="88" actId="1036"/>
          <ac:cxnSpMkLst>
            <pc:docMk/>
            <pc:sldMk cId="1380774063" sldId="338"/>
            <ac:cxnSpMk id="34" creationId="{E6629E2F-A107-484F-BB3B-012DFBF2B9B7}"/>
          </ac:cxnSpMkLst>
        </pc:cxnChg>
        <pc:cxnChg chg="mod">
          <ac:chgData name="Lorenzo Di Domenico" userId="b92e3e10ad574af4" providerId="LiveId" clId="{6AA1149B-7D2A-46C1-A94E-280521AD9485}" dt="2022-03-09T20:16:54.743" v="88" actId="1036"/>
          <ac:cxnSpMkLst>
            <pc:docMk/>
            <pc:sldMk cId="1380774063" sldId="338"/>
            <ac:cxnSpMk id="39" creationId="{6A6B8140-7691-4163-B402-4B938A091285}"/>
          </ac:cxnSpMkLst>
        </pc:cxnChg>
      </pc:sldChg>
      <pc:sldChg chg="del">
        <pc:chgData name="Lorenzo Di Domenico" userId="b92e3e10ad574af4" providerId="LiveId" clId="{6AA1149B-7D2A-46C1-A94E-280521AD9485}" dt="2022-03-09T20:16:09.643" v="1" actId="47"/>
        <pc:sldMkLst>
          <pc:docMk/>
          <pc:sldMk cId="309216431" sldId="339"/>
        </pc:sldMkLst>
      </pc:sldChg>
      <pc:sldChg chg="del">
        <pc:chgData name="Lorenzo Di Domenico" userId="b92e3e10ad574af4" providerId="LiveId" clId="{6AA1149B-7D2A-46C1-A94E-280521AD9485}" dt="2022-03-09T20:16:09.643" v="1" actId="47"/>
        <pc:sldMkLst>
          <pc:docMk/>
          <pc:sldMk cId="128675227" sldId="340"/>
        </pc:sldMkLst>
      </pc:sldChg>
      <pc:sldChg chg="del">
        <pc:chgData name="Lorenzo Di Domenico" userId="b92e3e10ad574af4" providerId="LiveId" clId="{6AA1149B-7D2A-46C1-A94E-280521AD9485}" dt="2022-03-09T20:16:09.643" v="1" actId="47"/>
        <pc:sldMkLst>
          <pc:docMk/>
          <pc:sldMk cId="3263229862" sldId="341"/>
        </pc:sldMkLst>
      </pc:sldChg>
      <pc:sldChg chg="del">
        <pc:chgData name="Lorenzo Di Domenico" userId="b92e3e10ad574af4" providerId="LiveId" clId="{6AA1149B-7D2A-46C1-A94E-280521AD9485}" dt="2022-03-09T20:16:09.643" v="1" actId="47"/>
        <pc:sldMkLst>
          <pc:docMk/>
          <pc:sldMk cId="3195142914" sldId="342"/>
        </pc:sldMkLst>
      </pc:sldChg>
      <pc:sldChg chg="del">
        <pc:chgData name="Lorenzo Di Domenico" userId="b92e3e10ad574af4" providerId="LiveId" clId="{6AA1149B-7D2A-46C1-A94E-280521AD9485}" dt="2022-03-09T20:16:09.643" v="1" actId="47"/>
        <pc:sldMkLst>
          <pc:docMk/>
          <pc:sldMk cId="2915954240" sldId="343"/>
        </pc:sldMkLst>
      </pc:sldChg>
      <pc:sldChg chg="del">
        <pc:chgData name="Lorenzo Di Domenico" userId="b92e3e10ad574af4" providerId="LiveId" clId="{6AA1149B-7D2A-46C1-A94E-280521AD9485}" dt="2022-03-09T20:16:09.643" v="1" actId="47"/>
        <pc:sldMkLst>
          <pc:docMk/>
          <pc:sldMk cId="2158884855" sldId="344"/>
        </pc:sldMkLst>
      </pc:sldChg>
      <pc:sldChg chg="del">
        <pc:chgData name="Lorenzo Di Domenico" userId="b92e3e10ad574af4" providerId="LiveId" clId="{6AA1149B-7D2A-46C1-A94E-280521AD9485}" dt="2022-03-09T20:16:09.643" v="1" actId="47"/>
        <pc:sldMkLst>
          <pc:docMk/>
          <pc:sldMk cId="3123206129" sldId="345"/>
        </pc:sldMkLst>
      </pc:sldChg>
      <pc:sldChg chg="addSp delSp modSp add mod">
        <pc:chgData name="Lorenzo Di Domenico" userId="b92e3e10ad574af4" providerId="LiveId" clId="{6AA1149B-7D2A-46C1-A94E-280521AD9485}" dt="2022-03-09T20:41:24.890" v="3312"/>
        <pc:sldMkLst>
          <pc:docMk/>
          <pc:sldMk cId="166065431" sldId="347"/>
        </pc:sldMkLst>
        <pc:spChg chg="del">
          <ac:chgData name="Lorenzo Di Domenico" userId="b92e3e10ad574af4" providerId="LiveId" clId="{6AA1149B-7D2A-46C1-A94E-280521AD9485}" dt="2022-03-09T20:16:27.595" v="6" actId="478"/>
          <ac:spMkLst>
            <pc:docMk/>
            <pc:sldMk cId="166065431" sldId="347"/>
            <ac:spMk id="12" creationId="{D1A156E2-429E-4BAC-9F3F-2A42B13BF524}"/>
          </ac:spMkLst>
        </pc:spChg>
        <pc:spChg chg="del mod">
          <ac:chgData name="Lorenzo Di Domenico" userId="b92e3e10ad574af4" providerId="LiveId" clId="{6AA1149B-7D2A-46C1-A94E-280521AD9485}" dt="2022-03-09T20:16:27.595" v="6" actId="478"/>
          <ac:spMkLst>
            <pc:docMk/>
            <pc:sldMk cId="166065431" sldId="347"/>
            <ac:spMk id="13" creationId="{24D85657-8B1A-47AF-8149-0E4C7CCF7FEE}"/>
          </ac:spMkLst>
        </pc:spChg>
        <pc:spChg chg="del">
          <ac:chgData name="Lorenzo Di Domenico" userId="b92e3e10ad574af4" providerId="LiveId" clId="{6AA1149B-7D2A-46C1-A94E-280521AD9485}" dt="2022-03-09T20:16:27.595" v="6" actId="478"/>
          <ac:spMkLst>
            <pc:docMk/>
            <pc:sldMk cId="166065431" sldId="347"/>
            <ac:spMk id="14" creationId="{CF671F0D-F3D2-42AC-B0DF-8A2D0FC6F42E}"/>
          </ac:spMkLst>
        </pc:spChg>
        <pc:spChg chg="del">
          <ac:chgData name="Lorenzo Di Domenico" userId="b92e3e10ad574af4" providerId="LiveId" clId="{6AA1149B-7D2A-46C1-A94E-280521AD9485}" dt="2022-03-09T20:16:27.595" v="6" actId="478"/>
          <ac:spMkLst>
            <pc:docMk/>
            <pc:sldMk cId="166065431" sldId="347"/>
            <ac:spMk id="22" creationId="{59FF2F7E-4FE6-4FAB-9EDF-7478012D0781}"/>
          </ac:spMkLst>
        </pc:spChg>
        <pc:spChg chg="del">
          <ac:chgData name="Lorenzo Di Domenico" userId="b92e3e10ad574af4" providerId="LiveId" clId="{6AA1149B-7D2A-46C1-A94E-280521AD9485}" dt="2022-03-09T20:16:27.595" v="6" actId="478"/>
          <ac:spMkLst>
            <pc:docMk/>
            <pc:sldMk cId="166065431" sldId="347"/>
            <ac:spMk id="24" creationId="{3D5689F0-8277-4BB7-9D25-42F0164EC36C}"/>
          </ac:spMkLst>
        </pc:spChg>
        <pc:spChg chg="del">
          <ac:chgData name="Lorenzo Di Domenico" userId="b92e3e10ad574af4" providerId="LiveId" clId="{6AA1149B-7D2A-46C1-A94E-280521AD9485}" dt="2022-03-09T20:16:27.595" v="6" actId="478"/>
          <ac:spMkLst>
            <pc:docMk/>
            <pc:sldMk cId="166065431" sldId="347"/>
            <ac:spMk id="25" creationId="{B59FDCAE-56D3-4AC0-A638-96C1C5E93B40}"/>
          </ac:spMkLst>
        </pc:spChg>
        <pc:spChg chg="del">
          <ac:chgData name="Lorenzo Di Domenico" userId="b92e3e10ad574af4" providerId="LiveId" clId="{6AA1149B-7D2A-46C1-A94E-280521AD9485}" dt="2022-03-09T20:16:27.595" v="6" actId="478"/>
          <ac:spMkLst>
            <pc:docMk/>
            <pc:sldMk cId="166065431" sldId="347"/>
            <ac:spMk id="26" creationId="{6AB5F98D-E01F-492A-AAD4-3BCC8DA4AA18}"/>
          </ac:spMkLst>
        </pc:spChg>
        <pc:spChg chg="del">
          <ac:chgData name="Lorenzo Di Domenico" userId="b92e3e10ad574af4" providerId="LiveId" clId="{6AA1149B-7D2A-46C1-A94E-280521AD9485}" dt="2022-03-09T20:16:27.595" v="6" actId="478"/>
          <ac:spMkLst>
            <pc:docMk/>
            <pc:sldMk cId="166065431" sldId="347"/>
            <ac:spMk id="28" creationId="{C3BD0EF9-B02B-4ABC-9F44-344B274A9262}"/>
          </ac:spMkLst>
        </pc:spChg>
        <pc:spChg chg="del">
          <ac:chgData name="Lorenzo Di Domenico" userId="b92e3e10ad574af4" providerId="LiveId" clId="{6AA1149B-7D2A-46C1-A94E-280521AD9485}" dt="2022-03-09T20:16:27.595" v="6" actId="478"/>
          <ac:spMkLst>
            <pc:docMk/>
            <pc:sldMk cId="166065431" sldId="347"/>
            <ac:spMk id="29" creationId="{9DBF58BB-D1CE-49D1-8373-D831BA51EED9}"/>
          </ac:spMkLst>
        </pc:spChg>
        <pc:spChg chg="del">
          <ac:chgData name="Lorenzo Di Domenico" userId="b92e3e10ad574af4" providerId="LiveId" clId="{6AA1149B-7D2A-46C1-A94E-280521AD9485}" dt="2022-03-09T20:16:27.595" v="6" actId="478"/>
          <ac:spMkLst>
            <pc:docMk/>
            <pc:sldMk cId="166065431" sldId="347"/>
            <ac:spMk id="31" creationId="{2C6FEEBC-6ED6-4674-B15A-4E53362BBDC9}"/>
          </ac:spMkLst>
        </pc:spChg>
        <pc:spChg chg="del">
          <ac:chgData name="Lorenzo Di Domenico" userId="b92e3e10ad574af4" providerId="LiveId" clId="{6AA1149B-7D2A-46C1-A94E-280521AD9485}" dt="2022-03-09T20:16:27.595" v="6" actId="478"/>
          <ac:spMkLst>
            <pc:docMk/>
            <pc:sldMk cId="166065431" sldId="347"/>
            <ac:spMk id="33" creationId="{45530B31-3F03-4EC6-9E4A-0517D852701E}"/>
          </ac:spMkLst>
        </pc:spChg>
        <pc:spChg chg="add mod">
          <ac:chgData name="Lorenzo Di Domenico" userId="b92e3e10ad574af4" providerId="LiveId" clId="{6AA1149B-7D2A-46C1-A94E-280521AD9485}" dt="2022-03-09T20:41:24.890" v="3312"/>
          <ac:spMkLst>
            <pc:docMk/>
            <pc:sldMk cId="166065431" sldId="347"/>
            <ac:spMk id="35" creationId="{3498126E-4637-4434-AE7A-C60CC4879834}"/>
          </ac:spMkLst>
        </pc:spChg>
        <pc:spChg chg="del">
          <ac:chgData name="Lorenzo Di Domenico" userId="b92e3e10ad574af4" providerId="LiveId" clId="{6AA1149B-7D2A-46C1-A94E-280521AD9485}" dt="2022-03-09T20:16:27.595" v="6" actId="478"/>
          <ac:spMkLst>
            <pc:docMk/>
            <pc:sldMk cId="166065431" sldId="347"/>
            <ac:spMk id="45" creationId="{A971DC0B-2D05-4D5C-A6D3-B38BA3BBB926}"/>
          </ac:spMkLst>
        </pc:spChg>
        <pc:spChg chg="del">
          <ac:chgData name="Lorenzo Di Domenico" userId="b92e3e10ad574af4" providerId="LiveId" clId="{6AA1149B-7D2A-46C1-A94E-280521AD9485}" dt="2022-03-09T20:16:27.595" v="6" actId="478"/>
          <ac:spMkLst>
            <pc:docMk/>
            <pc:sldMk cId="166065431" sldId="347"/>
            <ac:spMk id="46" creationId="{BCF00E30-ABC5-4EF4-9299-6F03ABFF42B1}"/>
          </ac:spMkLst>
        </pc:spChg>
        <pc:spChg chg="mod">
          <ac:chgData name="Lorenzo Di Domenico" userId="b92e3e10ad574af4" providerId="LiveId" clId="{6AA1149B-7D2A-46C1-A94E-280521AD9485}" dt="2022-03-09T20:37:25.982" v="3066" actId="20577"/>
          <ac:spMkLst>
            <pc:docMk/>
            <pc:sldMk cId="166065431" sldId="347"/>
            <ac:spMk id="10245" creationId="{9E9D7871-5470-4D91-8213-4A46E5028592}"/>
          </ac:spMkLst>
        </pc:spChg>
        <pc:grpChg chg="del">
          <ac:chgData name="Lorenzo Di Domenico" userId="b92e3e10ad574af4" providerId="LiveId" clId="{6AA1149B-7D2A-46C1-A94E-280521AD9485}" dt="2022-03-09T20:16:27.595" v="6" actId="478"/>
          <ac:grpSpMkLst>
            <pc:docMk/>
            <pc:sldMk cId="166065431" sldId="347"/>
            <ac:grpSpMk id="19" creationId="{52E01C74-7880-4FC9-9748-5840FCD6A147}"/>
          </ac:grpSpMkLst>
        </pc:grpChg>
        <pc:cxnChg chg="del">
          <ac:chgData name="Lorenzo Di Domenico" userId="b92e3e10ad574af4" providerId="LiveId" clId="{6AA1149B-7D2A-46C1-A94E-280521AD9485}" dt="2022-03-09T20:16:27.595" v="6" actId="478"/>
          <ac:cxnSpMkLst>
            <pc:docMk/>
            <pc:sldMk cId="166065431" sldId="347"/>
            <ac:cxnSpMk id="15" creationId="{13D89F80-0301-44BA-8924-8C69A8385143}"/>
          </ac:cxnSpMkLst>
        </pc:cxnChg>
        <pc:cxnChg chg="del">
          <ac:chgData name="Lorenzo Di Domenico" userId="b92e3e10ad574af4" providerId="LiveId" clId="{6AA1149B-7D2A-46C1-A94E-280521AD9485}" dt="2022-03-09T20:16:27.595" v="6" actId="478"/>
          <ac:cxnSpMkLst>
            <pc:docMk/>
            <pc:sldMk cId="166065431" sldId="347"/>
            <ac:cxnSpMk id="16" creationId="{492B98B5-AE63-4711-87F0-B5D02DF4D872}"/>
          </ac:cxnSpMkLst>
        </pc:cxnChg>
        <pc:cxnChg chg="del mod">
          <ac:chgData name="Lorenzo Di Domenico" userId="b92e3e10ad574af4" providerId="LiveId" clId="{6AA1149B-7D2A-46C1-A94E-280521AD9485}" dt="2022-03-09T20:16:27.595" v="6" actId="478"/>
          <ac:cxnSpMkLst>
            <pc:docMk/>
            <pc:sldMk cId="166065431" sldId="347"/>
            <ac:cxnSpMk id="17" creationId="{8FD3BADC-624E-494D-BB74-966A0375B4E6}"/>
          </ac:cxnSpMkLst>
        </pc:cxnChg>
        <pc:cxnChg chg="del">
          <ac:chgData name="Lorenzo Di Domenico" userId="b92e3e10ad574af4" providerId="LiveId" clId="{6AA1149B-7D2A-46C1-A94E-280521AD9485}" dt="2022-03-09T20:16:27.595" v="6" actId="478"/>
          <ac:cxnSpMkLst>
            <pc:docMk/>
            <pc:sldMk cId="166065431" sldId="347"/>
            <ac:cxnSpMk id="18" creationId="{6D24F911-B5DA-4C7C-AE23-4871B7C1D39D}"/>
          </ac:cxnSpMkLst>
        </pc:cxnChg>
        <pc:cxnChg chg="del mod">
          <ac:chgData name="Lorenzo Di Domenico" userId="b92e3e10ad574af4" providerId="LiveId" clId="{6AA1149B-7D2A-46C1-A94E-280521AD9485}" dt="2022-03-09T20:16:27.595" v="6" actId="478"/>
          <ac:cxnSpMkLst>
            <pc:docMk/>
            <pc:sldMk cId="166065431" sldId="347"/>
            <ac:cxnSpMk id="23" creationId="{6A419F54-1958-472B-A268-14B32FE831A3}"/>
          </ac:cxnSpMkLst>
        </pc:cxnChg>
        <pc:cxnChg chg="del">
          <ac:chgData name="Lorenzo Di Domenico" userId="b92e3e10ad574af4" providerId="LiveId" clId="{6AA1149B-7D2A-46C1-A94E-280521AD9485}" dt="2022-03-09T20:16:27.595" v="6" actId="478"/>
          <ac:cxnSpMkLst>
            <pc:docMk/>
            <pc:sldMk cId="166065431" sldId="347"/>
            <ac:cxnSpMk id="27" creationId="{CD2A899A-BD40-476B-BF67-8D70E19B9C54}"/>
          </ac:cxnSpMkLst>
        </pc:cxnChg>
        <pc:cxnChg chg="del">
          <ac:chgData name="Lorenzo Di Domenico" userId="b92e3e10ad574af4" providerId="LiveId" clId="{6AA1149B-7D2A-46C1-A94E-280521AD9485}" dt="2022-03-09T20:16:27.595" v="6" actId="478"/>
          <ac:cxnSpMkLst>
            <pc:docMk/>
            <pc:sldMk cId="166065431" sldId="347"/>
            <ac:cxnSpMk id="30" creationId="{ADB4BCB6-EB03-4615-BCAA-13926E449797}"/>
          </ac:cxnSpMkLst>
        </pc:cxnChg>
        <pc:cxnChg chg="del">
          <ac:chgData name="Lorenzo Di Domenico" userId="b92e3e10ad574af4" providerId="LiveId" clId="{6AA1149B-7D2A-46C1-A94E-280521AD9485}" dt="2022-03-09T20:16:27.595" v="6" actId="478"/>
          <ac:cxnSpMkLst>
            <pc:docMk/>
            <pc:sldMk cId="166065431" sldId="347"/>
            <ac:cxnSpMk id="32" creationId="{6A3305B5-FC28-4C3C-A541-B2A24C9B4375}"/>
          </ac:cxnSpMkLst>
        </pc:cxnChg>
        <pc:cxnChg chg="del">
          <ac:chgData name="Lorenzo Di Domenico" userId="b92e3e10ad574af4" providerId="LiveId" clId="{6AA1149B-7D2A-46C1-A94E-280521AD9485}" dt="2022-03-09T20:16:27.595" v="6" actId="478"/>
          <ac:cxnSpMkLst>
            <pc:docMk/>
            <pc:sldMk cId="166065431" sldId="347"/>
            <ac:cxnSpMk id="34" creationId="{E6629E2F-A107-484F-BB3B-012DFBF2B9B7}"/>
          </ac:cxnSpMkLst>
        </pc:cxnChg>
        <pc:cxnChg chg="add mod">
          <ac:chgData name="Lorenzo Di Domenico" userId="b92e3e10ad574af4" providerId="LiveId" clId="{6AA1149B-7D2A-46C1-A94E-280521AD9485}" dt="2022-03-09T20:40:48.893" v="3311" actId="1035"/>
          <ac:cxnSpMkLst>
            <pc:docMk/>
            <pc:sldMk cId="166065431" sldId="347"/>
            <ac:cxnSpMk id="36" creationId="{602111A8-EB38-461C-963F-6140E39F79E5}"/>
          </ac:cxnSpMkLst>
        </pc:cxnChg>
        <pc:cxnChg chg="del">
          <ac:chgData name="Lorenzo Di Domenico" userId="b92e3e10ad574af4" providerId="LiveId" clId="{6AA1149B-7D2A-46C1-A94E-280521AD9485}" dt="2022-03-09T20:16:27.595" v="6" actId="478"/>
          <ac:cxnSpMkLst>
            <pc:docMk/>
            <pc:sldMk cId="166065431" sldId="347"/>
            <ac:cxnSpMk id="39" creationId="{6A6B8140-7691-4163-B402-4B938A091285}"/>
          </ac:cxnSpMkLst>
        </pc:cxnChg>
      </pc:sldChg>
      <pc:sldChg chg="del">
        <pc:chgData name="Lorenzo Di Domenico" userId="b92e3e10ad574af4" providerId="LiveId" clId="{6AA1149B-7D2A-46C1-A94E-280521AD9485}" dt="2022-03-09T20:16:09.643" v="1" actId="47"/>
        <pc:sldMkLst>
          <pc:docMk/>
          <pc:sldMk cId="611640601" sldId="347"/>
        </pc:sldMkLst>
      </pc:sldChg>
      <pc:sldChg chg="addSp delSp modSp add mod ord">
        <pc:chgData name="Lorenzo Di Domenico" userId="b92e3e10ad574af4" providerId="LiveId" clId="{6AA1149B-7D2A-46C1-A94E-280521AD9485}" dt="2022-03-09T20:36:53.110" v="3059" actId="20577"/>
        <pc:sldMkLst>
          <pc:docMk/>
          <pc:sldMk cId="1026739927" sldId="348"/>
        </pc:sldMkLst>
        <pc:spChg chg="add del mod">
          <ac:chgData name="Lorenzo Di Domenico" userId="b92e3e10ad574af4" providerId="LiveId" clId="{6AA1149B-7D2A-46C1-A94E-280521AD9485}" dt="2022-03-09T20:34:28.583" v="2785" actId="478"/>
          <ac:spMkLst>
            <pc:docMk/>
            <pc:sldMk cId="1026739927" sldId="348"/>
            <ac:spMk id="4" creationId="{AD3804C6-29CF-4DB3-9D20-A534A8537430}"/>
          </ac:spMkLst>
        </pc:spChg>
        <pc:spChg chg="del mod">
          <ac:chgData name="Lorenzo Di Domenico" userId="b92e3e10ad574af4" providerId="LiveId" clId="{6AA1149B-7D2A-46C1-A94E-280521AD9485}" dt="2022-03-09T20:34:26.473" v="2784" actId="478"/>
          <ac:spMkLst>
            <pc:docMk/>
            <pc:sldMk cId="1026739927" sldId="348"/>
            <ac:spMk id="9" creationId="{AE645FA9-9783-4B95-A71A-02519DC6053A}"/>
          </ac:spMkLst>
        </pc:spChg>
        <pc:spChg chg="del">
          <ac:chgData name="Lorenzo Di Domenico" userId="b92e3e10ad574af4" providerId="LiveId" clId="{6AA1149B-7D2A-46C1-A94E-280521AD9485}" dt="2022-03-09T20:17:21.324" v="91" actId="478"/>
          <ac:spMkLst>
            <pc:docMk/>
            <pc:sldMk cId="1026739927" sldId="348"/>
            <ac:spMk id="12" creationId="{D1A156E2-429E-4BAC-9F3F-2A42B13BF524}"/>
          </ac:spMkLst>
        </pc:spChg>
        <pc:spChg chg="del">
          <ac:chgData name="Lorenzo Di Domenico" userId="b92e3e10ad574af4" providerId="LiveId" clId="{6AA1149B-7D2A-46C1-A94E-280521AD9485}" dt="2022-03-09T20:17:21.324" v="91" actId="478"/>
          <ac:spMkLst>
            <pc:docMk/>
            <pc:sldMk cId="1026739927" sldId="348"/>
            <ac:spMk id="13" creationId="{24D85657-8B1A-47AF-8149-0E4C7CCF7FEE}"/>
          </ac:spMkLst>
        </pc:spChg>
        <pc:spChg chg="del">
          <ac:chgData name="Lorenzo Di Domenico" userId="b92e3e10ad574af4" providerId="LiveId" clId="{6AA1149B-7D2A-46C1-A94E-280521AD9485}" dt="2022-03-09T20:17:21.324" v="91" actId="478"/>
          <ac:spMkLst>
            <pc:docMk/>
            <pc:sldMk cId="1026739927" sldId="348"/>
            <ac:spMk id="14" creationId="{CF671F0D-F3D2-42AC-B0DF-8A2D0FC6F42E}"/>
          </ac:spMkLst>
        </pc:spChg>
        <pc:spChg chg="del">
          <ac:chgData name="Lorenzo Di Domenico" userId="b92e3e10ad574af4" providerId="LiveId" clId="{6AA1149B-7D2A-46C1-A94E-280521AD9485}" dt="2022-03-09T20:17:21.324" v="91" actId="478"/>
          <ac:spMkLst>
            <pc:docMk/>
            <pc:sldMk cId="1026739927" sldId="348"/>
            <ac:spMk id="22" creationId="{59FF2F7E-4FE6-4FAB-9EDF-7478012D0781}"/>
          </ac:spMkLst>
        </pc:spChg>
        <pc:spChg chg="del">
          <ac:chgData name="Lorenzo Di Domenico" userId="b92e3e10ad574af4" providerId="LiveId" clId="{6AA1149B-7D2A-46C1-A94E-280521AD9485}" dt="2022-03-09T20:17:21.324" v="91" actId="478"/>
          <ac:spMkLst>
            <pc:docMk/>
            <pc:sldMk cId="1026739927" sldId="348"/>
            <ac:spMk id="24" creationId="{3D5689F0-8277-4BB7-9D25-42F0164EC36C}"/>
          </ac:spMkLst>
        </pc:spChg>
        <pc:spChg chg="del">
          <ac:chgData name="Lorenzo Di Domenico" userId="b92e3e10ad574af4" providerId="LiveId" clId="{6AA1149B-7D2A-46C1-A94E-280521AD9485}" dt="2022-03-09T20:17:21.324" v="91" actId="478"/>
          <ac:spMkLst>
            <pc:docMk/>
            <pc:sldMk cId="1026739927" sldId="348"/>
            <ac:spMk id="25" creationId="{B59FDCAE-56D3-4AC0-A638-96C1C5E93B40}"/>
          </ac:spMkLst>
        </pc:spChg>
        <pc:spChg chg="del">
          <ac:chgData name="Lorenzo Di Domenico" userId="b92e3e10ad574af4" providerId="LiveId" clId="{6AA1149B-7D2A-46C1-A94E-280521AD9485}" dt="2022-03-09T20:17:21.324" v="91" actId="478"/>
          <ac:spMkLst>
            <pc:docMk/>
            <pc:sldMk cId="1026739927" sldId="348"/>
            <ac:spMk id="26" creationId="{6AB5F98D-E01F-492A-AAD4-3BCC8DA4AA18}"/>
          </ac:spMkLst>
        </pc:spChg>
        <pc:spChg chg="del">
          <ac:chgData name="Lorenzo Di Domenico" userId="b92e3e10ad574af4" providerId="LiveId" clId="{6AA1149B-7D2A-46C1-A94E-280521AD9485}" dt="2022-03-09T20:17:21.324" v="91" actId="478"/>
          <ac:spMkLst>
            <pc:docMk/>
            <pc:sldMk cId="1026739927" sldId="348"/>
            <ac:spMk id="28" creationId="{C3BD0EF9-B02B-4ABC-9F44-344B274A9262}"/>
          </ac:spMkLst>
        </pc:spChg>
        <pc:spChg chg="del">
          <ac:chgData name="Lorenzo Di Domenico" userId="b92e3e10ad574af4" providerId="LiveId" clId="{6AA1149B-7D2A-46C1-A94E-280521AD9485}" dt="2022-03-09T20:17:21.324" v="91" actId="478"/>
          <ac:spMkLst>
            <pc:docMk/>
            <pc:sldMk cId="1026739927" sldId="348"/>
            <ac:spMk id="29" creationId="{9DBF58BB-D1CE-49D1-8373-D831BA51EED9}"/>
          </ac:spMkLst>
        </pc:spChg>
        <pc:spChg chg="del">
          <ac:chgData name="Lorenzo Di Domenico" userId="b92e3e10ad574af4" providerId="LiveId" clId="{6AA1149B-7D2A-46C1-A94E-280521AD9485}" dt="2022-03-09T20:17:21.324" v="91" actId="478"/>
          <ac:spMkLst>
            <pc:docMk/>
            <pc:sldMk cId="1026739927" sldId="348"/>
            <ac:spMk id="31" creationId="{2C6FEEBC-6ED6-4674-B15A-4E53362BBDC9}"/>
          </ac:spMkLst>
        </pc:spChg>
        <pc:spChg chg="del">
          <ac:chgData name="Lorenzo Di Domenico" userId="b92e3e10ad574af4" providerId="LiveId" clId="{6AA1149B-7D2A-46C1-A94E-280521AD9485}" dt="2022-03-09T20:17:21.324" v="91" actId="478"/>
          <ac:spMkLst>
            <pc:docMk/>
            <pc:sldMk cId="1026739927" sldId="348"/>
            <ac:spMk id="33" creationId="{45530B31-3F03-4EC6-9E4A-0517D852701E}"/>
          </ac:spMkLst>
        </pc:spChg>
        <pc:spChg chg="add del">
          <ac:chgData name="Lorenzo Di Domenico" userId="b92e3e10ad574af4" providerId="LiveId" clId="{6AA1149B-7D2A-46C1-A94E-280521AD9485}" dt="2022-03-09T20:20:15.081" v="101" actId="478"/>
          <ac:spMkLst>
            <pc:docMk/>
            <pc:sldMk cId="1026739927" sldId="348"/>
            <ac:spMk id="35" creationId="{F0AF845C-A8EC-401E-A723-2FF209681806}"/>
          </ac:spMkLst>
        </pc:spChg>
        <pc:spChg chg="add mod">
          <ac:chgData name="Lorenzo Di Domenico" userId="b92e3e10ad574af4" providerId="LiveId" clId="{6AA1149B-7D2A-46C1-A94E-280521AD9485}" dt="2022-03-09T20:36:53.110" v="3059" actId="20577"/>
          <ac:spMkLst>
            <pc:docMk/>
            <pc:sldMk cId="1026739927" sldId="348"/>
            <ac:spMk id="36" creationId="{4BB98C44-16D8-4BA5-8A7A-503A0AAB6A96}"/>
          </ac:spMkLst>
        </pc:spChg>
        <pc:spChg chg="del">
          <ac:chgData name="Lorenzo Di Domenico" userId="b92e3e10ad574af4" providerId="LiveId" clId="{6AA1149B-7D2A-46C1-A94E-280521AD9485}" dt="2022-03-09T20:17:21.324" v="91" actId="478"/>
          <ac:spMkLst>
            <pc:docMk/>
            <pc:sldMk cId="1026739927" sldId="348"/>
            <ac:spMk id="45" creationId="{A971DC0B-2D05-4D5C-A6D3-B38BA3BBB926}"/>
          </ac:spMkLst>
        </pc:spChg>
        <pc:spChg chg="del">
          <ac:chgData name="Lorenzo Di Domenico" userId="b92e3e10ad574af4" providerId="LiveId" clId="{6AA1149B-7D2A-46C1-A94E-280521AD9485}" dt="2022-03-09T20:17:21.324" v="91" actId="478"/>
          <ac:spMkLst>
            <pc:docMk/>
            <pc:sldMk cId="1026739927" sldId="348"/>
            <ac:spMk id="46" creationId="{BCF00E30-ABC5-4EF4-9299-6F03ABFF42B1}"/>
          </ac:spMkLst>
        </pc:spChg>
        <pc:spChg chg="mod">
          <ac:chgData name="Lorenzo Di Domenico" userId="b92e3e10ad574af4" providerId="LiveId" clId="{6AA1149B-7D2A-46C1-A94E-280521AD9485}" dt="2022-03-09T20:34:42.880" v="2805" actId="14100"/>
          <ac:spMkLst>
            <pc:docMk/>
            <pc:sldMk cId="1026739927" sldId="348"/>
            <ac:spMk id="10245" creationId="{9E9D7871-5470-4D91-8213-4A46E5028592}"/>
          </ac:spMkLst>
        </pc:spChg>
        <pc:spChg chg="del">
          <ac:chgData name="Lorenzo Di Domenico" userId="b92e3e10ad574af4" providerId="LiveId" clId="{6AA1149B-7D2A-46C1-A94E-280521AD9485}" dt="2022-03-09T20:17:21.324" v="91" actId="478"/>
          <ac:spMkLst>
            <pc:docMk/>
            <pc:sldMk cId="1026739927" sldId="348"/>
            <ac:spMk id="10247" creationId="{9F044342-0340-4BA5-9AA4-84010FEEC5E4}"/>
          </ac:spMkLst>
        </pc:spChg>
        <pc:grpChg chg="del">
          <ac:chgData name="Lorenzo Di Domenico" userId="b92e3e10ad574af4" providerId="LiveId" clId="{6AA1149B-7D2A-46C1-A94E-280521AD9485}" dt="2022-03-09T20:17:21.324" v="91" actId="478"/>
          <ac:grpSpMkLst>
            <pc:docMk/>
            <pc:sldMk cId="1026739927" sldId="348"/>
            <ac:grpSpMk id="19" creationId="{52E01C74-7880-4FC9-9748-5840FCD6A147}"/>
          </ac:grpSpMkLst>
        </pc:grpChg>
        <pc:picChg chg="add del mod">
          <ac:chgData name="Lorenzo Di Domenico" userId="b92e3e10ad574af4" providerId="LiveId" clId="{6AA1149B-7D2A-46C1-A94E-280521AD9485}" dt="2022-03-09T20:34:22.539" v="2782" actId="478"/>
          <ac:picMkLst>
            <pc:docMk/>
            <pc:sldMk cId="1026739927" sldId="348"/>
            <ac:picMk id="3" creationId="{58431C9A-EE27-4E70-A39A-0DB3607CAF4A}"/>
          </ac:picMkLst>
        </pc:picChg>
        <pc:cxnChg chg="del">
          <ac:chgData name="Lorenzo Di Domenico" userId="b92e3e10ad574af4" providerId="LiveId" clId="{6AA1149B-7D2A-46C1-A94E-280521AD9485}" dt="2022-03-09T20:17:21.324" v="91" actId="478"/>
          <ac:cxnSpMkLst>
            <pc:docMk/>
            <pc:sldMk cId="1026739927" sldId="348"/>
            <ac:cxnSpMk id="15" creationId="{13D89F80-0301-44BA-8924-8C69A8385143}"/>
          </ac:cxnSpMkLst>
        </pc:cxnChg>
        <pc:cxnChg chg="del">
          <ac:chgData name="Lorenzo Di Domenico" userId="b92e3e10ad574af4" providerId="LiveId" clId="{6AA1149B-7D2A-46C1-A94E-280521AD9485}" dt="2022-03-09T20:17:21.324" v="91" actId="478"/>
          <ac:cxnSpMkLst>
            <pc:docMk/>
            <pc:sldMk cId="1026739927" sldId="348"/>
            <ac:cxnSpMk id="16" creationId="{492B98B5-AE63-4711-87F0-B5D02DF4D872}"/>
          </ac:cxnSpMkLst>
        </pc:cxnChg>
        <pc:cxnChg chg="del">
          <ac:chgData name="Lorenzo Di Domenico" userId="b92e3e10ad574af4" providerId="LiveId" clId="{6AA1149B-7D2A-46C1-A94E-280521AD9485}" dt="2022-03-09T20:17:21.324" v="91" actId="478"/>
          <ac:cxnSpMkLst>
            <pc:docMk/>
            <pc:sldMk cId="1026739927" sldId="348"/>
            <ac:cxnSpMk id="17" creationId="{8FD3BADC-624E-494D-BB74-966A0375B4E6}"/>
          </ac:cxnSpMkLst>
        </pc:cxnChg>
        <pc:cxnChg chg="del">
          <ac:chgData name="Lorenzo Di Domenico" userId="b92e3e10ad574af4" providerId="LiveId" clId="{6AA1149B-7D2A-46C1-A94E-280521AD9485}" dt="2022-03-09T20:17:21.324" v="91" actId="478"/>
          <ac:cxnSpMkLst>
            <pc:docMk/>
            <pc:sldMk cId="1026739927" sldId="348"/>
            <ac:cxnSpMk id="18" creationId="{6D24F911-B5DA-4C7C-AE23-4871B7C1D39D}"/>
          </ac:cxnSpMkLst>
        </pc:cxnChg>
        <pc:cxnChg chg="del">
          <ac:chgData name="Lorenzo Di Domenico" userId="b92e3e10ad574af4" providerId="LiveId" clId="{6AA1149B-7D2A-46C1-A94E-280521AD9485}" dt="2022-03-09T20:17:21.324" v="91" actId="478"/>
          <ac:cxnSpMkLst>
            <pc:docMk/>
            <pc:sldMk cId="1026739927" sldId="348"/>
            <ac:cxnSpMk id="23" creationId="{6A419F54-1958-472B-A268-14B32FE831A3}"/>
          </ac:cxnSpMkLst>
        </pc:cxnChg>
        <pc:cxnChg chg="del">
          <ac:chgData name="Lorenzo Di Domenico" userId="b92e3e10ad574af4" providerId="LiveId" clId="{6AA1149B-7D2A-46C1-A94E-280521AD9485}" dt="2022-03-09T20:17:21.324" v="91" actId="478"/>
          <ac:cxnSpMkLst>
            <pc:docMk/>
            <pc:sldMk cId="1026739927" sldId="348"/>
            <ac:cxnSpMk id="27" creationId="{CD2A899A-BD40-476B-BF67-8D70E19B9C54}"/>
          </ac:cxnSpMkLst>
        </pc:cxnChg>
        <pc:cxnChg chg="del">
          <ac:chgData name="Lorenzo Di Domenico" userId="b92e3e10ad574af4" providerId="LiveId" clId="{6AA1149B-7D2A-46C1-A94E-280521AD9485}" dt="2022-03-09T20:17:21.324" v="91" actId="478"/>
          <ac:cxnSpMkLst>
            <pc:docMk/>
            <pc:sldMk cId="1026739927" sldId="348"/>
            <ac:cxnSpMk id="30" creationId="{ADB4BCB6-EB03-4615-BCAA-13926E449797}"/>
          </ac:cxnSpMkLst>
        </pc:cxnChg>
        <pc:cxnChg chg="del">
          <ac:chgData name="Lorenzo Di Domenico" userId="b92e3e10ad574af4" providerId="LiveId" clId="{6AA1149B-7D2A-46C1-A94E-280521AD9485}" dt="2022-03-09T20:17:21.324" v="91" actId="478"/>
          <ac:cxnSpMkLst>
            <pc:docMk/>
            <pc:sldMk cId="1026739927" sldId="348"/>
            <ac:cxnSpMk id="32" creationId="{6A3305B5-FC28-4C3C-A541-B2A24C9B4375}"/>
          </ac:cxnSpMkLst>
        </pc:cxnChg>
        <pc:cxnChg chg="del">
          <ac:chgData name="Lorenzo Di Domenico" userId="b92e3e10ad574af4" providerId="LiveId" clId="{6AA1149B-7D2A-46C1-A94E-280521AD9485}" dt="2022-03-09T20:17:21.324" v="91" actId="478"/>
          <ac:cxnSpMkLst>
            <pc:docMk/>
            <pc:sldMk cId="1026739927" sldId="348"/>
            <ac:cxnSpMk id="34" creationId="{E6629E2F-A107-484F-BB3B-012DFBF2B9B7}"/>
          </ac:cxnSpMkLst>
        </pc:cxnChg>
        <pc:cxnChg chg="del">
          <ac:chgData name="Lorenzo Di Domenico" userId="b92e3e10ad574af4" providerId="LiveId" clId="{6AA1149B-7D2A-46C1-A94E-280521AD9485}" dt="2022-03-09T20:17:21.324" v="91" actId="478"/>
          <ac:cxnSpMkLst>
            <pc:docMk/>
            <pc:sldMk cId="1026739927" sldId="348"/>
            <ac:cxnSpMk id="39" creationId="{6A6B8140-7691-4163-B402-4B938A091285}"/>
          </ac:cxnSpMkLst>
        </pc:cxnChg>
      </pc:sldChg>
      <pc:sldChg chg="delSp modSp add mod">
        <pc:chgData name="Lorenzo Di Domenico" userId="b92e3e10ad574af4" providerId="LiveId" clId="{6AA1149B-7D2A-46C1-A94E-280521AD9485}" dt="2022-03-09T20:31:48.835" v="2270" actId="20577"/>
        <pc:sldMkLst>
          <pc:docMk/>
          <pc:sldMk cId="146557606" sldId="349"/>
        </pc:sldMkLst>
        <pc:spChg chg="mod">
          <ac:chgData name="Lorenzo Di Domenico" userId="b92e3e10ad574af4" providerId="LiveId" clId="{6AA1149B-7D2A-46C1-A94E-280521AD9485}" dt="2022-03-09T20:31:48.835" v="2270" actId="20577"/>
          <ac:spMkLst>
            <pc:docMk/>
            <pc:sldMk cId="146557606" sldId="349"/>
            <ac:spMk id="35" creationId="{3498126E-4637-4434-AE7A-C60CC4879834}"/>
          </ac:spMkLst>
        </pc:spChg>
        <pc:cxnChg chg="del">
          <ac:chgData name="Lorenzo Di Domenico" userId="b92e3e10ad574af4" providerId="LiveId" clId="{6AA1149B-7D2A-46C1-A94E-280521AD9485}" dt="2022-03-09T20:22:13.136" v="342" actId="478"/>
          <ac:cxnSpMkLst>
            <pc:docMk/>
            <pc:sldMk cId="146557606" sldId="349"/>
            <ac:cxnSpMk id="36" creationId="{602111A8-EB38-461C-963F-6140E39F79E5}"/>
          </ac:cxnSpMkLst>
        </pc:cxnChg>
      </pc:sldChg>
      <pc:sldChg chg="del">
        <pc:chgData name="Lorenzo Di Domenico" userId="b92e3e10ad574af4" providerId="LiveId" clId="{6AA1149B-7D2A-46C1-A94E-280521AD9485}" dt="2022-03-09T20:16:09.643" v="1" actId="47"/>
        <pc:sldMkLst>
          <pc:docMk/>
          <pc:sldMk cId="4114965895" sldId="349"/>
        </pc:sldMkLst>
      </pc:sldChg>
      <pc:sldChg chg="add">
        <pc:chgData name="Lorenzo Di Domenico" userId="b92e3e10ad574af4" providerId="LiveId" clId="{6AA1149B-7D2A-46C1-A94E-280521AD9485}" dt="2022-03-09T20:30:50.853" v="2143"/>
        <pc:sldMkLst>
          <pc:docMk/>
          <pc:sldMk cId="4230662451" sldId="350"/>
        </pc:sldMkLst>
      </pc:sldChg>
      <pc:sldChg chg="modSp add mod">
        <pc:chgData name="Lorenzo Di Domenico" userId="b92e3e10ad574af4" providerId="LiveId" clId="{6AA1149B-7D2A-46C1-A94E-280521AD9485}" dt="2022-03-09T20:39:33.008" v="3267" actId="1076"/>
        <pc:sldMkLst>
          <pc:docMk/>
          <pc:sldMk cId="2565766302" sldId="351"/>
        </pc:sldMkLst>
        <pc:spChg chg="mod">
          <ac:chgData name="Lorenzo Di Domenico" userId="b92e3e10ad574af4" providerId="LiveId" clId="{6AA1149B-7D2A-46C1-A94E-280521AD9485}" dt="2022-03-09T20:39:27.881" v="3266" actId="20577"/>
          <ac:spMkLst>
            <pc:docMk/>
            <pc:sldMk cId="2565766302" sldId="351"/>
            <ac:spMk id="36" creationId="{4BB98C44-16D8-4BA5-8A7A-503A0AAB6A96}"/>
          </ac:spMkLst>
        </pc:spChg>
        <pc:picChg chg="mod">
          <ac:chgData name="Lorenzo Di Domenico" userId="b92e3e10ad574af4" providerId="LiveId" clId="{6AA1149B-7D2A-46C1-A94E-280521AD9485}" dt="2022-03-09T20:39:33.008" v="3267" actId="1076"/>
          <ac:picMkLst>
            <pc:docMk/>
            <pc:sldMk cId="2565766302" sldId="351"/>
            <ac:picMk id="3" creationId="{58431C9A-EE27-4E70-A39A-0DB3607CAF4A}"/>
          </ac:picMkLst>
        </pc:picChg>
      </pc:sldChg>
      <pc:sldChg chg="modSp add del mod">
        <pc:chgData name="Lorenzo Di Domenico" userId="b92e3e10ad574af4" providerId="LiveId" clId="{6AA1149B-7D2A-46C1-A94E-280521AD9485}" dt="2022-03-09T20:43:14.439" v="3374" actId="47"/>
        <pc:sldMkLst>
          <pc:docMk/>
          <pc:sldMk cId="2249972681" sldId="352"/>
        </pc:sldMkLst>
        <pc:spChg chg="mod">
          <ac:chgData name="Lorenzo Di Domenico" userId="b92e3e10ad574af4" providerId="LiveId" clId="{6AA1149B-7D2A-46C1-A94E-280521AD9485}" dt="2022-03-09T20:42:37.379" v="3372" actId="6549"/>
          <ac:spMkLst>
            <pc:docMk/>
            <pc:sldMk cId="2249972681" sldId="352"/>
            <ac:spMk id="35" creationId="{3498126E-4637-4434-AE7A-C60CC4879834}"/>
          </ac:spMkLst>
        </pc:spChg>
        <pc:spChg chg="mod">
          <ac:chgData name="Lorenzo Di Domenico" userId="b92e3e10ad574af4" providerId="LiveId" clId="{6AA1149B-7D2A-46C1-A94E-280521AD9485}" dt="2022-03-09T20:42:15.790" v="3365" actId="20577"/>
          <ac:spMkLst>
            <pc:docMk/>
            <pc:sldMk cId="2249972681" sldId="352"/>
            <ac:spMk id="10245" creationId="{9E9D7871-5470-4D91-8213-4A46E5028592}"/>
          </ac:spMkLst>
        </pc:spChg>
      </pc:sldChg>
      <pc:sldChg chg="addSp delSp modSp add mod">
        <pc:chgData name="Lorenzo Di Domenico" userId="b92e3e10ad574af4" providerId="LiveId" clId="{6AA1149B-7D2A-46C1-A94E-280521AD9485}" dt="2022-03-09T21:47:03.258" v="5546" actId="113"/>
        <pc:sldMkLst>
          <pc:docMk/>
          <pc:sldMk cId="2750898956" sldId="352"/>
        </pc:sldMkLst>
        <pc:spChg chg="add del mod">
          <ac:chgData name="Lorenzo Di Domenico" userId="b92e3e10ad574af4" providerId="LiveId" clId="{6AA1149B-7D2A-46C1-A94E-280521AD9485}" dt="2022-03-09T21:22:31.185" v="3549" actId="22"/>
          <ac:spMkLst>
            <pc:docMk/>
            <pc:sldMk cId="2750898956" sldId="352"/>
            <ac:spMk id="10" creationId="{C491538D-B96F-4CA6-BB97-F3F8C3973C38}"/>
          </ac:spMkLst>
        </pc:spChg>
        <pc:spChg chg="add mod">
          <ac:chgData name="Lorenzo Di Domenico" userId="b92e3e10ad574af4" providerId="LiveId" clId="{6AA1149B-7D2A-46C1-A94E-280521AD9485}" dt="2022-03-09T21:47:03.258" v="5546" actId="113"/>
          <ac:spMkLst>
            <pc:docMk/>
            <pc:sldMk cId="2750898956" sldId="352"/>
            <ac:spMk id="27" creationId="{0F2EDB96-F623-4B08-951C-51E5471CC367}"/>
          </ac:spMkLst>
        </pc:spChg>
        <pc:spChg chg="mod">
          <ac:chgData name="Lorenzo Di Domenico" userId="b92e3e10ad574af4" providerId="LiveId" clId="{6AA1149B-7D2A-46C1-A94E-280521AD9485}" dt="2022-03-09T21:24:04.385" v="3556" actId="6549"/>
          <ac:spMkLst>
            <pc:docMk/>
            <pc:sldMk cId="2750898956" sldId="352"/>
            <ac:spMk id="36" creationId="{4BB98C44-16D8-4BA5-8A7A-503A0AAB6A96}"/>
          </ac:spMkLst>
        </pc:spChg>
        <pc:spChg chg="mod">
          <ac:chgData name="Lorenzo Di Domenico" userId="b92e3e10ad574af4" providerId="LiveId" clId="{6AA1149B-7D2A-46C1-A94E-280521AD9485}" dt="2022-03-09T21:46:57.341" v="5544" actId="1076"/>
          <ac:spMkLst>
            <pc:docMk/>
            <pc:sldMk cId="2750898956" sldId="352"/>
            <ac:spMk id="10245" creationId="{9E9D7871-5470-4D91-8213-4A46E5028592}"/>
          </ac:spMkLst>
        </pc:spChg>
        <pc:graphicFrameChg chg="add del mod">
          <ac:chgData name="Lorenzo Di Domenico" userId="b92e3e10ad574af4" providerId="LiveId" clId="{6AA1149B-7D2A-46C1-A94E-280521AD9485}" dt="2022-03-09T21:23:32.637" v="3551"/>
          <ac:graphicFrameMkLst>
            <pc:docMk/>
            <pc:sldMk cId="2750898956" sldId="352"/>
            <ac:graphicFrameMk id="5" creationId="{EF84B488-FA8C-44EB-AE44-75F80695A2D8}"/>
          </ac:graphicFrameMkLst>
        </pc:graphicFrameChg>
        <pc:graphicFrameChg chg="add del mod">
          <ac:chgData name="Lorenzo Di Domenico" userId="b92e3e10ad574af4" providerId="LiveId" clId="{6AA1149B-7D2A-46C1-A94E-280521AD9485}" dt="2022-03-09T21:25:44.110" v="3565"/>
          <ac:graphicFrameMkLst>
            <pc:docMk/>
            <pc:sldMk cId="2750898956" sldId="352"/>
            <ac:graphicFrameMk id="7" creationId="{3C89F8EE-2D34-4BC8-8762-477C107713FE}"/>
          </ac:graphicFrameMkLst>
        </pc:graphicFrameChg>
        <pc:picChg chg="add del mod">
          <ac:chgData name="Lorenzo Di Domenico" userId="b92e3e10ad574af4" providerId="LiveId" clId="{6AA1149B-7D2A-46C1-A94E-280521AD9485}" dt="2022-03-09T21:21:42.629" v="3544" actId="478"/>
          <ac:picMkLst>
            <pc:docMk/>
            <pc:sldMk cId="2750898956" sldId="352"/>
            <ac:picMk id="2" creationId="{222474A7-458C-43DE-B0D6-EEDD7ED952AD}"/>
          </ac:picMkLst>
        </pc:picChg>
        <pc:picChg chg="del mod">
          <ac:chgData name="Lorenzo Di Domenico" userId="b92e3e10ad574af4" providerId="LiveId" clId="{6AA1149B-7D2A-46C1-A94E-280521AD9485}" dt="2022-03-09T21:20:24.445" v="3540" actId="478"/>
          <ac:picMkLst>
            <pc:docMk/>
            <pc:sldMk cId="2750898956" sldId="352"/>
            <ac:picMk id="3" creationId="{58431C9A-EE27-4E70-A39A-0DB3607CAF4A}"/>
          </ac:picMkLst>
        </pc:picChg>
        <pc:picChg chg="add del mod">
          <ac:chgData name="Lorenzo Di Domenico" userId="b92e3e10ad574af4" providerId="LiveId" clId="{6AA1149B-7D2A-46C1-A94E-280521AD9485}" dt="2022-03-09T21:32:14.052" v="4540" actId="478"/>
          <ac:picMkLst>
            <pc:docMk/>
            <pc:sldMk cId="2750898956" sldId="352"/>
            <ac:picMk id="6" creationId="{FB4F83ED-D651-4480-8B66-F053B5BE97A8}"/>
          </ac:picMkLst>
        </pc:picChg>
        <pc:picChg chg="add mod">
          <ac:chgData name="Lorenzo Di Domenico" userId="b92e3e10ad574af4" providerId="LiveId" clId="{6AA1149B-7D2A-46C1-A94E-280521AD9485}" dt="2022-03-09T21:32:17.069" v="4542" actId="1076"/>
          <ac:picMkLst>
            <pc:docMk/>
            <pc:sldMk cId="2750898956" sldId="352"/>
            <ac:picMk id="28" creationId="{DF9D4197-0CB0-4E1E-9A69-A17314937939}"/>
          </ac:picMkLst>
        </pc:picChg>
        <pc:cxnChg chg="add del mod">
          <ac:chgData name="Lorenzo Di Domenico" userId="b92e3e10ad574af4" providerId="LiveId" clId="{6AA1149B-7D2A-46C1-A94E-280521AD9485}" dt="2022-03-09T21:23:32.637" v="3551"/>
          <ac:cxnSpMkLst>
            <pc:docMk/>
            <pc:sldMk cId="2750898956" sldId="352"/>
            <ac:cxnSpMk id="11" creationId="{8AD25A3D-683A-4412-A419-940E2565C11E}"/>
          </ac:cxnSpMkLst>
        </pc:cxnChg>
        <pc:cxnChg chg="add del mod">
          <ac:chgData name="Lorenzo Di Domenico" userId="b92e3e10ad574af4" providerId="LiveId" clId="{6AA1149B-7D2A-46C1-A94E-280521AD9485}" dt="2022-03-09T21:23:32.637" v="3551"/>
          <ac:cxnSpMkLst>
            <pc:docMk/>
            <pc:sldMk cId="2750898956" sldId="352"/>
            <ac:cxnSpMk id="12" creationId="{7707DC27-13E9-4338-A443-60188585B6C1}"/>
          </ac:cxnSpMkLst>
        </pc:cxnChg>
        <pc:cxnChg chg="add del mod">
          <ac:chgData name="Lorenzo Di Domenico" userId="b92e3e10ad574af4" providerId="LiveId" clId="{6AA1149B-7D2A-46C1-A94E-280521AD9485}" dt="2022-03-09T21:23:32.637" v="3551"/>
          <ac:cxnSpMkLst>
            <pc:docMk/>
            <pc:sldMk cId="2750898956" sldId="352"/>
            <ac:cxnSpMk id="13" creationId="{2F98ABCC-2507-4689-980F-A03DB0D3EF4E}"/>
          </ac:cxnSpMkLst>
        </pc:cxnChg>
        <pc:cxnChg chg="add del mod">
          <ac:chgData name="Lorenzo Di Domenico" userId="b92e3e10ad574af4" providerId="LiveId" clId="{6AA1149B-7D2A-46C1-A94E-280521AD9485}" dt="2022-03-09T21:23:32.637" v="3551"/>
          <ac:cxnSpMkLst>
            <pc:docMk/>
            <pc:sldMk cId="2750898956" sldId="352"/>
            <ac:cxnSpMk id="14" creationId="{0454168C-C526-45B0-97AA-96F8BC67209F}"/>
          </ac:cxnSpMkLst>
        </pc:cxnChg>
        <pc:cxnChg chg="add del mod">
          <ac:chgData name="Lorenzo Di Domenico" userId="b92e3e10ad574af4" providerId="LiveId" clId="{6AA1149B-7D2A-46C1-A94E-280521AD9485}" dt="2022-03-09T21:23:32.637" v="3551"/>
          <ac:cxnSpMkLst>
            <pc:docMk/>
            <pc:sldMk cId="2750898956" sldId="352"/>
            <ac:cxnSpMk id="15" creationId="{6EBFBF92-E6DB-4C91-8803-C26608EC2CB2}"/>
          </ac:cxnSpMkLst>
        </pc:cxnChg>
        <pc:cxnChg chg="add del mod">
          <ac:chgData name="Lorenzo Di Domenico" userId="b92e3e10ad574af4" providerId="LiveId" clId="{6AA1149B-7D2A-46C1-A94E-280521AD9485}" dt="2022-03-09T21:23:32.637" v="3551"/>
          <ac:cxnSpMkLst>
            <pc:docMk/>
            <pc:sldMk cId="2750898956" sldId="352"/>
            <ac:cxnSpMk id="16" creationId="{BA575948-7F33-40D6-A16F-AC9890F71257}"/>
          </ac:cxnSpMkLst>
        </pc:cxnChg>
        <pc:cxnChg chg="add del mod">
          <ac:chgData name="Lorenzo Di Domenico" userId="b92e3e10ad574af4" providerId="LiveId" clId="{6AA1149B-7D2A-46C1-A94E-280521AD9485}" dt="2022-03-09T21:23:32.637" v="3551"/>
          <ac:cxnSpMkLst>
            <pc:docMk/>
            <pc:sldMk cId="2750898956" sldId="352"/>
            <ac:cxnSpMk id="17" creationId="{3871A503-BC7E-46FD-94D1-603B75C3D4BE}"/>
          </ac:cxnSpMkLst>
        </pc:cxnChg>
        <pc:cxnChg chg="add del mod">
          <ac:chgData name="Lorenzo Di Domenico" userId="b92e3e10ad574af4" providerId="LiveId" clId="{6AA1149B-7D2A-46C1-A94E-280521AD9485}" dt="2022-03-09T21:25:44.110" v="3565"/>
          <ac:cxnSpMkLst>
            <pc:docMk/>
            <pc:sldMk cId="2750898956" sldId="352"/>
            <ac:cxnSpMk id="20" creationId="{3BB46215-DB4F-4296-849A-813225A17472}"/>
          </ac:cxnSpMkLst>
        </pc:cxnChg>
        <pc:cxnChg chg="add del mod">
          <ac:chgData name="Lorenzo Di Domenico" userId="b92e3e10ad574af4" providerId="LiveId" clId="{6AA1149B-7D2A-46C1-A94E-280521AD9485}" dt="2022-03-09T21:25:44.110" v="3565"/>
          <ac:cxnSpMkLst>
            <pc:docMk/>
            <pc:sldMk cId="2750898956" sldId="352"/>
            <ac:cxnSpMk id="21" creationId="{F804CCEB-C26C-4EE3-8908-6E9EAAA3E6D9}"/>
          </ac:cxnSpMkLst>
        </pc:cxnChg>
        <pc:cxnChg chg="add del mod">
          <ac:chgData name="Lorenzo Di Domenico" userId="b92e3e10ad574af4" providerId="LiveId" clId="{6AA1149B-7D2A-46C1-A94E-280521AD9485}" dt="2022-03-09T21:25:44.110" v="3565"/>
          <ac:cxnSpMkLst>
            <pc:docMk/>
            <pc:sldMk cId="2750898956" sldId="352"/>
            <ac:cxnSpMk id="22" creationId="{3847A89B-430E-4E07-A4D2-656C01653C73}"/>
          </ac:cxnSpMkLst>
        </pc:cxnChg>
        <pc:cxnChg chg="add del mod">
          <ac:chgData name="Lorenzo Di Domenico" userId="b92e3e10ad574af4" providerId="LiveId" clId="{6AA1149B-7D2A-46C1-A94E-280521AD9485}" dt="2022-03-09T21:25:44.110" v="3565"/>
          <ac:cxnSpMkLst>
            <pc:docMk/>
            <pc:sldMk cId="2750898956" sldId="352"/>
            <ac:cxnSpMk id="23" creationId="{D629C238-C556-4EAE-8391-BC0208702C95}"/>
          </ac:cxnSpMkLst>
        </pc:cxnChg>
        <pc:cxnChg chg="add del mod">
          <ac:chgData name="Lorenzo Di Domenico" userId="b92e3e10ad574af4" providerId="LiveId" clId="{6AA1149B-7D2A-46C1-A94E-280521AD9485}" dt="2022-03-09T21:25:44.110" v="3565"/>
          <ac:cxnSpMkLst>
            <pc:docMk/>
            <pc:sldMk cId="2750898956" sldId="352"/>
            <ac:cxnSpMk id="24" creationId="{F3AC3F1F-A0B7-48A4-A0AF-DD908A4E884D}"/>
          </ac:cxnSpMkLst>
        </pc:cxnChg>
        <pc:cxnChg chg="add del mod">
          <ac:chgData name="Lorenzo Di Domenico" userId="b92e3e10ad574af4" providerId="LiveId" clId="{6AA1149B-7D2A-46C1-A94E-280521AD9485}" dt="2022-03-09T21:25:44.110" v="3565"/>
          <ac:cxnSpMkLst>
            <pc:docMk/>
            <pc:sldMk cId="2750898956" sldId="352"/>
            <ac:cxnSpMk id="25" creationId="{4250D009-8C7B-40B9-9EA4-D16272148316}"/>
          </ac:cxnSpMkLst>
        </pc:cxnChg>
        <pc:cxnChg chg="add del mod">
          <ac:chgData name="Lorenzo Di Domenico" userId="b92e3e10ad574af4" providerId="LiveId" clId="{6AA1149B-7D2A-46C1-A94E-280521AD9485}" dt="2022-03-09T21:25:44.110" v="3565"/>
          <ac:cxnSpMkLst>
            <pc:docMk/>
            <pc:sldMk cId="2750898956" sldId="352"/>
            <ac:cxnSpMk id="26" creationId="{B1141B46-0FBE-42A1-88D0-F1A956AB22A3}"/>
          </ac:cxnSpMkLst>
        </pc:cxnChg>
      </pc:sldChg>
      <pc:sldChg chg="delSp modSp add del mod">
        <pc:chgData name="Lorenzo Di Domenico" userId="b92e3e10ad574af4" providerId="LiveId" clId="{6AA1149B-7D2A-46C1-A94E-280521AD9485}" dt="2022-03-09T21:32:02.291" v="4538" actId="47"/>
        <pc:sldMkLst>
          <pc:docMk/>
          <pc:sldMk cId="1690552826" sldId="353"/>
        </pc:sldMkLst>
        <pc:spChg chg="mod">
          <ac:chgData name="Lorenzo Di Domenico" userId="b92e3e10ad574af4" providerId="LiveId" clId="{6AA1149B-7D2A-46C1-A94E-280521AD9485}" dt="2022-03-09T21:30:19.906" v="4496" actId="20577"/>
          <ac:spMkLst>
            <pc:docMk/>
            <pc:sldMk cId="1690552826" sldId="353"/>
            <ac:spMk id="27" creationId="{0F2EDB96-F623-4B08-951C-51E5471CC367}"/>
          </ac:spMkLst>
        </pc:spChg>
        <pc:spChg chg="mod">
          <ac:chgData name="Lorenzo Di Domenico" userId="b92e3e10ad574af4" providerId="LiveId" clId="{6AA1149B-7D2A-46C1-A94E-280521AD9485}" dt="2022-03-09T21:30:32.884" v="4532" actId="20577"/>
          <ac:spMkLst>
            <pc:docMk/>
            <pc:sldMk cId="1690552826" sldId="353"/>
            <ac:spMk id="10245" creationId="{9E9D7871-5470-4D91-8213-4A46E5028592}"/>
          </ac:spMkLst>
        </pc:spChg>
        <pc:picChg chg="del">
          <ac:chgData name="Lorenzo Di Domenico" userId="b92e3e10ad574af4" providerId="LiveId" clId="{6AA1149B-7D2A-46C1-A94E-280521AD9485}" dt="2022-03-09T21:31:56.133" v="4537" actId="478"/>
          <ac:picMkLst>
            <pc:docMk/>
            <pc:sldMk cId="1690552826" sldId="353"/>
            <ac:picMk id="6" creationId="{FB4F83ED-D651-4480-8B66-F053B5BE97A8}"/>
          </ac:picMkLst>
        </pc:picChg>
      </pc:sldChg>
      <pc:sldChg chg="add del">
        <pc:chgData name="Lorenzo Di Domenico" userId="b92e3e10ad574af4" providerId="LiveId" clId="{6AA1149B-7D2A-46C1-A94E-280521AD9485}" dt="2022-03-09T21:20:28.940" v="3541" actId="47"/>
        <pc:sldMkLst>
          <pc:docMk/>
          <pc:sldMk cId="3548946610" sldId="353"/>
        </pc:sldMkLst>
      </pc:sldChg>
      <pc:sldChg chg="addSp delSp modSp add mod">
        <pc:chgData name="Lorenzo Di Domenico" userId="b92e3e10ad574af4" providerId="LiveId" clId="{6AA1149B-7D2A-46C1-A94E-280521AD9485}" dt="2022-03-09T21:46:41.893" v="5543" actId="1076"/>
        <pc:sldMkLst>
          <pc:docMk/>
          <pc:sldMk cId="3808453194" sldId="354"/>
        </pc:sldMkLst>
        <pc:spChg chg="mod">
          <ac:chgData name="Lorenzo Di Domenico" userId="b92e3e10ad574af4" providerId="LiveId" clId="{6AA1149B-7D2A-46C1-A94E-280521AD9485}" dt="2022-03-09T21:46:36.597" v="5541" actId="113"/>
          <ac:spMkLst>
            <pc:docMk/>
            <pc:sldMk cId="3808453194" sldId="354"/>
            <ac:spMk id="27" creationId="{0F2EDB96-F623-4B08-951C-51E5471CC367}"/>
          </ac:spMkLst>
        </pc:spChg>
        <pc:spChg chg="mod">
          <ac:chgData name="Lorenzo Di Domenico" userId="b92e3e10ad574af4" providerId="LiveId" clId="{6AA1149B-7D2A-46C1-A94E-280521AD9485}" dt="2022-03-09T21:33:25.689" v="4696" actId="21"/>
          <ac:spMkLst>
            <pc:docMk/>
            <pc:sldMk cId="3808453194" sldId="354"/>
            <ac:spMk id="36" creationId="{4BB98C44-16D8-4BA5-8A7A-503A0AAB6A96}"/>
          </ac:spMkLst>
        </pc:spChg>
        <pc:picChg chg="add del mod">
          <ac:chgData name="Lorenzo Di Domenico" userId="b92e3e10ad574af4" providerId="LiveId" clId="{6AA1149B-7D2A-46C1-A94E-280521AD9485}" dt="2022-03-09T21:32:12.307" v="4539" actId="21"/>
          <ac:picMkLst>
            <pc:docMk/>
            <pc:sldMk cId="3808453194" sldId="354"/>
            <ac:picMk id="2" creationId="{3953ABAB-A50E-47BA-8334-5D424EF03033}"/>
          </ac:picMkLst>
        </pc:picChg>
        <pc:picChg chg="add mod">
          <ac:chgData name="Lorenzo Di Domenico" userId="b92e3e10ad574af4" providerId="LiveId" clId="{6AA1149B-7D2A-46C1-A94E-280521AD9485}" dt="2022-03-09T21:46:41.893" v="5543" actId="1076"/>
          <ac:picMkLst>
            <pc:docMk/>
            <pc:sldMk cId="3808453194" sldId="354"/>
            <ac:picMk id="3" creationId="{D8935403-67FD-43F8-9A92-4A182C68C20A}"/>
          </ac:picMkLst>
        </pc:picChg>
        <pc:picChg chg="del">
          <ac:chgData name="Lorenzo Di Domenico" userId="b92e3e10ad574af4" providerId="LiveId" clId="{6AA1149B-7D2A-46C1-A94E-280521AD9485}" dt="2022-03-09T21:31:18.051" v="4534" actId="478"/>
          <ac:picMkLst>
            <pc:docMk/>
            <pc:sldMk cId="3808453194" sldId="354"/>
            <ac:picMk id="6" creationId="{FB4F83ED-D651-4480-8B66-F053B5BE97A8}"/>
          </ac:picMkLst>
        </pc:picChg>
      </pc:sldChg>
      <pc:sldChg chg="delSp modSp add mod">
        <pc:chgData name="Lorenzo Di Domenico" userId="b92e3e10ad574af4" providerId="LiveId" clId="{6AA1149B-7D2A-46C1-A94E-280521AD9485}" dt="2022-03-09T21:38:49.843" v="5263" actId="20577"/>
        <pc:sldMkLst>
          <pc:docMk/>
          <pc:sldMk cId="698918429" sldId="355"/>
        </pc:sldMkLst>
        <pc:spChg chg="mod">
          <ac:chgData name="Lorenzo Di Domenico" userId="b92e3e10ad574af4" providerId="LiveId" clId="{6AA1149B-7D2A-46C1-A94E-280521AD9485}" dt="2022-03-09T21:38:49.843" v="5263" actId="20577"/>
          <ac:spMkLst>
            <pc:docMk/>
            <pc:sldMk cId="698918429" sldId="355"/>
            <ac:spMk id="36" creationId="{4BB98C44-16D8-4BA5-8A7A-503A0AAB6A96}"/>
          </ac:spMkLst>
        </pc:spChg>
        <pc:picChg chg="del">
          <ac:chgData name="Lorenzo Di Domenico" userId="b92e3e10ad574af4" providerId="LiveId" clId="{6AA1149B-7D2A-46C1-A94E-280521AD9485}" dt="2022-03-09T21:36:47.728" v="4763" actId="478"/>
          <ac:picMkLst>
            <pc:docMk/>
            <pc:sldMk cId="698918429" sldId="355"/>
            <ac:picMk id="3" creationId="{58431C9A-EE27-4E70-A39A-0DB3607CAF4A}"/>
          </ac:picMkLst>
        </pc:picChg>
      </pc:sldChg>
    </pc:docChg>
  </pc:docChgLst>
  <pc:docChgLst>
    <pc:chgData name="Lorenzo Di Domenico" userId="b92e3e10ad574af4" providerId="LiveId" clId="{99D799ED-682E-455C-AF19-07C4CBD1FF68}"/>
    <pc:docChg chg="undo redo custSel addSld delSld modSld sldOrd">
      <pc:chgData name="Lorenzo Di Domenico" userId="b92e3e10ad574af4" providerId="LiveId" clId="{99D799ED-682E-455C-AF19-07C4CBD1FF68}" dt="2022-03-15T09:37:41.544" v="11522" actId="47"/>
      <pc:docMkLst>
        <pc:docMk/>
      </pc:docMkLst>
      <pc:sldChg chg="modSp mod">
        <pc:chgData name="Lorenzo Di Domenico" userId="b92e3e10ad574af4" providerId="LiveId" clId="{99D799ED-682E-455C-AF19-07C4CBD1FF68}" dt="2022-03-15T09:36:20.957" v="11494" actId="20577"/>
        <pc:sldMkLst>
          <pc:docMk/>
          <pc:sldMk cId="0" sldId="263"/>
        </pc:sldMkLst>
        <pc:spChg chg="mod">
          <ac:chgData name="Lorenzo Di Domenico" userId="b92e3e10ad574af4" providerId="LiveId" clId="{99D799ED-682E-455C-AF19-07C4CBD1FF68}" dt="2022-03-15T09:36:20.957" v="11494" actId="20577"/>
          <ac:spMkLst>
            <pc:docMk/>
            <pc:sldMk cId="0" sldId="263"/>
            <ac:spMk id="4104" creationId="{C43A1FD5-E40F-4A26-98A4-E0AD97D2ECCD}"/>
          </ac:spMkLst>
        </pc:spChg>
      </pc:sldChg>
      <pc:sldChg chg="addSp delSp modSp add mod ord modAnim">
        <pc:chgData name="Lorenzo Di Domenico" userId="b92e3e10ad574af4" providerId="LiveId" clId="{99D799ED-682E-455C-AF19-07C4CBD1FF68}" dt="2022-03-14T11:56:58.183" v="11390"/>
        <pc:sldMkLst>
          <pc:docMk/>
          <pc:sldMk cId="425737865" sldId="322"/>
        </pc:sldMkLst>
        <pc:spChg chg="mod">
          <ac:chgData name="Lorenzo Di Domenico" userId="b92e3e10ad574af4" providerId="LiveId" clId="{99D799ED-682E-455C-AF19-07C4CBD1FF68}" dt="2022-03-14T11:41:13.905" v="10541" actId="1076"/>
          <ac:spMkLst>
            <pc:docMk/>
            <pc:sldMk cId="425737865" sldId="322"/>
            <ac:spMk id="13" creationId="{4EF617A4-5ADD-430D-BEE3-4B33F9C52226}"/>
          </ac:spMkLst>
        </pc:spChg>
        <pc:spChg chg="add mod">
          <ac:chgData name="Lorenzo Di Domenico" userId="b92e3e10ad574af4" providerId="LiveId" clId="{99D799ED-682E-455C-AF19-07C4CBD1FF68}" dt="2022-03-14T11:43:15.486" v="10563" actId="1035"/>
          <ac:spMkLst>
            <pc:docMk/>
            <pc:sldMk cId="425737865" sldId="322"/>
            <ac:spMk id="16" creationId="{E3BB14B2-FFEE-4FF4-8D35-8800C3FE4C05}"/>
          </ac:spMkLst>
        </pc:spChg>
        <pc:spChg chg="add mod">
          <ac:chgData name="Lorenzo Di Domenico" userId="b92e3e10ad574af4" providerId="LiveId" clId="{99D799ED-682E-455C-AF19-07C4CBD1FF68}" dt="2022-03-14T11:41:09.670" v="10540" actId="1037"/>
          <ac:spMkLst>
            <pc:docMk/>
            <pc:sldMk cId="425737865" sldId="322"/>
            <ac:spMk id="17" creationId="{BC29FF06-002D-4C40-8D64-FD39BFED6E48}"/>
          </ac:spMkLst>
        </pc:spChg>
        <pc:spChg chg="add mod">
          <ac:chgData name="Lorenzo Di Domenico" userId="b92e3e10ad574af4" providerId="LiveId" clId="{99D799ED-682E-455C-AF19-07C4CBD1FF68}" dt="2022-03-14T11:41:09.670" v="10540" actId="1037"/>
          <ac:spMkLst>
            <pc:docMk/>
            <pc:sldMk cId="425737865" sldId="322"/>
            <ac:spMk id="18" creationId="{777CA654-1D7B-4FEF-A1FE-AE0F6CB10794}"/>
          </ac:spMkLst>
        </pc:spChg>
        <pc:spChg chg="add mod">
          <ac:chgData name="Lorenzo Di Domenico" userId="b92e3e10ad574af4" providerId="LiveId" clId="{99D799ED-682E-455C-AF19-07C4CBD1FF68}" dt="2022-03-14T11:41:09.670" v="10540" actId="1037"/>
          <ac:spMkLst>
            <pc:docMk/>
            <pc:sldMk cId="425737865" sldId="322"/>
            <ac:spMk id="19" creationId="{723E6EDF-6068-476A-B15C-833BDCD2A58F}"/>
          </ac:spMkLst>
        </pc:spChg>
        <pc:spChg chg="add mod">
          <ac:chgData name="Lorenzo Di Domenico" userId="b92e3e10ad574af4" providerId="LiveId" clId="{99D799ED-682E-455C-AF19-07C4CBD1FF68}" dt="2022-03-14T11:42:43.582" v="10549" actId="1035"/>
          <ac:spMkLst>
            <pc:docMk/>
            <pc:sldMk cId="425737865" sldId="322"/>
            <ac:spMk id="20" creationId="{55B1F4C8-E24F-49C3-B121-DA531F349648}"/>
          </ac:spMkLst>
        </pc:spChg>
        <pc:spChg chg="add mod">
          <ac:chgData name="Lorenzo Di Domenico" userId="b92e3e10ad574af4" providerId="LiveId" clId="{99D799ED-682E-455C-AF19-07C4CBD1FF68}" dt="2022-03-14T11:42:38.094" v="10548" actId="1035"/>
          <ac:spMkLst>
            <pc:docMk/>
            <pc:sldMk cId="425737865" sldId="322"/>
            <ac:spMk id="21" creationId="{050814C1-18FF-46B7-9028-BA8D13745A93}"/>
          </ac:spMkLst>
        </pc:spChg>
        <pc:spChg chg="add mod">
          <ac:chgData name="Lorenzo Di Domenico" userId="b92e3e10ad574af4" providerId="LiveId" clId="{99D799ED-682E-455C-AF19-07C4CBD1FF68}" dt="2022-03-14T11:41:09.670" v="10540" actId="1037"/>
          <ac:spMkLst>
            <pc:docMk/>
            <pc:sldMk cId="425737865" sldId="322"/>
            <ac:spMk id="22" creationId="{0152EFC1-3037-4388-ADFF-224ADF0E134D}"/>
          </ac:spMkLst>
        </pc:spChg>
        <pc:spChg chg="add mod">
          <ac:chgData name="Lorenzo Di Domenico" userId="b92e3e10ad574af4" providerId="LiveId" clId="{99D799ED-682E-455C-AF19-07C4CBD1FF68}" dt="2022-03-14T11:41:09.670" v="10540" actId="1037"/>
          <ac:spMkLst>
            <pc:docMk/>
            <pc:sldMk cId="425737865" sldId="322"/>
            <ac:spMk id="23" creationId="{9C4F0CD8-AABD-4AF8-939F-B22650178AE2}"/>
          </ac:spMkLst>
        </pc:spChg>
        <pc:spChg chg="add mod">
          <ac:chgData name="Lorenzo Di Domenico" userId="b92e3e10ad574af4" providerId="LiveId" clId="{99D799ED-682E-455C-AF19-07C4CBD1FF68}" dt="2022-03-14T11:41:09.670" v="10540" actId="1037"/>
          <ac:spMkLst>
            <pc:docMk/>
            <pc:sldMk cId="425737865" sldId="322"/>
            <ac:spMk id="24" creationId="{9680EACF-BCEF-485C-92CB-7B2956742B0D}"/>
          </ac:spMkLst>
        </pc:spChg>
        <pc:spChg chg="add mod">
          <ac:chgData name="Lorenzo Di Domenico" userId="b92e3e10ad574af4" providerId="LiveId" clId="{99D799ED-682E-455C-AF19-07C4CBD1FF68}" dt="2022-03-14T11:41:09.670" v="10540" actId="1037"/>
          <ac:spMkLst>
            <pc:docMk/>
            <pc:sldMk cId="425737865" sldId="322"/>
            <ac:spMk id="25" creationId="{126517FB-D8A0-4B38-97DA-20317EDB9F2C}"/>
          </ac:spMkLst>
        </pc:spChg>
        <pc:spChg chg="add mod">
          <ac:chgData name="Lorenzo Di Domenico" userId="b92e3e10ad574af4" providerId="LiveId" clId="{99D799ED-682E-455C-AF19-07C4CBD1FF68}" dt="2022-03-14T11:41:09.670" v="10540" actId="1037"/>
          <ac:spMkLst>
            <pc:docMk/>
            <pc:sldMk cId="425737865" sldId="322"/>
            <ac:spMk id="26" creationId="{DD181FFA-6689-4248-8D95-C09BC69DCF10}"/>
          </ac:spMkLst>
        </pc:spChg>
        <pc:spChg chg="add mod">
          <ac:chgData name="Lorenzo Di Domenico" userId="b92e3e10ad574af4" providerId="LiveId" clId="{99D799ED-682E-455C-AF19-07C4CBD1FF68}" dt="2022-03-14T11:41:09.670" v="10540" actId="1037"/>
          <ac:spMkLst>
            <pc:docMk/>
            <pc:sldMk cId="425737865" sldId="322"/>
            <ac:spMk id="27" creationId="{B7ED73FD-5C2B-42A3-9228-451E0C0A22A1}"/>
          </ac:spMkLst>
        </pc:spChg>
        <pc:spChg chg="add mod">
          <ac:chgData name="Lorenzo Di Domenico" userId="b92e3e10ad574af4" providerId="LiveId" clId="{99D799ED-682E-455C-AF19-07C4CBD1FF68}" dt="2022-03-14T11:41:09.670" v="10540" actId="1037"/>
          <ac:spMkLst>
            <pc:docMk/>
            <pc:sldMk cId="425737865" sldId="322"/>
            <ac:spMk id="28" creationId="{C8ED23AF-E3F6-45AE-9E58-792D799A0A86}"/>
          </ac:spMkLst>
        </pc:spChg>
        <pc:spChg chg="add mod">
          <ac:chgData name="Lorenzo Di Domenico" userId="b92e3e10ad574af4" providerId="LiveId" clId="{99D799ED-682E-455C-AF19-07C4CBD1FF68}" dt="2022-03-14T11:41:09.670" v="10540" actId="1037"/>
          <ac:spMkLst>
            <pc:docMk/>
            <pc:sldMk cId="425737865" sldId="322"/>
            <ac:spMk id="29" creationId="{D932EAE3-5F7D-41A7-8DEC-3AC6973BEA18}"/>
          </ac:spMkLst>
        </pc:spChg>
        <pc:spChg chg="add mod">
          <ac:chgData name="Lorenzo Di Domenico" userId="b92e3e10ad574af4" providerId="LiveId" clId="{99D799ED-682E-455C-AF19-07C4CBD1FF68}" dt="2022-03-14T11:41:09.670" v="10540" actId="1037"/>
          <ac:spMkLst>
            <pc:docMk/>
            <pc:sldMk cId="425737865" sldId="322"/>
            <ac:spMk id="30" creationId="{DE76C007-D7F2-4C32-8A64-D78966F59B64}"/>
          </ac:spMkLst>
        </pc:spChg>
        <pc:spChg chg="add mod">
          <ac:chgData name="Lorenzo Di Domenico" userId="b92e3e10ad574af4" providerId="LiveId" clId="{99D799ED-682E-455C-AF19-07C4CBD1FF68}" dt="2022-03-14T11:41:09.670" v="10540" actId="1037"/>
          <ac:spMkLst>
            <pc:docMk/>
            <pc:sldMk cId="425737865" sldId="322"/>
            <ac:spMk id="31" creationId="{A6D4679B-38A3-42C1-8C31-CB94CEADC1A5}"/>
          </ac:spMkLst>
        </pc:spChg>
        <pc:spChg chg="add mod">
          <ac:chgData name="Lorenzo Di Domenico" userId="b92e3e10ad574af4" providerId="LiveId" clId="{99D799ED-682E-455C-AF19-07C4CBD1FF68}" dt="2022-03-14T11:41:09.670" v="10540" actId="1037"/>
          <ac:spMkLst>
            <pc:docMk/>
            <pc:sldMk cId="425737865" sldId="322"/>
            <ac:spMk id="32" creationId="{CA69D6A5-4092-4D8F-B57E-C8B435579A33}"/>
          </ac:spMkLst>
        </pc:spChg>
        <pc:spChg chg="add mod">
          <ac:chgData name="Lorenzo Di Domenico" userId="b92e3e10ad574af4" providerId="LiveId" clId="{99D799ED-682E-455C-AF19-07C4CBD1FF68}" dt="2022-03-14T11:41:09.670" v="10540" actId="1037"/>
          <ac:spMkLst>
            <pc:docMk/>
            <pc:sldMk cId="425737865" sldId="322"/>
            <ac:spMk id="33" creationId="{28497A05-BC36-4E97-9822-D1F1CAB52A36}"/>
          </ac:spMkLst>
        </pc:spChg>
        <pc:spChg chg="add mod">
          <ac:chgData name="Lorenzo Di Domenico" userId="b92e3e10ad574af4" providerId="LiveId" clId="{99D799ED-682E-455C-AF19-07C4CBD1FF68}" dt="2022-03-14T11:41:09.670" v="10540" actId="1037"/>
          <ac:spMkLst>
            <pc:docMk/>
            <pc:sldMk cId="425737865" sldId="322"/>
            <ac:spMk id="34" creationId="{5F6DB002-16CC-4D37-98C2-1EDA2B81107B}"/>
          </ac:spMkLst>
        </pc:spChg>
        <pc:spChg chg="add mod">
          <ac:chgData name="Lorenzo Di Domenico" userId="b92e3e10ad574af4" providerId="LiveId" clId="{99D799ED-682E-455C-AF19-07C4CBD1FF68}" dt="2022-03-14T11:41:09.670" v="10540" actId="1037"/>
          <ac:spMkLst>
            <pc:docMk/>
            <pc:sldMk cId="425737865" sldId="322"/>
            <ac:spMk id="35" creationId="{86A5F994-34A3-4994-91EF-F40C9A065FFE}"/>
          </ac:spMkLst>
        </pc:spChg>
        <pc:spChg chg="add mod">
          <ac:chgData name="Lorenzo Di Domenico" userId="b92e3e10ad574af4" providerId="LiveId" clId="{99D799ED-682E-455C-AF19-07C4CBD1FF68}" dt="2022-03-14T11:41:09.670" v="10540" actId="1037"/>
          <ac:spMkLst>
            <pc:docMk/>
            <pc:sldMk cId="425737865" sldId="322"/>
            <ac:spMk id="36" creationId="{F9437F93-BA38-4078-9F02-A4D640B77815}"/>
          </ac:spMkLst>
        </pc:spChg>
        <pc:spChg chg="add mod">
          <ac:chgData name="Lorenzo Di Domenico" userId="b92e3e10ad574af4" providerId="LiveId" clId="{99D799ED-682E-455C-AF19-07C4CBD1FF68}" dt="2022-03-14T11:41:09.670" v="10540" actId="1037"/>
          <ac:spMkLst>
            <pc:docMk/>
            <pc:sldMk cId="425737865" sldId="322"/>
            <ac:spMk id="37" creationId="{FCD45E30-C9B9-4B1A-A265-6F0E5D42897B}"/>
          </ac:spMkLst>
        </pc:spChg>
        <pc:spChg chg="add mod">
          <ac:chgData name="Lorenzo Di Domenico" userId="b92e3e10ad574af4" providerId="LiveId" clId="{99D799ED-682E-455C-AF19-07C4CBD1FF68}" dt="2022-03-14T11:41:09.670" v="10540" actId="1037"/>
          <ac:spMkLst>
            <pc:docMk/>
            <pc:sldMk cId="425737865" sldId="322"/>
            <ac:spMk id="38" creationId="{93BE3D81-34B3-4560-81B2-6EF185F0360B}"/>
          </ac:spMkLst>
        </pc:spChg>
        <pc:spChg chg="add mod">
          <ac:chgData name="Lorenzo Di Domenico" userId="b92e3e10ad574af4" providerId="LiveId" clId="{99D799ED-682E-455C-AF19-07C4CBD1FF68}" dt="2022-03-14T11:41:09.670" v="10540" actId="1037"/>
          <ac:spMkLst>
            <pc:docMk/>
            <pc:sldMk cId="425737865" sldId="322"/>
            <ac:spMk id="39" creationId="{E1DB19A4-8ED9-4B36-A78E-B9ABD5F2C44A}"/>
          </ac:spMkLst>
        </pc:spChg>
        <pc:spChg chg="add mod">
          <ac:chgData name="Lorenzo Di Domenico" userId="b92e3e10ad574af4" providerId="LiveId" clId="{99D799ED-682E-455C-AF19-07C4CBD1FF68}" dt="2022-03-14T11:41:09.670" v="10540" actId="1037"/>
          <ac:spMkLst>
            <pc:docMk/>
            <pc:sldMk cId="425737865" sldId="322"/>
            <ac:spMk id="40" creationId="{F4E224A7-31AA-4B44-A72A-052FA49CDF2D}"/>
          </ac:spMkLst>
        </pc:spChg>
        <pc:spChg chg="add mod">
          <ac:chgData name="Lorenzo Di Domenico" userId="b92e3e10ad574af4" providerId="LiveId" clId="{99D799ED-682E-455C-AF19-07C4CBD1FF68}" dt="2022-03-14T11:41:09.670" v="10540" actId="1037"/>
          <ac:spMkLst>
            <pc:docMk/>
            <pc:sldMk cId="425737865" sldId="322"/>
            <ac:spMk id="41" creationId="{1259E95E-5FC1-4FAE-9C1E-B7FF5FEC345D}"/>
          </ac:spMkLst>
        </pc:spChg>
        <pc:spChg chg="add mod">
          <ac:chgData name="Lorenzo Di Domenico" userId="b92e3e10ad574af4" providerId="LiveId" clId="{99D799ED-682E-455C-AF19-07C4CBD1FF68}" dt="2022-03-14T11:41:09.670" v="10540" actId="1037"/>
          <ac:spMkLst>
            <pc:docMk/>
            <pc:sldMk cId="425737865" sldId="322"/>
            <ac:spMk id="42" creationId="{334BA76A-AEFE-4104-B70D-A7CE4940F8D8}"/>
          </ac:spMkLst>
        </pc:spChg>
        <pc:spChg chg="add mod">
          <ac:chgData name="Lorenzo Di Domenico" userId="b92e3e10ad574af4" providerId="LiveId" clId="{99D799ED-682E-455C-AF19-07C4CBD1FF68}" dt="2022-03-14T11:41:09.670" v="10540" actId="1037"/>
          <ac:spMkLst>
            <pc:docMk/>
            <pc:sldMk cId="425737865" sldId="322"/>
            <ac:spMk id="43" creationId="{A5AD76ED-F05E-41D9-B621-D1A47048DCB2}"/>
          </ac:spMkLst>
        </pc:spChg>
        <pc:spChg chg="add mod">
          <ac:chgData name="Lorenzo Di Domenico" userId="b92e3e10ad574af4" providerId="LiveId" clId="{99D799ED-682E-455C-AF19-07C4CBD1FF68}" dt="2022-03-14T11:41:09.670" v="10540" actId="1037"/>
          <ac:spMkLst>
            <pc:docMk/>
            <pc:sldMk cId="425737865" sldId="322"/>
            <ac:spMk id="44" creationId="{55AA7DB4-904A-41AE-8A33-3943A4F7E701}"/>
          </ac:spMkLst>
        </pc:spChg>
        <pc:spChg chg="add mod">
          <ac:chgData name="Lorenzo Di Domenico" userId="b92e3e10ad574af4" providerId="LiveId" clId="{99D799ED-682E-455C-AF19-07C4CBD1FF68}" dt="2022-03-14T11:41:09.670" v="10540" actId="1037"/>
          <ac:spMkLst>
            <pc:docMk/>
            <pc:sldMk cId="425737865" sldId="322"/>
            <ac:spMk id="45" creationId="{96D9D445-FAB4-47A9-980C-E7EF5896F375}"/>
          </ac:spMkLst>
        </pc:spChg>
        <pc:spChg chg="add mod">
          <ac:chgData name="Lorenzo Di Domenico" userId="b92e3e10ad574af4" providerId="LiveId" clId="{99D799ED-682E-455C-AF19-07C4CBD1FF68}" dt="2022-03-14T11:41:09.670" v="10540" actId="1037"/>
          <ac:spMkLst>
            <pc:docMk/>
            <pc:sldMk cId="425737865" sldId="322"/>
            <ac:spMk id="46" creationId="{C354F975-6BF0-4344-A2D1-4742924C68EC}"/>
          </ac:spMkLst>
        </pc:spChg>
        <pc:spChg chg="add mod">
          <ac:chgData name="Lorenzo Di Domenico" userId="b92e3e10ad574af4" providerId="LiveId" clId="{99D799ED-682E-455C-AF19-07C4CBD1FF68}" dt="2022-03-14T11:41:09.670" v="10540" actId="1037"/>
          <ac:spMkLst>
            <pc:docMk/>
            <pc:sldMk cId="425737865" sldId="322"/>
            <ac:spMk id="47" creationId="{F61EEF4D-5420-49FE-9838-5FEA210734E1}"/>
          </ac:spMkLst>
        </pc:spChg>
        <pc:spChg chg="add mod">
          <ac:chgData name="Lorenzo Di Domenico" userId="b92e3e10ad574af4" providerId="LiveId" clId="{99D799ED-682E-455C-AF19-07C4CBD1FF68}" dt="2022-03-14T11:41:09.670" v="10540" actId="1037"/>
          <ac:spMkLst>
            <pc:docMk/>
            <pc:sldMk cId="425737865" sldId="322"/>
            <ac:spMk id="48" creationId="{3EEAA0E1-2A23-409A-9373-320DEB79D851}"/>
          </ac:spMkLst>
        </pc:spChg>
        <pc:spChg chg="add mod">
          <ac:chgData name="Lorenzo Di Domenico" userId="b92e3e10ad574af4" providerId="LiveId" clId="{99D799ED-682E-455C-AF19-07C4CBD1FF68}" dt="2022-03-14T11:41:09.670" v="10540" actId="1037"/>
          <ac:spMkLst>
            <pc:docMk/>
            <pc:sldMk cId="425737865" sldId="322"/>
            <ac:spMk id="49" creationId="{B28DB78A-C4E5-4FFC-8003-5555D42A7A3B}"/>
          </ac:spMkLst>
        </pc:spChg>
        <pc:spChg chg="add mod">
          <ac:chgData name="Lorenzo Di Domenico" userId="b92e3e10ad574af4" providerId="LiveId" clId="{99D799ED-682E-455C-AF19-07C4CBD1FF68}" dt="2022-03-14T11:41:09.670" v="10540" actId="1037"/>
          <ac:spMkLst>
            <pc:docMk/>
            <pc:sldMk cId="425737865" sldId="322"/>
            <ac:spMk id="50" creationId="{EA700D32-2F1F-44E9-AB23-9B7E03DCD100}"/>
          </ac:spMkLst>
        </pc:spChg>
        <pc:spChg chg="add mod">
          <ac:chgData name="Lorenzo Di Domenico" userId="b92e3e10ad574af4" providerId="LiveId" clId="{99D799ED-682E-455C-AF19-07C4CBD1FF68}" dt="2022-03-14T11:41:09.670" v="10540" actId="1037"/>
          <ac:spMkLst>
            <pc:docMk/>
            <pc:sldMk cId="425737865" sldId="322"/>
            <ac:spMk id="51" creationId="{615383AA-7FFE-4B83-808E-8BCAFE32CCA4}"/>
          </ac:spMkLst>
        </pc:spChg>
        <pc:spChg chg="add mod">
          <ac:chgData name="Lorenzo Di Domenico" userId="b92e3e10ad574af4" providerId="LiveId" clId="{99D799ED-682E-455C-AF19-07C4CBD1FF68}" dt="2022-03-14T11:41:09.670" v="10540" actId="1037"/>
          <ac:spMkLst>
            <pc:docMk/>
            <pc:sldMk cId="425737865" sldId="322"/>
            <ac:spMk id="52" creationId="{F9F929EF-8F83-45E1-B86C-74F1FA750D12}"/>
          </ac:spMkLst>
        </pc:spChg>
        <pc:graphicFrameChg chg="add mod modGraphic">
          <ac:chgData name="Lorenzo Di Domenico" userId="b92e3e10ad574af4" providerId="LiveId" clId="{99D799ED-682E-455C-AF19-07C4CBD1FF68}" dt="2022-03-14T11:46:53.639" v="10595" actId="1076"/>
          <ac:graphicFrameMkLst>
            <pc:docMk/>
            <pc:sldMk cId="425737865" sldId="322"/>
            <ac:graphicFrameMk id="10" creationId="{927A87B9-85C9-4F5F-B466-7593865E4BA1}"/>
          </ac:graphicFrameMkLst>
        </pc:graphicFrameChg>
        <pc:picChg chg="del mod">
          <ac:chgData name="Lorenzo Di Domenico" userId="b92e3e10ad574af4" providerId="LiveId" clId="{99D799ED-682E-455C-AF19-07C4CBD1FF68}" dt="2022-03-14T11:40:59.872" v="10500" actId="478"/>
          <ac:picMkLst>
            <pc:docMk/>
            <pc:sldMk cId="425737865" sldId="322"/>
            <ac:picMk id="3" creationId="{0060050A-6394-4F39-9C5C-AA104182E1E4}"/>
          </ac:picMkLst>
        </pc:picChg>
        <pc:cxnChg chg="add mod">
          <ac:chgData name="Lorenzo Di Domenico" userId="b92e3e10ad574af4" providerId="LiveId" clId="{99D799ED-682E-455C-AF19-07C4CBD1FF68}" dt="2022-03-14T11:41:09.670" v="10540" actId="1037"/>
          <ac:cxnSpMkLst>
            <pc:docMk/>
            <pc:sldMk cId="425737865" sldId="322"/>
            <ac:cxnSpMk id="11" creationId="{13F2B4F7-AA88-49F0-8330-E6BB0009B706}"/>
          </ac:cxnSpMkLst>
        </pc:cxnChg>
        <pc:cxnChg chg="add del mod">
          <ac:chgData name="Lorenzo Di Domenico" userId="b92e3e10ad574af4" providerId="LiveId" clId="{99D799ED-682E-455C-AF19-07C4CBD1FF68}" dt="2022-03-14T11:41:56.700" v="10542" actId="478"/>
          <ac:cxnSpMkLst>
            <pc:docMk/>
            <pc:sldMk cId="425737865" sldId="322"/>
            <ac:cxnSpMk id="12" creationId="{C584D5AC-1435-4214-A4F6-C6CFA40FCF47}"/>
          </ac:cxnSpMkLst>
        </pc:cxnChg>
        <pc:cxnChg chg="add del mod">
          <ac:chgData name="Lorenzo Di Domenico" userId="b92e3e10ad574af4" providerId="LiveId" clId="{99D799ED-682E-455C-AF19-07C4CBD1FF68}" dt="2022-03-14T11:41:57.903" v="10543" actId="478"/>
          <ac:cxnSpMkLst>
            <pc:docMk/>
            <pc:sldMk cId="425737865" sldId="322"/>
            <ac:cxnSpMk id="14" creationId="{D45BC434-BED7-4A49-91C0-5732D5ECBA09}"/>
          </ac:cxnSpMkLst>
        </pc:cxnChg>
        <pc:cxnChg chg="add del mod">
          <ac:chgData name="Lorenzo Di Domenico" userId="b92e3e10ad574af4" providerId="LiveId" clId="{99D799ED-682E-455C-AF19-07C4CBD1FF68}" dt="2022-03-14T11:41:59.595" v="10544" actId="478"/>
          <ac:cxnSpMkLst>
            <pc:docMk/>
            <pc:sldMk cId="425737865" sldId="322"/>
            <ac:cxnSpMk id="15" creationId="{C3F48DC2-8286-4E4F-B687-B1342DD73F74}"/>
          </ac:cxnSpMkLst>
        </pc:cxnChg>
        <pc:cxnChg chg="add mod">
          <ac:chgData name="Lorenzo Di Domenico" userId="b92e3e10ad574af4" providerId="LiveId" clId="{99D799ED-682E-455C-AF19-07C4CBD1FF68}" dt="2022-03-14T11:41:09.670" v="10540" actId="1037"/>
          <ac:cxnSpMkLst>
            <pc:docMk/>
            <pc:sldMk cId="425737865" sldId="322"/>
            <ac:cxnSpMk id="53" creationId="{3D23F34F-7926-4A74-9D99-6F520B264B87}"/>
          </ac:cxnSpMkLst>
        </pc:cxnChg>
        <pc:cxnChg chg="add mod">
          <ac:chgData name="Lorenzo Di Domenico" userId="b92e3e10ad574af4" providerId="LiveId" clId="{99D799ED-682E-455C-AF19-07C4CBD1FF68}" dt="2022-03-14T11:41:09.670" v="10540" actId="1037"/>
          <ac:cxnSpMkLst>
            <pc:docMk/>
            <pc:sldMk cId="425737865" sldId="322"/>
            <ac:cxnSpMk id="54" creationId="{B3BFF302-1AB8-44E7-92C7-6506A01DB3C1}"/>
          </ac:cxnSpMkLst>
        </pc:cxnChg>
        <pc:cxnChg chg="add del mod">
          <ac:chgData name="Lorenzo Di Domenico" userId="b92e3e10ad574af4" providerId="LiveId" clId="{99D799ED-682E-455C-AF19-07C4CBD1FF68}" dt="2022-03-14T11:42:23.235" v="10547" actId="478"/>
          <ac:cxnSpMkLst>
            <pc:docMk/>
            <pc:sldMk cId="425737865" sldId="322"/>
            <ac:cxnSpMk id="55" creationId="{ACC05E11-CE79-470F-A346-8AE192070558}"/>
          </ac:cxnSpMkLst>
        </pc:cxnChg>
        <pc:cxnChg chg="add mod">
          <ac:chgData name="Lorenzo Di Domenico" userId="b92e3e10ad574af4" providerId="LiveId" clId="{99D799ED-682E-455C-AF19-07C4CBD1FF68}" dt="2022-03-14T11:43:00.057" v="10556" actId="1037"/>
          <ac:cxnSpMkLst>
            <pc:docMk/>
            <pc:sldMk cId="425737865" sldId="322"/>
            <ac:cxnSpMk id="56" creationId="{CCBE9B3C-291B-41E7-9AB6-564B0C4A99ED}"/>
          </ac:cxnSpMkLst>
        </pc:cxnChg>
        <pc:cxnChg chg="add mod">
          <ac:chgData name="Lorenzo Di Domenico" userId="b92e3e10ad574af4" providerId="LiveId" clId="{99D799ED-682E-455C-AF19-07C4CBD1FF68}" dt="2022-03-14T11:41:09.670" v="10540" actId="1037"/>
          <ac:cxnSpMkLst>
            <pc:docMk/>
            <pc:sldMk cId="425737865" sldId="322"/>
            <ac:cxnSpMk id="57" creationId="{18B4DB61-D3E1-47CD-9363-89AF79649197}"/>
          </ac:cxnSpMkLst>
        </pc:cxnChg>
      </pc:sldChg>
      <pc:sldChg chg="modSp mod">
        <pc:chgData name="Lorenzo Di Domenico" userId="b92e3e10ad574af4" providerId="LiveId" clId="{99D799ED-682E-455C-AF19-07C4CBD1FF68}" dt="2022-03-14T09:47:43.501" v="6903" actId="255"/>
        <pc:sldMkLst>
          <pc:docMk/>
          <pc:sldMk cId="1572251860" sldId="328"/>
        </pc:sldMkLst>
        <pc:spChg chg="mod">
          <ac:chgData name="Lorenzo Di Domenico" userId="b92e3e10ad574af4" providerId="LiveId" clId="{99D799ED-682E-455C-AF19-07C4CBD1FF68}" dt="2022-03-14T09:47:43.501" v="6903" actId="255"/>
          <ac:spMkLst>
            <pc:docMk/>
            <pc:sldMk cId="1572251860" sldId="328"/>
            <ac:spMk id="12" creationId="{1A43F747-5F74-4BA9-B720-2B5E9AE7A851}"/>
          </ac:spMkLst>
        </pc:spChg>
      </pc:sldChg>
      <pc:sldChg chg="modSp add ord">
        <pc:chgData name="Lorenzo Di Domenico" userId="b92e3e10ad574af4" providerId="LiveId" clId="{99D799ED-682E-455C-AF19-07C4CBD1FF68}" dt="2022-03-14T11:56:57.152" v="11388"/>
        <pc:sldMkLst>
          <pc:docMk/>
          <pc:sldMk cId="898428436" sldId="330"/>
        </pc:sldMkLst>
        <pc:spChg chg="mod">
          <ac:chgData name="Lorenzo Di Domenico" userId="b92e3e10ad574af4" providerId="LiveId" clId="{99D799ED-682E-455C-AF19-07C4CBD1FF68}" dt="2022-03-14T11:23:41.624" v="10335" actId="1076"/>
          <ac:spMkLst>
            <pc:docMk/>
            <pc:sldMk cId="898428436" sldId="330"/>
            <ac:spMk id="14" creationId="{99A04D38-092B-4DAA-A1B2-C8816DBA3E1E}"/>
          </ac:spMkLst>
        </pc:spChg>
      </pc:sldChg>
      <pc:sldChg chg="modSp mod">
        <pc:chgData name="Lorenzo Di Domenico" userId="b92e3e10ad574af4" providerId="LiveId" clId="{99D799ED-682E-455C-AF19-07C4CBD1FF68}" dt="2022-03-14T11:54:48.801" v="11269" actId="20577"/>
        <pc:sldMkLst>
          <pc:docMk/>
          <pc:sldMk cId="42263514" sldId="331"/>
        </pc:sldMkLst>
        <pc:spChg chg="mod">
          <ac:chgData name="Lorenzo Di Domenico" userId="b92e3e10ad574af4" providerId="LiveId" clId="{99D799ED-682E-455C-AF19-07C4CBD1FF68}" dt="2022-03-14T11:54:48.801" v="11269" actId="20577"/>
          <ac:spMkLst>
            <pc:docMk/>
            <pc:sldMk cId="42263514" sldId="331"/>
            <ac:spMk id="7" creationId="{9289AE76-C438-40C8-909F-929693CBA8B5}"/>
          </ac:spMkLst>
        </pc:spChg>
        <pc:spChg chg="mod">
          <ac:chgData name="Lorenzo Di Domenico" userId="b92e3e10ad574af4" providerId="LiveId" clId="{99D799ED-682E-455C-AF19-07C4CBD1FF68}" dt="2022-03-14T11:54:25.778" v="11259" actId="14100"/>
          <ac:spMkLst>
            <pc:docMk/>
            <pc:sldMk cId="42263514" sldId="331"/>
            <ac:spMk id="10245" creationId="{9E9D7871-5470-4D91-8213-4A46E5028592}"/>
          </ac:spMkLst>
        </pc:spChg>
      </pc:sldChg>
      <pc:sldChg chg="add del">
        <pc:chgData name="Lorenzo Di Domenico" userId="b92e3e10ad574af4" providerId="LiveId" clId="{99D799ED-682E-455C-AF19-07C4CBD1FF68}" dt="2022-03-14T12:01:04.497" v="11459"/>
        <pc:sldMkLst>
          <pc:docMk/>
          <pc:sldMk cId="2743499303" sldId="333"/>
        </pc:sldMkLst>
      </pc:sldChg>
      <pc:sldChg chg="add del">
        <pc:chgData name="Lorenzo Di Domenico" userId="b92e3e10ad574af4" providerId="LiveId" clId="{99D799ED-682E-455C-AF19-07C4CBD1FF68}" dt="2022-03-14T12:01:04.497" v="11459"/>
        <pc:sldMkLst>
          <pc:docMk/>
          <pc:sldMk cId="2312624317" sldId="337"/>
        </pc:sldMkLst>
      </pc:sldChg>
      <pc:sldChg chg="modSp mod">
        <pc:chgData name="Lorenzo Di Domenico" userId="b92e3e10ad574af4" providerId="LiveId" clId="{99D799ED-682E-455C-AF19-07C4CBD1FF68}" dt="2022-03-14T11:56:16.941" v="11386" actId="20577"/>
        <pc:sldMkLst>
          <pc:docMk/>
          <pc:sldMk cId="1380774063" sldId="338"/>
        </pc:sldMkLst>
        <pc:spChg chg="mod">
          <ac:chgData name="Lorenzo Di Domenico" userId="b92e3e10ad574af4" providerId="LiveId" clId="{99D799ED-682E-455C-AF19-07C4CBD1FF68}" dt="2022-03-14T11:56:16.941" v="11386" actId="20577"/>
          <ac:spMkLst>
            <pc:docMk/>
            <pc:sldMk cId="1380774063" sldId="338"/>
            <ac:spMk id="10245" creationId="{9E9D7871-5470-4D91-8213-4A46E5028592}"/>
          </ac:spMkLst>
        </pc:spChg>
      </pc:sldChg>
      <pc:sldChg chg="add del">
        <pc:chgData name="Lorenzo Di Domenico" userId="b92e3e10ad574af4" providerId="LiveId" clId="{99D799ED-682E-455C-AF19-07C4CBD1FF68}" dt="2022-03-14T12:01:04.497" v="11459"/>
        <pc:sldMkLst>
          <pc:docMk/>
          <pc:sldMk cId="3195142914" sldId="342"/>
        </pc:sldMkLst>
      </pc:sldChg>
      <pc:sldChg chg="add">
        <pc:chgData name="Lorenzo Di Domenico" userId="b92e3e10ad574af4" providerId="LiveId" clId="{99D799ED-682E-455C-AF19-07C4CBD1FF68}" dt="2022-03-14T09:57:27.301" v="6928"/>
        <pc:sldMkLst>
          <pc:docMk/>
          <pc:sldMk cId="2915954240" sldId="343"/>
        </pc:sldMkLst>
      </pc:sldChg>
      <pc:sldChg chg="add">
        <pc:chgData name="Lorenzo Di Domenico" userId="b92e3e10ad574af4" providerId="LiveId" clId="{99D799ED-682E-455C-AF19-07C4CBD1FF68}" dt="2022-03-14T09:57:27.301" v="6928"/>
        <pc:sldMkLst>
          <pc:docMk/>
          <pc:sldMk cId="2158884855" sldId="344"/>
        </pc:sldMkLst>
      </pc:sldChg>
      <pc:sldChg chg="del">
        <pc:chgData name="Lorenzo Di Domenico" userId="b92e3e10ad574af4" providerId="LiveId" clId="{99D799ED-682E-455C-AF19-07C4CBD1FF68}" dt="2022-03-14T08:32:06.401" v="1" actId="47"/>
        <pc:sldMkLst>
          <pc:docMk/>
          <pc:sldMk cId="5973308" sldId="346"/>
        </pc:sldMkLst>
      </pc:sldChg>
      <pc:sldChg chg="modSp mod ord">
        <pc:chgData name="Lorenzo Di Domenico" userId="b92e3e10ad574af4" providerId="LiveId" clId="{99D799ED-682E-455C-AF19-07C4CBD1FF68}" dt="2022-03-14T11:52:19.605" v="10902" actId="6549"/>
        <pc:sldMkLst>
          <pc:docMk/>
          <pc:sldMk cId="1026739927" sldId="348"/>
        </pc:sldMkLst>
        <pc:spChg chg="mod">
          <ac:chgData name="Lorenzo Di Domenico" userId="b92e3e10ad574af4" providerId="LiveId" clId="{99D799ED-682E-455C-AF19-07C4CBD1FF68}" dt="2022-03-14T11:52:19.605" v="10902" actId="6549"/>
          <ac:spMkLst>
            <pc:docMk/>
            <pc:sldMk cId="1026739927" sldId="348"/>
            <ac:spMk id="36" creationId="{4BB98C44-16D8-4BA5-8A7A-503A0AAB6A96}"/>
          </ac:spMkLst>
        </pc:spChg>
      </pc:sldChg>
      <pc:sldChg chg="add del">
        <pc:chgData name="Lorenzo Di Domenico" userId="b92e3e10ad574af4" providerId="LiveId" clId="{99D799ED-682E-455C-AF19-07C4CBD1FF68}" dt="2022-03-15T08:16:14.065" v="11492"/>
        <pc:sldMkLst>
          <pc:docMk/>
          <pc:sldMk cId="146557606" sldId="349"/>
        </pc:sldMkLst>
      </pc:sldChg>
      <pc:sldChg chg="del">
        <pc:chgData name="Lorenzo Di Domenico" userId="b92e3e10ad574af4" providerId="LiveId" clId="{99D799ED-682E-455C-AF19-07C4CBD1FF68}" dt="2022-03-14T08:33:34.188" v="45" actId="47"/>
        <pc:sldMkLst>
          <pc:docMk/>
          <pc:sldMk cId="4230662451" sldId="350"/>
        </pc:sldMkLst>
      </pc:sldChg>
      <pc:sldChg chg="modSp del mod">
        <pc:chgData name="Lorenzo Di Domenico" userId="b92e3e10ad574af4" providerId="LiveId" clId="{99D799ED-682E-455C-AF19-07C4CBD1FF68}" dt="2022-03-14T11:52:32.828" v="10903" actId="47"/>
        <pc:sldMkLst>
          <pc:docMk/>
          <pc:sldMk cId="2565766302" sldId="351"/>
        </pc:sldMkLst>
        <pc:picChg chg="mod">
          <ac:chgData name="Lorenzo Di Domenico" userId="b92e3e10ad574af4" providerId="LiveId" clId="{99D799ED-682E-455C-AF19-07C4CBD1FF68}" dt="2022-03-14T09:50:02.333" v="6910" actId="1076"/>
          <ac:picMkLst>
            <pc:docMk/>
            <pc:sldMk cId="2565766302" sldId="351"/>
            <ac:picMk id="3" creationId="{58431C9A-EE27-4E70-A39A-0DB3607CAF4A}"/>
          </ac:picMkLst>
        </pc:picChg>
      </pc:sldChg>
      <pc:sldChg chg="modSp mod">
        <pc:chgData name="Lorenzo Di Domenico" userId="b92e3e10ad574af4" providerId="LiveId" clId="{99D799ED-682E-455C-AF19-07C4CBD1FF68}" dt="2022-03-14T11:21:14.421" v="10273" actId="1035"/>
        <pc:sldMkLst>
          <pc:docMk/>
          <pc:sldMk cId="2750898956" sldId="352"/>
        </pc:sldMkLst>
        <pc:spChg chg="mod">
          <ac:chgData name="Lorenzo Di Domenico" userId="b92e3e10ad574af4" providerId="LiveId" clId="{99D799ED-682E-455C-AF19-07C4CBD1FF68}" dt="2022-03-14T11:21:14.421" v="10273" actId="1035"/>
          <ac:spMkLst>
            <pc:docMk/>
            <pc:sldMk cId="2750898956" sldId="352"/>
            <ac:spMk id="27" creationId="{0F2EDB96-F623-4B08-951C-51E5471CC367}"/>
          </ac:spMkLst>
        </pc:spChg>
      </pc:sldChg>
      <pc:sldChg chg="modSp mod ord">
        <pc:chgData name="Lorenzo Di Domenico" userId="b92e3e10ad574af4" providerId="LiveId" clId="{99D799ED-682E-455C-AF19-07C4CBD1FF68}" dt="2022-03-14T10:26:48.657" v="8006" actId="14100"/>
        <pc:sldMkLst>
          <pc:docMk/>
          <pc:sldMk cId="698918429" sldId="355"/>
        </pc:sldMkLst>
        <pc:spChg chg="mod">
          <ac:chgData name="Lorenzo Di Domenico" userId="b92e3e10ad574af4" providerId="LiveId" clId="{99D799ED-682E-455C-AF19-07C4CBD1FF68}" dt="2022-03-14T10:26:17.670" v="7961" actId="1076"/>
          <ac:spMkLst>
            <pc:docMk/>
            <pc:sldMk cId="698918429" sldId="355"/>
            <ac:spMk id="36" creationId="{4BB98C44-16D8-4BA5-8A7A-503A0AAB6A96}"/>
          </ac:spMkLst>
        </pc:spChg>
        <pc:spChg chg="mod">
          <ac:chgData name="Lorenzo Di Domenico" userId="b92e3e10ad574af4" providerId="LiveId" clId="{99D799ED-682E-455C-AF19-07C4CBD1FF68}" dt="2022-03-14T10:26:48.657" v="8006" actId="14100"/>
          <ac:spMkLst>
            <pc:docMk/>
            <pc:sldMk cId="698918429" sldId="355"/>
            <ac:spMk id="10245" creationId="{9E9D7871-5470-4D91-8213-4A46E5028592}"/>
          </ac:spMkLst>
        </pc:spChg>
      </pc:sldChg>
      <pc:sldChg chg="delSp modSp add mod">
        <pc:chgData name="Lorenzo Di Domenico" userId="b92e3e10ad574af4" providerId="LiveId" clId="{99D799ED-682E-455C-AF19-07C4CBD1FF68}" dt="2022-03-14T11:56:03.352" v="11367" actId="20577"/>
        <pc:sldMkLst>
          <pc:docMk/>
          <pc:sldMk cId="3800117024" sldId="356"/>
        </pc:sldMkLst>
        <pc:spChg chg="mod">
          <ac:chgData name="Lorenzo Di Domenico" userId="b92e3e10ad574af4" providerId="LiveId" clId="{99D799ED-682E-455C-AF19-07C4CBD1FF68}" dt="2022-03-14T08:44:40.427" v="1226" actId="20577"/>
          <ac:spMkLst>
            <pc:docMk/>
            <pc:sldMk cId="3800117024" sldId="356"/>
            <ac:spMk id="20" creationId="{4DB6DBE6-8CA1-4017-BF19-A77E19EBFC8C}"/>
          </ac:spMkLst>
        </pc:spChg>
        <pc:spChg chg="del mod">
          <ac:chgData name="Lorenzo Di Domenico" userId="b92e3e10ad574af4" providerId="LiveId" clId="{99D799ED-682E-455C-AF19-07C4CBD1FF68}" dt="2022-03-14T08:32:14.198" v="7" actId="478"/>
          <ac:spMkLst>
            <pc:docMk/>
            <pc:sldMk cId="3800117024" sldId="356"/>
            <ac:spMk id="33" creationId="{45530B31-3F03-4EC6-9E4A-0517D852701E}"/>
          </ac:spMkLst>
        </pc:spChg>
        <pc:spChg chg="del">
          <ac:chgData name="Lorenzo Di Domenico" userId="b92e3e10ad574af4" providerId="LiveId" clId="{99D799ED-682E-455C-AF19-07C4CBD1FF68}" dt="2022-03-14T08:32:10.630" v="3" actId="478"/>
          <ac:spMkLst>
            <pc:docMk/>
            <pc:sldMk cId="3800117024" sldId="356"/>
            <ac:spMk id="45" creationId="{A971DC0B-2D05-4D5C-A6D3-B38BA3BBB926}"/>
          </ac:spMkLst>
        </pc:spChg>
        <pc:spChg chg="del">
          <ac:chgData name="Lorenzo Di Domenico" userId="b92e3e10ad574af4" providerId="LiveId" clId="{99D799ED-682E-455C-AF19-07C4CBD1FF68}" dt="2022-03-14T08:32:13.401" v="6" actId="478"/>
          <ac:spMkLst>
            <pc:docMk/>
            <pc:sldMk cId="3800117024" sldId="356"/>
            <ac:spMk id="46" creationId="{BCF00E30-ABC5-4EF4-9299-6F03ABFF42B1}"/>
          </ac:spMkLst>
        </pc:spChg>
        <pc:spChg chg="mod">
          <ac:chgData name="Lorenzo Di Domenico" userId="b92e3e10ad574af4" providerId="LiveId" clId="{99D799ED-682E-455C-AF19-07C4CBD1FF68}" dt="2022-03-14T11:56:03.352" v="11367" actId="20577"/>
          <ac:spMkLst>
            <pc:docMk/>
            <pc:sldMk cId="3800117024" sldId="356"/>
            <ac:spMk id="10245" creationId="{9E9D7871-5470-4D91-8213-4A46E5028592}"/>
          </ac:spMkLst>
        </pc:spChg>
        <pc:cxnChg chg="del">
          <ac:chgData name="Lorenzo Di Domenico" userId="b92e3e10ad574af4" providerId="LiveId" clId="{99D799ED-682E-455C-AF19-07C4CBD1FF68}" dt="2022-03-14T08:32:12.042" v="5" actId="478"/>
          <ac:cxnSpMkLst>
            <pc:docMk/>
            <pc:sldMk cId="3800117024" sldId="356"/>
            <ac:cxnSpMk id="34" creationId="{E6629E2F-A107-484F-BB3B-012DFBF2B9B7}"/>
          </ac:cxnSpMkLst>
        </pc:cxnChg>
        <pc:cxnChg chg="del">
          <ac:chgData name="Lorenzo Di Domenico" userId="b92e3e10ad574af4" providerId="LiveId" clId="{99D799ED-682E-455C-AF19-07C4CBD1FF68}" dt="2022-03-14T08:32:11.302" v="4" actId="478"/>
          <ac:cxnSpMkLst>
            <pc:docMk/>
            <pc:sldMk cId="3800117024" sldId="356"/>
            <ac:cxnSpMk id="39" creationId="{6A6B8140-7691-4163-B402-4B938A091285}"/>
          </ac:cxnSpMkLst>
        </pc:cxnChg>
      </pc:sldChg>
      <pc:sldChg chg="modSp add del mod ord">
        <pc:chgData name="Lorenzo Di Domenico" userId="b92e3e10ad574af4" providerId="LiveId" clId="{99D799ED-682E-455C-AF19-07C4CBD1FF68}" dt="2022-03-14T09:11:56.809" v="3711" actId="47"/>
        <pc:sldMkLst>
          <pc:docMk/>
          <pc:sldMk cId="1547750467" sldId="357"/>
        </pc:sldMkLst>
        <pc:spChg chg="mod">
          <ac:chgData name="Lorenzo Di Domenico" userId="b92e3e10ad574af4" providerId="LiveId" clId="{99D799ED-682E-455C-AF19-07C4CBD1FF68}" dt="2022-03-14T08:34:07.013" v="61" actId="20577"/>
          <ac:spMkLst>
            <pc:docMk/>
            <pc:sldMk cId="1547750467" sldId="357"/>
            <ac:spMk id="35" creationId="{3498126E-4637-4434-AE7A-C60CC4879834}"/>
          </ac:spMkLst>
        </pc:spChg>
      </pc:sldChg>
      <pc:sldChg chg="modSp add mod">
        <pc:chgData name="Lorenzo Di Domenico" userId="b92e3e10ad574af4" providerId="LiveId" clId="{99D799ED-682E-455C-AF19-07C4CBD1FF68}" dt="2022-03-14T10:34:55.948" v="8121" actId="20577"/>
        <pc:sldMkLst>
          <pc:docMk/>
          <pc:sldMk cId="3943588210" sldId="358"/>
        </pc:sldMkLst>
        <pc:spChg chg="mod">
          <ac:chgData name="Lorenzo Di Domenico" userId="b92e3e10ad574af4" providerId="LiveId" clId="{99D799ED-682E-455C-AF19-07C4CBD1FF68}" dt="2022-03-14T10:34:55.948" v="8121" actId="20577"/>
          <ac:spMkLst>
            <pc:docMk/>
            <pc:sldMk cId="3943588210" sldId="358"/>
            <ac:spMk id="35" creationId="{3498126E-4637-4434-AE7A-C60CC4879834}"/>
          </ac:spMkLst>
        </pc:spChg>
        <pc:spChg chg="mod">
          <ac:chgData name="Lorenzo Di Domenico" userId="b92e3e10ad574af4" providerId="LiveId" clId="{99D799ED-682E-455C-AF19-07C4CBD1FF68}" dt="2022-03-14T09:12:21.027" v="3817" actId="20577"/>
          <ac:spMkLst>
            <pc:docMk/>
            <pc:sldMk cId="3943588210" sldId="358"/>
            <ac:spMk id="10245" creationId="{9E9D7871-5470-4D91-8213-4A46E5028592}"/>
          </ac:spMkLst>
        </pc:spChg>
      </pc:sldChg>
      <pc:sldChg chg="add del">
        <pc:chgData name="Lorenzo Di Domenico" userId="b92e3e10ad574af4" providerId="LiveId" clId="{99D799ED-682E-455C-AF19-07C4CBD1FF68}" dt="2022-03-14T08:35:07.071" v="72"/>
        <pc:sldMkLst>
          <pc:docMk/>
          <pc:sldMk cId="2478961114" sldId="359"/>
        </pc:sldMkLst>
      </pc:sldChg>
      <pc:sldChg chg="modSp add del mod">
        <pc:chgData name="Lorenzo Di Domenico" userId="b92e3e10ad574af4" providerId="LiveId" clId="{99D799ED-682E-455C-AF19-07C4CBD1FF68}" dt="2022-03-15T09:37:41.544" v="11522" actId="47"/>
        <pc:sldMkLst>
          <pc:docMk/>
          <pc:sldMk cId="3115185578" sldId="359"/>
        </pc:sldMkLst>
        <pc:spChg chg="mod">
          <ac:chgData name="Lorenzo Di Domenico" userId="b92e3e10ad574af4" providerId="LiveId" clId="{99D799ED-682E-455C-AF19-07C4CBD1FF68}" dt="2022-03-14T11:50:12.787" v="10862" actId="20577"/>
          <ac:spMkLst>
            <pc:docMk/>
            <pc:sldMk cId="3115185578" sldId="359"/>
            <ac:spMk id="35" creationId="{3498126E-4637-4434-AE7A-C60CC4879834}"/>
          </ac:spMkLst>
        </pc:spChg>
        <pc:spChg chg="mod">
          <ac:chgData name="Lorenzo Di Domenico" userId="b92e3e10ad574af4" providerId="LiveId" clId="{99D799ED-682E-455C-AF19-07C4CBD1FF68}" dt="2022-03-14T08:35:29.074" v="132" actId="20577"/>
          <ac:spMkLst>
            <pc:docMk/>
            <pc:sldMk cId="3115185578" sldId="359"/>
            <ac:spMk id="10245" creationId="{9E9D7871-5470-4D91-8213-4A46E5028592}"/>
          </ac:spMkLst>
        </pc:spChg>
      </pc:sldChg>
      <pc:sldChg chg="modSp add mod">
        <pc:chgData name="Lorenzo Di Domenico" userId="b92e3e10ad574af4" providerId="LiveId" clId="{99D799ED-682E-455C-AF19-07C4CBD1FF68}" dt="2022-03-14T11:51:25.693" v="10896" actId="20577"/>
        <pc:sldMkLst>
          <pc:docMk/>
          <pc:sldMk cId="227426068" sldId="360"/>
        </pc:sldMkLst>
        <pc:spChg chg="mod">
          <ac:chgData name="Lorenzo Di Domenico" userId="b92e3e10ad574af4" providerId="LiveId" clId="{99D799ED-682E-455C-AF19-07C4CBD1FF68}" dt="2022-03-14T11:51:25.693" v="10896" actId="20577"/>
          <ac:spMkLst>
            <pc:docMk/>
            <pc:sldMk cId="227426068" sldId="360"/>
            <ac:spMk id="35" creationId="{3498126E-4637-4434-AE7A-C60CC4879834}"/>
          </ac:spMkLst>
        </pc:spChg>
      </pc:sldChg>
      <pc:sldChg chg="modSp add mod">
        <pc:chgData name="Lorenzo Di Domenico" userId="b92e3e10ad574af4" providerId="LiveId" clId="{99D799ED-682E-455C-AF19-07C4CBD1FF68}" dt="2022-03-14T10:41:15.984" v="8690" actId="20577"/>
        <pc:sldMkLst>
          <pc:docMk/>
          <pc:sldMk cId="3128462794" sldId="361"/>
        </pc:sldMkLst>
        <pc:spChg chg="mod">
          <ac:chgData name="Lorenzo Di Domenico" userId="b92e3e10ad574af4" providerId="LiveId" clId="{99D799ED-682E-455C-AF19-07C4CBD1FF68}" dt="2022-03-14T10:41:15.984" v="8690" actId="20577"/>
          <ac:spMkLst>
            <pc:docMk/>
            <pc:sldMk cId="3128462794" sldId="361"/>
            <ac:spMk id="35" creationId="{3498126E-4637-4434-AE7A-C60CC4879834}"/>
          </ac:spMkLst>
        </pc:spChg>
        <pc:spChg chg="mod">
          <ac:chgData name="Lorenzo Di Domenico" userId="b92e3e10ad574af4" providerId="LiveId" clId="{99D799ED-682E-455C-AF19-07C4CBD1FF68}" dt="2022-03-14T09:13:06.595" v="3821"/>
          <ac:spMkLst>
            <pc:docMk/>
            <pc:sldMk cId="3128462794" sldId="361"/>
            <ac:spMk id="10245" creationId="{9E9D7871-5470-4D91-8213-4A46E5028592}"/>
          </ac:spMkLst>
        </pc:spChg>
      </pc:sldChg>
      <pc:sldChg chg="modSp add mod">
        <pc:chgData name="Lorenzo Di Domenico" userId="b92e3e10ad574af4" providerId="LiveId" clId="{99D799ED-682E-455C-AF19-07C4CBD1FF68}" dt="2022-03-14T11:55:30.469" v="11288" actId="20577"/>
        <pc:sldMkLst>
          <pc:docMk/>
          <pc:sldMk cId="2450048427" sldId="362"/>
        </pc:sldMkLst>
        <pc:spChg chg="mod">
          <ac:chgData name="Lorenzo Di Domenico" userId="b92e3e10ad574af4" providerId="LiveId" clId="{99D799ED-682E-455C-AF19-07C4CBD1FF68}" dt="2022-03-14T11:55:30.469" v="11288" actId="20577"/>
          <ac:spMkLst>
            <pc:docMk/>
            <pc:sldMk cId="2450048427" sldId="362"/>
            <ac:spMk id="35" creationId="{3498126E-4637-4434-AE7A-C60CC4879834}"/>
          </ac:spMkLst>
        </pc:spChg>
      </pc:sldChg>
      <pc:sldChg chg="add ord">
        <pc:chgData name="Lorenzo Di Domenico" userId="b92e3e10ad574af4" providerId="LiveId" clId="{99D799ED-682E-455C-AF19-07C4CBD1FF68}" dt="2022-03-14T10:25:51.001" v="7956"/>
        <pc:sldMkLst>
          <pc:docMk/>
          <pc:sldMk cId="434706773" sldId="363"/>
        </pc:sldMkLst>
      </pc:sldChg>
      <pc:sldChg chg="add ord">
        <pc:chgData name="Lorenzo Di Domenico" userId="b92e3e10ad574af4" providerId="LiveId" clId="{99D799ED-682E-455C-AF19-07C4CBD1FF68}" dt="2022-03-14T11:52:11.881" v="10901"/>
        <pc:sldMkLst>
          <pc:docMk/>
          <pc:sldMk cId="628932907" sldId="364"/>
        </pc:sldMkLst>
      </pc:sldChg>
      <pc:sldChg chg="modSp add mod">
        <pc:chgData name="Lorenzo Di Domenico" userId="b92e3e10ad574af4" providerId="LiveId" clId="{99D799ED-682E-455C-AF19-07C4CBD1FF68}" dt="2022-03-15T09:36:46.329" v="11521" actId="20577"/>
        <pc:sldMkLst>
          <pc:docMk/>
          <pc:sldMk cId="1384299796" sldId="365"/>
        </pc:sldMkLst>
        <pc:spChg chg="mod">
          <ac:chgData name="Lorenzo Di Domenico" userId="b92e3e10ad574af4" providerId="LiveId" clId="{99D799ED-682E-455C-AF19-07C4CBD1FF68}" dt="2022-03-15T09:36:46.329" v="11521" actId="20577"/>
          <ac:spMkLst>
            <pc:docMk/>
            <pc:sldMk cId="1384299796" sldId="365"/>
            <ac:spMk id="35" creationId="{3498126E-4637-4434-AE7A-C60CC4879834}"/>
          </ac:spMkLst>
        </pc:spChg>
        <pc:spChg chg="mod">
          <ac:chgData name="Lorenzo Di Domenico" userId="b92e3e10ad574af4" providerId="LiveId" clId="{99D799ED-682E-455C-AF19-07C4CBD1FF68}" dt="2022-03-14T13:02:11.154" v="11466" actId="1076"/>
          <ac:spMkLst>
            <pc:docMk/>
            <pc:sldMk cId="1384299796" sldId="365"/>
            <ac:spMk id="10245" creationId="{9E9D7871-5470-4D91-8213-4A46E5028592}"/>
          </ac:spMkLst>
        </pc:spChg>
      </pc:sldChg>
      <pc:sldChg chg="addSp delSp modSp add mod addAnim delAnim modAnim">
        <pc:chgData name="Lorenzo Di Domenico" userId="b92e3e10ad574af4" providerId="LiveId" clId="{99D799ED-682E-455C-AF19-07C4CBD1FF68}" dt="2022-03-14T11:53:16.699" v="11080" actId="20577"/>
        <pc:sldMkLst>
          <pc:docMk/>
          <pc:sldMk cId="2277200679" sldId="366"/>
        </pc:sldMkLst>
        <pc:spChg chg="add mod">
          <ac:chgData name="Lorenzo Di Domenico" userId="b92e3e10ad574af4" providerId="LiveId" clId="{99D799ED-682E-455C-AF19-07C4CBD1FF68}" dt="2022-03-14T11:10:24.318" v="9926" actId="1036"/>
          <ac:spMkLst>
            <pc:docMk/>
            <pc:sldMk cId="2277200679" sldId="366"/>
            <ac:spMk id="5" creationId="{E6E1F2C8-F5AD-483B-A1A5-3799B40EF0DA}"/>
          </ac:spMkLst>
        </pc:spChg>
        <pc:spChg chg="mod">
          <ac:chgData name="Lorenzo Di Domenico" userId="b92e3e10ad574af4" providerId="LiveId" clId="{99D799ED-682E-455C-AF19-07C4CBD1FF68}" dt="2022-03-14T11:10:31.666" v="9935" actId="1036"/>
          <ac:spMkLst>
            <pc:docMk/>
            <pc:sldMk cId="2277200679" sldId="366"/>
            <ac:spMk id="8" creationId="{D6EFB848-DA9C-4EDC-BCDD-A2D41A9286E3}"/>
          </ac:spMkLst>
        </pc:spChg>
        <pc:spChg chg="add mod">
          <ac:chgData name="Lorenzo Di Domenico" userId="b92e3e10ad574af4" providerId="LiveId" clId="{99D799ED-682E-455C-AF19-07C4CBD1FF68}" dt="2022-03-14T11:10:24.318" v="9926" actId="1036"/>
          <ac:spMkLst>
            <pc:docMk/>
            <pc:sldMk cId="2277200679" sldId="366"/>
            <ac:spMk id="14" creationId="{EF660DBB-E573-4A17-B419-DBCD0732F8A2}"/>
          </ac:spMkLst>
        </pc:spChg>
        <pc:spChg chg="add mod">
          <ac:chgData name="Lorenzo Di Domenico" userId="b92e3e10ad574af4" providerId="LiveId" clId="{99D799ED-682E-455C-AF19-07C4CBD1FF68}" dt="2022-03-14T11:10:24.318" v="9926" actId="1036"/>
          <ac:spMkLst>
            <pc:docMk/>
            <pc:sldMk cId="2277200679" sldId="366"/>
            <ac:spMk id="15" creationId="{68CDB915-CF70-4050-B570-66827441E623}"/>
          </ac:spMkLst>
        </pc:spChg>
        <pc:spChg chg="add mod">
          <ac:chgData name="Lorenzo Di Domenico" userId="b92e3e10ad574af4" providerId="LiveId" clId="{99D799ED-682E-455C-AF19-07C4CBD1FF68}" dt="2022-03-14T11:10:24.318" v="9926" actId="1036"/>
          <ac:spMkLst>
            <pc:docMk/>
            <pc:sldMk cId="2277200679" sldId="366"/>
            <ac:spMk id="16" creationId="{E68EA75F-A579-49D0-BD4F-5DC617007E95}"/>
          </ac:spMkLst>
        </pc:spChg>
        <pc:spChg chg="add mod">
          <ac:chgData name="Lorenzo Di Domenico" userId="b92e3e10ad574af4" providerId="LiveId" clId="{99D799ED-682E-455C-AF19-07C4CBD1FF68}" dt="2022-03-14T11:10:24.318" v="9926" actId="1036"/>
          <ac:spMkLst>
            <pc:docMk/>
            <pc:sldMk cId="2277200679" sldId="366"/>
            <ac:spMk id="17" creationId="{75FC9FF5-6994-436A-8B56-3E65D6282862}"/>
          </ac:spMkLst>
        </pc:spChg>
        <pc:spChg chg="add mod">
          <ac:chgData name="Lorenzo Di Domenico" userId="b92e3e10ad574af4" providerId="LiveId" clId="{99D799ED-682E-455C-AF19-07C4CBD1FF68}" dt="2022-03-14T11:10:24.318" v="9926" actId="1036"/>
          <ac:spMkLst>
            <pc:docMk/>
            <pc:sldMk cId="2277200679" sldId="366"/>
            <ac:spMk id="18" creationId="{59B93758-35C1-4957-AA3F-2A85D7676444}"/>
          </ac:spMkLst>
        </pc:spChg>
        <pc:spChg chg="add mod">
          <ac:chgData name="Lorenzo Di Domenico" userId="b92e3e10ad574af4" providerId="LiveId" clId="{99D799ED-682E-455C-AF19-07C4CBD1FF68}" dt="2022-03-14T11:19:59.572" v="10154" actId="20577"/>
          <ac:spMkLst>
            <pc:docMk/>
            <pc:sldMk cId="2277200679" sldId="366"/>
            <ac:spMk id="19" creationId="{0662C9D7-27A6-4CC8-B767-1C01A1F16BB9}"/>
          </ac:spMkLst>
        </pc:spChg>
        <pc:spChg chg="add mod">
          <ac:chgData name="Lorenzo Di Domenico" userId="b92e3e10ad574af4" providerId="LiveId" clId="{99D799ED-682E-455C-AF19-07C4CBD1FF68}" dt="2022-03-14T11:10:24.318" v="9926" actId="1036"/>
          <ac:spMkLst>
            <pc:docMk/>
            <pc:sldMk cId="2277200679" sldId="366"/>
            <ac:spMk id="20" creationId="{22163BC6-1ECF-4705-AEFA-DAFDDA2D86D0}"/>
          </ac:spMkLst>
        </pc:spChg>
        <pc:spChg chg="add mod">
          <ac:chgData name="Lorenzo Di Domenico" userId="b92e3e10ad574af4" providerId="LiveId" clId="{99D799ED-682E-455C-AF19-07C4CBD1FF68}" dt="2022-03-14T11:10:24.318" v="9926" actId="1036"/>
          <ac:spMkLst>
            <pc:docMk/>
            <pc:sldMk cId="2277200679" sldId="366"/>
            <ac:spMk id="21" creationId="{046DF2CA-CCD8-40AE-BA7B-72CC680C8764}"/>
          </ac:spMkLst>
        </pc:spChg>
        <pc:spChg chg="add mod">
          <ac:chgData name="Lorenzo Di Domenico" userId="b92e3e10ad574af4" providerId="LiveId" clId="{99D799ED-682E-455C-AF19-07C4CBD1FF68}" dt="2022-03-14T11:10:24.318" v="9926" actId="1036"/>
          <ac:spMkLst>
            <pc:docMk/>
            <pc:sldMk cId="2277200679" sldId="366"/>
            <ac:spMk id="22" creationId="{0C699BD3-234E-433D-A50B-E2E444E5736C}"/>
          </ac:spMkLst>
        </pc:spChg>
        <pc:spChg chg="add mod">
          <ac:chgData name="Lorenzo Di Domenico" userId="b92e3e10ad574af4" providerId="LiveId" clId="{99D799ED-682E-455C-AF19-07C4CBD1FF68}" dt="2022-03-14T11:10:24.318" v="9926" actId="1036"/>
          <ac:spMkLst>
            <pc:docMk/>
            <pc:sldMk cId="2277200679" sldId="366"/>
            <ac:spMk id="23" creationId="{BA63F28C-8A0D-4B41-BD12-C1FB13F28FF6}"/>
          </ac:spMkLst>
        </pc:spChg>
        <pc:spChg chg="add mod">
          <ac:chgData name="Lorenzo Di Domenico" userId="b92e3e10ad574af4" providerId="LiveId" clId="{99D799ED-682E-455C-AF19-07C4CBD1FF68}" dt="2022-03-14T11:10:24.318" v="9926" actId="1036"/>
          <ac:spMkLst>
            <pc:docMk/>
            <pc:sldMk cId="2277200679" sldId="366"/>
            <ac:spMk id="24" creationId="{AA625F2E-CDDD-42F7-A20C-2F156D13D940}"/>
          </ac:spMkLst>
        </pc:spChg>
        <pc:spChg chg="add mod">
          <ac:chgData name="Lorenzo Di Domenico" userId="b92e3e10ad574af4" providerId="LiveId" clId="{99D799ED-682E-455C-AF19-07C4CBD1FF68}" dt="2022-03-14T11:10:24.318" v="9926" actId="1036"/>
          <ac:spMkLst>
            <pc:docMk/>
            <pc:sldMk cId="2277200679" sldId="366"/>
            <ac:spMk id="25" creationId="{9A7F4BAD-E621-4D6C-A91C-F6D35E0CA8B3}"/>
          </ac:spMkLst>
        </pc:spChg>
        <pc:spChg chg="add mod">
          <ac:chgData name="Lorenzo Di Domenico" userId="b92e3e10ad574af4" providerId="LiveId" clId="{99D799ED-682E-455C-AF19-07C4CBD1FF68}" dt="2022-03-14T11:18:05.879" v="10148" actId="1076"/>
          <ac:spMkLst>
            <pc:docMk/>
            <pc:sldMk cId="2277200679" sldId="366"/>
            <ac:spMk id="26" creationId="{566818BD-6E88-4F5A-AC9F-30EE40986098}"/>
          </ac:spMkLst>
        </pc:spChg>
        <pc:spChg chg="add mod">
          <ac:chgData name="Lorenzo Di Domenico" userId="b92e3e10ad574af4" providerId="LiveId" clId="{99D799ED-682E-455C-AF19-07C4CBD1FF68}" dt="2022-03-14T11:10:24.318" v="9926" actId="1036"/>
          <ac:spMkLst>
            <pc:docMk/>
            <pc:sldMk cId="2277200679" sldId="366"/>
            <ac:spMk id="27" creationId="{9856E05D-1DBF-4195-87C5-E37F1B4B0E65}"/>
          </ac:spMkLst>
        </pc:spChg>
        <pc:spChg chg="add mod">
          <ac:chgData name="Lorenzo Di Domenico" userId="b92e3e10ad574af4" providerId="LiveId" clId="{99D799ED-682E-455C-AF19-07C4CBD1FF68}" dt="2022-03-14T11:10:24.318" v="9926" actId="1036"/>
          <ac:spMkLst>
            <pc:docMk/>
            <pc:sldMk cId="2277200679" sldId="366"/>
            <ac:spMk id="28" creationId="{20EA89CF-D26C-461C-A6B4-1A559EC6DBAF}"/>
          </ac:spMkLst>
        </pc:spChg>
        <pc:spChg chg="add mod">
          <ac:chgData name="Lorenzo Di Domenico" userId="b92e3e10ad574af4" providerId="LiveId" clId="{99D799ED-682E-455C-AF19-07C4CBD1FF68}" dt="2022-03-14T11:10:24.318" v="9926" actId="1036"/>
          <ac:spMkLst>
            <pc:docMk/>
            <pc:sldMk cId="2277200679" sldId="366"/>
            <ac:spMk id="29" creationId="{556F6471-972B-4B7C-98AB-547D3EED9D51}"/>
          </ac:spMkLst>
        </pc:spChg>
        <pc:spChg chg="add mod">
          <ac:chgData name="Lorenzo Di Domenico" userId="b92e3e10ad574af4" providerId="LiveId" clId="{99D799ED-682E-455C-AF19-07C4CBD1FF68}" dt="2022-03-14T11:10:24.318" v="9926" actId="1036"/>
          <ac:spMkLst>
            <pc:docMk/>
            <pc:sldMk cId="2277200679" sldId="366"/>
            <ac:spMk id="30" creationId="{476CEC3A-5B69-4734-AD51-4F0A99D2A823}"/>
          </ac:spMkLst>
        </pc:spChg>
        <pc:spChg chg="add mod">
          <ac:chgData name="Lorenzo Di Domenico" userId="b92e3e10ad574af4" providerId="LiveId" clId="{99D799ED-682E-455C-AF19-07C4CBD1FF68}" dt="2022-03-14T11:10:24.318" v="9926" actId="1036"/>
          <ac:spMkLst>
            <pc:docMk/>
            <pc:sldMk cId="2277200679" sldId="366"/>
            <ac:spMk id="31" creationId="{8230E740-DA94-4A01-B2F2-3ACCDAC2662D}"/>
          </ac:spMkLst>
        </pc:spChg>
        <pc:spChg chg="add mod">
          <ac:chgData name="Lorenzo Di Domenico" userId="b92e3e10ad574af4" providerId="LiveId" clId="{99D799ED-682E-455C-AF19-07C4CBD1FF68}" dt="2022-03-14T11:19:13.717" v="10152" actId="20577"/>
          <ac:spMkLst>
            <pc:docMk/>
            <pc:sldMk cId="2277200679" sldId="366"/>
            <ac:spMk id="32" creationId="{A1A84203-B807-4433-B9EC-AA3391D35E78}"/>
          </ac:spMkLst>
        </pc:spChg>
        <pc:spChg chg="add mod">
          <ac:chgData name="Lorenzo Di Domenico" userId="b92e3e10ad574af4" providerId="LiveId" clId="{99D799ED-682E-455C-AF19-07C4CBD1FF68}" dt="2022-03-14T11:10:24.318" v="9926" actId="1036"/>
          <ac:spMkLst>
            <pc:docMk/>
            <pc:sldMk cId="2277200679" sldId="366"/>
            <ac:spMk id="33" creationId="{69D70BEB-044A-4F1A-8D2A-8C248B88641F}"/>
          </ac:spMkLst>
        </pc:spChg>
        <pc:spChg chg="add mod">
          <ac:chgData name="Lorenzo Di Domenico" userId="b92e3e10ad574af4" providerId="LiveId" clId="{99D799ED-682E-455C-AF19-07C4CBD1FF68}" dt="2022-03-14T11:10:24.318" v="9926" actId="1036"/>
          <ac:spMkLst>
            <pc:docMk/>
            <pc:sldMk cId="2277200679" sldId="366"/>
            <ac:spMk id="34" creationId="{DC2C3435-6916-4DE8-9C82-211CF884BF96}"/>
          </ac:spMkLst>
        </pc:spChg>
        <pc:spChg chg="add mod">
          <ac:chgData name="Lorenzo Di Domenico" userId="b92e3e10ad574af4" providerId="LiveId" clId="{99D799ED-682E-455C-AF19-07C4CBD1FF68}" dt="2022-03-14T11:10:24.318" v="9926" actId="1036"/>
          <ac:spMkLst>
            <pc:docMk/>
            <pc:sldMk cId="2277200679" sldId="366"/>
            <ac:spMk id="35" creationId="{30F6A78B-C739-467D-AF42-E664CD612FD1}"/>
          </ac:spMkLst>
        </pc:spChg>
        <pc:spChg chg="mod">
          <ac:chgData name="Lorenzo Di Domenico" userId="b92e3e10ad574af4" providerId="LiveId" clId="{99D799ED-682E-455C-AF19-07C4CBD1FF68}" dt="2022-03-14T11:10:52.184" v="9949" actId="20577"/>
          <ac:spMkLst>
            <pc:docMk/>
            <pc:sldMk cId="2277200679" sldId="366"/>
            <ac:spMk id="36" creationId="{4BB98C44-16D8-4BA5-8A7A-503A0AAB6A96}"/>
          </ac:spMkLst>
        </pc:spChg>
        <pc:spChg chg="add mod">
          <ac:chgData name="Lorenzo Di Domenico" userId="b92e3e10ad574af4" providerId="LiveId" clId="{99D799ED-682E-455C-AF19-07C4CBD1FF68}" dt="2022-03-14T11:10:24.318" v="9926" actId="1036"/>
          <ac:spMkLst>
            <pc:docMk/>
            <pc:sldMk cId="2277200679" sldId="366"/>
            <ac:spMk id="37" creationId="{5329252B-D0F6-4E09-B10F-C48DED1201B5}"/>
          </ac:spMkLst>
        </pc:spChg>
        <pc:spChg chg="add mod">
          <ac:chgData name="Lorenzo Di Domenico" userId="b92e3e10ad574af4" providerId="LiveId" clId="{99D799ED-682E-455C-AF19-07C4CBD1FF68}" dt="2022-03-14T11:10:24.318" v="9926" actId="1036"/>
          <ac:spMkLst>
            <pc:docMk/>
            <pc:sldMk cId="2277200679" sldId="366"/>
            <ac:spMk id="38" creationId="{1C681968-3A94-4F29-B2F9-EE07ECBF4AFE}"/>
          </ac:spMkLst>
        </pc:spChg>
        <pc:spChg chg="add mod">
          <ac:chgData name="Lorenzo Di Domenico" userId="b92e3e10ad574af4" providerId="LiveId" clId="{99D799ED-682E-455C-AF19-07C4CBD1FF68}" dt="2022-03-14T11:10:24.318" v="9926" actId="1036"/>
          <ac:spMkLst>
            <pc:docMk/>
            <pc:sldMk cId="2277200679" sldId="366"/>
            <ac:spMk id="39" creationId="{02D27FF6-4727-44A9-AF12-CAC255692ACB}"/>
          </ac:spMkLst>
        </pc:spChg>
        <pc:spChg chg="add mod">
          <ac:chgData name="Lorenzo Di Domenico" userId="b92e3e10ad574af4" providerId="LiveId" clId="{99D799ED-682E-455C-AF19-07C4CBD1FF68}" dt="2022-03-14T11:10:24.318" v="9926" actId="1036"/>
          <ac:spMkLst>
            <pc:docMk/>
            <pc:sldMk cId="2277200679" sldId="366"/>
            <ac:spMk id="40" creationId="{E86D41B9-7DD0-43A5-BDD4-26CC15EFBB85}"/>
          </ac:spMkLst>
        </pc:spChg>
        <pc:spChg chg="add mod">
          <ac:chgData name="Lorenzo Di Domenico" userId="b92e3e10ad574af4" providerId="LiveId" clId="{99D799ED-682E-455C-AF19-07C4CBD1FF68}" dt="2022-03-14T11:10:24.318" v="9926" actId="1036"/>
          <ac:spMkLst>
            <pc:docMk/>
            <pc:sldMk cId="2277200679" sldId="366"/>
            <ac:spMk id="41" creationId="{D4039AEF-16B3-43BC-A88F-6F9242B7C9AF}"/>
          </ac:spMkLst>
        </pc:spChg>
        <pc:spChg chg="add mod">
          <ac:chgData name="Lorenzo Di Domenico" userId="b92e3e10ad574af4" providerId="LiveId" clId="{99D799ED-682E-455C-AF19-07C4CBD1FF68}" dt="2022-03-14T11:10:24.318" v="9926" actId="1036"/>
          <ac:spMkLst>
            <pc:docMk/>
            <pc:sldMk cId="2277200679" sldId="366"/>
            <ac:spMk id="42" creationId="{542FADCC-D04A-44AA-BAAA-CFB74E3147D8}"/>
          </ac:spMkLst>
        </pc:spChg>
        <pc:spChg chg="add mod">
          <ac:chgData name="Lorenzo Di Domenico" userId="b92e3e10ad574af4" providerId="LiveId" clId="{99D799ED-682E-455C-AF19-07C4CBD1FF68}" dt="2022-03-14T11:10:24.318" v="9926" actId="1036"/>
          <ac:spMkLst>
            <pc:docMk/>
            <pc:sldMk cId="2277200679" sldId="366"/>
            <ac:spMk id="43" creationId="{0BCB1194-4461-493D-BCEF-95FBAF2E54AB}"/>
          </ac:spMkLst>
        </pc:spChg>
        <pc:spChg chg="add mod">
          <ac:chgData name="Lorenzo Di Domenico" userId="b92e3e10ad574af4" providerId="LiveId" clId="{99D799ED-682E-455C-AF19-07C4CBD1FF68}" dt="2022-03-14T11:10:24.318" v="9926" actId="1036"/>
          <ac:spMkLst>
            <pc:docMk/>
            <pc:sldMk cId="2277200679" sldId="366"/>
            <ac:spMk id="44" creationId="{BEF36F60-ED75-49E9-BADA-4DCB883841B7}"/>
          </ac:spMkLst>
        </pc:spChg>
        <pc:spChg chg="add del mod">
          <ac:chgData name="Lorenzo Di Domenico" userId="b92e3e10ad574af4" providerId="LiveId" clId="{99D799ED-682E-455C-AF19-07C4CBD1FF68}" dt="2022-03-14T11:10:18.729" v="9915" actId="478"/>
          <ac:spMkLst>
            <pc:docMk/>
            <pc:sldMk cId="2277200679" sldId="366"/>
            <ac:spMk id="45" creationId="{6753C0F7-FA91-43DA-A924-B1D95684A338}"/>
          </ac:spMkLst>
        </pc:spChg>
        <pc:spChg chg="add del mod">
          <ac:chgData name="Lorenzo Di Domenico" userId="b92e3e10ad574af4" providerId="LiveId" clId="{99D799ED-682E-455C-AF19-07C4CBD1FF68}" dt="2022-03-14T11:10:16.817" v="9914" actId="478"/>
          <ac:spMkLst>
            <pc:docMk/>
            <pc:sldMk cId="2277200679" sldId="366"/>
            <ac:spMk id="46" creationId="{F903AE31-A627-40A6-97CD-3B2BEB0D4292}"/>
          </ac:spMkLst>
        </pc:spChg>
        <pc:spChg chg="add mod">
          <ac:chgData name="Lorenzo Di Domenico" userId="b92e3e10ad574af4" providerId="LiveId" clId="{99D799ED-682E-455C-AF19-07C4CBD1FF68}" dt="2022-03-14T11:10:24.318" v="9926" actId="1036"/>
          <ac:spMkLst>
            <pc:docMk/>
            <pc:sldMk cId="2277200679" sldId="366"/>
            <ac:spMk id="47" creationId="{2FE1EC78-BE92-4EE5-AB32-0A5232C8CF7E}"/>
          </ac:spMkLst>
        </pc:spChg>
        <pc:spChg chg="add mod">
          <ac:chgData name="Lorenzo Di Domenico" userId="b92e3e10ad574af4" providerId="LiveId" clId="{99D799ED-682E-455C-AF19-07C4CBD1FF68}" dt="2022-03-14T11:10:24.318" v="9926" actId="1036"/>
          <ac:spMkLst>
            <pc:docMk/>
            <pc:sldMk cId="2277200679" sldId="366"/>
            <ac:spMk id="48" creationId="{7BBF15D1-256B-45DD-9C5F-7432FE32D3F3}"/>
          </ac:spMkLst>
        </pc:spChg>
        <pc:spChg chg="add mod">
          <ac:chgData name="Lorenzo Di Domenico" userId="b92e3e10ad574af4" providerId="LiveId" clId="{99D799ED-682E-455C-AF19-07C4CBD1FF68}" dt="2022-03-14T11:10:24.318" v="9926" actId="1036"/>
          <ac:spMkLst>
            <pc:docMk/>
            <pc:sldMk cId="2277200679" sldId="366"/>
            <ac:spMk id="49" creationId="{298E1F0F-22FC-42EF-A4D3-BBC0E7063078}"/>
          </ac:spMkLst>
        </pc:spChg>
        <pc:spChg chg="add mod">
          <ac:chgData name="Lorenzo Di Domenico" userId="b92e3e10ad574af4" providerId="LiveId" clId="{99D799ED-682E-455C-AF19-07C4CBD1FF68}" dt="2022-03-14T11:10:24.318" v="9926" actId="1036"/>
          <ac:spMkLst>
            <pc:docMk/>
            <pc:sldMk cId="2277200679" sldId="366"/>
            <ac:spMk id="50" creationId="{C6B555E2-C842-4159-B274-12C48B700E96}"/>
          </ac:spMkLst>
        </pc:spChg>
        <pc:spChg chg="add mod">
          <ac:chgData name="Lorenzo Di Domenico" userId="b92e3e10ad574af4" providerId="LiveId" clId="{99D799ED-682E-455C-AF19-07C4CBD1FF68}" dt="2022-03-14T11:10:24.318" v="9926" actId="1036"/>
          <ac:spMkLst>
            <pc:docMk/>
            <pc:sldMk cId="2277200679" sldId="366"/>
            <ac:spMk id="51" creationId="{E2E4A455-3B1A-4D12-A22B-0831F8BFD30E}"/>
          </ac:spMkLst>
        </pc:spChg>
        <pc:spChg chg="add mod">
          <ac:chgData name="Lorenzo Di Domenico" userId="b92e3e10ad574af4" providerId="LiveId" clId="{99D799ED-682E-455C-AF19-07C4CBD1FF68}" dt="2022-03-14T11:10:24.318" v="9926" actId="1036"/>
          <ac:spMkLst>
            <pc:docMk/>
            <pc:sldMk cId="2277200679" sldId="366"/>
            <ac:spMk id="52" creationId="{34EBAF95-A88D-4A05-9DD4-460CE73A8771}"/>
          </ac:spMkLst>
        </pc:spChg>
        <pc:spChg chg="add mod">
          <ac:chgData name="Lorenzo Di Domenico" userId="b92e3e10ad574af4" providerId="LiveId" clId="{99D799ED-682E-455C-AF19-07C4CBD1FF68}" dt="2022-03-14T11:53:16.699" v="11080" actId="20577"/>
          <ac:spMkLst>
            <pc:docMk/>
            <pc:sldMk cId="2277200679" sldId="366"/>
            <ac:spMk id="53" creationId="{A608B9D4-8513-480D-92C7-FDCBF7FFCEDE}"/>
          </ac:spMkLst>
        </pc:spChg>
        <pc:graphicFrameChg chg="add del mod modGraphic">
          <ac:chgData name="Lorenzo Di Domenico" userId="b92e3e10ad574af4" providerId="LiveId" clId="{99D799ED-682E-455C-AF19-07C4CBD1FF68}" dt="2022-03-14T09:50:06.435" v="6911" actId="478"/>
          <ac:graphicFrameMkLst>
            <pc:docMk/>
            <pc:sldMk cId="2277200679" sldId="366"/>
            <ac:graphicFrameMk id="2" creationId="{EF21B587-4110-4D04-89B6-F5E1A36CB23C}"/>
          </ac:graphicFrameMkLst>
        </pc:graphicFrameChg>
        <pc:graphicFrameChg chg="add del mod modGraphic">
          <ac:chgData name="Lorenzo Di Domenico" userId="b92e3e10ad574af4" providerId="LiveId" clId="{99D799ED-682E-455C-AF19-07C4CBD1FF68}" dt="2022-03-14T11:17:54.741" v="10147" actId="478"/>
          <ac:graphicFrameMkLst>
            <pc:docMk/>
            <pc:sldMk cId="2277200679" sldId="366"/>
            <ac:graphicFrameMk id="4" creationId="{36C123F7-01B4-4186-9BB5-F1B44A18647C}"/>
          </ac:graphicFrameMkLst>
        </pc:graphicFrameChg>
        <pc:picChg chg="del">
          <ac:chgData name="Lorenzo Di Domenico" userId="b92e3e10ad574af4" providerId="LiveId" clId="{99D799ED-682E-455C-AF19-07C4CBD1FF68}" dt="2022-03-14T09:48:06.211" v="6905" actId="478"/>
          <ac:picMkLst>
            <pc:docMk/>
            <pc:sldMk cId="2277200679" sldId="366"/>
            <ac:picMk id="3" creationId="{58431C9A-EE27-4E70-A39A-0DB3607CAF4A}"/>
          </ac:picMkLst>
        </pc:picChg>
        <pc:cxnChg chg="add mod">
          <ac:chgData name="Lorenzo Di Domenico" userId="b92e3e10ad574af4" providerId="LiveId" clId="{99D799ED-682E-455C-AF19-07C4CBD1FF68}" dt="2022-03-14T11:13:44.783" v="10117" actId="208"/>
          <ac:cxnSpMkLst>
            <pc:docMk/>
            <pc:sldMk cId="2277200679" sldId="366"/>
            <ac:cxnSpMk id="10" creationId="{F4E06DFD-5537-4800-9DBE-9136CA0EA7E1}"/>
          </ac:cxnSpMkLst>
        </pc:cxnChg>
        <pc:cxnChg chg="add del mod">
          <ac:chgData name="Lorenzo Di Domenico" userId="b92e3e10ad574af4" providerId="LiveId" clId="{99D799ED-682E-455C-AF19-07C4CBD1FF68}" dt="2022-03-14T11:42:07.861" v="10545" actId="478"/>
          <ac:cxnSpMkLst>
            <pc:docMk/>
            <pc:sldMk cId="2277200679" sldId="366"/>
            <ac:cxnSpMk id="11" creationId="{2CCE17D0-9DA4-4EEC-B7C8-B01C7803C05A}"/>
          </ac:cxnSpMkLst>
        </pc:cxnChg>
        <pc:cxnChg chg="add mod">
          <ac:chgData name="Lorenzo Di Domenico" userId="b92e3e10ad574af4" providerId="LiveId" clId="{99D799ED-682E-455C-AF19-07C4CBD1FF68}" dt="2022-03-14T11:10:24.318" v="9926" actId="1036"/>
          <ac:cxnSpMkLst>
            <pc:docMk/>
            <pc:sldMk cId="2277200679" sldId="366"/>
            <ac:cxnSpMk id="12" creationId="{10A6BB77-15FE-40A4-8A67-B1EE3378B71D}"/>
          </ac:cxnSpMkLst>
        </pc:cxnChg>
        <pc:cxnChg chg="add del mod">
          <ac:chgData name="Lorenzo Di Domenico" userId="b92e3e10ad574af4" providerId="LiveId" clId="{99D799ED-682E-455C-AF19-07C4CBD1FF68}" dt="2022-03-14T11:42:09.209" v="10546" actId="478"/>
          <ac:cxnSpMkLst>
            <pc:docMk/>
            <pc:sldMk cId="2277200679" sldId="366"/>
            <ac:cxnSpMk id="13" creationId="{6C7FA51C-8A60-4C6E-A171-0087F714315C}"/>
          </ac:cxnSpMkLst>
        </pc:cxnChg>
        <pc:cxnChg chg="add mod">
          <ac:chgData name="Lorenzo Di Domenico" userId="b92e3e10ad574af4" providerId="LiveId" clId="{99D799ED-682E-455C-AF19-07C4CBD1FF68}" dt="2022-03-14T11:14:06.223" v="10121" actId="1076"/>
          <ac:cxnSpMkLst>
            <pc:docMk/>
            <pc:sldMk cId="2277200679" sldId="366"/>
            <ac:cxnSpMk id="54" creationId="{40202499-6A11-47D4-A1C4-CF54BCBDC24D}"/>
          </ac:cxnSpMkLst>
        </pc:cxnChg>
        <pc:cxnChg chg="add mod">
          <ac:chgData name="Lorenzo Di Domenico" userId="b92e3e10ad574af4" providerId="LiveId" clId="{99D799ED-682E-455C-AF19-07C4CBD1FF68}" dt="2022-03-14T11:14:09.728" v="10122" actId="1076"/>
          <ac:cxnSpMkLst>
            <pc:docMk/>
            <pc:sldMk cId="2277200679" sldId="366"/>
            <ac:cxnSpMk id="55" creationId="{F986DA2C-E47A-470E-A474-8E6F4237B289}"/>
          </ac:cxnSpMkLst>
        </pc:cxnChg>
        <pc:cxnChg chg="add mod">
          <ac:chgData name="Lorenzo Di Domenico" userId="b92e3e10ad574af4" providerId="LiveId" clId="{99D799ED-682E-455C-AF19-07C4CBD1FF68}" dt="2022-03-14T11:14:21.458" v="10123" actId="1076"/>
          <ac:cxnSpMkLst>
            <pc:docMk/>
            <pc:sldMk cId="2277200679" sldId="366"/>
            <ac:cxnSpMk id="56" creationId="{1F812D5C-161F-4C15-9C2B-8610353A4C8E}"/>
          </ac:cxnSpMkLst>
        </pc:cxnChg>
        <pc:cxnChg chg="add mod">
          <ac:chgData name="Lorenzo Di Domenico" userId="b92e3e10ad574af4" providerId="LiveId" clId="{99D799ED-682E-455C-AF19-07C4CBD1FF68}" dt="2022-03-14T11:14:29.466" v="10125" actId="1076"/>
          <ac:cxnSpMkLst>
            <pc:docMk/>
            <pc:sldMk cId="2277200679" sldId="366"/>
            <ac:cxnSpMk id="57" creationId="{C713D5AE-319C-4890-8701-E23C833AF6D3}"/>
          </ac:cxnSpMkLst>
        </pc:cxnChg>
        <pc:cxnChg chg="add mod">
          <ac:chgData name="Lorenzo Di Domenico" userId="b92e3e10ad574af4" providerId="LiveId" clId="{99D799ED-682E-455C-AF19-07C4CBD1FF68}" dt="2022-03-14T11:14:35.529" v="10127" actId="1076"/>
          <ac:cxnSpMkLst>
            <pc:docMk/>
            <pc:sldMk cId="2277200679" sldId="366"/>
            <ac:cxnSpMk id="58" creationId="{AFA76DFD-893E-4815-98A8-E096C1DA6713}"/>
          </ac:cxnSpMkLst>
        </pc:cxnChg>
      </pc:sldChg>
      <pc:sldChg chg="addSp delSp modSp add mod delAnim modAnim">
        <pc:chgData name="Lorenzo Di Domenico" userId="b92e3e10ad574af4" providerId="LiveId" clId="{99D799ED-682E-455C-AF19-07C4CBD1FF68}" dt="2022-03-14T10:59:30.024" v="9703" actId="20577"/>
        <pc:sldMkLst>
          <pc:docMk/>
          <pc:sldMk cId="2901743634" sldId="367"/>
        </pc:sldMkLst>
        <pc:spChg chg="mod">
          <ac:chgData name="Lorenzo Di Domenico" userId="b92e3e10ad574af4" providerId="LiveId" clId="{99D799ED-682E-455C-AF19-07C4CBD1FF68}" dt="2022-03-14T10:23:57.990" v="7934" actId="1076"/>
          <ac:spMkLst>
            <pc:docMk/>
            <pc:sldMk cId="2901743634" sldId="367"/>
            <ac:spMk id="8" creationId="{D6EFB848-DA9C-4EDC-BCDD-A2D41A9286E3}"/>
          </ac:spMkLst>
        </pc:spChg>
        <pc:spChg chg="del mod">
          <ac:chgData name="Lorenzo Di Domenico" userId="b92e3e10ad574af4" providerId="LiveId" clId="{99D799ED-682E-455C-AF19-07C4CBD1FF68}" dt="2022-03-14T10:07:14.372" v="7065" actId="478"/>
          <ac:spMkLst>
            <pc:docMk/>
            <pc:sldMk cId="2901743634" sldId="367"/>
            <ac:spMk id="9" creationId="{AE645FA9-9783-4B95-A71A-02519DC6053A}"/>
          </ac:spMkLst>
        </pc:spChg>
        <pc:spChg chg="add del mod">
          <ac:chgData name="Lorenzo Di Domenico" userId="b92e3e10ad574af4" providerId="LiveId" clId="{99D799ED-682E-455C-AF19-07C4CBD1FF68}" dt="2022-03-14T10:06:16.156" v="7055" actId="767"/>
          <ac:spMkLst>
            <pc:docMk/>
            <pc:sldMk cId="2901743634" sldId="367"/>
            <ac:spMk id="36" creationId="{DE0E1859-3EBA-4E5D-A225-FB08057BB7F6}"/>
          </ac:spMkLst>
        </pc:spChg>
        <pc:spChg chg="add del mod">
          <ac:chgData name="Lorenzo Di Domenico" userId="b92e3e10ad574af4" providerId="LiveId" clId="{99D799ED-682E-455C-AF19-07C4CBD1FF68}" dt="2022-03-14T10:06:41.538" v="7060" actId="11529"/>
          <ac:spMkLst>
            <pc:docMk/>
            <pc:sldMk cId="2901743634" sldId="367"/>
            <ac:spMk id="37" creationId="{3C1455A8-DBDA-49F1-8B06-1AFCEDD21055}"/>
          </ac:spMkLst>
        </pc:spChg>
        <pc:spChg chg="add del mod">
          <ac:chgData name="Lorenzo Di Domenico" userId="b92e3e10ad574af4" providerId="LiveId" clId="{99D799ED-682E-455C-AF19-07C4CBD1FF68}" dt="2022-03-14T10:06:54.361" v="7062" actId="478"/>
          <ac:spMkLst>
            <pc:docMk/>
            <pc:sldMk cId="2901743634" sldId="367"/>
            <ac:spMk id="38" creationId="{7595D9C0-687D-4EE3-A330-ABE18A310308}"/>
          </ac:spMkLst>
        </pc:spChg>
        <pc:spChg chg="add mod">
          <ac:chgData name="Lorenzo Di Domenico" userId="b92e3e10ad574af4" providerId="LiveId" clId="{99D799ED-682E-455C-AF19-07C4CBD1FF68}" dt="2022-03-14T10:23:39.982" v="7926" actId="1038"/>
          <ac:spMkLst>
            <pc:docMk/>
            <pc:sldMk cId="2901743634" sldId="367"/>
            <ac:spMk id="39" creationId="{33C4D91B-5A87-4B81-A2A9-DAEF21703933}"/>
          </ac:spMkLst>
        </pc:spChg>
        <pc:spChg chg="add del mod">
          <ac:chgData name="Lorenzo Di Domenico" userId="b92e3e10ad574af4" providerId="LiveId" clId="{99D799ED-682E-455C-AF19-07C4CBD1FF68}" dt="2022-03-14T10:07:17.314" v="7066" actId="478"/>
          <ac:spMkLst>
            <pc:docMk/>
            <pc:sldMk cId="2901743634" sldId="367"/>
            <ac:spMk id="40" creationId="{1D78BF85-3CBD-4B1D-85F1-CB26BA0CBBF5}"/>
          </ac:spMkLst>
        </pc:spChg>
        <pc:spChg chg="add del mod">
          <ac:chgData name="Lorenzo Di Domenico" userId="b92e3e10ad574af4" providerId="LiveId" clId="{99D799ED-682E-455C-AF19-07C4CBD1FF68}" dt="2022-03-14T10:07:23.047" v="7068" actId="767"/>
          <ac:spMkLst>
            <pc:docMk/>
            <pc:sldMk cId="2901743634" sldId="367"/>
            <ac:spMk id="41" creationId="{A492A93C-EBC3-4A4E-AA36-68EDC87112DE}"/>
          </ac:spMkLst>
        </pc:spChg>
        <pc:spChg chg="add mod">
          <ac:chgData name="Lorenzo Di Domenico" userId="b92e3e10ad574af4" providerId="LiveId" clId="{99D799ED-682E-455C-AF19-07C4CBD1FF68}" dt="2022-03-14T10:23:39.982" v="7926" actId="1038"/>
          <ac:spMkLst>
            <pc:docMk/>
            <pc:sldMk cId="2901743634" sldId="367"/>
            <ac:spMk id="42" creationId="{C6C79261-12C6-4744-8680-5D4C81179D50}"/>
          </ac:spMkLst>
        </pc:spChg>
        <pc:spChg chg="add mod">
          <ac:chgData name="Lorenzo Di Domenico" userId="b92e3e10ad574af4" providerId="LiveId" clId="{99D799ED-682E-455C-AF19-07C4CBD1FF68}" dt="2022-03-14T10:23:39.982" v="7926" actId="1038"/>
          <ac:spMkLst>
            <pc:docMk/>
            <pc:sldMk cId="2901743634" sldId="367"/>
            <ac:spMk id="47" creationId="{3BE8BA7E-E55D-4D3F-BF41-812957143193}"/>
          </ac:spMkLst>
        </pc:spChg>
        <pc:spChg chg="mod">
          <ac:chgData name="Lorenzo Di Domenico" userId="b92e3e10ad574af4" providerId="LiveId" clId="{99D799ED-682E-455C-AF19-07C4CBD1FF68}" dt="2022-03-14T10:23:39.982" v="7926" actId="1038"/>
          <ac:spMkLst>
            <pc:docMk/>
            <pc:sldMk cId="2901743634" sldId="367"/>
            <ac:spMk id="50" creationId="{C2639BD2-D7E2-4F3D-A2CE-880A290663D6}"/>
          </ac:spMkLst>
        </pc:spChg>
        <pc:spChg chg="mod">
          <ac:chgData name="Lorenzo Di Domenico" userId="b92e3e10ad574af4" providerId="LiveId" clId="{99D799ED-682E-455C-AF19-07C4CBD1FF68}" dt="2022-03-14T10:23:39.982" v="7926" actId="1038"/>
          <ac:spMkLst>
            <pc:docMk/>
            <pc:sldMk cId="2901743634" sldId="367"/>
            <ac:spMk id="51" creationId="{C262EDF3-5D85-458B-B29B-F9D325F675FD}"/>
          </ac:spMkLst>
        </pc:spChg>
        <pc:spChg chg="mod">
          <ac:chgData name="Lorenzo Di Domenico" userId="b92e3e10ad574af4" providerId="LiveId" clId="{99D799ED-682E-455C-AF19-07C4CBD1FF68}" dt="2022-03-14T10:23:39.982" v="7926" actId="1038"/>
          <ac:spMkLst>
            <pc:docMk/>
            <pc:sldMk cId="2901743634" sldId="367"/>
            <ac:spMk id="52" creationId="{BAB59B0F-81DC-46CE-B19F-E781C09F45F5}"/>
          </ac:spMkLst>
        </pc:spChg>
        <pc:spChg chg="mod">
          <ac:chgData name="Lorenzo Di Domenico" userId="b92e3e10ad574af4" providerId="LiveId" clId="{99D799ED-682E-455C-AF19-07C4CBD1FF68}" dt="2022-03-14T10:23:39.982" v="7926" actId="1038"/>
          <ac:spMkLst>
            <pc:docMk/>
            <pc:sldMk cId="2901743634" sldId="367"/>
            <ac:spMk id="53" creationId="{AF331BCB-F723-4CAA-8369-C3AC91084BEF}"/>
          </ac:spMkLst>
        </pc:spChg>
        <pc:spChg chg="mod">
          <ac:chgData name="Lorenzo Di Domenico" userId="b92e3e10ad574af4" providerId="LiveId" clId="{99D799ED-682E-455C-AF19-07C4CBD1FF68}" dt="2022-03-14T10:23:39.982" v="7926" actId="1038"/>
          <ac:spMkLst>
            <pc:docMk/>
            <pc:sldMk cId="2901743634" sldId="367"/>
            <ac:spMk id="54" creationId="{444C227B-49E5-4692-8740-56E244E475FE}"/>
          </ac:spMkLst>
        </pc:spChg>
        <pc:spChg chg="mod">
          <ac:chgData name="Lorenzo Di Domenico" userId="b92e3e10ad574af4" providerId="LiveId" clId="{99D799ED-682E-455C-AF19-07C4CBD1FF68}" dt="2022-03-14T10:23:39.982" v="7926" actId="1038"/>
          <ac:spMkLst>
            <pc:docMk/>
            <pc:sldMk cId="2901743634" sldId="367"/>
            <ac:spMk id="60" creationId="{F8D4931D-4021-4693-A078-5DDD0F849834}"/>
          </ac:spMkLst>
        </pc:spChg>
        <pc:spChg chg="mod">
          <ac:chgData name="Lorenzo Di Domenico" userId="b92e3e10ad574af4" providerId="LiveId" clId="{99D799ED-682E-455C-AF19-07C4CBD1FF68}" dt="2022-03-14T10:23:39.982" v="7926" actId="1038"/>
          <ac:spMkLst>
            <pc:docMk/>
            <pc:sldMk cId="2901743634" sldId="367"/>
            <ac:spMk id="61" creationId="{290EEA53-F3BC-49F5-B567-B05D0B93B98E}"/>
          </ac:spMkLst>
        </pc:spChg>
        <pc:spChg chg="mod">
          <ac:chgData name="Lorenzo Di Domenico" userId="b92e3e10ad574af4" providerId="LiveId" clId="{99D799ED-682E-455C-AF19-07C4CBD1FF68}" dt="2022-03-14T10:23:39.982" v="7926" actId="1038"/>
          <ac:spMkLst>
            <pc:docMk/>
            <pc:sldMk cId="2901743634" sldId="367"/>
            <ac:spMk id="62" creationId="{75ACD1A7-15AF-4ABB-8E1D-54CD4419E1E0}"/>
          </ac:spMkLst>
        </pc:spChg>
        <pc:spChg chg="mod">
          <ac:chgData name="Lorenzo Di Domenico" userId="b92e3e10ad574af4" providerId="LiveId" clId="{99D799ED-682E-455C-AF19-07C4CBD1FF68}" dt="2022-03-14T10:23:39.982" v="7926" actId="1038"/>
          <ac:spMkLst>
            <pc:docMk/>
            <pc:sldMk cId="2901743634" sldId="367"/>
            <ac:spMk id="63" creationId="{23290D85-C78B-4B89-AC05-E6CF6DCC9D4D}"/>
          </ac:spMkLst>
        </pc:spChg>
        <pc:spChg chg="mod">
          <ac:chgData name="Lorenzo Di Domenico" userId="b92e3e10ad574af4" providerId="LiveId" clId="{99D799ED-682E-455C-AF19-07C4CBD1FF68}" dt="2022-03-14T10:23:39.982" v="7926" actId="1038"/>
          <ac:spMkLst>
            <pc:docMk/>
            <pc:sldMk cId="2901743634" sldId="367"/>
            <ac:spMk id="64" creationId="{DA04E7FF-B550-495F-9C89-866F17DFA3CE}"/>
          </ac:spMkLst>
        </pc:spChg>
        <pc:spChg chg="mod">
          <ac:chgData name="Lorenzo Di Domenico" userId="b92e3e10ad574af4" providerId="LiveId" clId="{99D799ED-682E-455C-AF19-07C4CBD1FF68}" dt="2022-03-14T10:23:39.982" v="7926" actId="1038"/>
          <ac:spMkLst>
            <pc:docMk/>
            <pc:sldMk cId="2901743634" sldId="367"/>
            <ac:spMk id="71" creationId="{F72D9134-7713-45F7-8B6F-46A369C9E864}"/>
          </ac:spMkLst>
        </pc:spChg>
        <pc:spChg chg="mod">
          <ac:chgData name="Lorenzo Di Domenico" userId="b92e3e10ad574af4" providerId="LiveId" clId="{99D799ED-682E-455C-AF19-07C4CBD1FF68}" dt="2022-03-14T10:23:39.982" v="7926" actId="1038"/>
          <ac:spMkLst>
            <pc:docMk/>
            <pc:sldMk cId="2901743634" sldId="367"/>
            <ac:spMk id="72" creationId="{64FAAEFB-5388-47F5-967E-BF03DA08EDEB}"/>
          </ac:spMkLst>
        </pc:spChg>
        <pc:spChg chg="mod">
          <ac:chgData name="Lorenzo Di Domenico" userId="b92e3e10ad574af4" providerId="LiveId" clId="{99D799ED-682E-455C-AF19-07C4CBD1FF68}" dt="2022-03-14T10:23:39.982" v="7926" actId="1038"/>
          <ac:spMkLst>
            <pc:docMk/>
            <pc:sldMk cId="2901743634" sldId="367"/>
            <ac:spMk id="73" creationId="{FF9A090A-C57C-4903-A2B5-7C7E98D42360}"/>
          </ac:spMkLst>
        </pc:spChg>
        <pc:spChg chg="mod">
          <ac:chgData name="Lorenzo Di Domenico" userId="b92e3e10ad574af4" providerId="LiveId" clId="{99D799ED-682E-455C-AF19-07C4CBD1FF68}" dt="2022-03-14T10:23:39.982" v="7926" actId="1038"/>
          <ac:spMkLst>
            <pc:docMk/>
            <pc:sldMk cId="2901743634" sldId="367"/>
            <ac:spMk id="74" creationId="{15C6C4D2-A8E7-45AF-A651-328FB3FB39C9}"/>
          </ac:spMkLst>
        </pc:spChg>
        <pc:spChg chg="mod">
          <ac:chgData name="Lorenzo Di Domenico" userId="b92e3e10ad574af4" providerId="LiveId" clId="{99D799ED-682E-455C-AF19-07C4CBD1FF68}" dt="2022-03-14T10:23:39.982" v="7926" actId="1038"/>
          <ac:spMkLst>
            <pc:docMk/>
            <pc:sldMk cId="2901743634" sldId="367"/>
            <ac:spMk id="75" creationId="{5E9E68E6-F3B1-4F36-858E-8B617C9B8F87}"/>
          </ac:spMkLst>
        </pc:spChg>
        <pc:spChg chg="mod">
          <ac:chgData name="Lorenzo Di Domenico" userId="b92e3e10ad574af4" providerId="LiveId" clId="{99D799ED-682E-455C-AF19-07C4CBD1FF68}" dt="2022-03-14T10:23:39.982" v="7926" actId="1038"/>
          <ac:spMkLst>
            <pc:docMk/>
            <pc:sldMk cId="2901743634" sldId="367"/>
            <ac:spMk id="76" creationId="{B54BB6C8-7D93-40AA-B726-058157532D7E}"/>
          </ac:spMkLst>
        </pc:spChg>
        <pc:spChg chg="mod">
          <ac:chgData name="Lorenzo Di Domenico" userId="b92e3e10ad574af4" providerId="LiveId" clId="{99D799ED-682E-455C-AF19-07C4CBD1FF68}" dt="2022-03-14T10:23:39.982" v="7926" actId="1038"/>
          <ac:spMkLst>
            <pc:docMk/>
            <pc:sldMk cId="2901743634" sldId="367"/>
            <ac:spMk id="83" creationId="{90C67FB1-ED5A-4E5E-A77D-A020AC2F2B5A}"/>
          </ac:spMkLst>
        </pc:spChg>
        <pc:spChg chg="mod">
          <ac:chgData name="Lorenzo Di Domenico" userId="b92e3e10ad574af4" providerId="LiveId" clId="{99D799ED-682E-455C-AF19-07C4CBD1FF68}" dt="2022-03-14T10:23:39.982" v="7926" actId="1038"/>
          <ac:spMkLst>
            <pc:docMk/>
            <pc:sldMk cId="2901743634" sldId="367"/>
            <ac:spMk id="85" creationId="{3D6E53CA-8149-406B-9B72-31AA0619F766}"/>
          </ac:spMkLst>
        </pc:spChg>
        <pc:spChg chg="mod">
          <ac:chgData name="Lorenzo Di Domenico" userId="b92e3e10ad574af4" providerId="LiveId" clId="{99D799ED-682E-455C-AF19-07C4CBD1FF68}" dt="2022-03-14T10:23:39.982" v="7926" actId="1038"/>
          <ac:spMkLst>
            <pc:docMk/>
            <pc:sldMk cId="2901743634" sldId="367"/>
            <ac:spMk id="86" creationId="{775F6E5D-89C5-4680-8645-700C247AF48B}"/>
          </ac:spMkLst>
        </pc:spChg>
        <pc:spChg chg="mod">
          <ac:chgData name="Lorenzo Di Domenico" userId="b92e3e10ad574af4" providerId="LiveId" clId="{99D799ED-682E-455C-AF19-07C4CBD1FF68}" dt="2022-03-14T10:23:39.982" v="7926" actId="1038"/>
          <ac:spMkLst>
            <pc:docMk/>
            <pc:sldMk cId="2901743634" sldId="367"/>
            <ac:spMk id="87" creationId="{B232D19E-F03E-4C59-9F17-43452ED99E5A}"/>
          </ac:spMkLst>
        </pc:spChg>
        <pc:spChg chg="mod">
          <ac:chgData name="Lorenzo Di Domenico" userId="b92e3e10ad574af4" providerId="LiveId" clId="{99D799ED-682E-455C-AF19-07C4CBD1FF68}" dt="2022-03-14T10:23:39.982" v="7926" actId="1038"/>
          <ac:spMkLst>
            <pc:docMk/>
            <pc:sldMk cId="2901743634" sldId="367"/>
            <ac:spMk id="89" creationId="{8A75888D-6C7C-4D1E-9E49-51A50EEA53F1}"/>
          </ac:spMkLst>
        </pc:spChg>
        <pc:spChg chg="mod">
          <ac:chgData name="Lorenzo Di Domenico" userId="b92e3e10ad574af4" providerId="LiveId" clId="{99D799ED-682E-455C-AF19-07C4CBD1FF68}" dt="2022-03-14T10:59:30.024" v="9703" actId="20577"/>
          <ac:spMkLst>
            <pc:docMk/>
            <pc:sldMk cId="2901743634" sldId="367"/>
            <ac:spMk id="90" creationId="{79478A14-3103-426A-AF73-67D21FB440FD}"/>
          </ac:spMkLst>
        </pc:spChg>
        <pc:spChg chg="mod">
          <ac:chgData name="Lorenzo Di Domenico" userId="b92e3e10ad574af4" providerId="LiveId" clId="{99D799ED-682E-455C-AF19-07C4CBD1FF68}" dt="2022-03-14T10:23:39.982" v="7926" actId="1038"/>
          <ac:spMkLst>
            <pc:docMk/>
            <pc:sldMk cId="2901743634" sldId="367"/>
            <ac:spMk id="92" creationId="{D89090D0-BA74-422E-AFEE-556999443037}"/>
          </ac:spMkLst>
        </pc:spChg>
        <pc:spChg chg="add mod">
          <ac:chgData name="Lorenzo Di Domenico" userId="b92e3e10ad574af4" providerId="LiveId" clId="{99D799ED-682E-455C-AF19-07C4CBD1FF68}" dt="2022-03-14T10:23:39.982" v="7926" actId="1038"/>
          <ac:spMkLst>
            <pc:docMk/>
            <pc:sldMk cId="2901743634" sldId="367"/>
            <ac:spMk id="93" creationId="{25549162-F632-4F32-82A1-BD9E11B61780}"/>
          </ac:spMkLst>
        </pc:spChg>
        <pc:spChg chg="mod">
          <ac:chgData name="Lorenzo Di Domenico" userId="b92e3e10ad574af4" providerId="LiveId" clId="{99D799ED-682E-455C-AF19-07C4CBD1FF68}" dt="2022-03-14T10:23:39.982" v="7926" actId="1038"/>
          <ac:spMkLst>
            <pc:docMk/>
            <pc:sldMk cId="2901743634" sldId="367"/>
            <ac:spMk id="94" creationId="{168828FF-55D6-41E8-BDDD-64E3A4F7F4E7}"/>
          </ac:spMkLst>
        </pc:spChg>
        <pc:spChg chg="mod">
          <ac:chgData name="Lorenzo Di Domenico" userId="b92e3e10ad574af4" providerId="LiveId" clId="{99D799ED-682E-455C-AF19-07C4CBD1FF68}" dt="2022-03-14T10:23:39.982" v="7926" actId="1038"/>
          <ac:spMkLst>
            <pc:docMk/>
            <pc:sldMk cId="2901743634" sldId="367"/>
            <ac:spMk id="95" creationId="{522092C9-2C9E-4A20-8317-A6BA82635C58}"/>
          </ac:spMkLst>
        </pc:spChg>
        <pc:spChg chg="add mod">
          <ac:chgData name="Lorenzo Di Domenico" userId="b92e3e10ad574af4" providerId="LiveId" clId="{99D799ED-682E-455C-AF19-07C4CBD1FF68}" dt="2022-03-14T10:23:39.982" v="7926" actId="1038"/>
          <ac:spMkLst>
            <pc:docMk/>
            <pc:sldMk cId="2901743634" sldId="367"/>
            <ac:spMk id="96" creationId="{329DA329-0954-4B78-89B5-3260FA12C6DF}"/>
          </ac:spMkLst>
        </pc:spChg>
        <pc:spChg chg="mod">
          <ac:chgData name="Lorenzo Di Domenico" userId="b92e3e10ad574af4" providerId="LiveId" clId="{99D799ED-682E-455C-AF19-07C4CBD1FF68}" dt="2022-03-14T10:23:39.982" v="7926" actId="1038"/>
          <ac:spMkLst>
            <pc:docMk/>
            <pc:sldMk cId="2901743634" sldId="367"/>
            <ac:spMk id="97" creationId="{0F846096-979A-406C-B3DA-8FF26EF8BB6F}"/>
          </ac:spMkLst>
        </pc:spChg>
        <pc:spChg chg="add mod">
          <ac:chgData name="Lorenzo Di Domenico" userId="b92e3e10ad574af4" providerId="LiveId" clId="{99D799ED-682E-455C-AF19-07C4CBD1FF68}" dt="2022-03-14T10:23:39.982" v="7926" actId="1038"/>
          <ac:spMkLst>
            <pc:docMk/>
            <pc:sldMk cId="2901743634" sldId="367"/>
            <ac:spMk id="98" creationId="{A11E85B2-E7D8-4A8D-99A8-FE64E9FCF17C}"/>
          </ac:spMkLst>
        </pc:spChg>
        <pc:spChg chg="add del mod">
          <ac:chgData name="Lorenzo Di Domenico" userId="b92e3e10ad574af4" providerId="LiveId" clId="{99D799ED-682E-455C-AF19-07C4CBD1FF68}" dt="2022-03-14T10:14:13.246" v="7741" actId="478"/>
          <ac:spMkLst>
            <pc:docMk/>
            <pc:sldMk cId="2901743634" sldId="367"/>
            <ac:spMk id="101" creationId="{DD754F0E-AC96-4F0F-8552-61D459511598}"/>
          </ac:spMkLst>
        </pc:spChg>
        <pc:spChg chg="add del mod">
          <ac:chgData name="Lorenzo Di Domenico" userId="b92e3e10ad574af4" providerId="LiveId" clId="{99D799ED-682E-455C-AF19-07C4CBD1FF68}" dt="2022-03-14T10:14:18.128" v="7743" actId="478"/>
          <ac:spMkLst>
            <pc:docMk/>
            <pc:sldMk cId="2901743634" sldId="367"/>
            <ac:spMk id="102" creationId="{4CAC0B5B-CCE9-4799-A16B-DC9EC8FA5765}"/>
          </ac:spMkLst>
        </pc:spChg>
        <pc:spChg chg="add mod">
          <ac:chgData name="Lorenzo Di Domenico" userId="b92e3e10ad574af4" providerId="LiveId" clId="{99D799ED-682E-455C-AF19-07C4CBD1FF68}" dt="2022-03-14T10:23:39.982" v="7926" actId="1038"/>
          <ac:spMkLst>
            <pc:docMk/>
            <pc:sldMk cId="2901743634" sldId="367"/>
            <ac:spMk id="104" creationId="{A701D883-A498-43A2-8392-FBB8DB7A8606}"/>
          </ac:spMkLst>
        </pc:spChg>
        <pc:spChg chg="add del mod">
          <ac:chgData name="Lorenzo Di Domenico" userId="b92e3e10ad574af4" providerId="LiveId" clId="{99D799ED-682E-455C-AF19-07C4CBD1FF68}" dt="2022-03-14T10:13:40.317" v="7736"/>
          <ac:spMkLst>
            <pc:docMk/>
            <pc:sldMk cId="2901743634" sldId="367"/>
            <ac:spMk id="105" creationId="{975528C1-77BE-4D99-95EF-E1665360F60C}"/>
          </ac:spMkLst>
        </pc:spChg>
        <pc:spChg chg="add del mod">
          <ac:chgData name="Lorenzo Di Domenico" userId="b92e3e10ad574af4" providerId="LiveId" clId="{99D799ED-682E-455C-AF19-07C4CBD1FF68}" dt="2022-03-14T10:14:15.570" v="7742" actId="478"/>
          <ac:spMkLst>
            <pc:docMk/>
            <pc:sldMk cId="2901743634" sldId="367"/>
            <ac:spMk id="106" creationId="{3E944BD0-FDEA-45FE-A247-9374F4F86FBD}"/>
          </ac:spMkLst>
        </pc:spChg>
        <pc:spChg chg="add mod">
          <ac:chgData name="Lorenzo Di Domenico" userId="b92e3e10ad574af4" providerId="LiveId" clId="{99D799ED-682E-455C-AF19-07C4CBD1FF68}" dt="2022-03-14T10:23:39.982" v="7926" actId="1038"/>
          <ac:spMkLst>
            <pc:docMk/>
            <pc:sldMk cId="2901743634" sldId="367"/>
            <ac:spMk id="107" creationId="{FDC716C6-5C74-4DC8-A20E-592DBEF2FE88}"/>
          </ac:spMkLst>
        </pc:spChg>
        <pc:spChg chg="add mod">
          <ac:chgData name="Lorenzo Di Domenico" userId="b92e3e10ad574af4" providerId="LiveId" clId="{99D799ED-682E-455C-AF19-07C4CBD1FF68}" dt="2022-03-14T10:23:39.982" v="7926" actId="1038"/>
          <ac:spMkLst>
            <pc:docMk/>
            <pc:sldMk cId="2901743634" sldId="367"/>
            <ac:spMk id="108" creationId="{4A855914-8213-49D4-8AF3-B13D11C46447}"/>
          </ac:spMkLst>
        </pc:spChg>
        <pc:spChg chg="mod">
          <ac:chgData name="Lorenzo Di Domenico" userId="b92e3e10ad574af4" providerId="LiveId" clId="{99D799ED-682E-455C-AF19-07C4CBD1FF68}" dt="2022-03-14T10:23:39.982" v="7926" actId="1038"/>
          <ac:spMkLst>
            <pc:docMk/>
            <pc:sldMk cId="2901743634" sldId="367"/>
            <ac:spMk id="10247" creationId="{9F044342-0340-4BA5-9AA4-84010FEEC5E4}"/>
          </ac:spMkLst>
        </pc:spChg>
        <pc:cxnChg chg="add del mod">
          <ac:chgData name="Lorenzo Di Domenico" userId="b92e3e10ad574af4" providerId="LiveId" clId="{99D799ED-682E-455C-AF19-07C4CBD1FF68}" dt="2022-03-14T09:58:35.372" v="6941" actId="478"/>
          <ac:cxnSpMkLst>
            <pc:docMk/>
            <pc:sldMk cId="2901743634" sldId="367"/>
            <ac:cxnSpMk id="3" creationId="{C8522218-C407-4E3E-8AF4-451645A92BE6}"/>
          </ac:cxnSpMkLst>
        </pc:cxnChg>
        <pc:cxnChg chg="add del mod">
          <ac:chgData name="Lorenzo Di Domenico" userId="b92e3e10ad574af4" providerId="LiveId" clId="{99D799ED-682E-455C-AF19-07C4CBD1FF68}" dt="2022-03-14T09:58:56.765" v="6945" actId="478"/>
          <ac:cxnSpMkLst>
            <pc:docMk/>
            <pc:sldMk cId="2901743634" sldId="367"/>
            <ac:cxnSpMk id="5" creationId="{63CC8F77-8E4D-4473-B59C-B5EBA477AA1B}"/>
          </ac:cxnSpMkLst>
        </pc:cxnChg>
        <pc:cxnChg chg="add del mod">
          <ac:chgData name="Lorenzo Di Domenico" userId="b92e3e10ad574af4" providerId="LiveId" clId="{99D799ED-682E-455C-AF19-07C4CBD1FF68}" dt="2022-03-14T10:00:38.433" v="6959" actId="478"/>
          <ac:cxnSpMkLst>
            <pc:docMk/>
            <pc:sldMk cId="2901743634" sldId="367"/>
            <ac:cxnSpMk id="10" creationId="{5281FF6C-88B5-448F-A069-788E982A8A84}"/>
          </ac:cxnSpMkLst>
        </pc:cxnChg>
        <pc:cxnChg chg="add del mod">
          <ac:chgData name="Lorenzo Di Domenico" userId="b92e3e10ad574af4" providerId="LiveId" clId="{99D799ED-682E-455C-AF19-07C4CBD1FF68}" dt="2022-03-14T10:00:17.861" v="6955" actId="478"/>
          <ac:cxnSpMkLst>
            <pc:docMk/>
            <pc:sldMk cId="2901743634" sldId="367"/>
            <ac:cxnSpMk id="13" creationId="{0A012B3E-4B03-4EF3-A618-7B1F5136ED44}"/>
          </ac:cxnSpMkLst>
        </pc:cxnChg>
        <pc:cxnChg chg="add del mod">
          <ac:chgData name="Lorenzo Di Domenico" userId="b92e3e10ad574af4" providerId="LiveId" clId="{99D799ED-682E-455C-AF19-07C4CBD1FF68}" dt="2022-03-14T10:01:52.501" v="6983" actId="478"/>
          <ac:cxnSpMkLst>
            <pc:docMk/>
            <pc:sldMk cId="2901743634" sldId="367"/>
            <ac:cxnSpMk id="24" creationId="{52421EFA-4838-4ADB-A85F-A6D1EE665D8B}"/>
          </ac:cxnSpMkLst>
        </pc:cxnChg>
        <pc:cxnChg chg="add del mod">
          <ac:chgData name="Lorenzo Di Domenico" userId="b92e3e10ad574af4" providerId="LiveId" clId="{99D799ED-682E-455C-AF19-07C4CBD1FF68}" dt="2022-03-14T10:02:36.315" v="6995" actId="11529"/>
          <ac:cxnSpMkLst>
            <pc:docMk/>
            <pc:sldMk cId="2901743634" sldId="367"/>
            <ac:cxnSpMk id="27" creationId="{49641221-A155-485F-83AB-A1A84E827546}"/>
          </ac:cxnSpMkLst>
        </pc:cxnChg>
        <pc:cxnChg chg="add del mod">
          <ac:chgData name="Lorenzo Di Domenico" userId="b92e3e10ad574af4" providerId="LiveId" clId="{99D799ED-682E-455C-AF19-07C4CBD1FF68}" dt="2022-03-14T10:02:35.737" v="6994" actId="11529"/>
          <ac:cxnSpMkLst>
            <pc:docMk/>
            <pc:sldMk cId="2901743634" sldId="367"/>
            <ac:cxnSpMk id="30" creationId="{AB925422-2497-41CF-A4A2-AA00C5C9D66F}"/>
          </ac:cxnSpMkLst>
        </pc:cxnChg>
        <pc:cxnChg chg="add mod">
          <ac:chgData name="Lorenzo Di Domenico" userId="b92e3e10ad574af4" providerId="LiveId" clId="{99D799ED-682E-455C-AF19-07C4CBD1FF68}" dt="2022-03-14T10:23:39.982" v="7926" actId="1038"/>
          <ac:cxnSpMkLst>
            <pc:docMk/>
            <pc:sldMk cId="2901743634" sldId="367"/>
            <ac:cxnSpMk id="32" creationId="{3EE5313D-2736-40F5-820F-7181780F4906}"/>
          </ac:cxnSpMkLst>
        </pc:cxnChg>
        <pc:cxnChg chg="mod">
          <ac:chgData name="Lorenzo Di Domenico" userId="b92e3e10ad574af4" providerId="LiveId" clId="{99D799ED-682E-455C-AF19-07C4CBD1FF68}" dt="2022-03-14T10:23:39.982" v="7926" actId="1038"/>
          <ac:cxnSpMkLst>
            <pc:docMk/>
            <pc:sldMk cId="2901743634" sldId="367"/>
            <ac:cxnSpMk id="55" creationId="{A81B2FEC-DCF1-4FE4-A73C-96D3E4BBFBCF}"/>
          </ac:cxnSpMkLst>
        </pc:cxnChg>
        <pc:cxnChg chg="mod">
          <ac:chgData name="Lorenzo Di Domenico" userId="b92e3e10ad574af4" providerId="LiveId" clId="{99D799ED-682E-455C-AF19-07C4CBD1FF68}" dt="2022-03-14T10:23:39.982" v="7926" actId="1038"/>
          <ac:cxnSpMkLst>
            <pc:docMk/>
            <pc:sldMk cId="2901743634" sldId="367"/>
            <ac:cxnSpMk id="56" creationId="{FC93ACDB-9AA8-49A8-8489-F7E4D54DDAA8}"/>
          </ac:cxnSpMkLst>
        </pc:cxnChg>
        <pc:cxnChg chg="mod">
          <ac:chgData name="Lorenzo Di Domenico" userId="b92e3e10ad574af4" providerId="LiveId" clId="{99D799ED-682E-455C-AF19-07C4CBD1FF68}" dt="2022-03-14T10:23:39.982" v="7926" actId="1038"/>
          <ac:cxnSpMkLst>
            <pc:docMk/>
            <pc:sldMk cId="2901743634" sldId="367"/>
            <ac:cxnSpMk id="57" creationId="{9D8CBEED-A4C4-4F48-97D6-2A6E5F02AEAE}"/>
          </ac:cxnSpMkLst>
        </pc:cxnChg>
        <pc:cxnChg chg="mod">
          <ac:chgData name="Lorenzo Di Domenico" userId="b92e3e10ad574af4" providerId="LiveId" clId="{99D799ED-682E-455C-AF19-07C4CBD1FF68}" dt="2022-03-14T10:23:39.982" v="7926" actId="1038"/>
          <ac:cxnSpMkLst>
            <pc:docMk/>
            <pc:sldMk cId="2901743634" sldId="367"/>
            <ac:cxnSpMk id="58" creationId="{DB6E6294-4A51-414A-9BCC-F12B83638380}"/>
          </ac:cxnSpMkLst>
        </pc:cxnChg>
        <pc:cxnChg chg="mod">
          <ac:chgData name="Lorenzo Di Domenico" userId="b92e3e10ad574af4" providerId="LiveId" clId="{99D799ED-682E-455C-AF19-07C4CBD1FF68}" dt="2022-03-14T10:23:39.982" v="7926" actId="1038"/>
          <ac:cxnSpMkLst>
            <pc:docMk/>
            <pc:sldMk cId="2901743634" sldId="367"/>
            <ac:cxnSpMk id="59" creationId="{AEBF1A64-07B3-405A-A081-78289820E1A4}"/>
          </ac:cxnSpMkLst>
        </pc:cxnChg>
        <pc:cxnChg chg="mod">
          <ac:chgData name="Lorenzo Di Domenico" userId="b92e3e10ad574af4" providerId="LiveId" clId="{99D799ED-682E-455C-AF19-07C4CBD1FF68}" dt="2022-03-14T10:23:39.982" v="7926" actId="1038"/>
          <ac:cxnSpMkLst>
            <pc:docMk/>
            <pc:sldMk cId="2901743634" sldId="367"/>
            <ac:cxnSpMk id="65" creationId="{00E62C77-298F-40E7-9365-A2D3FF70FDEC}"/>
          </ac:cxnSpMkLst>
        </pc:cxnChg>
        <pc:cxnChg chg="mod">
          <ac:chgData name="Lorenzo Di Domenico" userId="b92e3e10ad574af4" providerId="LiveId" clId="{99D799ED-682E-455C-AF19-07C4CBD1FF68}" dt="2022-03-14T10:23:39.982" v="7926" actId="1038"/>
          <ac:cxnSpMkLst>
            <pc:docMk/>
            <pc:sldMk cId="2901743634" sldId="367"/>
            <ac:cxnSpMk id="66" creationId="{F44A190C-2ADF-4F90-988B-074CACACFCC3}"/>
          </ac:cxnSpMkLst>
        </pc:cxnChg>
        <pc:cxnChg chg="mod">
          <ac:chgData name="Lorenzo Di Domenico" userId="b92e3e10ad574af4" providerId="LiveId" clId="{99D799ED-682E-455C-AF19-07C4CBD1FF68}" dt="2022-03-14T10:23:39.982" v="7926" actId="1038"/>
          <ac:cxnSpMkLst>
            <pc:docMk/>
            <pc:sldMk cId="2901743634" sldId="367"/>
            <ac:cxnSpMk id="67" creationId="{41DC4F65-B19E-460E-BA68-F1CEE85A302C}"/>
          </ac:cxnSpMkLst>
        </pc:cxnChg>
        <pc:cxnChg chg="mod">
          <ac:chgData name="Lorenzo Di Domenico" userId="b92e3e10ad574af4" providerId="LiveId" clId="{99D799ED-682E-455C-AF19-07C4CBD1FF68}" dt="2022-03-14T10:23:39.982" v="7926" actId="1038"/>
          <ac:cxnSpMkLst>
            <pc:docMk/>
            <pc:sldMk cId="2901743634" sldId="367"/>
            <ac:cxnSpMk id="68" creationId="{A5B3D42F-1C67-43FE-8565-B574ED109FB2}"/>
          </ac:cxnSpMkLst>
        </pc:cxnChg>
        <pc:cxnChg chg="mod">
          <ac:chgData name="Lorenzo Di Domenico" userId="b92e3e10ad574af4" providerId="LiveId" clId="{99D799ED-682E-455C-AF19-07C4CBD1FF68}" dt="2022-03-14T10:23:39.982" v="7926" actId="1038"/>
          <ac:cxnSpMkLst>
            <pc:docMk/>
            <pc:sldMk cId="2901743634" sldId="367"/>
            <ac:cxnSpMk id="69" creationId="{3243BCC3-1D49-4DBA-8E75-B16A098B69B4}"/>
          </ac:cxnSpMkLst>
        </pc:cxnChg>
        <pc:cxnChg chg="mod">
          <ac:chgData name="Lorenzo Di Domenico" userId="b92e3e10ad574af4" providerId="LiveId" clId="{99D799ED-682E-455C-AF19-07C4CBD1FF68}" dt="2022-03-14T10:23:39.982" v="7926" actId="1038"/>
          <ac:cxnSpMkLst>
            <pc:docMk/>
            <pc:sldMk cId="2901743634" sldId="367"/>
            <ac:cxnSpMk id="70" creationId="{466109D3-4E24-420F-98E5-9AD3F9851E21}"/>
          </ac:cxnSpMkLst>
        </pc:cxnChg>
        <pc:cxnChg chg="mod">
          <ac:chgData name="Lorenzo Di Domenico" userId="b92e3e10ad574af4" providerId="LiveId" clId="{99D799ED-682E-455C-AF19-07C4CBD1FF68}" dt="2022-03-14T10:23:39.982" v="7926" actId="1038"/>
          <ac:cxnSpMkLst>
            <pc:docMk/>
            <pc:sldMk cId="2901743634" sldId="367"/>
            <ac:cxnSpMk id="77" creationId="{2B1310DA-DF12-403F-B715-FC452C32DF05}"/>
          </ac:cxnSpMkLst>
        </pc:cxnChg>
        <pc:cxnChg chg="mod">
          <ac:chgData name="Lorenzo Di Domenico" userId="b92e3e10ad574af4" providerId="LiveId" clId="{99D799ED-682E-455C-AF19-07C4CBD1FF68}" dt="2022-03-14T10:23:39.982" v="7926" actId="1038"/>
          <ac:cxnSpMkLst>
            <pc:docMk/>
            <pc:sldMk cId="2901743634" sldId="367"/>
            <ac:cxnSpMk id="78" creationId="{EE9171AF-816E-455D-8270-8035E210C3A7}"/>
          </ac:cxnSpMkLst>
        </pc:cxnChg>
        <pc:cxnChg chg="mod">
          <ac:chgData name="Lorenzo Di Domenico" userId="b92e3e10ad574af4" providerId="LiveId" clId="{99D799ED-682E-455C-AF19-07C4CBD1FF68}" dt="2022-03-14T10:23:39.982" v="7926" actId="1038"/>
          <ac:cxnSpMkLst>
            <pc:docMk/>
            <pc:sldMk cId="2901743634" sldId="367"/>
            <ac:cxnSpMk id="79" creationId="{FC7F042A-0EF4-4353-AA7C-E31FC7A6B3FC}"/>
          </ac:cxnSpMkLst>
        </pc:cxnChg>
        <pc:cxnChg chg="add mod">
          <ac:chgData name="Lorenzo Di Domenico" userId="b92e3e10ad574af4" providerId="LiveId" clId="{99D799ED-682E-455C-AF19-07C4CBD1FF68}" dt="2022-03-14T10:23:39.982" v="7926" actId="1038"/>
          <ac:cxnSpMkLst>
            <pc:docMk/>
            <pc:sldMk cId="2901743634" sldId="367"/>
            <ac:cxnSpMk id="80" creationId="{4A43C95A-EBEE-47F2-84F0-7776139786CA}"/>
          </ac:cxnSpMkLst>
        </pc:cxnChg>
        <pc:cxnChg chg="add mod">
          <ac:chgData name="Lorenzo Di Domenico" userId="b92e3e10ad574af4" providerId="LiveId" clId="{99D799ED-682E-455C-AF19-07C4CBD1FF68}" dt="2022-03-14T10:23:39.982" v="7926" actId="1038"/>
          <ac:cxnSpMkLst>
            <pc:docMk/>
            <pc:sldMk cId="2901743634" sldId="367"/>
            <ac:cxnSpMk id="81" creationId="{7F311AC4-30E0-4DC4-9F0F-5AB2B676C15B}"/>
          </ac:cxnSpMkLst>
        </pc:cxnChg>
        <pc:cxnChg chg="add del mod">
          <ac:chgData name="Lorenzo Di Domenico" userId="b92e3e10ad574af4" providerId="LiveId" clId="{99D799ED-682E-455C-AF19-07C4CBD1FF68}" dt="2022-03-14T10:01:21.799" v="6980" actId="478"/>
          <ac:cxnSpMkLst>
            <pc:docMk/>
            <pc:sldMk cId="2901743634" sldId="367"/>
            <ac:cxnSpMk id="82" creationId="{3F1AD2E9-7F33-4976-94BC-99671F1EFC38}"/>
          </ac:cxnSpMkLst>
        </pc:cxnChg>
        <pc:cxnChg chg="add del mod">
          <ac:chgData name="Lorenzo Di Domenico" userId="b92e3e10ad574af4" providerId="LiveId" clId="{99D799ED-682E-455C-AF19-07C4CBD1FF68}" dt="2022-03-14T10:02:07.747" v="6988" actId="478"/>
          <ac:cxnSpMkLst>
            <pc:docMk/>
            <pc:sldMk cId="2901743634" sldId="367"/>
            <ac:cxnSpMk id="84" creationId="{F15CCF2A-0111-4FD0-8B04-C857C406FCE9}"/>
          </ac:cxnSpMkLst>
        </pc:cxnChg>
        <pc:cxnChg chg="add mod">
          <ac:chgData name="Lorenzo Di Domenico" userId="b92e3e10ad574af4" providerId="LiveId" clId="{99D799ED-682E-455C-AF19-07C4CBD1FF68}" dt="2022-03-14T10:23:39.982" v="7926" actId="1038"/>
          <ac:cxnSpMkLst>
            <pc:docMk/>
            <pc:sldMk cId="2901743634" sldId="367"/>
            <ac:cxnSpMk id="99" creationId="{0B133C97-7840-4EE9-BD38-3F7058F376A2}"/>
          </ac:cxnSpMkLst>
        </pc:cxnChg>
        <pc:cxnChg chg="add mod">
          <ac:chgData name="Lorenzo Di Domenico" userId="b92e3e10ad574af4" providerId="LiveId" clId="{99D799ED-682E-455C-AF19-07C4CBD1FF68}" dt="2022-03-14T10:23:39.982" v="7926" actId="1038"/>
          <ac:cxnSpMkLst>
            <pc:docMk/>
            <pc:sldMk cId="2901743634" sldId="367"/>
            <ac:cxnSpMk id="100" creationId="{1545893A-81BD-4701-9BFB-D074A5958717}"/>
          </ac:cxnSpMkLst>
        </pc:cxnChg>
        <pc:cxnChg chg="add mod">
          <ac:chgData name="Lorenzo Di Domenico" userId="b92e3e10ad574af4" providerId="LiveId" clId="{99D799ED-682E-455C-AF19-07C4CBD1FF68}" dt="2022-03-14T10:23:39.982" v="7926" actId="1038"/>
          <ac:cxnSpMkLst>
            <pc:docMk/>
            <pc:sldMk cId="2901743634" sldId="367"/>
            <ac:cxnSpMk id="103" creationId="{16BEF7ED-5EA3-4579-BDA9-74F88F700FFD}"/>
          </ac:cxnSpMkLst>
        </pc:cxnChg>
      </pc:sldChg>
      <pc:sldChg chg="add del">
        <pc:chgData name="Lorenzo Di Domenico" userId="b92e3e10ad574af4" providerId="LiveId" clId="{99D799ED-682E-455C-AF19-07C4CBD1FF68}" dt="2022-03-14T09:57:31.749" v="6930"/>
        <pc:sldMkLst>
          <pc:docMk/>
          <pc:sldMk cId="3244062893" sldId="367"/>
        </pc:sldMkLst>
      </pc:sldChg>
      <pc:sldChg chg="modSp add mod">
        <pc:chgData name="Lorenzo Di Domenico" userId="b92e3e10ad574af4" providerId="LiveId" clId="{99D799ED-682E-455C-AF19-07C4CBD1FF68}" dt="2022-03-14T12:01:21.238" v="11463" actId="20577"/>
        <pc:sldMkLst>
          <pc:docMk/>
          <pc:sldMk cId="2497157109" sldId="368"/>
        </pc:sldMkLst>
        <pc:spChg chg="mod">
          <ac:chgData name="Lorenzo Di Domenico" userId="b92e3e10ad574af4" providerId="LiveId" clId="{99D799ED-682E-455C-AF19-07C4CBD1FF68}" dt="2022-03-14T12:01:21.238" v="11463" actId="20577"/>
          <ac:spMkLst>
            <pc:docMk/>
            <pc:sldMk cId="2497157109" sldId="368"/>
            <ac:spMk id="36" creationId="{4BB98C44-16D8-4BA5-8A7A-503A0AAB6A96}"/>
          </ac:spMkLst>
        </pc:spChg>
        <pc:spChg chg="mod">
          <ac:chgData name="Lorenzo Di Domenico" userId="b92e3e10ad574af4" providerId="LiveId" clId="{99D799ED-682E-455C-AF19-07C4CBD1FF68}" dt="2022-03-14T10:54:28.121" v="8931" actId="20577"/>
          <ac:spMkLst>
            <pc:docMk/>
            <pc:sldMk cId="2497157109" sldId="368"/>
            <ac:spMk id="10245" creationId="{9E9D7871-5470-4D91-8213-4A46E5028592}"/>
          </ac:spMkLst>
        </pc:spChg>
      </pc:sldChg>
      <pc:sldChg chg="modSp add mod">
        <pc:chgData name="Lorenzo Di Domenico" userId="b92e3e10ad574af4" providerId="LiveId" clId="{99D799ED-682E-455C-AF19-07C4CBD1FF68}" dt="2022-03-14T11:55:49.553" v="11334" actId="20577"/>
        <pc:sldMkLst>
          <pc:docMk/>
          <pc:sldMk cId="3563345620" sldId="369"/>
        </pc:sldMkLst>
        <pc:spChg chg="mod">
          <ac:chgData name="Lorenzo Di Domenico" userId="b92e3e10ad574af4" providerId="LiveId" clId="{99D799ED-682E-455C-AF19-07C4CBD1FF68}" dt="2022-03-14T11:55:49.553" v="11334" actId="20577"/>
          <ac:spMkLst>
            <pc:docMk/>
            <pc:sldMk cId="3563345620" sldId="369"/>
            <ac:spMk id="10245" creationId="{9E9D7871-5470-4D91-8213-4A46E5028592}"/>
          </ac:spMkLst>
        </pc:spChg>
      </pc:sldChg>
      <pc:sldChg chg="add ord">
        <pc:chgData name="Lorenzo Di Domenico" userId="b92e3e10ad574af4" providerId="LiveId" clId="{99D799ED-682E-455C-AF19-07C4CBD1FF68}" dt="2022-03-14T11:52:08.001" v="10899"/>
        <pc:sldMkLst>
          <pc:docMk/>
          <pc:sldMk cId="541380499" sldId="370"/>
        </pc:sldMkLst>
      </pc:sldChg>
      <pc:sldChg chg="modSp add mod">
        <pc:chgData name="Lorenzo Di Domenico" userId="b92e3e10ad574af4" providerId="LiveId" clId="{99D799ED-682E-455C-AF19-07C4CBD1FF68}" dt="2022-03-14T16:38:09.076" v="11491" actId="20577"/>
        <pc:sldMkLst>
          <pc:docMk/>
          <pc:sldMk cId="1295100426" sldId="371"/>
        </pc:sldMkLst>
        <pc:spChg chg="mod">
          <ac:chgData name="Lorenzo Di Domenico" userId="b92e3e10ad574af4" providerId="LiveId" clId="{99D799ED-682E-455C-AF19-07C4CBD1FF68}" dt="2022-03-14T16:38:09.076" v="11491" actId="20577"/>
          <ac:spMkLst>
            <pc:docMk/>
            <pc:sldMk cId="1295100426" sldId="371"/>
            <ac:spMk id="36" creationId="{4BB98C44-16D8-4BA5-8A7A-503A0AAB6A96}"/>
          </ac:spMkLst>
        </pc:spChg>
      </pc:sldChg>
    </pc:docChg>
  </pc:docChgLst>
  <pc:docChgLst>
    <pc:chgData name="Lorenzo Di Domenico" userId="b92e3e10ad574af4" providerId="LiveId" clId="{583222B4-9409-4DB1-AE10-0527A3E03AC3}"/>
    <pc:docChg chg="undo custSel addSld delSld modSld sldOrd">
      <pc:chgData name="Lorenzo Di Domenico" userId="b92e3e10ad574af4" providerId="LiveId" clId="{583222B4-9409-4DB1-AE10-0527A3E03AC3}" dt="2022-03-09T08:45:47.396" v="10700" actId="478"/>
      <pc:docMkLst>
        <pc:docMk/>
      </pc:docMkLst>
      <pc:sldChg chg="modSp mod">
        <pc:chgData name="Lorenzo Di Domenico" userId="b92e3e10ad574af4" providerId="LiveId" clId="{583222B4-9409-4DB1-AE10-0527A3E03AC3}" dt="2022-03-09T08:41:30.420" v="10555" actId="20577"/>
        <pc:sldMkLst>
          <pc:docMk/>
          <pc:sldMk cId="0" sldId="263"/>
        </pc:sldMkLst>
        <pc:spChg chg="mod">
          <ac:chgData name="Lorenzo Di Domenico" userId="b92e3e10ad574af4" providerId="LiveId" clId="{583222B4-9409-4DB1-AE10-0527A3E03AC3}" dt="2022-03-07T09:50:05.016" v="8019" actId="6549"/>
          <ac:spMkLst>
            <pc:docMk/>
            <pc:sldMk cId="0" sldId="263"/>
            <ac:spMk id="4102" creationId="{3EDA69B1-0738-4F0C-911D-8826A8F5A78A}"/>
          </ac:spMkLst>
        </pc:spChg>
        <pc:spChg chg="mod">
          <ac:chgData name="Lorenzo Di Domenico" userId="b92e3e10ad574af4" providerId="LiveId" clId="{583222B4-9409-4DB1-AE10-0527A3E03AC3}" dt="2022-03-07T09:50:02.893" v="8018" actId="6549"/>
          <ac:spMkLst>
            <pc:docMk/>
            <pc:sldMk cId="0" sldId="263"/>
            <ac:spMk id="4103" creationId="{BAFCEBB6-9B36-4BE0-BE90-AFFCAEFC1A73}"/>
          </ac:spMkLst>
        </pc:spChg>
        <pc:spChg chg="mod">
          <ac:chgData name="Lorenzo Di Domenico" userId="b92e3e10ad574af4" providerId="LiveId" clId="{583222B4-9409-4DB1-AE10-0527A3E03AC3}" dt="2022-03-09T08:41:30.420" v="10555" actId="20577"/>
          <ac:spMkLst>
            <pc:docMk/>
            <pc:sldMk cId="0" sldId="263"/>
            <ac:spMk id="4104" creationId="{C43A1FD5-E40F-4A26-98A4-E0AD97D2ECCD}"/>
          </ac:spMkLst>
        </pc:spChg>
        <pc:grpChg chg="mod">
          <ac:chgData name="Lorenzo Di Domenico" userId="b92e3e10ad574af4" providerId="LiveId" clId="{583222B4-9409-4DB1-AE10-0527A3E03AC3}" dt="2022-03-07T09:50:16.095" v="8021" actId="1076"/>
          <ac:grpSpMkLst>
            <pc:docMk/>
            <pc:sldMk cId="0" sldId="263"/>
            <ac:grpSpMk id="4101" creationId="{668411DF-1534-4CF9-88BD-47263D006F6E}"/>
          </ac:grpSpMkLst>
        </pc:grpChg>
        <pc:picChg chg="mod">
          <ac:chgData name="Lorenzo Di Domenico" userId="b92e3e10ad574af4" providerId="LiveId" clId="{583222B4-9409-4DB1-AE10-0527A3E03AC3}" dt="2022-03-07T09:50:16.095" v="8021" actId="1076"/>
          <ac:picMkLst>
            <pc:docMk/>
            <pc:sldMk cId="0" sldId="263"/>
            <ac:picMk id="4105" creationId="{8F201D08-D667-4195-876A-A7CEC8661F0F}"/>
          </ac:picMkLst>
        </pc:picChg>
        <pc:picChg chg="mod">
          <ac:chgData name="Lorenzo Di Domenico" userId="b92e3e10ad574af4" providerId="LiveId" clId="{583222B4-9409-4DB1-AE10-0527A3E03AC3}" dt="2022-03-07T09:50:16.095" v="8021" actId="1076"/>
          <ac:picMkLst>
            <pc:docMk/>
            <pc:sldMk cId="0" sldId="263"/>
            <ac:picMk id="4106" creationId="{866FB5F6-58F2-47D5-B764-EE32B972628A}"/>
          </ac:picMkLst>
        </pc:picChg>
      </pc:sldChg>
      <pc:sldChg chg="add del">
        <pc:chgData name="Lorenzo Di Domenico" userId="b92e3e10ad574af4" providerId="LiveId" clId="{583222B4-9409-4DB1-AE10-0527A3E03AC3}" dt="2022-03-09T08:41:21.899" v="10552"/>
        <pc:sldMkLst>
          <pc:docMk/>
          <pc:sldMk cId="1494154413" sldId="313"/>
        </pc:sldMkLst>
      </pc:sldChg>
      <pc:sldChg chg="addSp delSp modSp mod ord">
        <pc:chgData name="Lorenzo Di Domenico" userId="b92e3e10ad574af4" providerId="LiveId" clId="{583222B4-9409-4DB1-AE10-0527A3E03AC3}" dt="2022-03-06T21:17:22.924" v="2997" actId="14100"/>
        <pc:sldMkLst>
          <pc:docMk/>
          <pc:sldMk cId="2424251259" sldId="314"/>
        </pc:sldMkLst>
        <pc:spChg chg="mod">
          <ac:chgData name="Lorenzo Di Domenico" userId="b92e3e10ad574af4" providerId="LiveId" clId="{583222B4-9409-4DB1-AE10-0527A3E03AC3}" dt="2022-03-06T21:17:17.325" v="2995" actId="20577"/>
          <ac:spMkLst>
            <pc:docMk/>
            <pc:sldMk cId="2424251259" sldId="314"/>
            <ac:spMk id="10245" creationId="{9E9D7871-5470-4D91-8213-4A46E5028592}"/>
          </ac:spMkLst>
        </pc:spChg>
        <pc:picChg chg="add mod">
          <ac:chgData name="Lorenzo Di Domenico" userId="b92e3e10ad574af4" providerId="LiveId" clId="{583222B4-9409-4DB1-AE10-0527A3E03AC3}" dt="2022-03-06T21:17:22.924" v="2997" actId="14100"/>
          <ac:picMkLst>
            <pc:docMk/>
            <pc:sldMk cId="2424251259" sldId="314"/>
            <ac:picMk id="3" creationId="{355188A9-1535-4F31-8B66-92D654C018BA}"/>
          </ac:picMkLst>
        </pc:picChg>
        <pc:picChg chg="del mod">
          <ac:chgData name="Lorenzo Di Domenico" userId="b92e3e10ad574af4" providerId="LiveId" clId="{583222B4-9409-4DB1-AE10-0527A3E03AC3}" dt="2022-03-06T19:55:11.678" v="1806" actId="21"/>
          <ac:picMkLst>
            <pc:docMk/>
            <pc:sldMk cId="2424251259" sldId="314"/>
            <ac:picMk id="4" creationId="{051AE679-93D9-44E1-B6C2-1534C21BC44B}"/>
          </ac:picMkLst>
        </pc:picChg>
      </pc:sldChg>
      <pc:sldChg chg="addSp delSp modSp del mod ord">
        <pc:chgData name="Lorenzo Di Domenico" userId="b92e3e10ad574af4" providerId="LiveId" clId="{583222B4-9409-4DB1-AE10-0527A3E03AC3}" dt="2022-03-06T21:17:32.829" v="2998" actId="47"/>
        <pc:sldMkLst>
          <pc:docMk/>
          <pc:sldMk cId="4015420719" sldId="315"/>
        </pc:sldMkLst>
        <pc:spChg chg="add del mod">
          <ac:chgData name="Lorenzo Di Domenico" userId="b92e3e10ad574af4" providerId="LiveId" clId="{583222B4-9409-4DB1-AE10-0527A3E03AC3}" dt="2022-03-06T19:59:35.760" v="1912" actId="478"/>
          <ac:spMkLst>
            <pc:docMk/>
            <pc:sldMk cId="4015420719" sldId="315"/>
            <ac:spMk id="2" creationId="{39A27523-3490-47FF-9438-0D0B9015007F}"/>
          </ac:spMkLst>
        </pc:spChg>
        <pc:spChg chg="mod">
          <ac:chgData name="Lorenzo Di Domenico" userId="b92e3e10ad574af4" providerId="LiveId" clId="{583222B4-9409-4DB1-AE10-0527A3E03AC3}" dt="2022-03-06T20:59:39.195" v="2883" actId="6549"/>
          <ac:spMkLst>
            <pc:docMk/>
            <pc:sldMk cId="4015420719" sldId="315"/>
            <ac:spMk id="12" creationId="{1A43F747-5F74-4BA9-B720-2B5E9AE7A851}"/>
          </ac:spMkLst>
        </pc:spChg>
        <pc:spChg chg="mod">
          <ac:chgData name="Lorenzo Di Domenico" userId="b92e3e10ad574af4" providerId="LiveId" clId="{583222B4-9409-4DB1-AE10-0527A3E03AC3}" dt="2022-03-06T20:00:19.119" v="1943" actId="20577"/>
          <ac:spMkLst>
            <pc:docMk/>
            <pc:sldMk cId="4015420719" sldId="315"/>
            <ac:spMk id="10245" creationId="{9E9D7871-5470-4D91-8213-4A46E5028592}"/>
          </ac:spMkLst>
        </pc:spChg>
        <pc:cxnChg chg="add mod">
          <ac:chgData name="Lorenzo Di Domenico" userId="b92e3e10ad574af4" providerId="LiveId" clId="{583222B4-9409-4DB1-AE10-0527A3E03AC3}" dt="2022-03-06T20:58:17.441" v="2880" actId="1036"/>
          <ac:cxnSpMkLst>
            <pc:docMk/>
            <pc:sldMk cId="4015420719" sldId="315"/>
            <ac:cxnSpMk id="4" creationId="{820D80F6-F2B1-4A31-859F-89D634D9654D}"/>
          </ac:cxnSpMkLst>
        </pc:cxnChg>
      </pc:sldChg>
      <pc:sldChg chg="modSp del mod ord">
        <pc:chgData name="Lorenzo Di Domenico" userId="b92e3e10ad574af4" providerId="LiveId" clId="{583222B4-9409-4DB1-AE10-0527A3E03AC3}" dt="2022-03-09T08:43:34.422" v="10569" actId="47"/>
        <pc:sldMkLst>
          <pc:docMk/>
          <pc:sldMk cId="2826079758" sldId="316"/>
        </pc:sldMkLst>
        <pc:spChg chg="mod">
          <ac:chgData name="Lorenzo Di Domenico" userId="b92e3e10ad574af4" providerId="LiveId" clId="{583222B4-9409-4DB1-AE10-0527A3E03AC3}" dt="2022-03-06T18:24:45.818" v="396" actId="20577"/>
          <ac:spMkLst>
            <pc:docMk/>
            <pc:sldMk cId="2826079758" sldId="316"/>
            <ac:spMk id="7" creationId="{5A274CFA-E2E4-427B-8216-DA2779633FE7}"/>
          </ac:spMkLst>
        </pc:spChg>
        <pc:spChg chg="mod">
          <ac:chgData name="Lorenzo Di Domenico" userId="b92e3e10ad574af4" providerId="LiveId" clId="{583222B4-9409-4DB1-AE10-0527A3E03AC3}" dt="2022-03-06T18:24:06.424" v="304" actId="20577"/>
          <ac:spMkLst>
            <pc:docMk/>
            <pc:sldMk cId="2826079758" sldId="316"/>
            <ac:spMk id="8" creationId="{7F16B54B-DA80-4EE1-9FDE-B7EC059C2E28}"/>
          </ac:spMkLst>
        </pc:spChg>
        <pc:spChg chg="mod">
          <ac:chgData name="Lorenzo Di Domenico" userId="b92e3e10ad574af4" providerId="LiveId" clId="{583222B4-9409-4DB1-AE10-0527A3E03AC3}" dt="2022-03-06T18:06:39.996" v="63" actId="1076"/>
          <ac:spMkLst>
            <pc:docMk/>
            <pc:sldMk cId="2826079758" sldId="316"/>
            <ac:spMk id="10" creationId="{88914938-4038-4529-A39B-E1FACFE58645}"/>
          </ac:spMkLst>
        </pc:spChg>
        <pc:spChg chg="mod">
          <ac:chgData name="Lorenzo Di Domenico" userId="b92e3e10ad574af4" providerId="LiveId" clId="{583222B4-9409-4DB1-AE10-0527A3E03AC3}" dt="2022-03-06T18:24:29.037" v="352" actId="20577"/>
          <ac:spMkLst>
            <pc:docMk/>
            <pc:sldMk cId="2826079758" sldId="316"/>
            <ac:spMk id="12" creationId="{80754E82-0A20-43E7-BF44-BA315D115A03}"/>
          </ac:spMkLst>
        </pc:spChg>
        <pc:spChg chg="mod">
          <ac:chgData name="Lorenzo Di Domenico" userId="b92e3e10ad574af4" providerId="LiveId" clId="{583222B4-9409-4DB1-AE10-0527A3E03AC3}" dt="2022-03-06T18:24:02.732" v="296" actId="20577"/>
          <ac:spMkLst>
            <pc:docMk/>
            <pc:sldMk cId="2826079758" sldId="316"/>
            <ac:spMk id="22" creationId="{AD7ADBD5-FBE6-4DEE-B831-8B49076D08CE}"/>
          </ac:spMkLst>
        </pc:spChg>
        <pc:spChg chg="mod">
          <ac:chgData name="Lorenzo Di Domenico" userId="b92e3e10ad574af4" providerId="LiveId" clId="{583222B4-9409-4DB1-AE10-0527A3E03AC3}" dt="2022-03-06T18:24:15.647" v="326" actId="20577"/>
          <ac:spMkLst>
            <pc:docMk/>
            <pc:sldMk cId="2826079758" sldId="316"/>
            <ac:spMk id="29" creationId="{4DA6532E-9EB8-4121-99A5-0DA263E986C6}"/>
          </ac:spMkLst>
        </pc:spChg>
        <pc:spChg chg="mod">
          <ac:chgData name="Lorenzo Di Domenico" userId="b92e3e10ad574af4" providerId="LiveId" clId="{583222B4-9409-4DB1-AE10-0527A3E03AC3}" dt="2022-03-06T18:24:12.866" v="319" actId="20577"/>
          <ac:spMkLst>
            <pc:docMk/>
            <pc:sldMk cId="2826079758" sldId="316"/>
            <ac:spMk id="31" creationId="{0DFABC40-50E1-4482-A49C-0125F51EE754}"/>
          </ac:spMkLst>
        </pc:spChg>
        <pc:spChg chg="mod">
          <ac:chgData name="Lorenzo Di Domenico" userId="b92e3e10ad574af4" providerId="LiveId" clId="{583222B4-9409-4DB1-AE10-0527A3E03AC3}" dt="2022-03-06T18:24:09.971" v="313" actId="20577"/>
          <ac:spMkLst>
            <pc:docMk/>
            <pc:sldMk cId="2826079758" sldId="316"/>
            <ac:spMk id="32" creationId="{0FDA70D7-50AB-4444-B934-9DF7170E2D59}"/>
          </ac:spMkLst>
        </pc:spChg>
        <pc:spChg chg="mod">
          <ac:chgData name="Lorenzo Di Domenico" userId="b92e3e10ad574af4" providerId="LiveId" clId="{583222B4-9409-4DB1-AE10-0527A3E03AC3}" dt="2022-03-06T18:24:21.298" v="331" actId="20577"/>
          <ac:spMkLst>
            <pc:docMk/>
            <pc:sldMk cId="2826079758" sldId="316"/>
            <ac:spMk id="33" creationId="{FB5A747B-BCBA-4F42-9811-84B2717B89DC}"/>
          </ac:spMkLst>
        </pc:spChg>
        <pc:spChg chg="mod">
          <ac:chgData name="Lorenzo Di Domenico" userId="b92e3e10ad574af4" providerId="LiveId" clId="{583222B4-9409-4DB1-AE10-0527A3E03AC3}" dt="2022-03-06T18:24:26.247" v="345" actId="20577"/>
          <ac:spMkLst>
            <pc:docMk/>
            <pc:sldMk cId="2826079758" sldId="316"/>
            <ac:spMk id="35" creationId="{D3A981A9-77EF-48B2-8C79-96CDF22079EC}"/>
          </ac:spMkLst>
        </pc:spChg>
        <pc:spChg chg="mod">
          <ac:chgData name="Lorenzo Di Domenico" userId="b92e3e10ad574af4" providerId="LiveId" clId="{583222B4-9409-4DB1-AE10-0527A3E03AC3}" dt="2022-03-06T18:24:35.354" v="360" actId="20577"/>
          <ac:spMkLst>
            <pc:docMk/>
            <pc:sldMk cId="2826079758" sldId="316"/>
            <ac:spMk id="39" creationId="{69A9E11F-6767-46A0-ACCC-E4BC9CC16E7D}"/>
          </ac:spMkLst>
        </pc:spChg>
        <pc:spChg chg="mod">
          <ac:chgData name="Lorenzo Di Domenico" userId="b92e3e10ad574af4" providerId="LiveId" clId="{583222B4-9409-4DB1-AE10-0527A3E03AC3}" dt="2022-03-06T18:24:40.781" v="380" actId="20577"/>
          <ac:spMkLst>
            <pc:docMk/>
            <pc:sldMk cId="2826079758" sldId="316"/>
            <ac:spMk id="42" creationId="{8B470C29-E33E-4D88-81AC-C17175F191CC}"/>
          </ac:spMkLst>
        </pc:spChg>
      </pc:sldChg>
      <pc:sldChg chg="delSp modSp del mod ord">
        <pc:chgData name="Lorenzo Di Domenico" userId="b92e3e10ad574af4" providerId="LiveId" clId="{583222B4-9409-4DB1-AE10-0527A3E03AC3}" dt="2022-03-06T22:03:00.678" v="3245" actId="47"/>
        <pc:sldMkLst>
          <pc:docMk/>
          <pc:sldMk cId="2418663300" sldId="318"/>
        </pc:sldMkLst>
        <pc:picChg chg="del mod">
          <ac:chgData name="Lorenzo Di Domenico" userId="b92e3e10ad574af4" providerId="LiveId" clId="{583222B4-9409-4DB1-AE10-0527A3E03AC3}" dt="2022-03-06T22:00:54.623" v="3230" actId="478"/>
          <ac:picMkLst>
            <pc:docMk/>
            <pc:sldMk cId="2418663300" sldId="318"/>
            <ac:picMk id="3" creationId="{211D27B2-417D-4652-97E5-FF8896F0B2A1}"/>
          </ac:picMkLst>
        </pc:picChg>
      </pc:sldChg>
      <pc:sldChg chg="modSp mod">
        <pc:chgData name="Lorenzo Di Domenico" userId="b92e3e10ad574af4" providerId="LiveId" clId="{583222B4-9409-4DB1-AE10-0527A3E03AC3}" dt="2022-03-09T08:43:58.863" v="10596" actId="20577"/>
        <pc:sldMkLst>
          <pc:docMk/>
          <pc:sldMk cId="771889679" sldId="319"/>
        </pc:sldMkLst>
        <pc:spChg chg="mod">
          <ac:chgData name="Lorenzo Di Domenico" userId="b92e3e10ad574af4" providerId="LiveId" clId="{583222B4-9409-4DB1-AE10-0527A3E03AC3}" dt="2022-03-07T08:32:34.494" v="5849" actId="20577"/>
          <ac:spMkLst>
            <pc:docMk/>
            <pc:sldMk cId="771889679" sldId="319"/>
            <ac:spMk id="6" creationId="{4E39805D-CCC5-444E-A671-59A419CC5C1B}"/>
          </ac:spMkLst>
        </pc:spChg>
        <pc:spChg chg="mod">
          <ac:chgData name="Lorenzo Di Domenico" userId="b92e3e10ad574af4" providerId="LiveId" clId="{583222B4-9409-4DB1-AE10-0527A3E03AC3}" dt="2022-03-09T08:43:58.863" v="10596" actId="20577"/>
          <ac:spMkLst>
            <pc:docMk/>
            <pc:sldMk cId="771889679" sldId="319"/>
            <ac:spMk id="10245" creationId="{9E9D7871-5470-4D91-8213-4A46E5028592}"/>
          </ac:spMkLst>
        </pc:spChg>
      </pc:sldChg>
      <pc:sldChg chg="modSp del mod ord">
        <pc:chgData name="Lorenzo Di Domenico" userId="b92e3e10ad574af4" providerId="LiveId" clId="{583222B4-9409-4DB1-AE10-0527A3E03AC3}" dt="2022-03-09T08:43:37.368" v="10570" actId="47"/>
        <pc:sldMkLst>
          <pc:docMk/>
          <pc:sldMk cId="2044158085" sldId="320"/>
        </pc:sldMkLst>
        <pc:spChg chg="mod">
          <ac:chgData name="Lorenzo Di Domenico" userId="b92e3e10ad574af4" providerId="LiveId" clId="{583222B4-9409-4DB1-AE10-0527A3E03AC3}" dt="2022-03-07T09:01:42.143" v="7080" actId="20577"/>
          <ac:spMkLst>
            <pc:docMk/>
            <pc:sldMk cId="2044158085" sldId="320"/>
            <ac:spMk id="19" creationId="{BF4DFCC1-9F4F-4F87-AE77-2B0EACA9221B}"/>
          </ac:spMkLst>
        </pc:spChg>
      </pc:sldChg>
      <pc:sldChg chg="addSp delSp modSp mod">
        <pc:chgData name="Lorenzo Di Domenico" userId="b92e3e10ad574af4" providerId="LiveId" clId="{583222B4-9409-4DB1-AE10-0527A3E03AC3}" dt="2022-03-09T08:45:47.396" v="10700" actId="478"/>
        <pc:sldMkLst>
          <pc:docMk/>
          <pc:sldMk cId="3528060613" sldId="321"/>
        </pc:sldMkLst>
        <pc:spChg chg="add del mod">
          <ac:chgData name="Lorenzo Di Domenico" userId="b92e3e10ad574af4" providerId="LiveId" clId="{583222B4-9409-4DB1-AE10-0527A3E03AC3}" dt="2022-03-09T08:45:47.396" v="10700" actId="478"/>
          <ac:spMkLst>
            <pc:docMk/>
            <pc:sldMk cId="3528060613" sldId="321"/>
            <ac:spMk id="2" creationId="{0810414E-6A21-402D-938F-0E3FAD89C056}"/>
          </ac:spMkLst>
        </pc:spChg>
        <pc:spChg chg="del">
          <ac:chgData name="Lorenzo Di Domenico" userId="b92e3e10ad574af4" providerId="LiveId" clId="{583222B4-9409-4DB1-AE10-0527A3E03AC3}" dt="2022-03-09T08:45:39.884" v="10698" actId="478"/>
          <ac:spMkLst>
            <pc:docMk/>
            <pc:sldMk cId="3528060613" sldId="321"/>
            <ac:spMk id="9" creationId="{AE645FA9-9783-4B95-A71A-02519DC6053A}"/>
          </ac:spMkLst>
        </pc:spChg>
        <pc:spChg chg="add del">
          <ac:chgData name="Lorenzo Di Domenico" userId="b92e3e10ad574af4" providerId="LiveId" clId="{583222B4-9409-4DB1-AE10-0527A3E03AC3}" dt="2022-03-06T22:23:25.928" v="3415" actId="22"/>
          <ac:spMkLst>
            <pc:docMk/>
            <pc:sldMk cId="3528060613" sldId="321"/>
            <ac:spMk id="10" creationId="{BCC42C1E-3295-4733-99C8-857D97AD7D51}"/>
          </ac:spMkLst>
        </pc:spChg>
        <pc:spChg chg="add del mod">
          <ac:chgData name="Lorenzo Di Domenico" userId="b92e3e10ad574af4" providerId="LiveId" clId="{583222B4-9409-4DB1-AE10-0527A3E03AC3}" dt="2022-03-09T08:45:10.988" v="10632" actId="478"/>
          <ac:spMkLst>
            <pc:docMk/>
            <pc:sldMk cId="3528060613" sldId="321"/>
            <ac:spMk id="11" creationId="{3D1A980F-7CE7-4AF9-BE96-0EBEE9C3B805}"/>
          </ac:spMkLst>
        </pc:spChg>
        <pc:spChg chg="mod">
          <ac:chgData name="Lorenzo Di Domenico" userId="b92e3e10ad574af4" providerId="LiveId" clId="{583222B4-9409-4DB1-AE10-0527A3E03AC3}" dt="2022-03-09T08:45:27.283" v="10697" actId="20577"/>
          <ac:spMkLst>
            <pc:docMk/>
            <pc:sldMk cId="3528060613" sldId="321"/>
            <ac:spMk id="10245" creationId="{9E9D7871-5470-4D91-8213-4A46E5028592}"/>
          </ac:spMkLst>
        </pc:spChg>
      </pc:sldChg>
      <pc:sldChg chg="addSp delSp modSp mod ord">
        <pc:chgData name="Lorenzo Di Domenico" userId="b92e3e10ad574af4" providerId="LiveId" clId="{583222B4-9409-4DB1-AE10-0527A3E03AC3}" dt="2022-03-06T22:58:35.965" v="4674" actId="20577"/>
        <pc:sldMkLst>
          <pc:docMk/>
          <pc:sldMk cId="425737865" sldId="322"/>
        </pc:sldMkLst>
        <pc:spChg chg="del mod">
          <ac:chgData name="Lorenzo Di Domenico" userId="b92e3e10ad574af4" providerId="LiveId" clId="{583222B4-9409-4DB1-AE10-0527A3E03AC3}" dt="2022-03-06T22:22:03.445" v="3367" actId="478"/>
          <ac:spMkLst>
            <pc:docMk/>
            <pc:sldMk cId="425737865" sldId="322"/>
            <ac:spMk id="11" creationId="{A6B0A650-EA3E-45BD-9310-CD89336C8AAF}"/>
          </ac:spMkLst>
        </pc:spChg>
        <pc:spChg chg="add del">
          <ac:chgData name="Lorenzo Di Domenico" userId="b92e3e10ad574af4" providerId="LiveId" clId="{583222B4-9409-4DB1-AE10-0527A3E03AC3}" dt="2022-03-06T22:38:34.837" v="3962" actId="22"/>
          <ac:spMkLst>
            <pc:docMk/>
            <pc:sldMk cId="425737865" sldId="322"/>
            <ac:spMk id="12" creationId="{92AFB4E6-20AF-46EB-AF1D-78043CD28806}"/>
          </ac:spMkLst>
        </pc:spChg>
        <pc:spChg chg="add mod">
          <ac:chgData name="Lorenzo Di Domenico" userId="b92e3e10ad574af4" providerId="LiveId" clId="{583222B4-9409-4DB1-AE10-0527A3E03AC3}" dt="2022-03-06T22:58:35.965" v="4674" actId="20577"/>
          <ac:spMkLst>
            <pc:docMk/>
            <pc:sldMk cId="425737865" sldId="322"/>
            <ac:spMk id="13" creationId="{4EF617A4-5ADD-430D-BEE3-4B33F9C52226}"/>
          </ac:spMkLst>
        </pc:spChg>
        <pc:spChg chg="mod">
          <ac:chgData name="Lorenzo Di Domenico" userId="b92e3e10ad574af4" providerId="LiveId" clId="{583222B4-9409-4DB1-AE10-0527A3E03AC3}" dt="2022-03-06T22:58:10.301" v="4656" actId="20577"/>
          <ac:spMkLst>
            <pc:docMk/>
            <pc:sldMk cId="425737865" sldId="322"/>
            <ac:spMk id="10245" creationId="{9E9D7871-5470-4D91-8213-4A46E5028592}"/>
          </ac:spMkLst>
        </pc:spChg>
        <pc:picChg chg="add del">
          <ac:chgData name="Lorenzo Di Domenico" userId="b92e3e10ad574af4" providerId="LiveId" clId="{583222B4-9409-4DB1-AE10-0527A3E03AC3}" dt="2022-03-06T22:19:30.206" v="3362" actId="478"/>
          <ac:picMkLst>
            <pc:docMk/>
            <pc:sldMk cId="425737865" sldId="322"/>
            <ac:picMk id="2" creationId="{24C49134-BF0E-421D-9706-86A9C72CEE39}"/>
          </ac:picMkLst>
        </pc:picChg>
        <pc:picChg chg="add mod">
          <ac:chgData name="Lorenzo Di Domenico" userId="b92e3e10ad574af4" providerId="LiveId" clId="{583222B4-9409-4DB1-AE10-0527A3E03AC3}" dt="2022-03-06T22:58:31.537" v="4673" actId="1076"/>
          <ac:picMkLst>
            <pc:docMk/>
            <pc:sldMk cId="425737865" sldId="322"/>
            <ac:picMk id="3" creationId="{0060050A-6394-4F39-9C5C-AA104182E1E4}"/>
          </ac:picMkLst>
        </pc:picChg>
        <pc:picChg chg="del">
          <ac:chgData name="Lorenzo Di Domenico" userId="b92e3e10ad574af4" providerId="LiveId" clId="{583222B4-9409-4DB1-AE10-0527A3E03AC3}" dt="2022-03-06T19:57:31.587" v="1830" actId="478"/>
          <ac:picMkLst>
            <pc:docMk/>
            <pc:sldMk cId="425737865" sldId="322"/>
            <ac:picMk id="6" creationId="{7157D575-7F74-4CAE-B8BE-251E97059A2C}"/>
          </ac:picMkLst>
        </pc:picChg>
      </pc:sldChg>
      <pc:sldChg chg="modSp mod ord">
        <pc:chgData name="Lorenzo Di Domenico" userId="b92e3e10ad574af4" providerId="LiveId" clId="{583222B4-9409-4DB1-AE10-0527A3E03AC3}" dt="2022-03-09T08:42:57.115" v="10565" actId="1035"/>
        <pc:sldMkLst>
          <pc:docMk/>
          <pc:sldMk cId="2143119309" sldId="323"/>
        </pc:sldMkLst>
        <pc:spChg chg="mod">
          <ac:chgData name="Lorenzo Di Domenico" userId="b92e3e10ad574af4" providerId="LiveId" clId="{583222B4-9409-4DB1-AE10-0527A3E03AC3}" dt="2022-03-09T08:42:57.115" v="10565" actId="1035"/>
          <ac:spMkLst>
            <pc:docMk/>
            <pc:sldMk cId="2143119309" sldId="323"/>
            <ac:spMk id="12" creationId="{1A43F747-5F74-4BA9-B720-2B5E9AE7A851}"/>
          </ac:spMkLst>
        </pc:spChg>
        <pc:spChg chg="mod">
          <ac:chgData name="Lorenzo Di Domenico" userId="b92e3e10ad574af4" providerId="LiveId" clId="{583222B4-9409-4DB1-AE10-0527A3E03AC3}" dt="2022-03-06T19:58:36.231" v="1902" actId="20577"/>
          <ac:spMkLst>
            <pc:docMk/>
            <pc:sldMk cId="2143119309" sldId="323"/>
            <ac:spMk id="10245" creationId="{9E9D7871-5470-4D91-8213-4A46E5028592}"/>
          </ac:spMkLst>
        </pc:spChg>
      </pc:sldChg>
      <pc:sldChg chg="addSp modSp add mod">
        <pc:chgData name="Lorenzo Di Domenico" userId="b92e3e10ad574af4" providerId="LiveId" clId="{583222B4-9409-4DB1-AE10-0527A3E03AC3}" dt="2022-03-06T19:49:08.598" v="1798" actId="20577"/>
        <pc:sldMkLst>
          <pc:docMk/>
          <pc:sldMk cId="197785777" sldId="324"/>
        </pc:sldMkLst>
        <pc:spChg chg="mod">
          <ac:chgData name="Lorenzo Di Domenico" userId="b92e3e10ad574af4" providerId="LiveId" clId="{583222B4-9409-4DB1-AE10-0527A3E03AC3}" dt="2022-03-06T19:04:57.346" v="1679" actId="6549"/>
          <ac:spMkLst>
            <pc:docMk/>
            <pc:sldMk cId="197785777" sldId="324"/>
            <ac:spMk id="6" creationId="{4E39805D-CCC5-444E-A671-59A419CC5C1B}"/>
          </ac:spMkLst>
        </pc:spChg>
        <pc:spChg chg="mod">
          <ac:chgData name="Lorenzo Di Domenico" userId="b92e3e10ad574af4" providerId="LiveId" clId="{583222B4-9409-4DB1-AE10-0527A3E03AC3}" dt="2022-03-06T19:49:08.598" v="1798" actId="20577"/>
          <ac:spMkLst>
            <pc:docMk/>
            <pc:sldMk cId="197785777" sldId="324"/>
            <ac:spMk id="10245" creationId="{9E9D7871-5470-4D91-8213-4A46E5028592}"/>
          </ac:spMkLst>
        </pc:spChg>
        <pc:picChg chg="add mod ord">
          <ac:chgData name="Lorenzo Di Domenico" userId="b92e3e10ad574af4" providerId="LiveId" clId="{583222B4-9409-4DB1-AE10-0527A3E03AC3}" dt="2022-03-06T19:47:23.489" v="1713" actId="1076"/>
          <ac:picMkLst>
            <pc:docMk/>
            <pc:sldMk cId="197785777" sldId="324"/>
            <ac:picMk id="2" creationId="{8159AF5F-3971-47B7-967C-63F704F6A005}"/>
          </ac:picMkLst>
        </pc:picChg>
        <pc:picChg chg="add mod">
          <ac:chgData name="Lorenzo Di Domenico" userId="b92e3e10ad574af4" providerId="LiveId" clId="{583222B4-9409-4DB1-AE10-0527A3E03AC3}" dt="2022-03-06T19:47:19" v="1711" actId="1076"/>
          <ac:picMkLst>
            <pc:docMk/>
            <pc:sldMk cId="197785777" sldId="324"/>
            <ac:picMk id="4" creationId="{203F92CE-83A6-429B-AD3C-5CA851AFDD6B}"/>
          </ac:picMkLst>
        </pc:picChg>
        <pc:picChg chg="add mod">
          <ac:chgData name="Lorenzo Di Domenico" userId="b92e3e10ad574af4" providerId="LiveId" clId="{583222B4-9409-4DB1-AE10-0527A3E03AC3}" dt="2022-03-06T19:33:11.672" v="1703" actId="1076"/>
          <ac:picMkLst>
            <pc:docMk/>
            <pc:sldMk cId="197785777" sldId="324"/>
            <ac:picMk id="7" creationId="{C6C1C84A-2282-4525-B648-6334F4809224}"/>
          </ac:picMkLst>
        </pc:picChg>
      </pc:sldChg>
      <pc:sldChg chg="addSp delSp modSp add mod">
        <pc:chgData name="Lorenzo Di Domenico" userId="b92e3e10ad574af4" providerId="LiveId" clId="{583222B4-9409-4DB1-AE10-0527A3E03AC3}" dt="2022-03-06T19:57:27.832" v="1829" actId="1076"/>
        <pc:sldMkLst>
          <pc:docMk/>
          <pc:sldMk cId="2356321809" sldId="325"/>
        </pc:sldMkLst>
        <pc:spChg chg="mod">
          <ac:chgData name="Lorenzo Di Domenico" userId="b92e3e10ad574af4" providerId="LiveId" clId="{583222B4-9409-4DB1-AE10-0527A3E03AC3}" dt="2022-03-06T19:55:42.777" v="1816" actId="6549"/>
          <ac:spMkLst>
            <pc:docMk/>
            <pc:sldMk cId="2356321809" sldId="325"/>
            <ac:spMk id="9" creationId="{AE645FA9-9783-4B95-A71A-02519DC6053A}"/>
          </ac:spMkLst>
        </pc:spChg>
        <pc:spChg chg="del mod">
          <ac:chgData name="Lorenzo Di Domenico" userId="b92e3e10ad574af4" providerId="LiveId" clId="{583222B4-9409-4DB1-AE10-0527A3E03AC3}" dt="2022-03-06T19:55:45.860" v="1817" actId="478"/>
          <ac:spMkLst>
            <pc:docMk/>
            <pc:sldMk cId="2356321809" sldId="325"/>
            <ac:spMk id="11" creationId="{A6B0A650-EA3E-45BD-9310-CD89336C8AAF}"/>
          </ac:spMkLst>
        </pc:spChg>
        <pc:picChg chg="add mod">
          <ac:chgData name="Lorenzo Di Domenico" userId="b92e3e10ad574af4" providerId="LiveId" clId="{583222B4-9409-4DB1-AE10-0527A3E03AC3}" dt="2022-03-06T19:57:27.832" v="1829" actId="1076"/>
          <ac:picMkLst>
            <pc:docMk/>
            <pc:sldMk cId="2356321809" sldId="325"/>
            <ac:picMk id="3" creationId="{A74F5CEC-54BC-4B05-8ADE-F9F1C6C0B486}"/>
          </ac:picMkLst>
        </pc:picChg>
        <pc:picChg chg="mod">
          <ac:chgData name="Lorenzo Di Domenico" userId="b92e3e10ad574af4" providerId="LiveId" clId="{583222B4-9409-4DB1-AE10-0527A3E03AC3}" dt="2022-03-06T19:56:44.407" v="1820" actId="1076"/>
          <ac:picMkLst>
            <pc:docMk/>
            <pc:sldMk cId="2356321809" sldId="325"/>
            <ac:picMk id="6" creationId="{7157D575-7F74-4CAE-B8BE-251E97059A2C}"/>
          </ac:picMkLst>
        </pc:picChg>
        <pc:picChg chg="add mod">
          <ac:chgData name="Lorenzo Di Domenico" userId="b92e3e10ad574af4" providerId="LiveId" clId="{583222B4-9409-4DB1-AE10-0527A3E03AC3}" dt="2022-03-06T19:57:22.842" v="1827" actId="14100"/>
          <ac:picMkLst>
            <pc:docMk/>
            <pc:sldMk cId="2356321809" sldId="325"/>
            <ac:picMk id="10" creationId="{B913DD65-69D1-4148-A363-A1700FB315E3}"/>
          </ac:picMkLst>
        </pc:picChg>
      </pc:sldChg>
      <pc:sldChg chg="modSp add mod">
        <pc:chgData name="Lorenzo Di Domenico" userId="b92e3e10ad574af4" providerId="LiveId" clId="{583222B4-9409-4DB1-AE10-0527A3E03AC3}" dt="2022-03-07T09:50:46.032" v="8084" actId="20577"/>
        <pc:sldMkLst>
          <pc:docMk/>
          <pc:sldMk cId="2159923571" sldId="326"/>
        </pc:sldMkLst>
        <pc:spChg chg="mod">
          <ac:chgData name="Lorenzo Di Domenico" userId="b92e3e10ad574af4" providerId="LiveId" clId="{583222B4-9409-4DB1-AE10-0527A3E03AC3}" dt="2022-03-07T09:50:46.032" v="8084" actId="20577"/>
          <ac:spMkLst>
            <pc:docMk/>
            <pc:sldMk cId="2159923571" sldId="326"/>
            <ac:spMk id="12" creationId="{1A43F747-5F74-4BA9-B720-2B5E9AE7A851}"/>
          </ac:spMkLst>
        </pc:spChg>
        <pc:spChg chg="mod">
          <ac:chgData name="Lorenzo Di Domenico" userId="b92e3e10ad574af4" providerId="LiveId" clId="{583222B4-9409-4DB1-AE10-0527A3E03AC3}" dt="2022-03-06T23:09:30.781" v="5047" actId="20577"/>
          <ac:spMkLst>
            <pc:docMk/>
            <pc:sldMk cId="2159923571" sldId="326"/>
            <ac:spMk id="10245" creationId="{9E9D7871-5470-4D91-8213-4A46E5028592}"/>
          </ac:spMkLst>
        </pc:spChg>
      </pc:sldChg>
      <pc:sldChg chg="addSp modSp add mod">
        <pc:chgData name="Lorenzo Di Domenico" userId="b92e3e10ad574af4" providerId="LiveId" clId="{583222B4-9409-4DB1-AE10-0527A3E03AC3}" dt="2022-03-07T08:51:01.924" v="6481" actId="113"/>
        <pc:sldMkLst>
          <pc:docMk/>
          <pc:sldMk cId="3489341595" sldId="327"/>
        </pc:sldMkLst>
        <pc:spChg chg="mod">
          <ac:chgData name="Lorenzo Di Domenico" userId="b92e3e10ad574af4" providerId="LiveId" clId="{583222B4-9409-4DB1-AE10-0527A3E03AC3}" dt="2022-03-07T08:51:01.924" v="6481" actId="113"/>
          <ac:spMkLst>
            <pc:docMk/>
            <pc:sldMk cId="3489341595" sldId="327"/>
            <ac:spMk id="12" creationId="{1A43F747-5F74-4BA9-B720-2B5E9AE7A851}"/>
          </ac:spMkLst>
        </pc:spChg>
        <pc:cxnChg chg="add mod">
          <ac:chgData name="Lorenzo Di Domenico" userId="b92e3e10ad574af4" providerId="LiveId" clId="{583222B4-9409-4DB1-AE10-0527A3E03AC3}" dt="2022-03-07T08:50:15.812" v="6293" actId="1076"/>
          <ac:cxnSpMkLst>
            <pc:docMk/>
            <pc:sldMk cId="3489341595" sldId="327"/>
            <ac:cxnSpMk id="3" creationId="{0C77D60A-AA2A-44F2-8D49-B31D4609B5DC}"/>
          </ac:cxnSpMkLst>
        </pc:cxnChg>
        <pc:cxnChg chg="add mod">
          <ac:chgData name="Lorenzo Di Domenico" userId="b92e3e10ad574af4" providerId="LiveId" clId="{583222B4-9409-4DB1-AE10-0527A3E03AC3}" dt="2022-03-07T08:50:11.732" v="6292" actId="1076"/>
          <ac:cxnSpMkLst>
            <pc:docMk/>
            <pc:sldMk cId="3489341595" sldId="327"/>
            <ac:cxnSpMk id="5" creationId="{3B53270D-A683-4A5B-A1B9-569FB9AC86D1}"/>
          </ac:cxnSpMkLst>
        </pc:cxnChg>
      </pc:sldChg>
      <pc:sldChg chg="add del">
        <pc:chgData name="Lorenzo Di Domenico" userId="b92e3e10ad574af4" providerId="LiveId" clId="{583222B4-9409-4DB1-AE10-0527A3E03AC3}" dt="2022-03-06T21:24:14.818" v="3058" actId="47"/>
        <pc:sldMkLst>
          <pc:docMk/>
          <pc:sldMk cId="1277983294" sldId="328"/>
        </pc:sldMkLst>
      </pc:sldChg>
      <pc:sldChg chg="modSp add mod ord">
        <pc:chgData name="Lorenzo Di Domenico" userId="b92e3e10ad574af4" providerId="LiveId" clId="{583222B4-9409-4DB1-AE10-0527A3E03AC3}" dt="2022-03-07T09:06:34.420" v="7081" actId="14100"/>
        <pc:sldMkLst>
          <pc:docMk/>
          <pc:sldMk cId="1572251860" sldId="328"/>
        </pc:sldMkLst>
        <pc:spChg chg="mod">
          <ac:chgData name="Lorenzo Di Domenico" userId="b92e3e10ad574af4" providerId="LiveId" clId="{583222B4-9409-4DB1-AE10-0527A3E03AC3}" dt="2022-03-07T08:49:14.017" v="6230" actId="113"/>
          <ac:spMkLst>
            <pc:docMk/>
            <pc:sldMk cId="1572251860" sldId="328"/>
            <ac:spMk id="12" creationId="{1A43F747-5F74-4BA9-B720-2B5E9AE7A851}"/>
          </ac:spMkLst>
        </pc:spChg>
        <pc:spChg chg="mod">
          <ac:chgData name="Lorenzo Di Domenico" userId="b92e3e10ad574af4" providerId="LiveId" clId="{583222B4-9409-4DB1-AE10-0527A3E03AC3}" dt="2022-03-06T22:28:06.632" v="3460" actId="14100"/>
          <ac:spMkLst>
            <pc:docMk/>
            <pc:sldMk cId="1572251860" sldId="328"/>
            <ac:spMk id="10245" creationId="{9E9D7871-5470-4D91-8213-4A46E5028592}"/>
          </ac:spMkLst>
        </pc:spChg>
        <pc:cxnChg chg="mod">
          <ac:chgData name="Lorenzo Di Domenico" userId="b92e3e10ad574af4" providerId="LiveId" clId="{583222B4-9409-4DB1-AE10-0527A3E03AC3}" dt="2022-03-06T21:35:43.558" v="3081" actId="1076"/>
          <ac:cxnSpMkLst>
            <pc:docMk/>
            <pc:sldMk cId="1572251860" sldId="328"/>
            <ac:cxnSpMk id="3" creationId="{0C77D60A-AA2A-44F2-8D49-B31D4609B5DC}"/>
          </ac:cxnSpMkLst>
        </pc:cxnChg>
        <pc:cxnChg chg="mod">
          <ac:chgData name="Lorenzo Di Domenico" userId="b92e3e10ad574af4" providerId="LiveId" clId="{583222B4-9409-4DB1-AE10-0527A3E03AC3}" dt="2022-03-07T09:06:34.420" v="7081" actId="14100"/>
          <ac:cxnSpMkLst>
            <pc:docMk/>
            <pc:sldMk cId="1572251860" sldId="328"/>
            <ac:cxnSpMk id="4" creationId="{820D80F6-F2B1-4A31-859F-89D634D9654D}"/>
          </ac:cxnSpMkLst>
        </pc:cxnChg>
      </pc:sldChg>
      <pc:sldChg chg="addSp delSp modSp add mod ord">
        <pc:chgData name="Lorenzo Di Domenico" userId="b92e3e10ad574af4" providerId="LiveId" clId="{583222B4-9409-4DB1-AE10-0527A3E03AC3}" dt="2022-03-07T08:42:08.293" v="5862" actId="6549"/>
        <pc:sldMkLst>
          <pc:docMk/>
          <pc:sldMk cId="3479080271" sldId="329"/>
        </pc:sldMkLst>
        <pc:spChg chg="mod">
          <ac:chgData name="Lorenzo Di Domenico" userId="b92e3e10ad574af4" providerId="LiveId" clId="{583222B4-9409-4DB1-AE10-0527A3E03AC3}" dt="2022-03-06T21:43:18.507" v="3086" actId="1076"/>
          <ac:spMkLst>
            <pc:docMk/>
            <pc:sldMk cId="3479080271" sldId="329"/>
            <ac:spMk id="9" creationId="{AE645FA9-9783-4B95-A71A-02519DC6053A}"/>
          </ac:spMkLst>
        </pc:spChg>
        <pc:spChg chg="add del">
          <ac:chgData name="Lorenzo Di Domenico" userId="b92e3e10ad574af4" providerId="LiveId" clId="{583222B4-9409-4DB1-AE10-0527A3E03AC3}" dt="2022-03-06T21:43:20.382" v="3088" actId="22"/>
          <ac:spMkLst>
            <pc:docMk/>
            <pc:sldMk cId="3479080271" sldId="329"/>
            <ac:spMk id="10" creationId="{D086B566-3D9A-4C1B-AEBE-8DC20736A597}"/>
          </ac:spMkLst>
        </pc:spChg>
        <pc:spChg chg="add mod">
          <ac:chgData name="Lorenzo Di Domenico" userId="b92e3e10ad574af4" providerId="LiveId" clId="{583222B4-9409-4DB1-AE10-0527A3E03AC3}" dt="2022-03-07T08:42:08.293" v="5862" actId="6549"/>
          <ac:spMkLst>
            <pc:docMk/>
            <pc:sldMk cId="3479080271" sldId="329"/>
            <ac:spMk id="11" creationId="{7F5FB600-F725-4952-A579-55D8AC704A86}"/>
          </ac:spMkLst>
        </pc:spChg>
        <pc:spChg chg="mod">
          <ac:chgData name="Lorenzo Di Domenico" userId="b92e3e10ad574af4" providerId="LiveId" clId="{583222B4-9409-4DB1-AE10-0527A3E03AC3}" dt="2022-03-06T22:29:28.005" v="3642" actId="14100"/>
          <ac:spMkLst>
            <pc:docMk/>
            <pc:sldMk cId="3479080271" sldId="329"/>
            <ac:spMk id="10245" creationId="{9E9D7871-5470-4D91-8213-4A46E5028592}"/>
          </ac:spMkLst>
        </pc:spChg>
        <pc:picChg chg="del">
          <ac:chgData name="Lorenzo Di Domenico" userId="b92e3e10ad574af4" providerId="LiveId" clId="{583222B4-9409-4DB1-AE10-0527A3E03AC3}" dt="2022-03-06T21:42:50.932" v="3084" actId="478"/>
          <ac:picMkLst>
            <pc:docMk/>
            <pc:sldMk cId="3479080271" sldId="329"/>
            <ac:picMk id="7" creationId="{780097B6-4571-4223-B9A1-EE48DB5F285A}"/>
          </ac:picMkLst>
        </pc:picChg>
      </pc:sldChg>
      <pc:sldChg chg="addSp delSp modSp add mod ord">
        <pc:chgData name="Lorenzo Di Domenico" userId="b92e3e10ad574af4" providerId="LiveId" clId="{583222B4-9409-4DB1-AE10-0527A3E03AC3}" dt="2022-03-06T23:07:51.352" v="4988" actId="1076"/>
        <pc:sldMkLst>
          <pc:docMk/>
          <pc:sldMk cId="898428436" sldId="330"/>
        </pc:sldMkLst>
        <pc:spChg chg="del">
          <ac:chgData name="Lorenzo Di Domenico" userId="b92e3e10ad574af4" providerId="LiveId" clId="{583222B4-9409-4DB1-AE10-0527A3E03AC3}" dt="2022-03-06T22:05:22.309" v="3247" actId="478"/>
          <ac:spMkLst>
            <pc:docMk/>
            <pc:sldMk cId="898428436" sldId="330"/>
            <ac:spMk id="11" creationId="{7F5FB600-F725-4952-A579-55D8AC704A86}"/>
          </ac:spMkLst>
        </pc:spChg>
        <pc:spChg chg="add del mod">
          <ac:chgData name="Lorenzo Di Domenico" userId="b92e3e10ad574af4" providerId="LiveId" clId="{583222B4-9409-4DB1-AE10-0527A3E03AC3}" dt="2022-03-06T23:07:51.352" v="4988" actId="1076"/>
          <ac:spMkLst>
            <pc:docMk/>
            <pc:sldMk cId="898428436" sldId="330"/>
            <ac:spMk id="14" creationId="{99A04D38-092B-4DAA-A1B2-C8816DBA3E1E}"/>
          </ac:spMkLst>
        </pc:spChg>
        <pc:spChg chg="mod">
          <ac:chgData name="Lorenzo Di Domenico" userId="b92e3e10ad574af4" providerId="LiveId" clId="{583222B4-9409-4DB1-AE10-0527A3E03AC3}" dt="2022-03-06T22:15:34.439" v="3265" actId="20577"/>
          <ac:spMkLst>
            <pc:docMk/>
            <pc:sldMk cId="898428436" sldId="330"/>
            <ac:spMk id="10245" creationId="{9E9D7871-5470-4D91-8213-4A46E5028592}"/>
          </ac:spMkLst>
        </pc:spChg>
        <pc:graphicFrameChg chg="add del mod modGraphic">
          <ac:chgData name="Lorenzo Di Domenico" userId="b92e3e10ad574af4" providerId="LiveId" clId="{583222B4-9409-4DB1-AE10-0527A3E03AC3}" dt="2022-03-06T22:06:30.618" v="3250" actId="478"/>
          <ac:graphicFrameMkLst>
            <pc:docMk/>
            <pc:sldMk cId="898428436" sldId="330"/>
            <ac:graphicFrameMk id="2" creationId="{3F42EF16-9820-4047-9E59-449CEB2EC39E}"/>
          </ac:graphicFrameMkLst>
        </pc:graphicFrameChg>
        <pc:picChg chg="add">
          <ac:chgData name="Lorenzo Di Domenico" userId="b92e3e10ad574af4" providerId="LiveId" clId="{583222B4-9409-4DB1-AE10-0527A3E03AC3}" dt="2022-03-06T22:06:49.901" v="3251"/>
          <ac:picMkLst>
            <pc:docMk/>
            <pc:sldMk cId="898428436" sldId="330"/>
            <ac:picMk id="3" creationId="{B3334310-8B00-412C-B762-A48D2558C3A4}"/>
          </ac:picMkLst>
        </pc:picChg>
        <pc:cxnChg chg="add mod">
          <ac:chgData name="Lorenzo Di Domenico" userId="b92e3e10ad574af4" providerId="LiveId" clId="{583222B4-9409-4DB1-AE10-0527A3E03AC3}" dt="2022-03-06T22:06:22.852" v="3248"/>
          <ac:cxnSpMkLst>
            <pc:docMk/>
            <pc:sldMk cId="898428436" sldId="330"/>
            <ac:cxnSpMk id="10" creationId="{90783DC0-6B93-47EE-A7A6-534ED8AA7A4C}"/>
          </ac:cxnSpMkLst>
        </pc:cxnChg>
        <pc:cxnChg chg="add del mod">
          <ac:chgData name="Lorenzo Di Domenico" userId="b92e3e10ad574af4" providerId="LiveId" clId="{583222B4-9409-4DB1-AE10-0527A3E03AC3}" dt="2022-03-06T23:07:46.707" v="4987" actId="478"/>
          <ac:cxnSpMkLst>
            <pc:docMk/>
            <pc:sldMk cId="898428436" sldId="330"/>
            <ac:cxnSpMk id="12" creationId="{BA395E52-31C9-46DA-B6BC-52C8B31E6C61}"/>
          </ac:cxnSpMkLst>
        </pc:cxnChg>
        <pc:cxnChg chg="add del mod">
          <ac:chgData name="Lorenzo Di Domenico" userId="b92e3e10ad574af4" providerId="LiveId" clId="{583222B4-9409-4DB1-AE10-0527A3E03AC3}" dt="2022-03-06T23:07:39.057" v="4981" actId="478"/>
          <ac:cxnSpMkLst>
            <pc:docMk/>
            <pc:sldMk cId="898428436" sldId="330"/>
            <ac:cxnSpMk id="13" creationId="{7C19EA5D-5B1F-46F1-A9F1-90AB4891ACEE}"/>
          </ac:cxnSpMkLst>
        </pc:cxnChg>
      </pc:sldChg>
      <pc:sldChg chg="addSp delSp modSp add mod">
        <pc:chgData name="Lorenzo Di Domenico" userId="b92e3e10ad574af4" providerId="LiveId" clId="{583222B4-9409-4DB1-AE10-0527A3E03AC3}" dt="2022-03-07T11:02:34.528" v="9455" actId="20577"/>
        <pc:sldMkLst>
          <pc:docMk/>
          <pc:sldMk cId="42263514" sldId="331"/>
        </pc:sldMkLst>
        <pc:spChg chg="add mod">
          <ac:chgData name="Lorenzo Di Domenico" userId="b92e3e10ad574af4" providerId="LiveId" clId="{583222B4-9409-4DB1-AE10-0527A3E03AC3}" dt="2022-03-07T11:02:34.528" v="9455" actId="20577"/>
          <ac:spMkLst>
            <pc:docMk/>
            <pc:sldMk cId="42263514" sldId="331"/>
            <ac:spMk id="7" creationId="{9289AE76-C438-40C8-909F-929693CBA8B5}"/>
          </ac:spMkLst>
        </pc:spChg>
        <pc:spChg chg="add del">
          <ac:chgData name="Lorenzo Di Domenico" userId="b92e3e10ad574af4" providerId="LiveId" clId="{583222B4-9409-4DB1-AE10-0527A3E03AC3}" dt="2022-03-07T11:02:27.422" v="9452" actId="22"/>
          <ac:spMkLst>
            <pc:docMk/>
            <pc:sldMk cId="42263514" sldId="331"/>
            <ac:spMk id="10" creationId="{DC9CC06A-C179-4A85-A090-F1E4B4D17CE5}"/>
          </ac:spMkLst>
        </pc:spChg>
        <pc:spChg chg="del">
          <ac:chgData name="Lorenzo Di Domenico" userId="b92e3e10ad574af4" providerId="LiveId" clId="{583222B4-9409-4DB1-AE10-0527A3E03AC3}" dt="2022-03-06T22:29:57.223" v="3644" actId="478"/>
          <ac:spMkLst>
            <pc:docMk/>
            <pc:sldMk cId="42263514" sldId="331"/>
            <ac:spMk id="11" creationId="{7F5FB600-F725-4952-A579-55D8AC704A86}"/>
          </ac:spMkLst>
        </pc:spChg>
        <pc:spChg chg="mod">
          <ac:chgData name="Lorenzo Di Domenico" userId="b92e3e10ad574af4" providerId="LiveId" clId="{583222B4-9409-4DB1-AE10-0527A3E03AC3}" dt="2022-03-07T08:33:24.989" v="5853" actId="14100"/>
          <ac:spMkLst>
            <pc:docMk/>
            <pc:sldMk cId="42263514" sldId="331"/>
            <ac:spMk id="10245" creationId="{9E9D7871-5470-4D91-8213-4A46E5028592}"/>
          </ac:spMkLst>
        </pc:spChg>
        <pc:cxnChg chg="add mod">
          <ac:chgData name="Lorenzo Di Domenico" userId="b92e3e10ad574af4" providerId="LiveId" clId="{583222B4-9409-4DB1-AE10-0527A3E03AC3}" dt="2022-03-07T08:48:11.472" v="6154" actId="1076"/>
          <ac:cxnSpMkLst>
            <pc:docMk/>
            <pc:sldMk cId="42263514" sldId="331"/>
            <ac:cxnSpMk id="3" creationId="{4DDAB719-FD68-4762-97C5-7953CB6CBE96}"/>
          </ac:cxnSpMkLst>
        </pc:cxnChg>
      </pc:sldChg>
      <pc:sldChg chg="addSp delSp modSp add mod">
        <pc:chgData name="Lorenzo Di Domenico" userId="b92e3e10ad574af4" providerId="LiveId" clId="{583222B4-9409-4DB1-AE10-0527A3E03AC3}" dt="2022-03-06T22:29:17.803" v="3627" actId="1076"/>
        <pc:sldMkLst>
          <pc:docMk/>
          <pc:sldMk cId="414212346" sldId="332"/>
        </pc:sldMkLst>
        <pc:spChg chg="add mod">
          <ac:chgData name="Lorenzo Di Domenico" userId="b92e3e10ad574af4" providerId="LiveId" clId="{583222B4-9409-4DB1-AE10-0527A3E03AC3}" dt="2022-03-06T22:29:14.704" v="3626" actId="20577"/>
          <ac:spMkLst>
            <pc:docMk/>
            <pc:sldMk cId="414212346" sldId="332"/>
            <ac:spMk id="10" creationId="{0D4BEF17-45BC-4912-B379-72899D5638BE}"/>
          </ac:spMkLst>
        </pc:spChg>
        <pc:spChg chg="mod">
          <ac:chgData name="Lorenzo Di Domenico" userId="b92e3e10ad574af4" providerId="LiveId" clId="{583222B4-9409-4DB1-AE10-0527A3E03AC3}" dt="2022-03-06T22:28:11.652" v="3473" actId="20577"/>
          <ac:spMkLst>
            <pc:docMk/>
            <pc:sldMk cId="414212346" sldId="332"/>
            <ac:spMk id="10245" creationId="{9E9D7871-5470-4D91-8213-4A46E5028592}"/>
          </ac:spMkLst>
        </pc:spChg>
        <pc:picChg chg="del">
          <ac:chgData name="Lorenzo Di Domenico" userId="b92e3e10ad574af4" providerId="LiveId" clId="{583222B4-9409-4DB1-AE10-0527A3E03AC3}" dt="2022-03-06T22:27:30.066" v="3445" actId="478"/>
          <ac:picMkLst>
            <pc:docMk/>
            <pc:sldMk cId="414212346" sldId="332"/>
            <ac:picMk id="3" creationId="{0060050A-6394-4F39-9C5C-AA104182E1E4}"/>
          </ac:picMkLst>
        </pc:picChg>
        <pc:picChg chg="add mod">
          <ac:chgData name="Lorenzo Di Domenico" userId="b92e3e10ad574af4" providerId="LiveId" clId="{583222B4-9409-4DB1-AE10-0527A3E03AC3}" dt="2022-03-06T22:29:17.803" v="3627" actId="1076"/>
          <ac:picMkLst>
            <pc:docMk/>
            <pc:sldMk cId="414212346" sldId="332"/>
            <ac:picMk id="4" creationId="{CB641FA7-2B35-4741-A352-0CEEADBD2050}"/>
          </ac:picMkLst>
        </pc:picChg>
      </pc:sldChg>
      <pc:sldChg chg="addSp delSp modSp add mod">
        <pc:chgData name="Lorenzo Di Domenico" userId="b92e3e10ad574af4" providerId="LiveId" clId="{583222B4-9409-4DB1-AE10-0527A3E03AC3}" dt="2022-03-07T10:29:34.892" v="8303" actId="14100"/>
        <pc:sldMkLst>
          <pc:docMk/>
          <pc:sldMk cId="2743499303" sldId="333"/>
        </pc:sldMkLst>
        <pc:spChg chg="add del mod">
          <ac:chgData name="Lorenzo Di Domenico" userId="b92e3e10ad574af4" providerId="LiveId" clId="{583222B4-9409-4DB1-AE10-0527A3E03AC3}" dt="2022-03-07T10:29:34.892" v="8303" actId="14100"/>
          <ac:spMkLst>
            <pc:docMk/>
            <pc:sldMk cId="2743499303" sldId="333"/>
            <ac:spMk id="7" creationId="{9289AE76-C438-40C8-909F-929693CBA8B5}"/>
          </ac:spMkLst>
        </pc:spChg>
        <pc:spChg chg="mod">
          <ac:chgData name="Lorenzo Di Domenico" userId="b92e3e10ad574af4" providerId="LiveId" clId="{583222B4-9409-4DB1-AE10-0527A3E03AC3}" dt="2022-03-07T08:33:29.869" v="5855" actId="14100"/>
          <ac:spMkLst>
            <pc:docMk/>
            <pc:sldMk cId="2743499303" sldId="333"/>
            <ac:spMk id="10245" creationId="{9E9D7871-5470-4D91-8213-4A46E5028592}"/>
          </ac:spMkLst>
        </pc:spChg>
        <pc:picChg chg="add del mod ord">
          <ac:chgData name="Lorenzo Di Domenico" userId="b92e3e10ad574af4" providerId="LiveId" clId="{583222B4-9409-4DB1-AE10-0527A3E03AC3}" dt="2022-03-06T22:55:17.513" v="4607" actId="478"/>
          <ac:picMkLst>
            <pc:docMk/>
            <pc:sldMk cId="2743499303" sldId="333"/>
            <ac:picMk id="3" creationId="{E0E9346E-D64D-45CE-B204-7CA01AC44D85}"/>
          </ac:picMkLst>
        </pc:picChg>
        <pc:picChg chg="add mod">
          <ac:chgData name="Lorenzo Di Domenico" userId="b92e3e10ad574af4" providerId="LiveId" clId="{583222B4-9409-4DB1-AE10-0527A3E03AC3}" dt="2022-03-06T22:57:13.148" v="4609" actId="14100"/>
          <ac:picMkLst>
            <pc:docMk/>
            <pc:sldMk cId="2743499303" sldId="333"/>
            <ac:picMk id="5" creationId="{CE7348C3-EF02-43D8-B5B7-17CB2CCE2382}"/>
          </ac:picMkLst>
        </pc:picChg>
      </pc:sldChg>
      <pc:sldChg chg="delSp modSp add mod ord">
        <pc:chgData name="Lorenzo Di Domenico" userId="b92e3e10ad574af4" providerId="LiveId" clId="{583222B4-9409-4DB1-AE10-0527A3E03AC3}" dt="2022-03-09T08:43:54.298" v="10595" actId="14100"/>
        <pc:sldMkLst>
          <pc:docMk/>
          <pc:sldMk cId="2692554638" sldId="334"/>
        </pc:sldMkLst>
        <pc:spChg chg="del">
          <ac:chgData name="Lorenzo Di Domenico" userId="b92e3e10ad574af4" providerId="LiveId" clId="{583222B4-9409-4DB1-AE10-0527A3E03AC3}" dt="2022-03-06T22:40:35.778" v="4139" actId="478"/>
          <ac:spMkLst>
            <pc:docMk/>
            <pc:sldMk cId="2692554638" sldId="334"/>
            <ac:spMk id="7" creationId="{5A274CFA-E2E4-427B-8216-DA2779633FE7}"/>
          </ac:spMkLst>
        </pc:spChg>
        <pc:spChg chg="del">
          <ac:chgData name="Lorenzo Di Domenico" userId="b92e3e10ad574af4" providerId="LiveId" clId="{583222B4-9409-4DB1-AE10-0527A3E03AC3}" dt="2022-03-06T22:40:19.028" v="4134" actId="478"/>
          <ac:spMkLst>
            <pc:docMk/>
            <pc:sldMk cId="2692554638" sldId="334"/>
            <ac:spMk id="33" creationId="{FB5A747B-BCBA-4F42-9811-84B2717B89DC}"/>
          </ac:spMkLst>
        </pc:spChg>
        <pc:spChg chg="del">
          <ac:chgData name="Lorenzo Di Domenico" userId="b92e3e10ad574af4" providerId="LiveId" clId="{583222B4-9409-4DB1-AE10-0527A3E03AC3}" dt="2022-03-06T22:40:32.934" v="4136" actId="478"/>
          <ac:spMkLst>
            <pc:docMk/>
            <pc:sldMk cId="2692554638" sldId="334"/>
            <ac:spMk id="39" creationId="{69A9E11F-6767-46A0-ACCC-E4BC9CC16E7D}"/>
          </ac:spMkLst>
        </pc:spChg>
        <pc:spChg chg="del">
          <ac:chgData name="Lorenzo Di Domenico" userId="b92e3e10ad574af4" providerId="LiveId" clId="{583222B4-9409-4DB1-AE10-0527A3E03AC3}" dt="2022-03-06T22:40:34.043" v="4137" actId="478"/>
          <ac:spMkLst>
            <pc:docMk/>
            <pc:sldMk cId="2692554638" sldId="334"/>
            <ac:spMk id="42" creationId="{8B470C29-E33E-4D88-81AC-C17175F191CC}"/>
          </ac:spMkLst>
        </pc:spChg>
        <pc:spChg chg="mod">
          <ac:chgData name="Lorenzo Di Domenico" userId="b92e3e10ad574af4" providerId="LiveId" clId="{583222B4-9409-4DB1-AE10-0527A3E03AC3}" dt="2022-03-09T08:43:54.298" v="10595" actId="14100"/>
          <ac:spMkLst>
            <pc:docMk/>
            <pc:sldMk cId="2692554638" sldId="334"/>
            <ac:spMk id="10245" creationId="{9E9D7871-5470-4D91-8213-4A46E5028592}"/>
          </ac:spMkLst>
        </pc:spChg>
        <pc:cxnChg chg="del mod">
          <ac:chgData name="Lorenzo Di Domenico" userId="b92e3e10ad574af4" providerId="LiveId" clId="{583222B4-9409-4DB1-AE10-0527A3E03AC3}" dt="2022-03-06T22:40:18.294" v="4133" actId="478"/>
          <ac:cxnSpMkLst>
            <pc:docMk/>
            <pc:sldMk cId="2692554638" sldId="334"/>
            <ac:cxnSpMk id="17" creationId="{BB9EDFB7-C1CB-4E40-B095-64F4193BB5FF}"/>
          </ac:cxnSpMkLst>
        </pc:cxnChg>
        <pc:cxnChg chg="del">
          <ac:chgData name="Lorenzo Di Domenico" userId="b92e3e10ad574af4" providerId="LiveId" clId="{583222B4-9409-4DB1-AE10-0527A3E03AC3}" dt="2022-03-06T22:40:31.367" v="4135" actId="478"/>
          <ac:cxnSpMkLst>
            <pc:docMk/>
            <pc:sldMk cId="2692554638" sldId="334"/>
            <ac:cxnSpMk id="18" creationId="{4C4E4DFB-F41B-4D8C-8BE7-02116D338DAC}"/>
          </ac:cxnSpMkLst>
        </pc:cxnChg>
        <pc:cxnChg chg="del">
          <ac:chgData name="Lorenzo Di Domenico" userId="b92e3e10ad574af4" providerId="LiveId" clId="{583222B4-9409-4DB1-AE10-0527A3E03AC3}" dt="2022-03-06T22:40:35.278" v="4138" actId="478"/>
          <ac:cxnSpMkLst>
            <pc:docMk/>
            <pc:sldMk cId="2692554638" sldId="334"/>
            <ac:cxnSpMk id="41" creationId="{16A5666C-255C-4F35-B6A7-7A9BB4B44498}"/>
          </ac:cxnSpMkLst>
        </pc:cxnChg>
      </pc:sldChg>
      <pc:sldChg chg="delSp modSp add mod">
        <pc:chgData name="Lorenzo Di Domenico" userId="b92e3e10ad574af4" providerId="LiveId" clId="{583222B4-9409-4DB1-AE10-0527A3E03AC3}" dt="2022-03-06T22:41:05.291" v="4161" actId="14100"/>
        <pc:sldMkLst>
          <pc:docMk/>
          <pc:sldMk cId="1315775454" sldId="335"/>
        </pc:sldMkLst>
        <pc:spChg chg="del">
          <ac:chgData name="Lorenzo Di Domenico" userId="b92e3e10ad574af4" providerId="LiveId" clId="{583222B4-9409-4DB1-AE10-0527A3E03AC3}" dt="2022-03-06T22:40:47.980" v="4141" actId="478"/>
          <ac:spMkLst>
            <pc:docMk/>
            <pc:sldMk cId="1315775454" sldId="335"/>
            <ac:spMk id="7" creationId="{5A274CFA-E2E4-427B-8216-DA2779633FE7}"/>
          </ac:spMkLst>
        </pc:spChg>
        <pc:spChg chg="del">
          <ac:chgData name="Lorenzo Di Domenico" userId="b92e3e10ad574af4" providerId="LiveId" clId="{583222B4-9409-4DB1-AE10-0527A3E03AC3}" dt="2022-03-06T22:40:49.589" v="4142" actId="478"/>
          <ac:spMkLst>
            <pc:docMk/>
            <pc:sldMk cId="1315775454" sldId="335"/>
            <ac:spMk id="39" creationId="{69A9E11F-6767-46A0-ACCC-E4BC9CC16E7D}"/>
          </ac:spMkLst>
        </pc:spChg>
        <pc:spChg chg="del">
          <ac:chgData name="Lorenzo Di Domenico" userId="b92e3e10ad574af4" providerId="LiveId" clId="{583222B4-9409-4DB1-AE10-0527A3E03AC3}" dt="2022-03-06T22:40:51.745" v="4145" actId="478"/>
          <ac:spMkLst>
            <pc:docMk/>
            <pc:sldMk cId="1315775454" sldId="335"/>
            <ac:spMk id="42" creationId="{8B470C29-E33E-4D88-81AC-C17175F191CC}"/>
          </ac:spMkLst>
        </pc:spChg>
        <pc:spChg chg="mod">
          <ac:chgData name="Lorenzo Di Domenico" userId="b92e3e10ad574af4" providerId="LiveId" clId="{583222B4-9409-4DB1-AE10-0527A3E03AC3}" dt="2022-03-06T22:41:05.291" v="4161" actId="14100"/>
          <ac:spMkLst>
            <pc:docMk/>
            <pc:sldMk cId="1315775454" sldId="335"/>
            <ac:spMk id="10245" creationId="{9E9D7871-5470-4D91-8213-4A46E5028592}"/>
          </ac:spMkLst>
        </pc:spChg>
        <pc:cxnChg chg="del">
          <ac:chgData name="Lorenzo Di Domenico" userId="b92e3e10ad574af4" providerId="LiveId" clId="{583222B4-9409-4DB1-AE10-0527A3E03AC3}" dt="2022-03-06T22:40:50.324" v="4143" actId="478"/>
          <ac:cxnSpMkLst>
            <pc:docMk/>
            <pc:sldMk cId="1315775454" sldId="335"/>
            <ac:cxnSpMk id="18" creationId="{4C4E4DFB-F41B-4D8C-8BE7-02116D338DAC}"/>
          </ac:cxnSpMkLst>
        </pc:cxnChg>
        <pc:cxnChg chg="del">
          <ac:chgData name="Lorenzo Di Domenico" userId="b92e3e10ad574af4" providerId="LiveId" clId="{583222B4-9409-4DB1-AE10-0527A3E03AC3}" dt="2022-03-06T22:40:51.089" v="4144" actId="478"/>
          <ac:cxnSpMkLst>
            <pc:docMk/>
            <pc:sldMk cId="1315775454" sldId="335"/>
            <ac:cxnSpMk id="41" creationId="{16A5666C-255C-4F35-B6A7-7A9BB4B44498}"/>
          </ac:cxnSpMkLst>
        </pc:cxnChg>
      </pc:sldChg>
      <pc:sldChg chg="addSp modSp add mod">
        <pc:chgData name="Lorenzo Di Domenico" userId="b92e3e10ad574af4" providerId="LiveId" clId="{583222B4-9409-4DB1-AE10-0527A3E03AC3}" dt="2022-03-07T09:56:43.664" v="8145" actId="20577"/>
        <pc:sldMkLst>
          <pc:docMk/>
          <pc:sldMk cId="1546008590" sldId="336"/>
        </pc:sldMkLst>
        <pc:spChg chg="mod">
          <ac:chgData name="Lorenzo Di Domenico" userId="b92e3e10ad574af4" providerId="LiveId" clId="{583222B4-9409-4DB1-AE10-0527A3E03AC3}" dt="2022-03-07T09:54:18.656" v="8138" actId="1035"/>
          <ac:spMkLst>
            <pc:docMk/>
            <pc:sldMk cId="1546008590" sldId="336"/>
            <ac:spMk id="7" creationId="{5A274CFA-E2E4-427B-8216-DA2779633FE7}"/>
          </ac:spMkLst>
        </pc:spChg>
        <pc:spChg chg="mod">
          <ac:chgData name="Lorenzo Di Domenico" userId="b92e3e10ad574af4" providerId="LiveId" clId="{583222B4-9409-4DB1-AE10-0527A3E03AC3}" dt="2022-03-07T09:54:18.656" v="8138" actId="1035"/>
          <ac:spMkLst>
            <pc:docMk/>
            <pc:sldMk cId="1546008590" sldId="336"/>
            <ac:spMk id="8" creationId="{7F16B54B-DA80-4EE1-9FDE-B7EC059C2E28}"/>
          </ac:spMkLst>
        </pc:spChg>
        <pc:spChg chg="mod">
          <ac:chgData name="Lorenzo Di Domenico" userId="b92e3e10ad574af4" providerId="LiveId" clId="{583222B4-9409-4DB1-AE10-0527A3E03AC3}" dt="2022-03-07T09:54:18.656" v="8138" actId="1035"/>
          <ac:spMkLst>
            <pc:docMk/>
            <pc:sldMk cId="1546008590" sldId="336"/>
            <ac:spMk id="12" creationId="{80754E82-0A20-43E7-BF44-BA315D115A03}"/>
          </ac:spMkLst>
        </pc:spChg>
        <pc:spChg chg="add mod">
          <ac:chgData name="Lorenzo Di Domenico" userId="b92e3e10ad574af4" providerId="LiveId" clId="{583222B4-9409-4DB1-AE10-0527A3E03AC3}" dt="2022-03-07T09:56:43.664" v="8145" actId="20577"/>
          <ac:spMkLst>
            <pc:docMk/>
            <pc:sldMk cId="1546008590" sldId="336"/>
            <ac:spMk id="27" creationId="{4F8F2847-B4BE-46A0-817A-04521FE28EFF}"/>
          </ac:spMkLst>
        </pc:spChg>
        <pc:spChg chg="mod">
          <ac:chgData name="Lorenzo Di Domenico" userId="b92e3e10ad574af4" providerId="LiveId" clId="{583222B4-9409-4DB1-AE10-0527A3E03AC3}" dt="2022-03-07T09:54:18.656" v="8138" actId="1035"/>
          <ac:spMkLst>
            <pc:docMk/>
            <pc:sldMk cId="1546008590" sldId="336"/>
            <ac:spMk id="29" creationId="{4DA6532E-9EB8-4121-99A5-0DA263E986C6}"/>
          </ac:spMkLst>
        </pc:spChg>
        <pc:spChg chg="mod">
          <ac:chgData name="Lorenzo Di Domenico" userId="b92e3e10ad574af4" providerId="LiveId" clId="{583222B4-9409-4DB1-AE10-0527A3E03AC3}" dt="2022-03-07T09:54:18.656" v="8138" actId="1035"/>
          <ac:spMkLst>
            <pc:docMk/>
            <pc:sldMk cId="1546008590" sldId="336"/>
            <ac:spMk id="31" creationId="{0DFABC40-50E1-4482-A49C-0125F51EE754}"/>
          </ac:spMkLst>
        </pc:spChg>
        <pc:spChg chg="mod">
          <ac:chgData name="Lorenzo Di Domenico" userId="b92e3e10ad574af4" providerId="LiveId" clId="{583222B4-9409-4DB1-AE10-0527A3E03AC3}" dt="2022-03-07T09:54:18.656" v="8138" actId="1035"/>
          <ac:spMkLst>
            <pc:docMk/>
            <pc:sldMk cId="1546008590" sldId="336"/>
            <ac:spMk id="32" creationId="{0FDA70D7-50AB-4444-B934-9DF7170E2D59}"/>
          </ac:spMkLst>
        </pc:spChg>
        <pc:spChg chg="mod">
          <ac:chgData name="Lorenzo Di Domenico" userId="b92e3e10ad574af4" providerId="LiveId" clId="{583222B4-9409-4DB1-AE10-0527A3E03AC3}" dt="2022-03-07T09:54:18.656" v="8138" actId="1035"/>
          <ac:spMkLst>
            <pc:docMk/>
            <pc:sldMk cId="1546008590" sldId="336"/>
            <ac:spMk id="33" creationId="{FB5A747B-BCBA-4F42-9811-84B2717B89DC}"/>
          </ac:spMkLst>
        </pc:spChg>
        <pc:spChg chg="mod">
          <ac:chgData name="Lorenzo Di Domenico" userId="b92e3e10ad574af4" providerId="LiveId" clId="{583222B4-9409-4DB1-AE10-0527A3E03AC3}" dt="2022-03-07T09:54:18.656" v="8138" actId="1035"/>
          <ac:spMkLst>
            <pc:docMk/>
            <pc:sldMk cId="1546008590" sldId="336"/>
            <ac:spMk id="35" creationId="{D3A981A9-77EF-48B2-8C79-96CDF22079EC}"/>
          </ac:spMkLst>
        </pc:spChg>
        <pc:spChg chg="mod">
          <ac:chgData name="Lorenzo Di Domenico" userId="b92e3e10ad574af4" providerId="LiveId" clId="{583222B4-9409-4DB1-AE10-0527A3E03AC3}" dt="2022-03-07T09:54:18.656" v="8138" actId="1035"/>
          <ac:spMkLst>
            <pc:docMk/>
            <pc:sldMk cId="1546008590" sldId="336"/>
            <ac:spMk id="39" creationId="{69A9E11F-6767-46A0-ACCC-E4BC9CC16E7D}"/>
          </ac:spMkLst>
        </pc:spChg>
        <pc:spChg chg="mod">
          <ac:chgData name="Lorenzo Di Domenico" userId="b92e3e10ad574af4" providerId="LiveId" clId="{583222B4-9409-4DB1-AE10-0527A3E03AC3}" dt="2022-03-07T09:54:18.656" v="8138" actId="1035"/>
          <ac:spMkLst>
            <pc:docMk/>
            <pc:sldMk cId="1546008590" sldId="336"/>
            <ac:spMk id="42" creationId="{8B470C29-E33E-4D88-81AC-C17175F191CC}"/>
          </ac:spMkLst>
        </pc:spChg>
        <pc:grpChg chg="mod">
          <ac:chgData name="Lorenzo Di Domenico" userId="b92e3e10ad574af4" providerId="LiveId" clId="{583222B4-9409-4DB1-AE10-0527A3E03AC3}" dt="2022-03-07T09:54:18.656" v="8138" actId="1035"/>
          <ac:grpSpMkLst>
            <pc:docMk/>
            <pc:sldMk cId="1546008590" sldId="336"/>
            <ac:grpSpMk id="19" creationId="{E76DE26C-8F8E-4CA7-8CD9-4DA2F0AA56FB}"/>
          </ac:grpSpMkLst>
        </pc:grpChg>
        <pc:cxnChg chg="mod">
          <ac:chgData name="Lorenzo Di Domenico" userId="b92e3e10ad574af4" providerId="LiveId" clId="{583222B4-9409-4DB1-AE10-0527A3E03AC3}" dt="2022-03-07T09:54:18.656" v="8138" actId="1035"/>
          <ac:cxnSpMkLst>
            <pc:docMk/>
            <pc:sldMk cId="1546008590" sldId="336"/>
            <ac:cxnSpMk id="13" creationId="{66E02FD0-7C4F-43D8-B15D-42EB2BEEA8E1}"/>
          </ac:cxnSpMkLst>
        </pc:cxnChg>
        <pc:cxnChg chg="mod">
          <ac:chgData name="Lorenzo Di Domenico" userId="b92e3e10ad574af4" providerId="LiveId" clId="{583222B4-9409-4DB1-AE10-0527A3E03AC3}" dt="2022-03-07T09:54:18.656" v="8138" actId="1035"/>
          <ac:cxnSpMkLst>
            <pc:docMk/>
            <pc:sldMk cId="1546008590" sldId="336"/>
            <ac:cxnSpMk id="14" creationId="{66897E2D-09C7-4A50-986E-8705935D4717}"/>
          </ac:cxnSpMkLst>
        </pc:cxnChg>
        <pc:cxnChg chg="mod">
          <ac:chgData name="Lorenzo Di Domenico" userId="b92e3e10ad574af4" providerId="LiveId" clId="{583222B4-9409-4DB1-AE10-0527A3E03AC3}" dt="2022-03-07T09:54:18.656" v="8138" actId="1035"/>
          <ac:cxnSpMkLst>
            <pc:docMk/>
            <pc:sldMk cId="1546008590" sldId="336"/>
            <ac:cxnSpMk id="17" creationId="{BB9EDFB7-C1CB-4E40-B095-64F4193BB5FF}"/>
          </ac:cxnSpMkLst>
        </pc:cxnChg>
        <pc:cxnChg chg="mod">
          <ac:chgData name="Lorenzo Di Domenico" userId="b92e3e10ad574af4" providerId="LiveId" clId="{583222B4-9409-4DB1-AE10-0527A3E03AC3}" dt="2022-03-07T09:54:18.656" v="8138" actId="1035"/>
          <ac:cxnSpMkLst>
            <pc:docMk/>
            <pc:sldMk cId="1546008590" sldId="336"/>
            <ac:cxnSpMk id="18" creationId="{4C4E4DFB-F41B-4D8C-8BE7-02116D338DAC}"/>
          </ac:cxnSpMkLst>
        </pc:cxnChg>
        <pc:cxnChg chg="mod">
          <ac:chgData name="Lorenzo Di Domenico" userId="b92e3e10ad574af4" providerId="LiveId" clId="{583222B4-9409-4DB1-AE10-0527A3E03AC3}" dt="2022-03-07T09:54:18.656" v="8138" actId="1035"/>
          <ac:cxnSpMkLst>
            <pc:docMk/>
            <pc:sldMk cId="1546008590" sldId="336"/>
            <ac:cxnSpMk id="30" creationId="{34C8C9FD-8B19-498C-A756-C02EF10B24DC}"/>
          </ac:cxnSpMkLst>
        </pc:cxnChg>
        <pc:cxnChg chg="mod">
          <ac:chgData name="Lorenzo Di Domenico" userId="b92e3e10ad574af4" providerId="LiveId" clId="{583222B4-9409-4DB1-AE10-0527A3E03AC3}" dt="2022-03-07T09:54:18.656" v="8138" actId="1035"/>
          <ac:cxnSpMkLst>
            <pc:docMk/>
            <pc:sldMk cId="1546008590" sldId="336"/>
            <ac:cxnSpMk id="34" creationId="{1966DD36-BE4A-4353-8E84-D6786ACEE958}"/>
          </ac:cxnSpMkLst>
        </pc:cxnChg>
        <pc:cxnChg chg="mod">
          <ac:chgData name="Lorenzo Di Domenico" userId="b92e3e10ad574af4" providerId="LiveId" clId="{583222B4-9409-4DB1-AE10-0527A3E03AC3}" dt="2022-03-07T09:54:18.656" v="8138" actId="1035"/>
          <ac:cxnSpMkLst>
            <pc:docMk/>
            <pc:sldMk cId="1546008590" sldId="336"/>
            <ac:cxnSpMk id="41" creationId="{16A5666C-255C-4F35-B6A7-7A9BB4B44498}"/>
          </ac:cxnSpMkLst>
        </pc:cxnChg>
        <pc:cxnChg chg="mod">
          <ac:chgData name="Lorenzo Di Domenico" userId="b92e3e10ad574af4" providerId="LiveId" clId="{583222B4-9409-4DB1-AE10-0527A3E03AC3}" dt="2022-03-07T09:54:18.656" v="8138" actId="1035"/>
          <ac:cxnSpMkLst>
            <pc:docMk/>
            <pc:sldMk cId="1546008590" sldId="336"/>
            <ac:cxnSpMk id="44" creationId="{34AF8FCF-C902-4CCF-BD23-2FB96831FCD4}"/>
          </ac:cxnSpMkLst>
        </pc:cxnChg>
      </pc:sldChg>
      <pc:sldChg chg="modSp add mod ord">
        <pc:chgData name="Lorenzo Di Domenico" userId="b92e3e10ad574af4" providerId="LiveId" clId="{583222B4-9409-4DB1-AE10-0527A3E03AC3}" dt="2022-03-07T09:53:53.227" v="8086" actId="14100"/>
        <pc:sldMkLst>
          <pc:docMk/>
          <pc:sldMk cId="2312624317" sldId="337"/>
        </pc:sldMkLst>
        <pc:spChg chg="mod">
          <ac:chgData name="Lorenzo Di Domenico" userId="b92e3e10ad574af4" providerId="LiveId" clId="{583222B4-9409-4DB1-AE10-0527A3E03AC3}" dt="2022-03-06T22:55:01.933" v="4600" actId="20577"/>
          <ac:spMkLst>
            <pc:docMk/>
            <pc:sldMk cId="2312624317" sldId="337"/>
            <ac:spMk id="7" creationId="{9289AE76-C438-40C8-909F-929693CBA8B5}"/>
          </ac:spMkLst>
        </pc:spChg>
        <pc:spChg chg="mod">
          <ac:chgData name="Lorenzo Di Domenico" userId="b92e3e10ad574af4" providerId="LiveId" clId="{583222B4-9409-4DB1-AE10-0527A3E03AC3}" dt="2022-03-07T08:33:37.361" v="5857" actId="14100"/>
          <ac:spMkLst>
            <pc:docMk/>
            <pc:sldMk cId="2312624317" sldId="337"/>
            <ac:spMk id="10245" creationId="{9E9D7871-5470-4D91-8213-4A46E5028592}"/>
          </ac:spMkLst>
        </pc:spChg>
        <pc:picChg chg="mod">
          <ac:chgData name="Lorenzo Di Domenico" userId="b92e3e10ad574af4" providerId="LiveId" clId="{583222B4-9409-4DB1-AE10-0527A3E03AC3}" dt="2022-03-07T09:53:53.227" v="8086" actId="14100"/>
          <ac:picMkLst>
            <pc:docMk/>
            <pc:sldMk cId="2312624317" sldId="337"/>
            <ac:picMk id="3" creationId="{E0E9346E-D64D-45CE-B204-7CA01AC44D85}"/>
          </ac:picMkLst>
        </pc:picChg>
      </pc:sldChg>
      <pc:sldChg chg="addSp delSp modSp add mod">
        <pc:chgData name="Lorenzo Di Domenico" userId="b92e3e10ad574af4" providerId="LiveId" clId="{583222B4-9409-4DB1-AE10-0527A3E03AC3}" dt="2022-03-07T11:33:37.645" v="10539" actId="14100"/>
        <pc:sldMkLst>
          <pc:docMk/>
          <pc:sldMk cId="1380774063" sldId="338"/>
        </pc:sldMkLst>
        <pc:spChg chg="mod">
          <ac:chgData name="Lorenzo Di Domenico" userId="b92e3e10ad574af4" providerId="LiveId" clId="{583222B4-9409-4DB1-AE10-0527A3E03AC3}" dt="2022-03-07T11:29:10.672" v="10181" actId="1076"/>
          <ac:spMkLst>
            <pc:docMk/>
            <pc:sldMk cId="1380774063" sldId="338"/>
            <ac:spMk id="9" creationId="{AE645FA9-9783-4B95-A71A-02519DC6053A}"/>
          </ac:spMkLst>
        </pc:spChg>
        <pc:spChg chg="add del mod">
          <ac:chgData name="Lorenzo Di Domenico" userId="b92e3e10ad574af4" providerId="LiveId" clId="{583222B4-9409-4DB1-AE10-0527A3E03AC3}" dt="2022-03-07T11:30:42.497" v="10455" actId="478"/>
          <ac:spMkLst>
            <pc:docMk/>
            <pc:sldMk cId="1380774063" sldId="338"/>
            <ac:spMk id="10" creationId="{D67E98B5-B642-4F50-A5AD-97661E692DCA}"/>
          </ac:spMkLst>
        </pc:spChg>
        <pc:spChg chg="del">
          <ac:chgData name="Lorenzo Di Domenico" userId="b92e3e10ad574af4" providerId="LiveId" clId="{583222B4-9409-4DB1-AE10-0527A3E03AC3}" dt="2022-03-06T23:08:48.135" v="4992" actId="478"/>
          <ac:spMkLst>
            <pc:docMk/>
            <pc:sldMk cId="1380774063" sldId="338"/>
            <ac:spMk id="11" creationId="{3D1A980F-7CE7-4AF9-BE96-0EBEE9C3B805}"/>
          </ac:spMkLst>
        </pc:spChg>
        <pc:spChg chg="add mod">
          <ac:chgData name="Lorenzo Di Domenico" userId="b92e3e10ad574af4" providerId="LiveId" clId="{583222B4-9409-4DB1-AE10-0527A3E03AC3}" dt="2022-03-07T11:31:07.835" v="10476" actId="1038"/>
          <ac:spMkLst>
            <pc:docMk/>
            <pc:sldMk cId="1380774063" sldId="338"/>
            <ac:spMk id="12" creationId="{D1A156E2-429E-4BAC-9F3F-2A42B13BF524}"/>
          </ac:spMkLst>
        </pc:spChg>
        <pc:spChg chg="add mod">
          <ac:chgData name="Lorenzo Di Domenico" userId="b92e3e10ad574af4" providerId="LiveId" clId="{583222B4-9409-4DB1-AE10-0527A3E03AC3}" dt="2022-03-07T11:31:07.835" v="10476" actId="1038"/>
          <ac:spMkLst>
            <pc:docMk/>
            <pc:sldMk cId="1380774063" sldId="338"/>
            <ac:spMk id="13" creationId="{24D85657-8B1A-47AF-8149-0E4C7CCF7FEE}"/>
          </ac:spMkLst>
        </pc:spChg>
        <pc:spChg chg="add mod">
          <ac:chgData name="Lorenzo Di Domenico" userId="b92e3e10ad574af4" providerId="LiveId" clId="{583222B4-9409-4DB1-AE10-0527A3E03AC3}" dt="2022-03-07T11:31:07.835" v="10476" actId="1038"/>
          <ac:spMkLst>
            <pc:docMk/>
            <pc:sldMk cId="1380774063" sldId="338"/>
            <ac:spMk id="14" creationId="{CF671F0D-F3D2-42AC-B0DF-8A2D0FC6F42E}"/>
          </ac:spMkLst>
        </pc:spChg>
        <pc:spChg chg="mod">
          <ac:chgData name="Lorenzo Di Domenico" userId="b92e3e10ad574af4" providerId="LiveId" clId="{583222B4-9409-4DB1-AE10-0527A3E03AC3}" dt="2022-03-06T23:13:56.303" v="5667" actId="20577"/>
          <ac:spMkLst>
            <pc:docMk/>
            <pc:sldMk cId="1380774063" sldId="338"/>
            <ac:spMk id="20" creationId="{4DB6DBE6-8CA1-4017-BF19-A77E19EBFC8C}"/>
          </ac:spMkLst>
        </pc:spChg>
        <pc:spChg chg="add mod">
          <ac:chgData name="Lorenzo Di Domenico" userId="b92e3e10ad574af4" providerId="LiveId" clId="{583222B4-9409-4DB1-AE10-0527A3E03AC3}" dt="2022-03-07T11:31:07.835" v="10476" actId="1038"/>
          <ac:spMkLst>
            <pc:docMk/>
            <pc:sldMk cId="1380774063" sldId="338"/>
            <ac:spMk id="22" creationId="{59FF2F7E-4FE6-4FAB-9EDF-7478012D0781}"/>
          </ac:spMkLst>
        </pc:spChg>
        <pc:spChg chg="add mod">
          <ac:chgData name="Lorenzo Di Domenico" userId="b92e3e10ad574af4" providerId="LiveId" clId="{583222B4-9409-4DB1-AE10-0527A3E03AC3}" dt="2022-03-07T11:31:07.835" v="10476" actId="1038"/>
          <ac:spMkLst>
            <pc:docMk/>
            <pc:sldMk cId="1380774063" sldId="338"/>
            <ac:spMk id="24" creationId="{3D5689F0-8277-4BB7-9D25-42F0164EC36C}"/>
          </ac:spMkLst>
        </pc:spChg>
        <pc:spChg chg="add mod">
          <ac:chgData name="Lorenzo Di Domenico" userId="b92e3e10ad574af4" providerId="LiveId" clId="{583222B4-9409-4DB1-AE10-0527A3E03AC3}" dt="2022-03-07T11:31:07.835" v="10476" actId="1038"/>
          <ac:spMkLst>
            <pc:docMk/>
            <pc:sldMk cId="1380774063" sldId="338"/>
            <ac:spMk id="25" creationId="{B59FDCAE-56D3-4AC0-A638-96C1C5E93B40}"/>
          </ac:spMkLst>
        </pc:spChg>
        <pc:spChg chg="add mod">
          <ac:chgData name="Lorenzo Di Domenico" userId="b92e3e10ad574af4" providerId="LiveId" clId="{583222B4-9409-4DB1-AE10-0527A3E03AC3}" dt="2022-03-07T11:31:07.835" v="10476" actId="1038"/>
          <ac:spMkLst>
            <pc:docMk/>
            <pc:sldMk cId="1380774063" sldId="338"/>
            <ac:spMk id="26" creationId="{6AB5F98D-E01F-492A-AAD4-3BCC8DA4AA18}"/>
          </ac:spMkLst>
        </pc:spChg>
        <pc:spChg chg="add mod">
          <ac:chgData name="Lorenzo Di Domenico" userId="b92e3e10ad574af4" providerId="LiveId" clId="{583222B4-9409-4DB1-AE10-0527A3E03AC3}" dt="2022-03-07T11:31:07.835" v="10476" actId="1038"/>
          <ac:spMkLst>
            <pc:docMk/>
            <pc:sldMk cId="1380774063" sldId="338"/>
            <ac:spMk id="28" creationId="{C3BD0EF9-B02B-4ABC-9F44-344B274A9262}"/>
          </ac:spMkLst>
        </pc:spChg>
        <pc:spChg chg="add mod">
          <ac:chgData name="Lorenzo Di Domenico" userId="b92e3e10ad574af4" providerId="LiveId" clId="{583222B4-9409-4DB1-AE10-0527A3E03AC3}" dt="2022-03-07T11:31:07.835" v="10476" actId="1038"/>
          <ac:spMkLst>
            <pc:docMk/>
            <pc:sldMk cId="1380774063" sldId="338"/>
            <ac:spMk id="29" creationId="{9DBF58BB-D1CE-49D1-8373-D831BA51EED9}"/>
          </ac:spMkLst>
        </pc:spChg>
        <pc:spChg chg="add mod">
          <ac:chgData name="Lorenzo Di Domenico" userId="b92e3e10ad574af4" providerId="LiveId" clId="{583222B4-9409-4DB1-AE10-0527A3E03AC3}" dt="2022-03-07T11:31:07.835" v="10476" actId="1038"/>
          <ac:spMkLst>
            <pc:docMk/>
            <pc:sldMk cId="1380774063" sldId="338"/>
            <ac:spMk id="31" creationId="{2C6FEEBC-6ED6-4674-B15A-4E53362BBDC9}"/>
          </ac:spMkLst>
        </pc:spChg>
        <pc:spChg chg="add mod">
          <ac:chgData name="Lorenzo Di Domenico" userId="b92e3e10ad574af4" providerId="LiveId" clId="{583222B4-9409-4DB1-AE10-0527A3E03AC3}" dt="2022-03-07T11:33:14.918" v="10532" actId="1076"/>
          <ac:spMkLst>
            <pc:docMk/>
            <pc:sldMk cId="1380774063" sldId="338"/>
            <ac:spMk id="33" creationId="{45530B31-3F03-4EC6-9E4A-0517D852701E}"/>
          </ac:spMkLst>
        </pc:spChg>
        <pc:spChg chg="add mod">
          <ac:chgData name="Lorenzo Di Domenico" userId="b92e3e10ad574af4" providerId="LiveId" clId="{583222B4-9409-4DB1-AE10-0527A3E03AC3}" dt="2022-03-07T11:32:42.840" v="10505" actId="20577"/>
          <ac:spMkLst>
            <pc:docMk/>
            <pc:sldMk cId="1380774063" sldId="338"/>
            <ac:spMk id="45" creationId="{A971DC0B-2D05-4D5C-A6D3-B38BA3BBB926}"/>
          </ac:spMkLst>
        </pc:spChg>
        <pc:spChg chg="add mod">
          <ac:chgData name="Lorenzo Di Domenico" userId="b92e3e10ad574af4" providerId="LiveId" clId="{583222B4-9409-4DB1-AE10-0527A3E03AC3}" dt="2022-03-07T11:33:30.127" v="10536" actId="1076"/>
          <ac:spMkLst>
            <pc:docMk/>
            <pc:sldMk cId="1380774063" sldId="338"/>
            <ac:spMk id="46" creationId="{BCF00E30-ABC5-4EF4-9299-6F03ABFF42B1}"/>
          </ac:spMkLst>
        </pc:spChg>
        <pc:spChg chg="mod">
          <ac:chgData name="Lorenzo Di Domenico" userId="b92e3e10ad574af4" providerId="LiveId" clId="{583222B4-9409-4DB1-AE10-0527A3E03AC3}" dt="2022-03-06T23:08:57.840" v="5030" actId="20577"/>
          <ac:spMkLst>
            <pc:docMk/>
            <pc:sldMk cId="1380774063" sldId="338"/>
            <ac:spMk id="10245" creationId="{9E9D7871-5470-4D91-8213-4A46E5028592}"/>
          </ac:spMkLst>
        </pc:spChg>
        <pc:grpChg chg="add mod">
          <ac:chgData name="Lorenzo Di Domenico" userId="b92e3e10ad574af4" providerId="LiveId" clId="{583222B4-9409-4DB1-AE10-0527A3E03AC3}" dt="2022-03-07T11:32:16.409" v="10492" actId="14100"/>
          <ac:grpSpMkLst>
            <pc:docMk/>
            <pc:sldMk cId="1380774063" sldId="338"/>
            <ac:grpSpMk id="19" creationId="{52E01C74-7880-4FC9-9748-5840FCD6A147}"/>
          </ac:grpSpMkLst>
        </pc:grpChg>
        <pc:picChg chg="del">
          <ac:chgData name="Lorenzo Di Domenico" userId="b92e3e10ad574af4" providerId="LiveId" clId="{583222B4-9409-4DB1-AE10-0527A3E03AC3}" dt="2022-03-06T23:08:49.605" v="4993" actId="478"/>
          <ac:picMkLst>
            <pc:docMk/>
            <pc:sldMk cId="1380774063" sldId="338"/>
            <ac:picMk id="7" creationId="{780097B6-4571-4223-B9A1-EE48DB5F285A}"/>
          </ac:picMkLst>
        </pc:picChg>
        <pc:cxnChg chg="add mod">
          <ac:chgData name="Lorenzo Di Domenico" userId="b92e3e10ad574af4" providerId="LiveId" clId="{583222B4-9409-4DB1-AE10-0527A3E03AC3}" dt="2022-03-07T11:31:07.835" v="10476" actId="1038"/>
          <ac:cxnSpMkLst>
            <pc:docMk/>
            <pc:sldMk cId="1380774063" sldId="338"/>
            <ac:cxnSpMk id="15" creationId="{13D89F80-0301-44BA-8924-8C69A8385143}"/>
          </ac:cxnSpMkLst>
        </pc:cxnChg>
        <pc:cxnChg chg="add mod">
          <ac:chgData name="Lorenzo Di Domenico" userId="b92e3e10ad574af4" providerId="LiveId" clId="{583222B4-9409-4DB1-AE10-0527A3E03AC3}" dt="2022-03-07T11:31:07.835" v="10476" actId="1038"/>
          <ac:cxnSpMkLst>
            <pc:docMk/>
            <pc:sldMk cId="1380774063" sldId="338"/>
            <ac:cxnSpMk id="16" creationId="{492B98B5-AE63-4711-87F0-B5D02DF4D872}"/>
          </ac:cxnSpMkLst>
        </pc:cxnChg>
        <pc:cxnChg chg="add mod">
          <ac:chgData name="Lorenzo Di Domenico" userId="b92e3e10ad574af4" providerId="LiveId" clId="{583222B4-9409-4DB1-AE10-0527A3E03AC3}" dt="2022-03-07T11:31:07.835" v="10476" actId="1038"/>
          <ac:cxnSpMkLst>
            <pc:docMk/>
            <pc:sldMk cId="1380774063" sldId="338"/>
            <ac:cxnSpMk id="17" creationId="{8FD3BADC-624E-494D-BB74-966A0375B4E6}"/>
          </ac:cxnSpMkLst>
        </pc:cxnChg>
        <pc:cxnChg chg="add mod">
          <ac:chgData name="Lorenzo Di Domenico" userId="b92e3e10ad574af4" providerId="LiveId" clId="{583222B4-9409-4DB1-AE10-0527A3E03AC3}" dt="2022-03-07T11:31:07.835" v="10476" actId="1038"/>
          <ac:cxnSpMkLst>
            <pc:docMk/>
            <pc:sldMk cId="1380774063" sldId="338"/>
            <ac:cxnSpMk id="18" creationId="{6D24F911-B5DA-4C7C-AE23-4871B7C1D39D}"/>
          </ac:cxnSpMkLst>
        </pc:cxnChg>
        <pc:cxnChg chg="mod">
          <ac:chgData name="Lorenzo Di Domenico" userId="b92e3e10ad574af4" providerId="LiveId" clId="{583222B4-9409-4DB1-AE10-0527A3E03AC3}" dt="2022-03-06T23:13:49.928" v="5655"/>
          <ac:cxnSpMkLst>
            <pc:docMk/>
            <pc:sldMk cId="1380774063" sldId="338"/>
            <ac:cxnSpMk id="21" creationId="{7DCA1B3D-54A2-4D8C-A50E-B968CC67D065}"/>
          </ac:cxnSpMkLst>
        </pc:cxnChg>
        <pc:cxnChg chg="add mod">
          <ac:chgData name="Lorenzo Di Domenico" userId="b92e3e10ad574af4" providerId="LiveId" clId="{583222B4-9409-4DB1-AE10-0527A3E03AC3}" dt="2022-03-07T11:31:07.835" v="10476" actId="1038"/>
          <ac:cxnSpMkLst>
            <pc:docMk/>
            <pc:sldMk cId="1380774063" sldId="338"/>
            <ac:cxnSpMk id="23" creationId="{6A419F54-1958-472B-A268-14B32FE831A3}"/>
          </ac:cxnSpMkLst>
        </pc:cxnChg>
        <pc:cxnChg chg="add mod">
          <ac:chgData name="Lorenzo Di Domenico" userId="b92e3e10ad574af4" providerId="LiveId" clId="{583222B4-9409-4DB1-AE10-0527A3E03AC3}" dt="2022-03-07T11:33:37.645" v="10539" actId="14100"/>
          <ac:cxnSpMkLst>
            <pc:docMk/>
            <pc:sldMk cId="1380774063" sldId="338"/>
            <ac:cxnSpMk id="27" creationId="{CD2A899A-BD40-476B-BF67-8D70E19B9C54}"/>
          </ac:cxnSpMkLst>
        </pc:cxnChg>
        <pc:cxnChg chg="add mod">
          <ac:chgData name="Lorenzo Di Domenico" userId="b92e3e10ad574af4" providerId="LiveId" clId="{583222B4-9409-4DB1-AE10-0527A3E03AC3}" dt="2022-03-07T11:31:07.835" v="10476" actId="1038"/>
          <ac:cxnSpMkLst>
            <pc:docMk/>
            <pc:sldMk cId="1380774063" sldId="338"/>
            <ac:cxnSpMk id="30" creationId="{ADB4BCB6-EB03-4615-BCAA-13926E449797}"/>
          </ac:cxnSpMkLst>
        </pc:cxnChg>
        <pc:cxnChg chg="add mod">
          <ac:chgData name="Lorenzo Di Domenico" userId="b92e3e10ad574af4" providerId="LiveId" clId="{583222B4-9409-4DB1-AE10-0527A3E03AC3}" dt="2022-03-07T11:31:07.835" v="10476" actId="1038"/>
          <ac:cxnSpMkLst>
            <pc:docMk/>
            <pc:sldMk cId="1380774063" sldId="338"/>
            <ac:cxnSpMk id="32" creationId="{6A3305B5-FC28-4C3C-A541-B2A24C9B4375}"/>
          </ac:cxnSpMkLst>
        </pc:cxnChg>
        <pc:cxnChg chg="add mod">
          <ac:chgData name="Lorenzo Di Domenico" userId="b92e3e10ad574af4" providerId="LiveId" clId="{583222B4-9409-4DB1-AE10-0527A3E03AC3}" dt="2022-03-07T11:33:31.457" v="10537" actId="1036"/>
          <ac:cxnSpMkLst>
            <pc:docMk/>
            <pc:sldMk cId="1380774063" sldId="338"/>
            <ac:cxnSpMk id="34" creationId="{E6629E2F-A107-484F-BB3B-012DFBF2B9B7}"/>
          </ac:cxnSpMkLst>
        </pc:cxnChg>
        <pc:cxnChg chg="add mod">
          <ac:chgData name="Lorenzo Di Domenico" userId="b92e3e10ad574af4" providerId="LiveId" clId="{583222B4-9409-4DB1-AE10-0527A3E03AC3}" dt="2022-03-07T11:32:13.364" v="10491" actId="14100"/>
          <ac:cxnSpMkLst>
            <pc:docMk/>
            <pc:sldMk cId="1380774063" sldId="338"/>
            <ac:cxnSpMk id="39" creationId="{6A6B8140-7691-4163-B402-4B938A091285}"/>
          </ac:cxnSpMkLst>
        </pc:cxnChg>
      </pc:sldChg>
      <pc:sldChg chg="addSp delSp modSp add mod">
        <pc:chgData name="Lorenzo Di Domenico" userId="b92e3e10ad574af4" providerId="LiveId" clId="{583222B4-9409-4DB1-AE10-0527A3E03AC3}" dt="2022-03-07T09:52:58.991" v="8085" actId="1036"/>
        <pc:sldMkLst>
          <pc:docMk/>
          <pc:sldMk cId="309216431" sldId="339"/>
        </pc:sldMkLst>
        <pc:spChg chg="add del mod">
          <ac:chgData name="Lorenzo Di Domenico" userId="b92e3e10ad574af4" providerId="LiveId" clId="{583222B4-9409-4DB1-AE10-0527A3E03AC3}" dt="2022-03-06T23:05:35.453" v="4928" actId="478"/>
          <ac:spMkLst>
            <pc:docMk/>
            <pc:sldMk cId="309216431" sldId="339"/>
            <ac:spMk id="6" creationId="{51998220-3F55-46D3-BF29-0DAE3188E717}"/>
          </ac:spMkLst>
        </pc:spChg>
        <pc:spChg chg="del mod">
          <ac:chgData name="Lorenzo Di Domenico" userId="b92e3e10ad574af4" providerId="LiveId" clId="{583222B4-9409-4DB1-AE10-0527A3E03AC3}" dt="2022-03-06T23:05:32.273" v="4927" actId="478"/>
          <ac:spMkLst>
            <pc:docMk/>
            <pc:sldMk cId="309216431" sldId="339"/>
            <ac:spMk id="9" creationId="{AE645FA9-9783-4B95-A71A-02519DC6053A}"/>
          </ac:spMkLst>
        </pc:spChg>
        <pc:spChg chg="add del">
          <ac:chgData name="Lorenzo Di Domenico" userId="b92e3e10ad574af4" providerId="LiveId" clId="{583222B4-9409-4DB1-AE10-0527A3E03AC3}" dt="2022-03-06T23:03:29.621" v="4717" actId="22"/>
          <ac:spMkLst>
            <pc:docMk/>
            <pc:sldMk cId="309216431" sldId="339"/>
            <ac:spMk id="10" creationId="{CBB13FC7-427D-4A01-B87F-15D7D0D5C3E0}"/>
          </ac:spMkLst>
        </pc:spChg>
        <pc:spChg chg="add mod">
          <ac:chgData name="Lorenzo Di Domenico" userId="b92e3e10ad574af4" providerId="LiveId" clId="{583222B4-9409-4DB1-AE10-0527A3E03AC3}" dt="2022-03-06T23:07:07.879" v="4976" actId="12"/>
          <ac:spMkLst>
            <pc:docMk/>
            <pc:sldMk cId="309216431" sldId="339"/>
            <ac:spMk id="11" creationId="{A9025A42-24BF-4AFC-8134-27D9A37C9D14}"/>
          </ac:spMkLst>
        </pc:spChg>
        <pc:spChg chg="mod">
          <ac:chgData name="Lorenzo Di Domenico" userId="b92e3e10ad574af4" providerId="LiveId" clId="{583222B4-9409-4DB1-AE10-0527A3E03AC3}" dt="2022-03-06T23:06:28.933" v="4952" actId="1076"/>
          <ac:spMkLst>
            <pc:docMk/>
            <pc:sldMk cId="309216431" sldId="339"/>
            <ac:spMk id="10245" creationId="{9E9D7871-5470-4D91-8213-4A46E5028592}"/>
          </ac:spMkLst>
        </pc:spChg>
        <pc:picChg chg="del">
          <ac:chgData name="Lorenzo Di Domenico" userId="b92e3e10ad574af4" providerId="LiveId" clId="{583222B4-9409-4DB1-AE10-0527A3E03AC3}" dt="2022-03-06T22:59:55.502" v="4714" actId="478"/>
          <ac:picMkLst>
            <pc:docMk/>
            <pc:sldMk cId="309216431" sldId="339"/>
            <ac:picMk id="3" creationId="{355188A9-1535-4F31-8B66-92D654C018BA}"/>
          </ac:picMkLst>
        </pc:picChg>
        <pc:picChg chg="add mod ord">
          <ac:chgData name="Lorenzo Di Domenico" userId="b92e3e10ad574af4" providerId="LiveId" clId="{583222B4-9409-4DB1-AE10-0527A3E03AC3}" dt="2022-03-07T09:52:58.991" v="8085" actId="1036"/>
          <ac:picMkLst>
            <pc:docMk/>
            <pc:sldMk cId="309216431" sldId="339"/>
            <ac:picMk id="4" creationId="{443251E5-F6DF-411B-8781-E102C22C5387}"/>
          </ac:picMkLst>
        </pc:picChg>
      </pc:sldChg>
      <pc:sldChg chg="delSp modSp add mod">
        <pc:chgData name="Lorenzo Di Domenico" userId="b92e3e10ad574af4" providerId="LiveId" clId="{583222B4-9409-4DB1-AE10-0527A3E03AC3}" dt="2022-03-07T09:55:38.888" v="8142" actId="20577"/>
        <pc:sldMkLst>
          <pc:docMk/>
          <pc:sldMk cId="128675227" sldId="340"/>
        </pc:sldMkLst>
        <pc:spChg chg="mod">
          <ac:chgData name="Lorenzo Di Domenico" userId="b92e3e10ad574af4" providerId="LiveId" clId="{583222B4-9409-4DB1-AE10-0527A3E03AC3}" dt="2022-03-07T09:55:38.888" v="8142" actId="20577"/>
          <ac:spMkLst>
            <pc:docMk/>
            <pc:sldMk cId="128675227" sldId="340"/>
            <ac:spMk id="7" creationId="{9289AE76-C438-40C8-909F-929693CBA8B5}"/>
          </ac:spMkLst>
        </pc:spChg>
        <pc:spChg chg="mod">
          <ac:chgData name="Lorenzo Di Domenico" userId="b92e3e10ad574af4" providerId="LiveId" clId="{583222B4-9409-4DB1-AE10-0527A3E03AC3}" dt="2022-03-07T09:49:13.810" v="8015" actId="1076"/>
          <ac:spMkLst>
            <pc:docMk/>
            <pc:sldMk cId="128675227" sldId="340"/>
            <ac:spMk id="10245" creationId="{9E9D7871-5470-4D91-8213-4A46E5028592}"/>
          </ac:spMkLst>
        </pc:spChg>
        <pc:picChg chg="del">
          <ac:chgData name="Lorenzo Di Domenico" userId="b92e3e10ad574af4" providerId="LiveId" clId="{583222B4-9409-4DB1-AE10-0527A3E03AC3}" dt="2022-03-07T08:33:07.039" v="5851" actId="478"/>
          <ac:picMkLst>
            <pc:docMk/>
            <pc:sldMk cId="128675227" sldId="340"/>
            <ac:picMk id="3" creationId="{E0E9346E-D64D-45CE-B204-7CA01AC44D85}"/>
          </ac:picMkLst>
        </pc:picChg>
      </pc:sldChg>
      <pc:sldChg chg="add del">
        <pc:chgData name="Lorenzo Di Domenico" userId="b92e3e10ad574af4" providerId="LiveId" clId="{583222B4-9409-4DB1-AE10-0527A3E03AC3}" dt="2022-03-06T23:11:16.528" v="5066"/>
        <pc:sldMkLst>
          <pc:docMk/>
          <pc:sldMk cId="2935749025" sldId="340"/>
        </pc:sldMkLst>
      </pc:sldChg>
      <pc:sldChg chg="delSp modSp add mod ord">
        <pc:chgData name="Lorenzo Di Domenico" userId="b92e3e10ad574af4" providerId="LiveId" clId="{583222B4-9409-4DB1-AE10-0527A3E03AC3}" dt="2022-03-09T08:44:45.749" v="10631" actId="20577"/>
        <pc:sldMkLst>
          <pc:docMk/>
          <pc:sldMk cId="3263229862" sldId="341"/>
        </pc:sldMkLst>
        <pc:spChg chg="mod">
          <ac:chgData name="Lorenzo Di Domenico" userId="b92e3e10ad574af4" providerId="LiveId" clId="{583222B4-9409-4DB1-AE10-0527A3E03AC3}" dt="2022-03-09T08:44:45.749" v="10631" actId="20577"/>
          <ac:spMkLst>
            <pc:docMk/>
            <pc:sldMk cId="3263229862" sldId="341"/>
            <ac:spMk id="12" creationId="{1A43F747-5F74-4BA9-B720-2B5E9AE7A851}"/>
          </ac:spMkLst>
        </pc:spChg>
        <pc:spChg chg="mod">
          <ac:chgData name="Lorenzo Di Domenico" userId="b92e3e10ad574af4" providerId="LiveId" clId="{583222B4-9409-4DB1-AE10-0527A3E03AC3}" dt="2022-03-07T08:51:34.536" v="6486" actId="20577"/>
          <ac:spMkLst>
            <pc:docMk/>
            <pc:sldMk cId="3263229862" sldId="341"/>
            <ac:spMk id="10245" creationId="{9E9D7871-5470-4D91-8213-4A46E5028592}"/>
          </ac:spMkLst>
        </pc:spChg>
        <pc:cxnChg chg="del">
          <ac:chgData name="Lorenzo Di Domenico" userId="b92e3e10ad574af4" providerId="LiveId" clId="{583222B4-9409-4DB1-AE10-0527A3E03AC3}" dt="2022-03-07T08:51:32.027" v="6485" actId="478"/>
          <ac:cxnSpMkLst>
            <pc:docMk/>
            <pc:sldMk cId="3263229862" sldId="341"/>
            <ac:cxnSpMk id="3" creationId="{0C77D60A-AA2A-44F2-8D49-B31D4609B5DC}"/>
          </ac:cxnSpMkLst>
        </pc:cxnChg>
        <pc:cxnChg chg="del">
          <ac:chgData name="Lorenzo Di Domenico" userId="b92e3e10ad574af4" providerId="LiveId" clId="{583222B4-9409-4DB1-AE10-0527A3E03AC3}" dt="2022-03-07T08:52:41.124" v="6712" actId="478"/>
          <ac:cxnSpMkLst>
            <pc:docMk/>
            <pc:sldMk cId="3263229862" sldId="341"/>
            <ac:cxnSpMk id="4" creationId="{820D80F6-F2B1-4A31-859F-89D634D9654D}"/>
          </ac:cxnSpMkLst>
        </pc:cxnChg>
        <pc:cxnChg chg="del">
          <ac:chgData name="Lorenzo Di Domenico" userId="b92e3e10ad574af4" providerId="LiveId" clId="{583222B4-9409-4DB1-AE10-0527A3E03AC3}" dt="2022-03-07T08:51:30.566" v="6484" actId="478"/>
          <ac:cxnSpMkLst>
            <pc:docMk/>
            <pc:sldMk cId="3263229862" sldId="341"/>
            <ac:cxnSpMk id="5" creationId="{3B53270D-A683-4A5B-A1B9-569FB9AC86D1}"/>
          </ac:cxnSpMkLst>
        </pc:cxnChg>
      </pc:sldChg>
      <pc:sldChg chg="addSp delSp modSp add mod">
        <pc:chgData name="Lorenzo Di Domenico" userId="b92e3e10ad574af4" providerId="LiveId" clId="{583222B4-9409-4DB1-AE10-0527A3E03AC3}" dt="2022-03-07T09:34:00.181" v="7450" actId="1076"/>
        <pc:sldMkLst>
          <pc:docMk/>
          <pc:sldMk cId="3195142914" sldId="342"/>
        </pc:sldMkLst>
        <pc:spChg chg="mod">
          <ac:chgData name="Lorenzo Di Domenico" userId="b92e3e10ad574af4" providerId="LiveId" clId="{583222B4-9409-4DB1-AE10-0527A3E03AC3}" dt="2022-03-07T09:34:00.181" v="7450" actId="1076"/>
          <ac:spMkLst>
            <pc:docMk/>
            <pc:sldMk cId="3195142914" sldId="342"/>
            <ac:spMk id="7" creationId="{9289AE76-C438-40C8-909F-929693CBA8B5}"/>
          </ac:spMkLst>
        </pc:spChg>
        <pc:spChg chg="add del">
          <ac:chgData name="Lorenzo Di Domenico" userId="b92e3e10ad574af4" providerId="LiveId" clId="{583222B4-9409-4DB1-AE10-0527A3E03AC3}" dt="2022-03-07T08:56:29.612" v="6797" actId="22"/>
          <ac:spMkLst>
            <pc:docMk/>
            <pc:sldMk cId="3195142914" sldId="342"/>
            <ac:spMk id="10" creationId="{E7EEAA05-5D2A-422A-AD64-B8B31278ED34}"/>
          </ac:spMkLst>
        </pc:spChg>
        <pc:picChg chg="del">
          <ac:chgData name="Lorenzo Di Domenico" userId="b92e3e10ad574af4" providerId="LiveId" clId="{583222B4-9409-4DB1-AE10-0527A3E03AC3}" dt="2022-03-07T08:56:27.635" v="6795" actId="478"/>
          <ac:picMkLst>
            <pc:docMk/>
            <pc:sldMk cId="3195142914" sldId="342"/>
            <ac:picMk id="5" creationId="{CE7348C3-EF02-43D8-B5B7-17CB2CCE2382}"/>
          </ac:picMkLst>
        </pc:picChg>
      </pc:sldChg>
      <pc:sldChg chg="addSp delSp modSp add mod addAnim delAnim modAnim">
        <pc:chgData name="Lorenzo Di Domenico" userId="b92e3e10ad574af4" providerId="LiveId" clId="{583222B4-9409-4DB1-AE10-0527A3E03AC3}" dt="2022-03-07T11:27:11.107" v="10173" actId="20577"/>
        <pc:sldMkLst>
          <pc:docMk/>
          <pc:sldMk cId="2915954240" sldId="343"/>
        </pc:sldMkLst>
        <pc:spChg chg="add del mod">
          <ac:chgData name="Lorenzo Di Domenico" userId="b92e3e10ad574af4" providerId="LiveId" clId="{583222B4-9409-4DB1-AE10-0527A3E03AC3}" dt="2022-03-07T10:23:59.265" v="8148"/>
          <ac:spMkLst>
            <pc:docMk/>
            <pc:sldMk cId="2915954240" sldId="343"/>
            <ac:spMk id="10" creationId="{F5E2A8F0-9ECD-4D95-8AE4-855DAF144FE5}"/>
          </ac:spMkLst>
        </pc:spChg>
        <pc:spChg chg="del mod">
          <ac:chgData name="Lorenzo Di Domenico" userId="b92e3e10ad574af4" providerId="LiveId" clId="{583222B4-9409-4DB1-AE10-0527A3E03AC3}" dt="2022-03-07T09:47:44.406" v="7974" actId="21"/>
          <ac:spMkLst>
            <pc:docMk/>
            <pc:sldMk cId="2915954240" sldId="343"/>
            <ac:spMk id="11" creationId="{3D1A980F-7CE7-4AF9-BE96-0EBEE9C3B805}"/>
          </ac:spMkLst>
        </pc:spChg>
        <pc:spChg chg="add del mod">
          <ac:chgData name="Lorenzo Di Domenico" userId="b92e3e10ad574af4" providerId="LiveId" clId="{583222B4-9409-4DB1-AE10-0527A3E03AC3}" dt="2022-03-07T10:23:59.265" v="8148"/>
          <ac:spMkLst>
            <pc:docMk/>
            <pc:sldMk cId="2915954240" sldId="343"/>
            <ac:spMk id="12" creationId="{ACBE668C-7CE2-453C-8C47-EB6026E72A10}"/>
          </ac:spMkLst>
        </pc:spChg>
        <pc:spChg chg="add del mod">
          <ac:chgData name="Lorenzo Di Domenico" userId="b92e3e10ad574af4" providerId="LiveId" clId="{583222B4-9409-4DB1-AE10-0527A3E03AC3}" dt="2022-03-07T10:23:59.265" v="8148"/>
          <ac:spMkLst>
            <pc:docMk/>
            <pc:sldMk cId="2915954240" sldId="343"/>
            <ac:spMk id="13" creationId="{4ED078B4-519E-4B62-A9B9-D07C625FE30A}"/>
          </ac:spMkLst>
        </pc:spChg>
        <pc:spChg chg="add del mod">
          <ac:chgData name="Lorenzo Di Domenico" userId="b92e3e10ad574af4" providerId="LiveId" clId="{583222B4-9409-4DB1-AE10-0527A3E03AC3}" dt="2022-03-07T10:23:59.265" v="8148"/>
          <ac:spMkLst>
            <pc:docMk/>
            <pc:sldMk cId="2915954240" sldId="343"/>
            <ac:spMk id="14" creationId="{9DD48CCE-61E0-4642-91B9-8ECDA680C9BC}"/>
          </ac:spMkLst>
        </pc:spChg>
        <pc:spChg chg="add del mod">
          <ac:chgData name="Lorenzo Di Domenico" userId="b92e3e10ad574af4" providerId="LiveId" clId="{583222B4-9409-4DB1-AE10-0527A3E03AC3}" dt="2022-03-07T10:23:59.265" v="8148"/>
          <ac:spMkLst>
            <pc:docMk/>
            <pc:sldMk cId="2915954240" sldId="343"/>
            <ac:spMk id="15" creationId="{F597D7E7-9E0F-4C2F-9265-ED325A78F438}"/>
          </ac:spMkLst>
        </pc:spChg>
        <pc:spChg chg="add del mod">
          <ac:chgData name="Lorenzo Di Domenico" userId="b92e3e10ad574af4" providerId="LiveId" clId="{583222B4-9409-4DB1-AE10-0527A3E03AC3}" dt="2022-03-07T10:23:59.265" v="8148"/>
          <ac:spMkLst>
            <pc:docMk/>
            <pc:sldMk cId="2915954240" sldId="343"/>
            <ac:spMk id="21" creationId="{E476F359-C104-461A-A336-631E172C44B3}"/>
          </ac:spMkLst>
        </pc:spChg>
        <pc:spChg chg="add del mod">
          <ac:chgData name="Lorenzo Di Domenico" userId="b92e3e10ad574af4" providerId="LiveId" clId="{583222B4-9409-4DB1-AE10-0527A3E03AC3}" dt="2022-03-07T10:23:59.265" v="8148"/>
          <ac:spMkLst>
            <pc:docMk/>
            <pc:sldMk cId="2915954240" sldId="343"/>
            <ac:spMk id="22" creationId="{230639E2-3005-4A14-B0C7-2F0D8C518CAF}"/>
          </ac:spMkLst>
        </pc:spChg>
        <pc:spChg chg="add del mod">
          <ac:chgData name="Lorenzo Di Domenico" userId="b92e3e10ad574af4" providerId="LiveId" clId="{583222B4-9409-4DB1-AE10-0527A3E03AC3}" dt="2022-03-07T10:23:59.265" v="8148"/>
          <ac:spMkLst>
            <pc:docMk/>
            <pc:sldMk cId="2915954240" sldId="343"/>
            <ac:spMk id="23" creationId="{9CE41CC6-D83F-4A82-9C83-BB44578FCD89}"/>
          </ac:spMkLst>
        </pc:spChg>
        <pc:spChg chg="add del mod">
          <ac:chgData name="Lorenzo Di Domenico" userId="b92e3e10ad574af4" providerId="LiveId" clId="{583222B4-9409-4DB1-AE10-0527A3E03AC3}" dt="2022-03-07T10:23:59.265" v="8148"/>
          <ac:spMkLst>
            <pc:docMk/>
            <pc:sldMk cId="2915954240" sldId="343"/>
            <ac:spMk id="24" creationId="{E80FCA4C-8E0C-41BF-965A-751433FFAC1F}"/>
          </ac:spMkLst>
        </pc:spChg>
        <pc:spChg chg="add del mod">
          <ac:chgData name="Lorenzo Di Domenico" userId="b92e3e10ad574af4" providerId="LiveId" clId="{583222B4-9409-4DB1-AE10-0527A3E03AC3}" dt="2022-03-07T10:23:59.265" v="8148"/>
          <ac:spMkLst>
            <pc:docMk/>
            <pc:sldMk cId="2915954240" sldId="343"/>
            <ac:spMk id="25" creationId="{FFC308D2-6825-440B-B1A7-BA694BA325E9}"/>
          </ac:spMkLst>
        </pc:spChg>
        <pc:spChg chg="add del mod">
          <ac:chgData name="Lorenzo Di Domenico" userId="b92e3e10ad574af4" providerId="LiveId" clId="{583222B4-9409-4DB1-AE10-0527A3E03AC3}" dt="2022-03-07T10:23:59.265" v="8148"/>
          <ac:spMkLst>
            <pc:docMk/>
            <pc:sldMk cId="2915954240" sldId="343"/>
            <ac:spMk id="32" creationId="{F5240DC8-C7BD-473B-960B-EED8127307BB}"/>
          </ac:spMkLst>
        </pc:spChg>
        <pc:spChg chg="add del mod">
          <ac:chgData name="Lorenzo Di Domenico" userId="b92e3e10ad574af4" providerId="LiveId" clId="{583222B4-9409-4DB1-AE10-0527A3E03AC3}" dt="2022-03-07T10:23:59.265" v="8148"/>
          <ac:spMkLst>
            <pc:docMk/>
            <pc:sldMk cId="2915954240" sldId="343"/>
            <ac:spMk id="33" creationId="{59846505-E848-4AB2-B809-025A79D404F0}"/>
          </ac:spMkLst>
        </pc:spChg>
        <pc:spChg chg="add del mod">
          <ac:chgData name="Lorenzo Di Domenico" userId="b92e3e10ad574af4" providerId="LiveId" clId="{583222B4-9409-4DB1-AE10-0527A3E03AC3}" dt="2022-03-07T10:23:59.265" v="8148"/>
          <ac:spMkLst>
            <pc:docMk/>
            <pc:sldMk cId="2915954240" sldId="343"/>
            <ac:spMk id="34" creationId="{9851D270-692E-4CB7-9772-7F28BFC199A7}"/>
          </ac:spMkLst>
        </pc:spChg>
        <pc:spChg chg="add del mod">
          <ac:chgData name="Lorenzo Di Domenico" userId="b92e3e10ad574af4" providerId="LiveId" clId="{583222B4-9409-4DB1-AE10-0527A3E03AC3}" dt="2022-03-07T10:23:59.265" v="8148"/>
          <ac:spMkLst>
            <pc:docMk/>
            <pc:sldMk cId="2915954240" sldId="343"/>
            <ac:spMk id="35" creationId="{CEE635D3-C163-431F-B43F-C796FF459D4D}"/>
          </ac:spMkLst>
        </pc:spChg>
        <pc:spChg chg="add del mod">
          <ac:chgData name="Lorenzo Di Domenico" userId="b92e3e10ad574af4" providerId="LiveId" clId="{583222B4-9409-4DB1-AE10-0527A3E03AC3}" dt="2022-03-07T10:23:59.265" v="8148"/>
          <ac:spMkLst>
            <pc:docMk/>
            <pc:sldMk cId="2915954240" sldId="343"/>
            <ac:spMk id="36" creationId="{FC5E468D-0A7B-414F-B9A9-FE9995CAE270}"/>
          </ac:spMkLst>
        </pc:spChg>
        <pc:spChg chg="add del mod">
          <ac:chgData name="Lorenzo Di Domenico" userId="b92e3e10ad574af4" providerId="LiveId" clId="{583222B4-9409-4DB1-AE10-0527A3E03AC3}" dt="2022-03-07T10:23:59.265" v="8148"/>
          <ac:spMkLst>
            <pc:docMk/>
            <pc:sldMk cId="2915954240" sldId="343"/>
            <ac:spMk id="37" creationId="{CCE912F7-D6FF-4FEB-BADD-1BEE92E680FD}"/>
          </ac:spMkLst>
        </pc:spChg>
        <pc:spChg chg="add del mod">
          <ac:chgData name="Lorenzo Di Domenico" userId="b92e3e10ad574af4" providerId="LiveId" clId="{583222B4-9409-4DB1-AE10-0527A3E03AC3}" dt="2022-03-07T10:23:59.265" v="8148"/>
          <ac:spMkLst>
            <pc:docMk/>
            <pc:sldMk cId="2915954240" sldId="343"/>
            <ac:spMk id="44" creationId="{ECA50446-D6E7-44F7-8106-367463F3F51F}"/>
          </ac:spMkLst>
        </pc:spChg>
        <pc:spChg chg="add del mod">
          <ac:chgData name="Lorenzo Di Domenico" userId="b92e3e10ad574af4" providerId="LiveId" clId="{583222B4-9409-4DB1-AE10-0527A3E03AC3}" dt="2022-03-07T10:23:59.265" v="8148"/>
          <ac:spMkLst>
            <pc:docMk/>
            <pc:sldMk cId="2915954240" sldId="343"/>
            <ac:spMk id="45" creationId="{4DA84141-1645-4DA9-B624-F715C1939DA5}"/>
          </ac:spMkLst>
        </pc:spChg>
        <pc:spChg chg="add del mod">
          <ac:chgData name="Lorenzo Di Domenico" userId="b92e3e10ad574af4" providerId="LiveId" clId="{583222B4-9409-4DB1-AE10-0527A3E03AC3}" dt="2022-03-07T10:23:59.265" v="8148"/>
          <ac:spMkLst>
            <pc:docMk/>
            <pc:sldMk cId="2915954240" sldId="343"/>
            <ac:spMk id="46" creationId="{D40B36B6-0E92-44FE-9D45-AC5A99B7AB86}"/>
          </ac:spMkLst>
        </pc:spChg>
        <pc:spChg chg="add del mod">
          <ac:chgData name="Lorenzo Di Domenico" userId="b92e3e10ad574af4" providerId="LiveId" clId="{583222B4-9409-4DB1-AE10-0527A3E03AC3}" dt="2022-03-07T10:23:59.265" v="8148"/>
          <ac:spMkLst>
            <pc:docMk/>
            <pc:sldMk cId="2915954240" sldId="343"/>
            <ac:spMk id="47" creationId="{FCA8F0CD-5689-4708-953C-E415BB627306}"/>
          </ac:spMkLst>
        </pc:spChg>
        <pc:spChg chg="add del mod">
          <ac:chgData name="Lorenzo Di Domenico" userId="b92e3e10ad574af4" providerId="LiveId" clId="{583222B4-9409-4DB1-AE10-0527A3E03AC3}" dt="2022-03-07T10:23:59.265" v="8148"/>
          <ac:spMkLst>
            <pc:docMk/>
            <pc:sldMk cId="2915954240" sldId="343"/>
            <ac:spMk id="48" creationId="{F3489CBD-9E4F-471A-A6CC-CA1D73EA874E}"/>
          </ac:spMkLst>
        </pc:spChg>
        <pc:spChg chg="add del mod">
          <ac:chgData name="Lorenzo Di Domenico" userId="b92e3e10ad574af4" providerId="LiveId" clId="{583222B4-9409-4DB1-AE10-0527A3E03AC3}" dt="2022-03-07T10:23:59.265" v="8148"/>
          <ac:spMkLst>
            <pc:docMk/>
            <pc:sldMk cId="2915954240" sldId="343"/>
            <ac:spMk id="49" creationId="{C06887C6-A421-458B-BC9F-7D1100B8696C}"/>
          </ac:spMkLst>
        </pc:spChg>
        <pc:spChg chg="add mod">
          <ac:chgData name="Lorenzo Di Domenico" userId="b92e3e10ad574af4" providerId="LiveId" clId="{583222B4-9409-4DB1-AE10-0527A3E03AC3}" dt="2022-03-07T10:52:04.108" v="9146" actId="1036"/>
          <ac:spMkLst>
            <pc:docMk/>
            <pc:sldMk cId="2915954240" sldId="343"/>
            <ac:spMk id="50" creationId="{C2639BD2-D7E2-4F3D-A2CE-880A290663D6}"/>
          </ac:spMkLst>
        </pc:spChg>
        <pc:spChg chg="add mod">
          <ac:chgData name="Lorenzo Di Domenico" userId="b92e3e10ad574af4" providerId="LiveId" clId="{583222B4-9409-4DB1-AE10-0527A3E03AC3}" dt="2022-03-07T10:52:04.108" v="9146" actId="1036"/>
          <ac:spMkLst>
            <pc:docMk/>
            <pc:sldMk cId="2915954240" sldId="343"/>
            <ac:spMk id="51" creationId="{C262EDF3-5D85-458B-B29B-F9D325F675FD}"/>
          </ac:spMkLst>
        </pc:spChg>
        <pc:spChg chg="add mod">
          <ac:chgData name="Lorenzo Di Domenico" userId="b92e3e10ad574af4" providerId="LiveId" clId="{583222B4-9409-4DB1-AE10-0527A3E03AC3}" dt="2022-03-07T10:52:04.108" v="9146" actId="1036"/>
          <ac:spMkLst>
            <pc:docMk/>
            <pc:sldMk cId="2915954240" sldId="343"/>
            <ac:spMk id="52" creationId="{BAB59B0F-81DC-46CE-B19F-E781C09F45F5}"/>
          </ac:spMkLst>
        </pc:spChg>
        <pc:spChg chg="add mod">
          <ac:chgData name="Lorenzo Di Domenico" userId="b92e3e10ad574af4" providerId="LiveId" clId="{583222B4-9409-4DB1-AE10-0527A3E03AC3}" dt="2022-03-07T10:52:04.108" v="9146" actId="1036"/>
          <ac:spMkLst>
            <pc:docMk/>
            <pc:sldMk cId="2915954240" sldId="343"/>
            <ac:spMk id="53" creationId="{AF331BCB-F723-4CAA-8369-C3AC91084BEF}"/>
          </ac:spMkLst>
        </pc:spChg>
        <pc:spChg chg="add mod">
          <ac:chgData name="Lorenzo Di Domenico" userId="b92e3e10ad574af4" providerId="LiveId" clId="{583222B4-9409-4DB1-AE10-0527A3E03AC3}" dt="2022-03-07T10:52:04.108" v="9146" actId="1036"/>
          <ac:spMkLst>
            <pc:docMk/>
            <pc:sldMk cId="2915954240" sldId="343"/>
            <ac:spMk id="54" creationId="{444C227B-49E5-4692-8740-56E244E475FE}"/>
          </ac:spMkLst>
        </pc:spChg>
        <pc:spChg chg="add mod">
          <ac:chgData name="Lorenzo Di Domenico" userId="b92e3e10ad574af4" providerId="LiveId" clId="{583222B4-9409-4DB1-AE10-0527A3E03AC3}" dt="2022-03-07T10:52:04.108" v="9146" actId="1036"/>
          <ac:spMkLst>
            <pc:docMk/>
            <pc:sldMk cId="2915954240" sldId="343"/>
            <ac:spMk id="60" creationId="{F8D4931D-4021-4693-A078-5DDD0F849834}"/>
          </ac:spMkLst>
        </pc:spChg>
        <pc:spChg chg="add mod">
          <ac:chgData name="Lorenzo Di Domenico" userId="b92e3e10ad574af4" providerId="LiveId" clId="{583222B4-9409-4DB1-AE10-0527A3E03AC3}" dt="2022-03-07T10:52:04.108" v="9146" actId="1036"/>
          <ac:spMkLst>
            <pc:docMk/>
            <pc:sldMk cId="2915954240" sldId="343"/>
            <ac:spMk id="61" creationId="{290EEA53-F3BC-49F5-B567-B05D0B93B98E}"/>
          </ac:spMkLst>
        </pc:spChg>
        <pc:spChg chg="add mod">
          <ac:chgData name="Lorenzo Di Domenico" userId="b92e3e10ad574af4" providerId="LiveId" clId="{583222B4-9409-4DB1-AE10-0527A3E03AC3}" dt="2022-03-07T10:52:04.108" v="9146" actId="1036"/>
          <ac:spMkLst>
            <pc:docMk/>
            <pc:sldMk cId="2915954240" sldId="343"/>
            <ac:spMk id="62" creationId="{75ACD1A7-15AF-4ABB-8E1D-54CD4419E1E0}"/>
          </ac:spMkLst>
        </pc:spChg>
        <pc:spChg chg="add mod">
          <ac:chgData name="Lorenzo Di Domenico" userId="b92e3e10ad574af4" providerId="LiveId" clId="{583222B4-9409-4DB1-AE10-0527A3E03AC3}" dt="2022-03-07T10:52:04.108" v="9146" actId="1036"/>
          <ac:spMkLst>
            <pc:docMk/>
            <pc:sldMk cId="2915954240" sldId="343"/>
            <ac:spMk id="63" creationId="{23290D85-C78B-4B89-AC05-E6CF6DCC9D4D}"/>
          </ac:spMkLst>
        </pc:spChg>
        <pc:spChg chg="add mod">
          <ac:chgData name="Lorenzo Di Domenico" userId="b92e3e10ad574af4" providerId="LiveId" clId="{583222B4-9409-4DB1-AE10-0527A3E03AC3}" dt="2022-03-07T10:52:04.108" v="9146" actId="1036"/>
          <ac:spMkLst>
            <pc:docMk/>
            <pc:sldMk cId="2915954240" sldId="343"/>
            <ac:spMk id="64" creationId="{DA04E7FF-B550-495F-9C89-866F17DFA3CE}"/>
          </ac:spMkLst>
        </pc:spChg>
        <pc:spChg chg="add mod">
          <ac:chgData name="Lorenzo Di Domenico" userId="b92e3e10ad574af4" providerId="LiveId" clId="{583222B4-9409-4DB1-AE10-0527A3E03AC3}" dt="2022-03-07T10:52:04.108" v="9146" actId="1036"/>
          <ac:spMkLst>
            <pc:docMk/>
            <pc:sldMk cId="2915954240" sldId="343"/>
            <ac:spMk id="71" creationId="{F72D9134-7713-45F7-8B6F-46A369C9E864}"/>
          </ac:spMkLst>
        </pc:spChg>
        <pc:spChg chg="add mod">
          <ac:chgData name="Lorenzo Di Domenico" userId="b92e3e10ad574af4" providerId="LiveId" clId="{583222B4-9409-4DB1-AE10-0527A3E03AC3}" dt="2022-03-07T10:52:04.108" v="9146" actId="1036"/>
          <ac:spMkLst>
            <pc:docMk/>
            <pc:sldMk cId="2915954240" sldId="343"/>
            <ac:spMk id="72" creationId="{64FAAEFB-5388-47F5-967E-BF03DA08EDEB}"/>
          </ac:spMkLst>
        </pc:spChg>
        <pc:spChg chg="add mod">
          <ac:chgData name="Lorenzo Di Domenico" userId="b92e3e10ad574af4" providerId="LiveId" clId="{583222B4-9409-4DB1-AE10-0527A3E03AC3}" dt="2022-03-07T10:52:04.108" v="9146" actId="1036"/>
          <ac:spMkLst>
            <pc:docMk/>
            <pc:sldMk cId="2915954240" sldId="343"/>
            <ac:spMk id="73" creationId="{FF9A090A-C57C-4903-A2B5-7C7E98D42360}"/>
          </ac:spMkLst>
        </pc:spChg>
        <pc:spChg chg="add mod">
          <ac:chgData name="Lorenzo Di Domenico" userId="b92e3e10ad574af4" providerId="LiveId" clId="{583222B4-9409-4DB1-AE10-0527A3E03AC3}" dt="2022-03-07T10:52:04.108" v="9146" actId="1036"/>
          <ac:spMkLst>
            <pc:docMk/>
            <pc:sldMk cId="2915954240" sldId="343"/>
            <ac:spMk id="74" creationId="{15C6C4D2-A8E7-45AF-A651-328FB3FB39C9}"/>
          </ac:spMkLst>
        </pc:spChg>
        <pc:spChg chg="add mod">
          <ac:chgData name="Lorenzo Di Domenico" userId="b92e3e10ad574af4" providerId="LiveId" clId="{583222B4-9409-4DB1-AE10-0527A3E03AC3}" dt="2022-03-07T10:52:04.108" v="9146" actId="1036"/>
          <ac:spMkLst>
            <pc:docMk/>
            <pc:sldMk cId="2915954240" sldId="343"/>
            <ac:spMk id="75" creationId="{5E9E68E6-F3B1-4F36-858E-8B617C9B8F87}"/>
          </ac:spMkLst>
        </pc:spChg>
        <pc:spChg chg="add mod">
          <ac:chgData name="Lorenzo Di Domenico" userId="b92e3e10ad574af4" providerId="LiveId" clId="{583222B4-9409-4DB1-AE10-0527A3E03AC3}" dt="2022-03-07T10:52:04.108" v="9146" actId="1036"/>
          <ac:spMkLst>
            <pc:docMk/>
            <pc:sldMk cId="2915954240" sldId="343"/>
            <ac:spMk id="76" creationId="{B54BB6C8-7D93-40AA-B726-058157532D7E}"/>
          </ac:spMkLst>
        </pc:spChg>
        <pc:spChg chg="add mod">
          <ac:chgData name="Lorenzo Di Domenico" userId="b92e3e10ad574af4" providerId="LiveId" clId="{583222B4-9409-4DB1-AE10-0527A3E03AC3}" dt="2022-03-07T10:52:04.108" v="9146" actId="1036"/>
          <ac:spMkLst>
            <pc:docMk/>
            <pc:sldMk cId="2915954240" sldId="343"/>
            <ac:spMk id="83" creationId="{90C67FB1-ED5A-4E5E-A77D-A020AC2F2B5A}"/>
          </ac:spMkLst>
        </pc:spChg>
        <pc:spChg chg="add del mod">
          <ac:chgData name="Lorenzo Di Domenico" userId="b92e3e10ad574af4" providerId="LiveId" clId="{583222B4-9409-4DB1-AE10-0527A3E03AC3}" dt="2022-03-07T10:36:15.722" v="8925" actId="478"/>
          <ac:spMkLst>
            <pc:docMk/>
            <pc:sldMk cId="2915954240" sldId="343"/>
            <ac:spMk id="84" creationId="{0A1CC3A9-1634-4F3E-B72F-35EDD953C56D}"/>
          </ac:spMkLst>
        </pc:spChg>
        <pc:spChg chg="add mod">
          <ac:chgData name="Lorenzo Di Domenico" userId="b92e3e10ad574af4" providerId="LiveId" clId="{583222B4-9409-4DB1-AE10-0527A3E03AC3}" dt="2022-03-07T10:52:04.108" v="9146" actId="1036"/>
          <ac:spMkLst>
            <pc:docMk/>
            <pc:sldMk cId="2915954240" sldId="343"/>
            <ac:spMk id="85" creationId="{3D6E53CA-8149-406B-9B72-31AA0619F766}"/>
          </ac:spMkLst>
        </pc:spChg>
        <pc:spChg chg="add mod">
          <ac:chgData name="Lorenzo Di Domenico" userId="b92e3e10ad574af4" providerId="LiveId" clId="{583222B4-9409-4DB1-AE10-0527A3E03AC3}" dt="2022-03-07T10:52:04.108" v="9146" actId="1036"/>
          <ac:spMkLst>
            <pc:docMk/>
            <pc:sldMk cId="2915954240" sldId="343"/>
            <ac:spMk id="86" creationId="{775F6E5D-89C5-4680-8645-700C247AF48B}"/>
          </ac:spMkLst>
        </pc:spChg>
        <pc:spChg chg="add mod">
          <ac:chgData name="Lorenzo Di Domenico" userId="b92e3e10ad574af4" providerId="LiveId" clId="{583222B4-9409-4DB1-AE10-0527A3E03AC3}" dt="2022-03-07T10:52:04.108" v="9146" actId="1036"/>
          <ac:spMkLst>
            <pc:docMk/>
            <pc:sldMk cId="2915954240" sldId="343"/>
            <ac:spMk id="87" creationId="{B232D19E-F03E-4C59-9F17-43452ED99E5A}"/>
          </ac:spMkLst>
        </pc:spChg>
        <pc:spChg chg="add del mod">
          <ac:chgData name="Lorenzo Di Domenico" userId="b92e3e10ad574af4" providerId="LiveId" clId="{583222B4-9409-4DB1-AE10-0527A3E03AC3}" dt="2022-03-07T10:36:15.722" v="8925" actId="478"/>
          <ac:spMkLst>
            <pc:docMk/>
            <pc:sldMk cId="2915954240" sldId="343"/>
            <ac:spMk id="88" creationId="{3F91B777-3079-416A-845C-1CC7CBD06E61}"/>
          </ac:spMkLst>
        </pc:spChg>
        <pc:spChg chg="add mod">
          <ac:chgData name="Lorenzo Di Domenico" userId="b92e3e10ad574af4" providerId="LiveId" clId="{583222B4-9409-4DB1-AE10-0527A3E03AC3}" dt="2022-03-07T10:52:04.108" v="9146" actId="1036"/>
          <ac:spMkLst>
            <pc:docMk/>
            <pc:sldMk cId="2915954240" sldId="343"/>
            <ac:spMk id="89" creationId="{8A75888D-6C7C-4D1E-9E49-51A50EEA53F1}"/>
          </ac:spMkLst>
        </pc:spChg>
        <pc:spChg chg="add mod">
          <ac:chgData name="Lorenzo Di Domenico" userId="b92e3e10ad574af4" providerId="LiveId" clId="{583222B4-9409-4DB1-AE10-0527A3E03AC3}" dt="2022-03-07T11:27:11.107" v="10173" actId="20577"/>
          <ac:spMkLst>
            <pc:docMk/>
            <pc:sldMk cId="2915954240" sldId="343"/>
            <ac:spMk id="90" creationId="{79478A14-3103-426A-AF73-67D21FB440FD}"/>
          </ac:spMkLst>
        </pc:spChg>
        <pc:spChg chg="add mod">
          <ac:chgData name="Lorenzo Di Domenico" userId="b92e3e10ad574af4" providerId="LiveId" clId="{583222B4-9409-4DB1-AE10-0527A3E03AC3}" dt="2022-03-07T10:52:00.212" v="9144" actId="1076"/>
          <ac:spMkLst>
            <pc:docMk/>
            <pc:sldMk cId="2915954240" sldId="343"/>
            <ac:spMk id="91" creationId="{698A5F3D-CBE2-4B85-B27C-8E52007F1F51}"/>
          </ac:spMkLst>
        </pc:spChg>
        <pc:spChg chg="add del mod">
          <ac:chgData name="Lorenzo Di Domenico" userId="b92e3e10ad574af4" providerId="LiveId" clId="{583222B4-9409-4DB1-AE10-0527A3E03AC3}" dt="2022-03-07T10:52:04.108" v="9146" actId="1036"/>
          <ac:spMkLst>
            <pc:docMk/>
            <pc:sldMk cId="2915954240" sldId="343"/>
            <ac:spMk id="92" creationId="{D89090D0-BA74-422E-AFEE-556999443037}"/>
          </ac:spMkLst>
        </pc:spChg>
        <pc:spChg chg="add del mod">
          <ac:chgData name="Lorenzo Di Domenico" userId="b92e3e10ad574af4" providerId="LiveId" clId="{583222B4-9409-4DB1-AE10-0527A3E03AC3}" dt="2022-03-07T10:36:19.856" v="8926" actId="478"/>
          <ac:spMkLst>
            <pc:docMk/>
            <pc:sldMk cId="2915954240" sldId="343"/>
            <ac:spMk id="93" creationId="{D43A3C9C-D12C-4856-95B0-591BD87E795E}"/>
          </ac:spMkLst>
        </pc:spChg>
        <pc:spChg chg="add mod">
          <ac:chgData name="Lorenzo Di Domenico" userId="b92e3e10ad574af4" providerId="LiveId" clId="{583222B4-9409-4DB1-AE10-0527A3E03AC3}" dt="2022-03-07T10:52:04.108" v="9146" actId="1036"/>
          <ac:spMkLst>
            <pc:docMk/>
            <pc:sldMk cId="2915954240" sldId="343"/>
            <ac:spMk id="94" creationId="{168828FF-55D6-41E8-BDDD-64E3A4F7F4E7}"/>
          </ac:spMkLst>
        </pc:spChg>
        <pc:spChg chg="add mod">
          <ac:chgData name="Lorenzo Di Domenico" userId="b92e3e10ad574af4" providerId="LiveId" clId="{583222B4-9409-4DB1-AE10-0527A3E03AC3}" dt="2022-03-07T10:52:04.108" v="9146" actId="1036"/>
          <ac:spMkLst>
            <pc:docMk/>
            <pc:sldMk cId="2915954240" sldId="343"/>
            <ac:spMk id="95" creationId="{522092C9-2C9E-4A20-8317-A6BA82635C58}"/>
          </ac:spMkLst>
        </pc:spChg>
        <pc:spChg chg="add del">
          <ac:chgData name="Lorenzo Di Domenico" userId="b92e3e10ad574af4" providerId="LiveId" clId="{583222B4-9409-4DB1-AE10-0527A3E03AC3}" dt="2022-03-07T10:53:47.168" v="9177" actId="22"/>
          <ac:spMkLst>
            <pc:docMk/>
            <pc:sldMk cId="2915954240" sldId="343"/>
            <ac:spMk id="96" creationId="{2EAE945A-2893-47E8-90AA-FFA87B8D898F}"/>
          </ac:spMkLst>
        </pc:spChg>
        <pc:spChg chg="add mod">
          <ac:chgData name="Lorenzo Di Domenico" userId="b92e3e10ad574af4" providerId="LiveId" clId="{583222B4-9409-4DB1-AE10-0527A3E03AC3}" dt="2022-03-07T10:58:44.085" v="9418" actId="1076"/>
          <ac:spMkLst>
            <pc:docMk/>
            <pc:sldMk cId="2915954240" sldId="343"/>
            <ac:spMk id="97" creationId="{0F846096-979A-406C-B3DA-8FF26EF8BB6F}"/>
          </ac:spMkLst>
        </pc:spChg>
        <pc:spChg chg="mod">
          <ac:chgData name="Lorenzo Di Domenico" userId="b92e3e10ad574af4" providerId="LiveId" clId="{583222B4-9409-4DB1-AE10-0527A3E03AC3}" dt="2022-03-07T10:24:46.193" v="8253" actId="14100"/>
          <ac:spMkLst>
            <pc:docMk/>
            <pc:sldMk cId="2915954240" sldId="343"/>
            <ac:spMk id="10245" creationId="{9E9D7871-5470-4D91-8213-4A46E5028592}"/>
          </ac:spMkLst>
        </pc:spChg>
        <pc:spChg chg="mod">
          <ac:chgData name="Lorenzo Di Domenico" userId="b92e3e10ad574af4" providerId="LiveId" clId="{583222B4-9409-4DB1-AE10-0527A3E03AC3}" dt="2022-03-07T10:52:04.108" v="9146" actId="1036"/>
          <ac:spMkLst>
            <pc:docMk/>
            <pc:sldMk cId="2915954240" sldId="343"/>
            <ac:spMk id="10247" creationId="{9F044342-0340-4BA5-9AA4-84010FEEC5E4}"/>
          </ac:spMkLst>
        </pc:spChg>
        <pc:picChg chg="del">
          <ac:chgData name="Lorenzo Di Domenico" userId="b92e3e10ad574af4" providerId="LiveId" clId="{583222B4-9409-4DB1-AE10-0527A3E03AC3}" dt="2022-03-07T10:23:48.932" v="8146" actId="478"/>
          <ac:picMkLst>
            <pc:docMk/>
            <pc:sldMk cId="2915954240" sldId="343"/>
            <ac:picMk id="7" creationId="{780097B6-4571-4223-B9A1-EE48DB5F285A}"/>
          </ac:picMkLst>
        </pc:picChg>
        <pc:cxnChg chg="add del mod">
          <ac:chgData name="Lorenzo Di Domenico" userId="b92e3e10ad574af4" providerId="LiveId" clId="{583222B4-9409-4DB1-AE10-0527A3E03AC3}" dt="2022-03-07T10:23:59.265" v="8148"/>
          <ac:cxnSpMkLst>
            <pc:docMk/>
            <pc:sldMk cId="2915954240" sldId="343"/>
            <ac:cxnSpMk id="16" creationId="{B8E41362-40E4-4C3F-B061-FBF26F7C9EC0}"/>
          </ac:cxnSpMkLst>
        </pc:cxnChg>
        <pc:cxnChg chg="add del mod">
          <ac:chgData name="Lorenzo Di Domenico" userId="b92e3e10ad574af4" providerId="LiveId" clId="{583222B4-9409-4DB1-AE10-0527A3E03AC3}" dt="2022-03-07T10:23:59.265" v="8148"/>
          <ac:cxnSpMkLst>
            <pc:docMk/>
            <pc:sldMk cId="2915954240" sldId="343"/>
            <ac:cxnSpMk id="17" creationId="{F86EC128-154E-4BAA-9B08-9FBBDF190550}"/>
          </ac:cxnSpMkLst>
        </pc:cxnChg>
        <pc:cxnChg chg="add del mod">
          <ac:chgData name="Lorenzo Di Domenico" userId="b92e3e10ad574af4" providerId="LiveId" clId="{583222B4-9409-4DB1-AE10-0527A3E03AC3}" dt="2022-03-07T10:23:59.265" v="8148"/>
          <ac:cxnSpMkLst>
            <pc:docMk/>
            <pc:sldMk cId="2915954240" sldId="343"/>
            <ac:cxnSpMk id="18" creationId="{8C01E6A7-F5E9-4BB4-87AE-76438A948192}"/>
          </ac:cxnSpMkLst>
        </pc:cxnChg>
        <pc:cxnChg chg="add del mod">
          <ac:chgData name="Lorenzo Di Domenico" userId="b92e3e10ad574af4" providerId="LiveId" clId="{583222B4-9409-4DB1-AE10-0527A3E03AC3}" dt="2022-03-07T10:23:59.265" v="8148"/>
          <ac:cxnSpMkLst>
            <pc:docMk/>
            <pc:sldMk cId="2915954240" sldId="343"/>
            <ac:cxnSpMk id="19" creationId="{E51DF866-E751-4D09-A58B-7514394B9CDC}"/>
          </ac:cxnSpMkLst>
        </pc:cxnChg>
        <pc:cxnChg chg="add del mod">
          <ac:chgData name="Lorenzo Di Domenico" userId="b92e3e10ad574af4" providerId="LiveId" clId="{583222B4-9409-4DB1-AE10-0527A3E03AC3}" dt="2022-03-07T10:23:59.265" v="8148"/>
          <ac:cxnSpMkLst>
            <pc:docMk/>
            <pc:sldMk cId="2915954240" sldId="343"/>
            <ac:cxnSpMk id="20" creationId="{8950E99C-7CDB-4D15-A256-8E781E0674C7}"/>
          </ac:cxnSpMkLst>
        </pc:cxnChg>
        <pc:cxnChg chg="add del mod">
          <ac:chgData name="Lorenzo Di Domenico" userId="b92e3e10ad574af4" providerId="LiveId" clId="{583222B4-9409-4DB1-AE10-0527A3E03AC3}" dt="2022-03-07T10:23:59.265" v="8148"/>
          <ac:cxnSpMkLst>
            <pc:docMk/>
            <pc:sldMk cId="2915954240" sldId="343"/>
            <ac:cxnSpMk id="26" creationId="{A50A2B0F-6BF0-4CD4-8002-DC8689D0DBEA}"/>
          </ac:cxnSpMkLst>
        </pc:cxnChg>
        <pc:cxnChg chg="add del mod">
          <ac:chgData name="Lorenzo Di Domenico" userId="b92e3e10ad574af4" providerId="LiveId" clId="{583222B4-9409-4DB1-AE10-0527A3E03AC3}" dt="2022-03-07T10:23:59.265" v="8148"/>
          <ac:cxnSpMkLst>
            <pc:docMk/>
            <pc:sldMk cId="2915954240" sldId="343"/>
            <ac:cxnSpMk id="27" creationId="{B2E3E3D8-2C0D-44C2-9040-EFA14868E4A3}"/>
          </ac:cxnSpMkLst>
        </pc:cxnChg>
        <pc:cxnChg chg="add del mod">
          <ac:chgData name="Lorenzo Di Domenico" userId="b92e3e10ad574af4" providerId="LiveId" clId="{583222B4-9409-4DB1-AE10-0527A3E03AC3}" dt="2022-03-07T10:23:59.265" v="8148"/>
          <ac:cxnSpMkLst>
            <pc:docMk/>
            <pc:sldMk cId="2915954240" sldId="343"/>
            <ac:cxnSpMk id="28" creationId="{519CA14D-DB69-4AD0-83D0-1A1AD8552B1C}"/>
          </ac:cxnSpMkLst>
        </pc:cxnChg>
        <pc:cxnChg chg="add del mod">
          <ac:chgData name="Lorenzo Di Domenico" userId="b92e3e10ad574af4" providerId="LiveId" clId="{583222B4-9409-4DB1-AE10-0527A3E03AC3}" dt="2022-03-07T10:23:59.265" v="8148"/>
          <ac:cxnSpMkLst>
            <pc:docMk/>
            <pc:sldMk cId="2915954240" sldId="343"/>
            <ac:cxnSpMk id="29" creationId="{4A3F25BC-208D-4D47-BE82-AE5D4089DA51}"/>
          </ac:cxnSpMkLst>
        </pc:cxnChg>
        <pc:cxnChg chg="add del mod">
          <ac:chgData name="Lorenzo Di Domenico" userId="b92e3e10ad574af4" providerId="LiveId" clId="{583222B4-9409-4DB1-AE10-0527A3E03AC3}" dt="2022-03-07T10:23:59.265" v="8148"/>
          <ac:cxnSpMkLst>
            <pc:docMk/>
            <pc:sldMk cId="2915954240" sldId="343"/>
            <ac:cxnSpMk id="30" creationId="{B7EFDA3E-45E7-4887-A138-46704C25F102}"/>
          </ac:cxnSpMkLst>
        </pc:cxnChg>
        <pc:cxnChg chg="add del mod">
          <ac:chgData name="Lorenzo Di Domenico" userId="b92e3e10ad574af4" providerId="LiveId" clId="{583222B4-9409-4DB1-AE10-0527A3E03AC3}" dt="2022-03-07T10:23:59.265" v="8148"/>
          <ac:cxnSpMkLst>
            <pc:docMk/>
            <pc:sldMk cId="2915954240" sldId="343"/>
            <ac:cxnSpMk id="31" creationId="{CA22040A-51FE-45F4-9834-E86B0E780A53}"/>
          </ac:cxnSpMkLst>
        </pc:cxnChg>
        <pc:cxnChg chg="add del mod">
          <ac:chgData name="Lorenzo Di Domenico" userId="b92e3e10ad574af4" providerId="LiveId" clId="{583222B4-9409-4DB1-AE10-0527A3E03AC3}" dt="2022-03-07T10:23:59.265" v="8148"/>
          <ac:cxnSpMkLst>
            <pc:docMk/>
            <pc:sldMk cId="2915954240" sldId="343"/>
            <ac:cxnSpMk id="38" creationId="{7637C521-F64E-440C-80A8-51F75D18214F}"/>
          </ac:cxnSpMkLst>
        </pc:cxnChg>
        <pc:cxnChg chg="add del mod">
          <ac:chgData name="Lorenzo Di Domenico" userId="b92e3e10ad574af4" providerId="LiveId" clId="{583222B4-9409-4DB1-AE10-0527A3E03AC3}" dt="2022-03-07T10:23:59.265" v="8148"/>
          <ac:cxnSpMkLst>
            <pc:docMk/>
            <pc:sldMk cId="2915954240" sldId="343"/>
            <ac:cxnSpMk id="39" creationId="{3D271382-FDDD-4305-BC7E-2B1910ED4663}"/>
          </ac:cxnSpMkLst>
        </pc:cxnChg>
        <pc:cxnChg chg="add del mod">
          <ac:chgData name="Lorenzo Di Domenico" userId="b92e3e10ad574af4" providerId="LiveId" clId="{583222B4-9409-4DB1-AE10-0527A3E03AC3}" dt="2022-03-07T10:23:59.265" v="8148"/>
          <ac:cxnSpMkLst>
            <pc:docMk/>
            <pc:sldMk cId="2915954240" sldId="343"/>
            <ac:cxnSpMk id="40" creationId="{AC4C8BCA-A908-436D-874F-16A1D3542E9A}"/>
          </ac:cxnSpMkLst>
        </pc:cxnChg>
        <pc:cxnChg chg="add del mod">
          <ac:chgData name="Lorenzo Di Domenico" userId="b92e3e10ad574af4" providerId="LiveId" clId="{583222B4-9409-4DB1-AE10-0527A3E03AC3}" dt="2022-03-07T10:23:59.265" v="8148"/>
          <ac:cxnSpMkLst>
            <pc:docMk/>
            <pc:sldMk cId="2915954240" sldId="343"/>
            <ac:cxnSpMk id="41" creationId="{444D966F-3568-43ED-94B2-AEB14BF7791A}"/>
          </ac:cxnSpMkLst>
        </pc:cxnChg>
        <pc:cxnChg chg="add del mod">
          <ac:chgData name="Lorenzo Di Domenico" userId="b92e3e10ad574af4" providerId="LiveId" clId="{583222B4-9409-4DB1-AE10-0527A3E03AC3}" dt="2022-03-07T10:23:59.265" v="8148"/>
          <ac:cxnSpMkLst>
            <pc:docMk/>
            <pc:sldMk cId="2915954240" sldId="343"/>
            <ac:cxnSpMk id="42" creationId="{CD5E648A-0771-4280-8702-0C4D4E8F7BD3}"/>
          </ac:cxnSpMkLst>
        </pc:cxnChg>
        <pc:cxnChg chg="add del mod">
          <ac:chgData name="Lorenzo Di Domenico" userId="b92e3e10ad574af4" providerId="LiveId" clId="{583222B4-9409-4DB1-AE10-0527A3E03AC3}" dt="2022-03-07T10:23:59.265" v="8148"/>
          <ac:cxnSpMkLst>
            <pc:docMk/>
            <pc:sldMk cId="2915954240" sldId="343"/>
            <ac:cxnSpMk id="43" creationId="{28A23DCF-C3DB-42A2-BB4F-0715D4A4423A}"/>
          </ac:cxnSpMkLst>
        </pc:cxnChg>
        <pc:cxnChg chg="add mod">
          <ac:chgData name="Lorenzo Di Domenico" userId="b92e3e10ad574af4" providerId="LiveId" clId="{583222B4-9409-4DB1-AE10-0527A3E03AC3}" dt="2022-03-07T10:52:04.108" v="9146" actId="1036"/>
          <ac:cxnSpMkLst>
            <pc:docMk/>
            <pc:sldMk cId="2915954240" sldId="343"/>
            <ac:cxnSpMk id="55" creationId="{A81B2FEC-DCF1-4FE4-A73C-96D3E4BBFBCF}"/>
          </ac:cxnSpMkLst>
        </pc:cxnChg>
        <pc:cxnChg chg="add mod">
          <ac:chgData name="Lorenzo Di Domenico" userId="b92e3e10ad574af4" providerId="LiveId" clId="{583222B4-9409-4DB1-AE10-0527A3E03AC3}" dt="2022-03-07T10:52:04.108" v="9146" actId="1036"/>
          <ac:cxnSpMkLst>
            <pc:docMk/>
            <pc:sldMk cId="2915954240" sldId="343"/>
            <ac:cxnSpMk id="56" creationId="{FC93ACDB-9AA8-49A8-8489-F7E4D54DDAA8}"/>
          </ac:cxnSpMkLst>
        </pc:cxnChg>
        <pc:cxnChg chg="add mod">
          <ac:chgData name="Lorenzo Di Domenico" userId="b92e3e10ad574af4" providerId="LiveId" clId="{583222B4-9409-4DB1-AE10-0527A3E03AC3}" dt="2022-03-07T10:52:04.108" v="9146" actId="1036"/>
          <ac:cxnSpMkLst>
            <pc:docMk/>
            <pc:sldMk cId="2915954240" sldId="343"/>
            <ac:cxnSpMk id="57" creationId="{9D8CBEED-A4C4-4F48-97D6-2A6E5F02AEAE}"/>
          </ac:cxnSpMkLst>
        </pc:cxnChg>
        <pc:cxnChg chg="add mod">
          <ac:chgData name="Lorenzo Di Domenico" userId="b92e3e10ad574af4" providerId="LiveId" clId="{583222B4-9409-4DB1-AE10-0527A3E03AC3}" dt="2022-03-07T10:52:04.108" v="9146" actId="1036"/>
          <ac:cxnSpMkLst>
            <pc:docMk/>
            <pc:sldMk cId="2915954240" sldId="343"/>
            <ac:cxnSpMk id="58" creationId="{DB6E6294-4A51-414A-9BCC-F12B83638380}"/>
          </ac:cxnSpMkLst>
        </pc:cxnChg>
        <pc:cxnChg chg="add mod">
          <ac:chgData name="Lorenzo Di Domenico" userId="b92e3e10ad574af4" providerId="LiveId" clId="{583222B4-9409-4DB1-AE10-0527A3E03AC3}" dt="2022-03-07T10:52:04.108" v="9146" actId="1036"/>
          <ac:cxnSpMkLst>
            <pc:docMk/>
            <pc:sldMk cId="2915954240" sldId="343"/>
            <ac:cxnSpMk id="59" creationId="{AEBF1A64-07B3-405A-A081-78289820E1A4}"/>
          </ac:cxnSpMkLst>
        </pc:cxnChg>
        <pc:cxnChg chg="add mod">
          <ac:chgData name="Lorenzo Di Domenico" userId="b92e3e10ad574af4" providerId="LiveId" clId="{583222B4-9409-4DB1-AE10-0527A3E03AC3}" dt="2022-03-07T10:52:04.108" v="9146" actId="1036"/>
          <ac:cxnSpMkLst>
            <pc:docMk/>
            <pc:sldMk cId="2915954240" sldId="343"/>
            <ac:cxnSpMk id="65" creationId="{00E62C77-298F-40E7-9365-A2D3FF70FDEC}"/>
          </ac:cxnSpMkLst>
        </pc:cxnChg>
        <pc:cxnChg chg="add mod">
          <ac:chgData name="Lorenzo Di Domenico" userId="b92e3e10ad574af4" providerId="LiveId" clId="{583222B4-9409-4DB1-AE10-0527A3E03AC3}" dt="2022-03-07T10:52:04.108" v="9146" actId="1036"/>
          <ac:cxnSpMkLst>
            <pc:docMk/>
            <pc:sldMk cId="2915954240" sldId="343"/>
            <ac:cxnSpMk id="66" creationId="{F44A190C-2ADF-4F90-988B-074CACACFCC3}"/>
          </ac:cxnSpMkLst>
        </pc:cxnChg>
        <pc:cxnChg chg="add mod">
          <ac:chgData name="Lorenzo Di Domenico" userId="b92e3e10ad574af4" providerId="LiveId" clId="{583222B4-9409-4DB1-AE10-0527A3E03AC3}" dt="2022-03-07T10:52:04.108" v="9146" actId="1036"/>
          <ac:cxnSpMkLst>
            <pc:docMk/>
            <pc:sldMk cId="2915954240" sldId="343"/>
            <ac:cxnSpMk id="67" creationId="{41DC4F65-B19E-460E-BA68-F1CEE85A302C}"/>
          </ac:cxnSpMkLst>
        </pc:cxnChg>
        <pc:cxnChg chg="add mod">
          <ac:chgData name="Lorenzo Di Domenico" userId="b92e3e10ad574af4" providerId="LiveId" clId="{583222B4-9409-4DB1-AE10-0527A3E03AC3}" dt="2022-03-07T10:52:04.108" v="9146" actId="1036"/>
          <ac:cxnSpMkLst>
            <pc:docMk/>
            <pc:sldMk cId="2915954240" sldId="343"/>
            <ac:cxnSpMk id="68" creationId="{A5B3D42F-1C67-43FE-8565-B574ED109FB2}"/>
          </ac:cxnSpMkLst>
        </pc:cxnChg>
        <pc:cxnChg chg="add mod">
          <ac:chgData name="Lorenzo Di Domenico" userId="b92e3e10ad574af4" providerId="LiveId" clId="{583222B4-9409-4DB1-AE10-0527A3E03AC3}" dt="2022-03-07T10:52:04.108" v="9146" actId="1036"/>
          <ac:cxnSpMkLst>
            <pc:docMk/>
            <pc:sldMk cId="2915954240" sldId="343"/>
            <ac:cxnSpMk id="69" creationId="{3243BCC3-1D49-4DBA-8E75-B16A098B69B4}"/>
          </ac:cxnSpMkLst>
        </pc:cxnChg>
        <pc:cxnChg chg="add mod">
          <ac:chgData name="Lorenzo Di Domenico" userId="b92e3e10ad574af4" providerId="LiveId" clId="{583222B4-9409-4DB1-AE10-0527A3E03AC3}" dt="2022-03-07T10:52:04.108" v="9146" actId="1036"/>
          <ac:cxnSpMkLst>
            <pc:docMk/>
            <pc:sldMk cId="2915954240" sldId="343"/>
            <ac:cxnSpMk id="70" creationId="{466109D3-4E24-420F-98E5-9AD3F9851E21}"/>
          </ac:cxnSpMkLst>
        </pc:cxnChg>
        <pc:cxnChg chg="add mod">
          <ac:chgData name="Lorenzo Di Domenico" userId="b92e3e10ad574af4" providerId="LiveId" clId="{583222B4-9409-4DB1-AE10-0527A3E03AC3}" dt="2022-03-07T10:52:04.108" v="9146" actId="1036"/>
          <ac:cxnSpMkLst>
            <pc:docMk/>
            <pc:sldMk cId="2915954240" sldId="343"/>
            <ac:cxnSpMk id="77" creationId="{2B1310DA-DF12-403F-B715-FC452C32DF05}"/>
          </ac:cxnSpMkLst>
        </pc:cxnChg>
        <pc:cxnChg chg="add mod">
          <ac:chgData name="Lorenzo Di Domenico" userId="b92e3e10ad574af4" providerId="LiveId" clId="{583222B4-9409-4DB1-AE10-0527A3E03AC3}" dt="2022-03-07T10:52:04.108" v="9146" actId="1036"/>
          <ac:cxnSpMkLst>
            <pc:docMk/>
            <pc:sldMk cId="2915954240" sldId="343"/>
            <ac:cxnSpMk id="78" creationId="{EE9171AF-816E-455D-8270-8035E210C3A7}"/>
          </ac:cxnSpMkLst>
        </pc:cxnChg>
        <pc:cxnChg chg="add mod">
          <ac:chgData name="Lorenzo Di Domenico" userId="b92e3e10ad574af4" providerId="LiveId" clId="{583222B4-9409-4DB1-AE10-0527A3E03AC3}" dt="2022-03-07T10:52:04.108" v="9146" actId="1036"/>
          <ac:cxnSpMkLst>
            <pc:docMk/>
            <pc:sldMk cId="2915954240" sldId="343"/>
            <ac:cxnSpMk id="79" creationId="{FC7F042A-0EF4-4353-AA7C-E31FC7A6B3FC}"/>
          </ac:cxnSpMkLst>
        </pc:cxnChg>
        <pc:cxnChg chg="add del mod">
          <ac:chgData name="Lorenzo Di Domenico" userId="b92e3e10ad574af4" providerId="LiveId" clId="{583222B4-9409-4DB1-AE10-0527A3E03AC3}" dt="2022-03-07T10:36:15.722" v="8925" actId="478"/>
          <ac:cxnSpMkLst>
            <pc:docMk/>
            <pc:sldMk cId="2915954240" sldId="343"/>
            <ac:cxnSpMk id="80" creationId="{D948CEA1-16D4-43D5-BFCF-25A372F3FAAB}"/>
          </ac:cxnSpMkLst>
        </pc:cxnChg>
        <pc:cxnChg chg="add del mod">
          <ac:chgData name="Lorenzo Di Domenico" userId="b92e3e10ad574af4" providerId="LiveId" clId="{583222B4-9409-4DB1-AE10-0527A3E03AC3}" dt="2022-03-07T10:36:19.856" v="8926" actId="478"/>
          <ac:cxnSpMkLst>
            <pc:docMk/>
            <pc:sldMk cId="2915954240" sldId="343"/>
            <ac:cxnSpMk id="81" creationId="{26375756-CD89-4A60-B0E1-B985FBB7B185}"/>
          </ac:cxnSpMkLst>
        </pc:cxnChg>
        <pc:cxnChg chg="add del mod">
          <ac:chgData name="Lorenzo Di Domenico" userId="b92e3e10ad574af4" providerId="LiveId" clId="{583222B4-9409-4DB1-AE10-0527A3E03AC3}" dt="2022-03-07T10:36:15.722" v="8925" actId="478"/>
          <ac:cxnSpMkLst>
            <pc:docMk/>
            <pc:sldMk cId="2915954240" sldId="343"/>
            <ac:cxnSpMk id="82" creationId="{9410B70D-74EA-414E-A975-50DADB7D450F}"/>
          </ac:cxnSpMkLst>
        </pc:cxnChg>
      </pc:sldChg>
      <pc:sldChg chg="addSp delSp modSp add mod delAnim modAnim">
        <pc:chgData name="Lorenzo Di Domenico" userId="b92e3e10ad574af4" providerId="LiveId" clId="{583222B4-9409-4DB1-AE10-0527A3E03AC3}" dt="2022-03-07T11:27:01.177" v="10168" actId="20577"/>
        <pc:sldMkLst>
          <pc:docMk/>
          <pc:sldMk cId="2158884855" sldId="344"/>
        </pc:sldMkLst>
        <pc:spChg chg="add del mod">
          <ac:chgData name="Lorenzo Di Domenico" userId="b92e3e10ad574af4" providerId="LiveId" clId="{583222B4-9409-4DB1-AE10-0527A3E03AC3}" dt="2022-03-07T10:59:44.635" v="9450" actId="478"/>
          <ac:spMkLst>
            <pc:docMk/>
            <pc:sldMk cId="2158884855" sldId="344"/>
            <ac:spMk id="2" creationId="{20AD315E-1DBE-4A3E-A540-96BA39568721}"/>
          </ac:spMkLst>
        </pc:spChg>
        <pc:spChg chg="del mod">
          <ac:chgData name="Lorenzo Di Domenico" userId="b92e3e10ad574af4" providerId="LiveId" clId="{583222B4-9409-4DB1-AE10-0527A3E03AC3}" dt="2022-03-07T10:59:41.911" v="9449" actId="478"/>
          <ac:spMkLst>
            <pc:docMk/>
            <pc:sldMk cId="2158884855" sldId="344"/>
            <ac:spMk id="9" creationId="{AE645FA9-9783-4B95-A71A-02519DC6053A}"/>
          </ac:spMkLst>
        </pc:spChg>
        <pc:spChg chg="add mod">
          <ac:chgData name="Lorenzo Di Domenico" userId="b92e3e10ad574af4" providerId="LiveId" clId="{583222B4-9409-4DB1-AE10-0527A3E03AC3}" dt="2022-03-07T11:26:10.964" v="10163" actId="1035"/>
          <ac:spMkLst>
            <pc:docMk/>
            <pc:sldMk cId="2158884855" sldId="344"/>
            <ac:spMk id="46" creationId="{848CE438-5A16-4AA6-AAE2-9731336E4B11}"/>
          </ac:spMkLst>
        </pc:spChg>
        <pc:spChg chg="add del mod">
          <ac:chgData name="Lorenzo Di Domenico" userId="b92e3e10ad574af4" providerId="LiveId" clId="{583222B4-9409-4DB1-AE10-0527A3E03AC3}" dt="2022-03-07T11:06:18.687" v="9500" actId="478"/>
          <ac:spMkLst>
            <pc:docMk/>
            <pc:sldMk cId="2158884855" sldId="344"/>
            <ac:spMk id="49" creationId="{85AC0DAC-7F21-426E-979D-5D1F186EE3C0}"/>
          </ac:spMkLst>
        </pc:spChg>
        <pc:spChg chg="mod">
          <ac:chgData name="Lorenzo Di Domenico" userId="b92e3e10ad574af4" providerId="LiveId" clId="{583222B4-9409-4DB1-AE10-0527A3E03AC3}" dt="2022-03-07T11:09:39.554" v="9538" actId="1076"/>
          <ac:spMkLst>
            <pc:docMk/>
            <pc:sldMk cId="2158884855" sldId="344"/>
            <ac:spMk id="52" creationId="{BAB59B0F-81DC-46CE-B19F-E781C09F45F5}"/>
          </ac:spMkLst>
        </pc:spChg>
        <pc:spChg chg="mod">
          <ac:chgData name="Lorenzo Di Domenico" userId="b92e3e10ad574af4" providerId="LiveId" clId="{583222B4-9409-4DB1-AE10-0527A3E03AC3}" dt="2022-03-07T11:05:26.957" v="9496" actId="1035"/>
          <ac:spMkLst>
            <pc:docMk/>
            <pc:sldMk cId="2158884855" sldId="344"/>
            <ac:spMk id="76" creationId="{B54BB6C8-7D93-40AA-B726-058157532D7E}"/>
          </ac:spMkLst>
        </pc:spChg>
        <pc:spChg chg="add del mod">
          <ac:chgData name="Lorenzo Di Domenico" userId="b92e3e10ad574af4" providerId="LiveId" clId="{583222B4-9409-4DB1-AE10-0527A3E03AC3}" dt="2022-03-07T11:04:25.721" v="9481"/>
          <ac:spMkLst>
            <pc:docMk/>
            <pc:sldMk cId="2158884855" sldId="344"/>
            <ac:spMk id="80" creationId="{80FA87ED-7FA7-4937-B8C8-DC10A0E343FC}"/>
          </ac:spMkLst>
        </pc:spChg>
        <pc:spChg chg="add del mod">
          <ac:chgData name="Lorenzo Di Domenico" userId="b92e3e10ad574af4" providerId="LiveId" clId="{583222B4-9409-4DB1-AE10-0527A3E03AC3}" dt="2022-03-07T11:06:20.493" v="9501" actId="478"/>
          <ac:spMkLst>
            <pc:docMk/>
            <pc:sldMk cId="2158884855" sldId="344"/>
            <ac:spMk id="82" creationId="{B177EDAB-525F-4431-9B76-F31ECB4BFD09}"/>
          </ac:spMkLst>
        </pc:spChg>
        <pc:spChg chg="mod">
          <ac:chgData name="Lorenzo Di Domenico" userId="b92e3e10ad574af4" providerId="LiveId" clId="{583222B4-9409-4DB1-AE10-0527A3E03AC3}" dt="2022-03-07T10:55:53.537" v="9406" actId="1076"/>
          <ac:spMkLst>
            <pc:docMk/>
            <pc:sldMk cId="2158884855" sldId="344"/>
            <ac:spMk id="83" creationId="{90C67FB1-ED5A-4E5E-A77D-A020AC2F2B5A}"/>
          </ac:spMkLst>
        </pc:spChg>
        <pc:spChg chg="add mod">
          <ac:chgData name="Lorenzo Di Domenico" userId="b92e3e10ad574af4" providerId="LiveId" clId="{583222B4-9409-4DB1-AE10-0527A3E03AC3}" dt="2022-03-07T10:55:45.497" v="9405" actId="1076"/>
          <ac:spMkLst>
            <pc:docMk/>
            <pc:sldMk cId="2158884855" sldId="344"/>
            <ac:spMk id="84" creationId="{B8067AE3-2918-432B-9C40-F241DF485852}"/>
          </ac:spMkLst>
        </pc:spChg>
        <pc:spChg chg="mod">
          <ac:chgData name="Lorenzo Di Domenico" userId="b92e3e10ad574af4" providerId="LiveId" clId="{583222B4-9409-4DB1-AE10-0527A3E03AC3}" dt="2022-03-07T11:23:20.552" v="10148" actId="1076"/>
          <ac:spMkLst>
            <pc:docMk/>
            <pc:sldMk cId="2158884855" sldId="344"/>
            <ac:spMk id="85" creationId="{3D6E53CA-8149-406B-9B72-31AA0619F766}"/>
          </ac:spMkLst>
        </pc:spChg>
        <pc:spChg chg="mod">
          <ac:chgData name="Lorenzo Di Domenico" userId="b92e3e10ad574af4" providerId="LiveId" clId="{583222B4-9409-4DB1-AE10-0527A3E03AC3}" dt="2022-03-07T11:05:28.085" v="9498" actId="1076"/>
          <ac:spMkLst>
            <pc:docMk/>
            <pc:sldMk cId="2158884855" sldId="344"/>
            <ac:spMk id="86" creationId="{775F6E5D-89C5-4680-8645-700C247AF48B}"/>
          </ac:spMkLst>
        </pc:spChg>
        <pc:spChg chg="mod">
          <ac:chgData name="Lorenzo Di Domenico" userId="b92e3e10ad574af4" providerId="LiveId" clId="{583222B4-9409-4DB1-AE10-0527A3E03AC3}" dt="2022-03-07T11:12:19.064" v="9580" actId="1076"/>
          <ac:spMkLst>
            <pc:docMk/>
            <pc:sldMk cId="2158884855" sldId="344"/>
            <ac:spMk id="87" creationId="{B232D19E-F03E-4C59-9F17-43452ED99E5A}"/>
          </ac:spMkLst>
        </pc:spChg>
        <pc:spChg chg="add mod">
          <ac:chgData name="Lorenzo Di Domenico" userId="b92e3e10ad574af4" providerId="LiveId" clId="{583222B4-9409-4DB1-AE10-0527A3E03AC3}" dt="2022-03-07T10:58:46.899" v="9419"/>
          <ac:spMkLst>
            <pc:docMk/>
            <pc:sldMk cId="2158884855" sldId="344"/>
            <ac:spMk id="88" creationId="{FE4F0E71-9E70-4F34-ABEB-9106ECEA1324}"/>
          </ac:spMkLst>
        </pc:spChg>
        <pc:spChg chg="mod">
          <ac:chgData name="Lorenzo Di Domenico" userId="b92e3e10ad574af4" providerId="LiveId" clId="{583222B4-9409-4DB1-AE10-0527A3E03AC3}" dt="2022-03-07T11:27:01.177" v="10168" actId="20577"/>
          <ac:spMkLst>
            <pc:docMk/>
            <pc:sldMk cId="2158884855" sldId="344"/>
            <ac:spMk id="90" creationId="{79478A14-3103-426A-AF73-67D21FB440FD}"/>
          </ac:spMkLst>
        </pc:spChg>
        <pc:spChg chg="mod">
          <ac:chgData name="Lorenzo Di Domenico" userId="b92e3e10ad574af4" providerId="LiveId" clId="{583222B4-9409-4DB1-AE10-0527A3E03AC3}" dt="2022-03-07T11:23:55.232" v="10152" actId="1076"/>
          <ac:spMkLst>
            <pc:docMk/>
            <pc:sldMk cId="2158884855" sldId="344"/>
            <ac:spMk id="91" creationId="{698A5F3D-CBE2-4B85-B27C-8E52007F1F51}"/>
          </ac:spMkLst>
        </pc:spChg>
        <pc:spChg chg="add mod">
          <ac:chgData name="Lorenzo Di Domenico" userId="b92e3e10ad574af4" providerId="LiveId" clId="{583222B4-9409-4DB1-AE10-0527A3E03AC3}" dt="2022-03-07T10:59:09.703" v="9438" actId="1076"/>
          <ac:spMkLst>
            <pc:docMk/>
            <pc:sldMk cId="2158884855" sldId="344"/>
            <ac:spMk id="93" creationId="{0A7D2572-829C-489D-8B87-069122B8654A}"/>
          </ac:spMkLst>
        </pc:spChg>
        <pc:spChg chg="mod">
          <ac:chgData name="Lorenzo Di Domenico" userId="b92e3e10ad574af4" providerId="LiveId" clId="{583222B4-9409-4DB1-AE10-0527A3E03AC3}" dt="2022-03-07T11:22:46.045" v="10143" actId="1076"/>
          <ac:spMkLst>
            <pc:docMk/>
            <pc:sldMk cId="2158884855" sldId="344"/>
            <ac:spMk id="95" creationId="{522092C9-2C9E-4A20-8317-A6BA82635C58}"/>
          </ac:spMkLst>
        </pc:spChg>
        <pc:spChg chg="add del mod">
          <ac:chgData name="Lorenzo Di Domenico" userId="b92e3e10ad574af4" providerId="LiveId" clId="{583222B4-9409-4DB1-AE10-0527A3E03AC3}" dt="2022-03-07T11:06:02.500" v="9499" actId="478"/>
          <ac:spMkLst>
            <pc:docMk/>
            <pc:sldMk cId="2158884855" sldId="344"/>
            <ac:spMk id="96" creationId="{8E7537D5-6E56-4A6F-8E09-9A9B7C3EB4AD}"/>
          </ac:spMkLst>
        </pc:spChg>
        <pc:spChg chg="add mod">
          <ac:chgData name="Lorenzo Di Domenico" userId="b92e3e10ad574af4" providerId="LiveId" clId="{583222B4-9409-4DB1-AE10-0527A3E03AC3}" dt="2022-03-07T11:20:45.633" v="10121" actId="1582"/>
          <ac:spMkLst>
            <pc:docMk/>
            <pc:sldMk cId="2158884855" sldId="344"/>
            <ac:spMk id="97" creationId="{B59B4969-722F-467E-9DFA-AD8E39729F4A}"/>
          </ac:spMkLst>
        </pc:spChg>
        <pc:spChg chg="add del mod">
          <ac:chgData name="Lorenzo Di Domenico" userId="b92e3e10ad574af4" providerId="LiveId" clId="{583222B4-9409-4DB1-AE10-0527A3E03AC3}" dt="2022-03-07T11:10:59.236" v="9565" actId="478"/>
          <ac:spMkLst>
            <pc:docMk/>
            <pc:sldMk cId="2158884855" sldId="344"/>
            <ac:spMk id="98" creationId="{2E29C9D0-8DF8-4692-B944-3BBDFEB3DF62}"/>
          </ac:spMkLst>
        </pc:spChg>
        <pc:spChg chg="add mod">
          <ac:chgData name="Lorenzo Di Domenico" userId="b92e3e10ad574af4" providerId="LiveId" clId="{583222B4-9409-4DB1-AE10-0527A3E03AC3}" dt="2022-03-07T11:13:00.435" v="9587" actId="554"/>
          <ac:spMkLst>
            <pc:docMk/>
            <pc:sldMk cId="2158884855" sldId="344"/>
            <ac:spMk id="99" creationId="{23F5E4C6-D64E-4A2B-9C77-889A5B0F557D}"/>
          </ac:spMkLst>
        </pc:spChg>
        <pc:spChg chg="add mod">
          <ac:chgData name="Lorenzo Di Domenico" userId="b92e3e10ad574af4" providerId="LiveId" clId="{583222B4-9409-4DB1-AE10-0527A3E03AC3}" dt="2022-03-07T11:26:06.380" v="10162" actId="1076"/>
          <ac:spMkLst>
            <pc:docMk/>
            <pc:sldMk cId="2158884855" sldId="344"/>
            <ac:spMk id="100" creationId="{FA5ADA4F-65B6-4575-A93B-BC78CC8287FC}"/>
          </ac:spMkLst>
        </pc:spChg>
        <pc:spChg chg="add mod">
          <ac:chgData name="Lorenzo Di Domenico" userId="b92e3e10ad574af4" providerId="LiveId" clId="{583222B4-9409-4DB1-AE10-0527A3E03AC3}" dt="2022-03-07T11:21:10.664" v="10123" actId="1582"/>
          <ac:spMkLst>
            <pc:docMk/>
            <pc:sldMk cId="2158884855" sldId="344"/>
            <ac:spMk id="101" creationId="{BCDD4C8B-4674-45B3-8448-1B59CEDCD7E5}"/>
          </ac:spMkLst>
        </pc:spChg>
        <pc:spChg chg="add mod">
          <ac:chgData name="Lorenzo Di Domenico" userId="b92e3e10ad574af4" providerId="LiveId" clId="{583222B4-9409-4DB1-AE10-0527A3E03AC3}" dt="2022-03-07T11:15:56.089" v="9609" actId="20577"/>
          <ac:spMkLst>
            <pc:docMk/>
            <pc:sldMk cId="2158884855" sldId="344"/>
            <ac:spMk id="102" creationId="{4E75504E-6B4F-4C24-8AB2-611366637ABB}"/>
          </ac:spMkLst>
        </pc:spChg>
        <pc:cxnChg chg="add mod">
          <ac:chgData name="Lorenzo Di Domenico" userId="b92e3e10ad574af4" providerId="LiveId" clId="{583222B4-9409-4DB1-AE10-0527A3E03AC3}" dt="2022-03-07T10:59:34.813" v="9445" actId="1038"/>
          <ac:cxnSpMkLst>
            <pc:docMk/>
            <pc:sldMk cId="2158884855" sldId="344"/>
            <ac:cxnSpMk id="47" creationId="{A456F566-2C87-42EF-A34F-54EBEE3861AF}"/>
          </ac:cxnSpMkLst>
        </pc:cxnChg>
        <pc:cxnChg chg="add mod">
          <ac:chgData name="Lorenzo Di Domenico" userId="b92e3e10ad574af4" providerId="LiveId" clId="{583222B4-9409-4DB1-AE10-0527A3E03AC3}" dt="2022-03-07T10:59:34.813" v="9445" actId="1038"/>
          <ac:cxnSpMkLst>
            <pc:docMk/>
            <pc:sldMk cId="2158884855" sldId="344"/>
            <ac:cxnSpMk id="48" creationId="{BAA2397A-95AE-4B46-8FE0-849703AF93EC}"/>
          </ac:cxnSpMkLst>
        </pc:cxnChg>
        <pc:cxnChg chg="mod">
          <ac:chgData name="Lorenzo Di Domenico" userId="b92e3e10ad574af4" providerId="LiveId" clId="{583222B4-9409-4DB1-AE10-0527A3E03AC3}" dt="2022-03-07T11:13:27.755" v="9595" actId="1036"/>
          <ac:cxnSpMkLst>
            <pc:docMk/>
            <pc:sldMk cId="2158884855" sldId="344"/>
            <ac:cxnSpMk id="77" creationId="{2B1310DA-DF12-403F-B715-FC452C32DF05}"/>
          </ac:cxnSpMkLst>
        </pc:cxnChg>
        <pc:cxnChg chg="mod">
          <ac:chgData name="Lorenzo Di Domenico" userId="b92e3e10ad574af4" providerId="LiveId" clId="{583222B4-9409-4DB1-AE10-0527A3E03AC3}" dt="2022-03-07T11:05:27.364" v="9497" actId="1036"/>
          <ac:cxnSpMkLst>
            <pc:docMk/>
            <pc:sldMk cId="2158884855" sldId="344"/>
            <ac:cxnSpMk id="78" creationId="{EE9171AF-816E-455D-8270-8035E210C3A7}"/>
          </ac:cxnSpMkLst>
        </pc:cxnChg>
        <pc:cxnChg chg="mod">
          <ac:chgData name="Lorenzo Di Domenico" userId="b92e3e10ad574af4" providerId="LiveId" clId="{583222B4-9409-4DB1-AE10-0527A3E03AC3}" dt="2022-03-07T11:11:56.082" v="9575" actId="1076"/>
          <ac:cxnSpMkLst>
            <pc:docMk/>
            <pc:sldMk cId="2158884855" sldId="344"/>
            <ac:cxnSpMk id="79" creationId="{FC7F042A-0EF4-4353-AA7C-E31FC7A6B3FC}"/>
          </ac:cxnSpMkLst>
        </pc:cxnChg>
        <pc:cxnChg chg="add mod">
          <ac:chgData name="Lorenzo Di Domenico" userId="b92e3e10ad574af4" providerId="LiveId" clId="{583222B4-9409-4DB1-AE10-0527A3E03AC3}" dt="2022-03-07T10:59:34.813" v="9445" actId="1038"/>
          <ac:cxnSpMkLst>
            <pc:docMk/>
            <pc:sldMk cId="2158884855" sldId="344"/>
            <ac:cxnSpMk id="81" creationId="{FE69682E-0C8B-4468-ABC5-BEBBF88080E8}"/>
          </ac:cxnSpMkLst>
        </pc:cxnChg>
      </pc:sldChg>
      <pc:sldChg chg="addSp delSp modSp add mod ord">
        <pc:chgData name="Lorenzo Di Domenico" userId="b92e3e10ad574af4" providerId="LiveId" clId="{583222B4-9409-4DB1-AE10-0527A3E03AC3}" dt="2022-03-07T14:49:04.745" v="10551" actId="1036"/>
        <pc:sldMkLst>
          <pc:docMk/>
          <pc:sldMk cId="3123206129" sldId="345"/>
        </pc:sldMkLst>
        <pc:spChg chg="mod">
          <ac:chgData name="Lorenzo Di Domenico" userId="b92e3e10ad574af4" providerId="LiveId" clId="{583222B4-9409-4DB1-AE10-0527A3E03AC3}" dt="2022-03-07T14:49:02.675" v="10549" actId="5793"/>
          <ac:spMkLst>
            <pc:docMk/>
            <pc:sldMk cId="3123206129" sldId="345"/>
            <ac:spMk id="10" creationId="{D67E98B5-B642-4F50-A5AD-97661E692DCA}"/>
          </ac:spMkLst>
        </pc:spChg>
        <pc:spChg chg="del">
          <ac:chgData name="Lorenzo Di Domenico" userId="b92e3e10ad574af4" providerId="LiveId" clId="{583222B4-9409-4DB1-AE10-0527A3E03AC3}" dt="2022-03-07T11:29:17.313" v="10183" actId="478"/>
          <ac:spMkLst>
            <pc:docMk/>
            <pc:sldMk cId="3123206129" sldId="345"/>
            <ac:spMk id="12" creationId="{D1A156E2-429E-4BAC-9F3F-2A42B13BF524}"/>
          </ac:spMkLst>
        </pc:spChg>
        <pc:spChg chg="del">
          <ac:chgData name="Lorenzo Di Domenico" userId="b92e3e10ad574af4" providerId="LiveId" clId="{583222B4-9409-4DB1-AE10-0527A3E03AC3}" dt="2022-03-07T11:29:17.313" v="10183" actId="478"/>
          <ac:spMkLst>
            <pc:docMk/>
            <pc:sldMk cId="3123206129" sldId="345"/>
            <ac:spMk id="13" creationId="{24D85657-8B1A-47AF-8149-0E4C7CCF7FEE}"/>
          </ac:spMkLst>
        </pc:spChg>
        <pc:spChg chg="del">
          <ac:chgData name="Lorenzo Di Domenico" userId="b92e3e10ad574af4" providerId="LiveId" clId="{583222B4-9409-4DB1-AE10-0527A3E03AC3}" dt="2022-03-07T11:29:17.313" v="10183" actId="478"/>
          <ac:spMkLst>
            <pc:docMk/>
            <pc:sldMk cId="3123206129" sldId="345"/>
            <ac:spMk id="14" creationId="{CF671F0D-F3D2-42AC-B0DF-8A2D0FC6F42E}"/>
          </ac:spMkLst>
        </pc:spChg>
        <pc:spChg chg="del">
          <ac:chgData name="Lorenzo Di Domenico" userId="b92e3e10ad574af4" providerId="LiveId" clId="{583222B4-9409-4DB1-AE10-0527A3E03AC3}" dt="2022-03-07T11:29:17.313" v="10183" actId="478"/>
          <ac:spMkLst>
            <pc:docMk/>
            <pc:sldMk cId="3123206129" sldId="345"/>
            <ac:spMk id="22" creationId="{59FF2F7E-4FE6-4FAB-9EDF-7478012D0781}"/>
          </ac:spMkLst>
        </pc:spChg>
        <pc:spChg chg="del">
          <ac:chgData name="Lorenzo Di Domenico" userId="b92e3e10ad574af4" providerId="LiveId" clId="{583222B4-9409-4DB1-AE10-0527A3E03AC3}" dt="2022-03-07T11:29:17.313" v="10183" actId="478"/>
          <ac:spMkLst>
            <pc:docMk/>
            <pc:sldMk cId="3123206129" sldId="345"/>
            <ac:spMk id="24" creationId="{3D5689F0-8277-4BB7-9D25-42F0164EC36C}"/>
          </ac:spMkLst>
        </pc:spChg>
        <pc:spChg chg="del">
          <ac:chgData name="Lorenzo Di Domenico" userId="b92e3e10ad574af4" providerId="LiveId" clId="{583222B4-9409-4DB1-AE10-0527A3E03AC3}" dt="2022-03-07T11:29:17.313" v="10183" actId="478"/>
          <ac:spMkLst>
            <pc:docMk/>
            <pc:sldMk cId="3123206129" sldId="345"/>
            <ac:spMk id="25" creationId="{B59FDCAE-56D3-4AC0-A638-96C1C5E93B40}"/>
          </ac:spMkLst>
        </pc:spChg>
        <pc:spChg chg="del">
          <ac:chgData name="Lorenzo Di Domenico" userId="b92e3e10ad574af4" providerId="LiveId" clId="{583222B4-9409-4DB1-AE10-0527A3E03AC3}" dt="2022-03-07T11:29:17.313" v="10183" actId="478"/>
          <ac:spMkLst>
            <pc:docMk/>
            <pc:sldMk cId="3123206129" sldId="345"/>
            <ac:spMk id="26" creationId="{6AB5F98D-E01F-492A-AAD4-3BCC8DA4AA18}"/>
          </ac:spMkLst>
        </pc:spChg>
        <pc:spChg chg="del">
          <ac:chgData name="Lorenzo Di Domenico" userId="b92e3e10ad574af4" providerId="LiveId" clId="{583222B4-9409-4DB1-AE10-0527A3E03AC3}" dt="2022-03-07T11:29:17.313" v="10183" actId="478"/>
          <ac:spMkLst>
            <pc:docMk/>
            <pc:sldMk cId="3123206129" sldId="345"/>
            <ac:spMk id="28" creationId="{C3BD0EF9-B02B-4ABC-9F44-344B274A9262}"/>
          </ac:spMkLst>
        </pc:spChg>
        <pc:spChg chg="del">
          <ac:chgData name="Lorenzo Di Domenico" userId="b92e3e10ad574af4" providerId="LiveId" clId="{583222B4-9409-4DB1-AE10-0527A3E03AC3}" dt="2022-03-07T11:29:17.313" v="10183" actId="478"/>
          <ac:spMkLst>
            <pc:docMk/>
            <pc:sldMk cId="3123206129" sldId="345"/>
            <ac:spMk id="29" creationId="{9DBF58BB-D1CE-49D1-8373-D831BA51EED9}"/>
          </ac:spMkLst>
        </pc:spChg>
        <pc:spChg chg="del">
          <ac:chgData name="Lorenzo Di Domenico" userId="b92e3e10ad574af4" providerId="LiveId" clId="{583222B4-9409-4DB1-AE10-0527A3E03AC3}" dt="2022-03-07T11:29:17.313" v="10183" actId="478"/>
          <ac:spMkLst>
            <pc:docMk/>
            <pc:sldMk cId="3123206129" sldId="345"/>
            <ac:spMk id="31" creationId="{2C6FEEBC-6ED6-4674-B15A-4E53362BBDC9}"/>
          </ac:spMkLst>
        </pc:spChg>
        <pc:grpChg chg="del">
          <ac:chgData name="Lorenzo Di Domenico" userId="b92e3e10ad574af4" providerId="LiveId" clId="{583222B4-9409-4DB1-AE10-0527A3E03AC3}" dt="2022-03-07T11:29:17.313" v="10183" actId="478"/>
          <ac:grpSpMkLst>
            <pc:docMk/>
            <pc:sldMk cId="3123206129" sldId="345"/>
            <ac:grpSpMk id="19" creationId="{52E01C74-7880-4FC9-9748-5840FCD6A147}"/>
          </ac:grpSpMkLst>
        </pc:grpChg>
        <pc:cxnChg chg="add mod">
          <ac:chgData name="Lorenzo Di Domenico" userId="b92e3e10ad574af4" providerId="LiveId" clId="{583222B4-9409-4DB1-AE10-0527A3E03AC3}" dt="2022-03-07T14:49:04.745" v="10551" actId="1036"/>
          <ac:cxnSpMkLst>
            <pc:docMk/>
            <pc:sldMk cId="3123206129" sldId="345"/>
            <ac:cxnSpMk id="3" creationId="{4347621A-A692-4170-9131-D7D0253C8263}"/>
          </ac:cxnSpMkLst>
        </pc:cxnChg>
        <pc:cxnChg chg="del">
          <ac:chgData name="Lorenzo Di Domenico" userId="b92e3e10ad574af4" providerId="LiveId" clId="{583222B4-9409-4DB1-AE10-0527A3E03AC3}" dt="2022-03-07T11:29:17.313" v="10183" actId="478"/>
          <ac:cxnSpMkLst>
            <pc:docMk/>
            <pc:sldMk cId="3123206129" sldId="345"/>
            <ac:cxnSpMk id="15" creationId="{13D89F80-0301-44BA-8924-8C69A8385143}"/>
          </ac:cxnSpMkLst>
        </pc:cxnChg>
        <pc:cxnChg chg="del">
          <ac:chgData name="Lorenzo Di Domenico" userId="b92e3e10ad574af4" providerId="LiveId" clId="{583222B4-9409-4DB1-AE10-0527A3E03AC3}" dt="2022-03-07T11:29:17.313" v="10183" actId="478"/>
          <ac:cxnSpMkLst>
            <pc:docMk/>
            <pc:sldMk cId="3123206129" sldId="345"/>
            <ac:cxnSpMk id="16" creationId="{492B98B5-AE63-4711-87F0-B5D02DF4D872}"/>
          </ac:cxnSpMkLst>
        </pc:cxnChg>
        <pc:cxnChg chg="del mod">
          <ac:chgData name="Lorenzo Di Domenico" userId="b92e3e10ad574af4" providerId="LiveId" clId="{583222B4-9409-4DB1-AE10-0527A3E03AC3}" dt="2022-03-07T11:29:17.313" v="10183" actId="478"/>
          <ac:cxnSpMkLst>
            <pc:docMk/>
            <pc:sldMk cId="3123206129" sldId="345"/>
            <ac:cxnSpMk id="17" creationId="{8FD3BADC-624E-494D-BB74-966A0375B4E6}"/>
          </ac:cxnSpMkLst>
        </pc:cxnChg>
        <pc:cxnChg chg="del">
          <ac:chgData name="Lorenzo Di Domenico" userId="b92e3e10ad574af4" providerId="LiveId" clId="{583222B4-9409-4DB1-AE10-0527A3E03AC3}" dt="2022-03-07T11:29:17.313" v="10183" actId="478"/>
          <ac:cxnSpMkLst>
            <pc:docMk/>
            <pc:sldMk cId="3123206129" sldId="345"/>
            <ac:cxnSpMk id="18" creationId="{6D24F911-B5DA-4C7C-AE23-4871B7C1D39D}"/>
          </ac:cxnSpMkLst>
        </pc:cxnChg>
        <pc:cxnChg chg="del mod">
          <ac:chgData name="Lorenzo Di Domenico" userId="b92e3e10ad574af4" providerId="LiveId" clId="{583222B4-9409-4DB1-AE10-0527A3E03AC3}" dt="2022-03-07T11:29:17.313" v="10183" actId="478"/>
          <ac:cxnSpMkLst>
            <pc:docMk/>
            <pc:sldMk cId="3123206129" sldId="345"/>
            <ac:cxnSpMk id="23" creationId="{6A419F54-1958-472B-A268-14B32FE831A3}"/>
          </ac:cxnSpMkLst>
        </pc:cxnChg>
        <pc:cxnChg chg="del mod">
          <ac:chgData name="Lorenzo Di Domenico" userId="b92e3e10ad574af4" providerId="LiveId" clId="{583222B4-9409-4DB1-AE10-0527A3E03AC3}" dt="2022-03-07T11:29:17.313" v="10183" actId="478"/>
          <ac:cxnSpMkLst>
            <pc:docMk/>
            <pc:sldMk cId="3123206129" sldId="345"/>
            <ac:cxnSpMk id="27" creationId="{CD2A899A-BD40-476B-BF67-8D70E19B9C54}"/>
          </ac:cxnSpMkLst>
        </pc:cxnChg>
        <pc:cxnChg chg="del">
          <ac:chgData name="Lorenzo Di Domenico" userId="b92e3e10ad574af4" providerId="LiveId" clId="{583222B4-9409-4DB1-AE10-0527A3E03AC3}" dt="2022-03-07T11:29:17.313" v="10183" actId="478"/>
          <ac:cxnSpMkLst>
            <pc:docMk/>
            <pc:sldMk cId="3123206129" sldId="345"/>
            <ac:cxnSpMk id="30" creationId="{ADB4BCB6-EB03-4615-BCAA-13926E449797}"/>
          </ac:cxnSpMkLst>
        </pc:cxnChg>
        <pc:cxnChg chg="del">
          <ac:chgData name="Lorenzo Di Domenico" userId="b92e3e10ad574af4" providerId="LiveId" clId="{583222B4-9409-4DB1-AE10-0527A3E03AC3}" dt="2022-03-07T11:29:17.313" v="10183" actId="478"/>
          <ac:cxnSpMkLst>
            <pc:docMk/>
            <pc:sldMk cId="3123206129" sldId="345"/>
            <ac:cxnSpMk id="32" creationId="{6A3305B5-FC28-4C3C-A541-B2A24C9B4375}"/>
          </ac:cxnSpMkLst>
        </pc:cxnChg>
      </pc:sldChg>
      <pc:sldChg chg="add">
        <pc:chgData name="Lorenzo Di Domenico" userId="b92e3e10ad574af4" providerId="LiveId" clId="{583222B4-9409-4DB1-AE10-0527A3E03AC3}" dt="2022-03-09T08:41:21.899" v="10552"/>
        <pc:sldMkLst>
          <pc:docMk/>
          <pc:sldMk cId="5973308" sldId="346"/>
        </pc:sldMkLst>
      </pc:sldChg>
      <pc:sldChg chg="modSp add">
        <pc:chgData name="Lorenzo Di Domenico" userId="b92e3e10ad574af4" providerId="LiveId" clId="{583222B4-9409-4DB1-AE10-0527A3E03AC3}" dt="2022-03-09T08:43:03.575" v="10566" actId="1076"/>
        <pc:sldMkLst>
          <pc:docMk/>
          <pc:sldMk cId="611640601" sldId="347"/>
        </pc:sldMkLst>
        <pc:spChg chg="mod">
          <ac:chgData name="Lorenzo Di Domenico" userId="b92e3e10ad574af4" providerId="LiveId" clId="{583222B4-9409-4DB1-AE10-0527A3E03AC3}" dt="2022-03-09T08:43:03.575" v="10566" actId="1076"/>
          <ac:spMkLst>
            <pc:docMk/>
            <pc:sldMk cId="611640601" sldId="347"/>
            <ac:spMk id="6" creationId="{4E39805D-CCC5-444E-A671-59A419CC5C1B}"/>
          </ac:spMkLst>
        </pc:spChg>
      </pc:sldChg>
      <pc:sldChg chg="add del">
        <pc:chgData name="Lorenzo Di Domenico" userId="b92e3e10ad574af4" providerId="LiveId" clId="{583222B4-9409-4DB1-AE10-0527A3E03AC3}" dt="2022-03-09T08:42:46.948" v="10562" actId="47"/>
        <pc:sldMkLst>
          <pc:docMk/>
          <pc:sldMk cId="1644404998" sldId="348"/>
        </pc:sldMkLst>
      </pc:sldChg>
      <pc:sldChg chg="add ord">
        <pc:chgData name="Lorenzo Di Domenico" userId="b92e3e10ad574af4" providerId="LiveId" clId="{583222B4-9409-4DB1-AE10-0527A3E03AC3}" dt="2022-03-09T08:43:15.927" v="10568"/>
        <pc:sldMkLst>
          <pc:docMk/>
          <pc:sldMk cId="4114965895" sldId="34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8EA1F-F455-4B88-9885-F384C375F575}"/>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3075" name="Rectangle 3">
            <a:extLst>
              <a:ext uri="{FF2B5EF4-FFF2-40B4-BE49-F238E27FC236}">
                <a16:creationId xmlns:a16="http://schemas.microsoft.com/office/drawing/2014/main" id="{8F02CDCD-2256-4A6A-8880-72D8515DC267}"/>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3076" name="Rectangle 4">
            <a:extLst>
              <a:ext uri="{FF2B5EF4-FFF2-40B4-BE49-F238E27FC236}">
                <a16:creationId xmlns:a16="http://schemas.microsoft.com/office/drawing/2014/main" id="{25DC6133-35DC-4CDC-BF8A-0D94758438E3}"/>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3077" name="Rectangle 5">
            <a:extLst>
              <a:ext uri="{FF2B5EF4-FFF2-40B4-BE49-F238E27FC236}">
                <a16:creationId xmlns:a16="http://schemas.microsoft.com/office/drawing/2014/main" id="{62B5E6C9-C264-4B2A-8653-DAF655F87A3B}"/>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C40F2B60-E80C-4FBB-A55A-B75CDA5C3D93}"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4281EAB-6DFB-4FCF-9515-1E581FC60D88}"/>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it-IT" altLang="it-IT"/>
          </a:p>
        </p:txBody>
      </p:sp>
      <p:sp>
        <p:nvSpPr>
          <p:cNvPr id="5123" name="Rectangle 3">
            <a:extLst>
              <a:ext uri="{FF2B5EF4-FFF2-40B4-BE49-F238E27FC236}">
                <a16:creationId xmlns:a16="http://schemas.microsoft.com/office/drawing/2014/main" id="{82B70DA0-06F6-4520-BBE0-493093EE4AD0}"/>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it-IT" altLang="it-IT"/>
          </a:p>
        </p:txBody>
      </p:sp>
      <p:sp>
        <p:nvSpPr>
          <p:cNvPr id="2052" name="Rectangle 4">
            <a:extLst>
              <a:ext uri="{FF2B5EF4-FFF2-40B4-BE49-F238E27FC236}">
                <a16:creationId xmlns:a16="http://schemas.microsoft.com/office/drawing/2014/main" id="{CB682FCF-5426-43D7-8AB2-6756E92E257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8C446625-FCBC-44B9-A2FE-F95B599673B9}"/>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altLang="it-IT" noProof="0"/>
              <a:t>Fare clic per modificare gli stili del testo dello schema</a:t>
            </a:r>
          </a:p>
          <a:p>
            <a:pPr lvl="1"/>
            <a:r>
              <a:rPr lang="it-IT" altLang="it-IT" noProof="0"/>
              <a:t>Secondo livello</a:t>
            </a:r>
          </a:p>
          <a:p>
            <a:pPr lvl="2"/>
            <a:r>
              <a:rPr lang="it-IT" altLang="it-IT" noProof="0"/>
              <a:t>Terzo livello</a:t>
            </a:r>
          </a:p>
          <a:p>
            <a:pPr lvl="3"/>
            <a:r>
              <a:rPr lang="it-IT" altLang="it-IT" noProof="0"/>
              <a:t>Quarto livello</a:t>
            </a:r>
          </a:p>
          <a:p>
            <a:pPr lvl="4"/>
            <a:r>
              <a:rPr lang="it-IT" altLang="it-IT" noProof="0"/>
              <a:t>Quinto livello</a:t>
            </a:r>
          </a:p>
        </p:txBody>
      </p:sp>
      <p:sp>
        <p:nvSpPr>
          <p:cNvPr id="5126" name="Rectangle 6">
            <a:extLst>
              <a:ext uri="{FF2B5EF4-FFF2-40B4-BE49-F238E27FC236}">
                <a16:creationId xmlns:a16="http://schemas.microsoft.com/office/drawing/2014/main" id="{08E35B8C-5F58-4373-A837-7A92989EBF2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it-IT" altLang="it-IT"/>
          </a:p>
        </p:txBody>
      </p:sp>
      <p:sp>
        <p:nvSpPr>
          <p:cNvPr id="5127" name="Rectangle 7">
            <a:extLst>
              <a:ext uri="{FF2B5EF4-FFF2-40B4-BE49-F238E27FC236}">
                <a16:creationId xmlns:a16="http://schemas.microsoft.com/office/drawing/2014/main" id="{5B8230DC-C02F-486F-8646-62D34F1114FB}"/>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AE0C6612-7C66-4375-B6F4-E777BBA861E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A393CD2-92C9-41F7-8994-2DDE0B32C0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8D56C8E4-EAC8-46AD-8F5F-BD6C4082D8E6}" type="slidenum">
              <a:rPr lang="it-IT" altLang="it-IT" sz="1200" smtClean="0">
                <a:solidFill>
                  <a:schemeClr val="tx1"/>
                </a:solidFill>
              </a:rPr>
              <a:pPr/>
              <a:t>1</a:t>
            </a:fld>
            <a:endParaRPr lang="it-IT" altLang="it-IT" sz="1200">
              <a:solidFill>
                <a:schemeClr val="tx1"/>
              </a:solidFill>
            </a:endParaRPr>
          </a:p>
        </p:txBody>
      </p:sp>
      <p:sp>
        <p:nvSpPr>
          <p:cNvPr id="5123" name="Rectangle 2">
            <a:extLst>
              <a:ext uri="{FF2B5EF4-FFF2-40B4-BE49-F238E27FC236}">
                <a16:creationId xmlns:a16="http://schemas.microsoft.com/office/drawing/2014/main" id="{3C88A052-BC1A-4988-8864-C68D4020985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04A73CF0-861A-432A-8DE7-3E3364ACF9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30631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09504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72102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79551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3195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43257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93164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86478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72284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19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18802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553484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20</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42182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21</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79551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22</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240653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15040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33195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592645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61997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433384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28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2829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3</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4282259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4</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570950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5</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360129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6</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62722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7</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295986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8</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775317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F065057E-0E0C-4F62-9CF7-7C84BC3B79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678F6025-80DA-4199-888B-43CAB83542DE}" type="slidenum">
              <a:rPr lang="it-IT" altLang="it-IT" sz="1200" smtClean="0">
                <a:solidFill>
                  <a:schemeClr val="tx1"/>
                </a:solidFill>
              </a:rPr>
              <a:pPr/>
              <a:t>9</a:t>
            </a:fld>
            <a:endParaRPr lang="it-IT" altLang="it-IT" sz="1200">
              <a:solidFill>
                <a:schemeClr val="tx1"/>
              </a:solidFill>
            </a:endParaRPr>
          </a:p>
        </p:txBody>
      </p:sp>
      <p:sp>
        <p:nvSpPr>
          <p:cNvPr id="11267" name="Rectangle 2">
            <a:extLst>
              <a:ext uri="{FF2B5EF4-FFF2-40B4-BE49-F238E27FC236}">
                <a16:creationId xmlns:a16="http://schemas.microsoft.com/office/drawing/2014/main" id="{E80B3550-56E9-45A7-9B60-DE96DFDDA2B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61E857C6-08F2-4371-B65D-304DB83EA8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it-IT" altLang="it-IT" dirty="0"/>
          </a:p>
        </p:txBody>
      </p:sp>
    </p:spTree>
    <p:extLst>
      <p:ext uri="{BB962C8B-B14F-4D97-AF65-F5344CB8AC3E}">
        <p14:creationId xmlns:p14="http://schemas.microsoft.com/office/powerpoint/2010/main" val="1337672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03192C8D-037E-4556-B09F-8E3FBECA95C9}"/>
              </a:ext>
            </a:extLst>
          </p:cNvPr>
          <p:cNvSpPr>
            <a:spLocks noGrp="1" noChangeArrowheads="1"/>
          </p:cNvSpPr>
          <p:nvPr>
            <p:ph type="dt" sz="half" idx="10"/>
          </p:nvPr>
        </p:nvSpPr>
        <p:spPr>
          <a:ln/>
        </p:spPr>
        <p:txBody>
          <a:bodyPr/>
          <a:lstStyle>
            <a:lvl1pPr>
              <a:defRPr/>
            </a:lvl1pPr>
          </a:lstStyle>
          <a:p>
            <a:pPr>
              <a:defRPr/>
            </a:pPr>
            <a:fld id="{EF2C7FBB-AA1E-4560-AFB9-E374276CDFFD}"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069F07EF-14D0-41AD-BA7B-FA2F8A1265BD}"/>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681C0C89-9577-4147-A56E-9381D5E4E288}"/>
              </a:ext>
            </a:extLst>
          </p:cNvPr>
          <p:cNvSpPr>
            <a:spLocks noGrp="1" noChangeArrowheads="1"/>
          </p:cNvSpPr>
          <p:nvPr>
            <p:ph type="sldNum" sz="quarter" idx="12"/>
          </p:nvPr>
        </p:nvSpPr>
        <p:spPr>
          <a:ln/>
        </p:spPr>
        <p:txBody>
          <a:bodyPr/>
          <a:lstStyle>
            <a:lvl1pPr>
              <a:defRPr/>
            </a:lvl1pPr>
          </a:lstStyle>
          <a:p>
            <a:pPr>
              <a:defRPr/>
            </a:pPr>
            <a:r>
              <a:rPr lang="it-IT" altLang="it-IT"/>
              <a:t>Pagina </a:t>
            </a:r>
            <a:fld id="{D5D58791-A8B7-43B6-9E1A-9F536667D087}" type="slidenum">
              <a:rPr lang="it-IT" altLang="it-IT" smtClean="0"/>
              <a:pPr>
                <a:defRPr/>
              </a:pPr>
              <a:t>‹N›</a:t>
            </a:fld>
            <a:endParaRPr lang="it-IT" altLang="it-IT"/>
          </a:p>
        </p:txBody>
      </p:sp>
    </p:spTree>
    <p:extLst>
      <p:ext uri="{BB962C8B-B14F-4D97-AF65-F5344CB8AC3E}">
        <p14:creationId xmlns:p14="http://schemas.microsoft.com/office/powerpoint/2010/main" val="374671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6CF0EF1-B24A-4528-9F75-2ED69B5E92F0}"/>
              </a:ext>
            </a:extLst>
          </p:cNvPr>
          <p:cNvSpPr>
            <a:spLocks noGrp="1" noChangeArrowheads="1"/>
          </p:cNvSpPr>
          <p:nvPr>
            <p:ph type="dt" sz="half" idx="10"/>
          </p:nvPr>
        </p:nvSpPr>
        <p:spPr>
          <a:ln/>
        </p:spPr>
        <p:txBody>
          <a:bodyPr/>
          <a:lstStyle>
            <a:lvl1pPr>
              <a:defRPr/>
            </a:lvl1pPr>
          </a:lstStyle>
          <a:p>
            <a:pPr>
              <a:defRPr/>
            </a:pPr>
            <a:fld id="{D3395F59-15E6-4B07-BFC1-F78BA873EC16}"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56CB0083-A7D3-48AB-9781-74C14FE98952}"/>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DB565F8-5B9F-4EEA-A28C-D30158441712}"/>
              </a:ext>
            </a:extLst>
          </p:cNvPr>
          <p:cNvSpPr>
            <a:spLocks noGrp="1" noChangeArrowheads="1"/>
          </p:cNvSpPr>
          <p:nvPr>
            <p:ph type="sldNum" sz="quarter" idx="12"/>
          </p:nvPr>
        </p:nvSpPr>
        <p:spPr>
          <a:ln/>
        </p:spPr>
        <p:txBody>
          <a:bodyPr/>
          <a:lstStyle>
            <a:lvl1pPr>
              <a:defRPr/>
            </a:lvl1pPr>
          </a:lstStyle>
          <a:p>
            <a:pPr>
              <a:defRPr/>
            </a:pPr>
            <a:r>
              <a:rPr lang="it-IT" altLang="it-IT"/>
              <a:t>Pagina </a:t>
            </a:r>
            <a:fld id="{DD586C36-4D46-40DC-94A0-BB47498C51A4}" type="slidenum">
              <a:rPr lang="it-IT" altLang="it-IT" smtClean="0"/>
              <a:pPr>
                <a:defRPr/>
              </a:pPr>
              <a:t>‹N›</a:t>
            </a:fld>
            <a:endParaRPr lang="it-IT" altLang="it-IT"/>
          </a:p>
        </p:txBody>
      </p:sp>
    </p:spTree>
    <p:extLst>
      <p:ext uri="{BB962C8B-B14F-4D97-AF65-F5344CB8AC3E}">
        <p14:creationId xmlns:p14="http://schemas.microsoft.com/office/powerpoint/2010/main" val="28483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6563" y="409575"/>
            <a:ext cx="1889125" cy="54578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1116013" y="409575"/>
            <a:ext cx="5518150" cy="54578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A650C5-F883-4A38-8EFC-E9F6F2B0671E}"/>
              </a:ext>
            </a:extLst>
          </p:cNvPr>
          <p:cNvSpPr>
            <a:spLocks noGrp="1" noChangeArrowheads="1"/>
          </p:cNvSpPr>
          <p:nvPr>
            <p:ph type="dt" sz="half" idx="10"/>
          </p:nvPr>
        </p:nvSpPr>
        <p:spPr>
          <a:ln/>
        </p:spPr>
        <p:txBody>
          <a:bodyPr/>
          <a:lstStyle>
            <a:lvl1pPr>
              <a:defRPr/>
            </a:lvl1pPr>
          </a:lstStyle>
          <a:p>
            <a:pPr>
              <a:defRPr/>
            </a:pPr>
            <a:fld id="{7EC1158C-C337-46CB-811C-500EECB2045F}"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643D516-6266-402E-A6A5-34935F47ED51}"/>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75BABE73-8082-4423-8EB5-17E02844C020}"/>
              </a:ext>
            </a:extLst>
          </p:cNvPr>
          <p:cNvSpPr>
            <a:spLocks noGrp="1" noChangeArrowheads="1"/>
          </p:cNvSpPr>
          <p:nvPr>
            <p:ph type="sldNum" sz="quarter" idx="12"/>
          </p:nvPr>
        </p:nvSpPr>
        <p:spPr>
          <a:ln/>
        </p:spPr>
        <p:txBody>
          <a:bodyPr/>
          <a:lstStyle>
            <a:lvl1pPr>
              <a:defRPr/>
            </a:lvl1pPr>
          </a:lstStyle>
          <a:p>
            <a:pPr>
              <a:defRPr/>
            </a:pPr>
            <a:r>
              <a:rPr lang="it-IT" altLang="it-IT"/>
              <a:t>Pagina </a:t>
            </a:r>
            <a:fld id="{DEAA2F5E-6348-427E-A17C-D7850C011262}" type="slidenum">
              <a:rPr lang="it-IT" altLang="it-IT" smtClean="0"/>
              <a:pPr>
                <a:defRPr/>
              </a:pPr>
              <a:t>‹N›</a:t>
            </a:fld>
            <a:endParaRPr lang="it-IT" altLang="it-IT"/>
          </a:p>
        </p:txBody>
      </p:sp>
    </p:spTree>
    <p:extLst>
      <p:ext uri="{BB962C8B-B14F-4D97-AF65-F5344CB8AC3E}">
        <p14:creationId xmlns:p14="http://schemas.microsoft.com/office/powerpoint/2010/main" val="171016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esto 2"/>
          <p:cNvSpPr>
            <a:spLocks noGrp="1"/>
          </p:cNvSpPr>
          <p:nvPr>
            <p:ph type="body"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0D734A6A-4288-4FE1-A477-84C30FABBEAF}"/>
              </a:ext>
            </a:extLst>
          </p:cNvPr>
          <p:cNvSpPr>
            <a:spLocks noGrp="1" noChangeArrowheads="1"/>
          </p:cNvSpPr>
          <p:nvPr>
            <p:ph type="dt" sz="half" idx="10"/>
          </p:nvPr>
        </p:nvSpPr>
        <p:spPr>
          <a:ln/>
        </p:spPr>
        <p:txBody>
          <a:bodyPr/>
          <a:lstStyle>
            <a:lvl1pPr>
              <a:defRPr/>
            </a:lvl1pPr>
          </a:lstStyle>
          <a:p>
            <a:pPr>
              <a:defRPr/>
            </a:pPr>
            <a:fld id="{EF40BCA3-F742-45B7-ABA6-D2FEFA329F83}"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5A62841C-FA57-475A-9769-D042321AAC49}"/>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87ACA48-1795-4168-8358-6F6A53A9EEBC}"/>
              </a:ext>
            </a:extLst>
          </p:cNvPr>
          <p:cNvSpPr>
            <a:spLocks noGrp="1" noChangeArrowheads="1"/>
          </p:cNvSpPr>
          <p:nvPr>
            <p:ph type="sldNum" sz="quarter" idx="12"/>
          </p:nvPr>
        </p:nvSpPr>
        <p:spPr>
          <a:ln/>
        </p:spPr>
        <p:txBody>
          <a:bodyPr/>
          <a:lstStyle>
            <a:lvl1pPr>
              <a:defRPr/>
            </a:lvl1pPr>
          </a:lstStyle>
          <a:p>
            <a:pPr>
              <a:defRPr/>
            </a:pPr>
            <a:r>
              <a:rPr lang="it-IT" altLang="it-IT"/>
              <a:t>Pagina </a:t>
            </a:r>
            <a:fld id="{2B6C2B67-B411-445D-B4BD-80B2349BA5A7}" type="slidenum">
              <a:rPr lang="it-IT" altLang="it-IT" smtClean="0"/>
              <a:pPr>
                <a:defRPr/>
              </a:pPr>
              <a:t>‹N›</a:t>
            </a:fld>
            <a:endParaRPr lang="it-IT" altLang="it-IT"/>
          </a:p>
        </p:txBody>
      </p:sp>
    </p:spTree>
    <p:extLst>
      <p:ext uri="{BB962C8B-B14F-4D97-AF65-F5344CB8AC3E}">
        <p14:creationId xmlns:p14="http://schemas.microsoft.com/office/powerpoint/2010/main" val="1046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tabella 2"/>
          <p:cNvSpPr>
            <a:spLocks noGrp="1"/>
          </p:cNvSpPr>
          <p:nvPr>
            <p:ph type="tbl"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6E0B471-13F4-44B4-B60B-2FD90A4BCE76}"/>
              </a:ext>
            </a:extLst>
          </p:cNvPr>
          <p:cNvSpPr>
            <a:spLocks noGrp="1" noChangeArrowheads="1"/>
          </p:cNvSpPr>
          <p:nvPr>
            <p:ph type="dt" sz="half" idx="10"/>
          </p:nvPr>
        </p:nvSpPr>
        <p:spPr>
          <a:ln/>
        </p:spPr>
        <p:txBody>
          <a:bodyPr/>
          <a:lstStyle>
            <a:lvl1pPr>
              <a:defRPr/>
            </a:lvl1pPr>
          </a:lstStyle>
          <a:p>
            <a:pPr>
              <a:defRPr/>
            </a:pPr>
            <a:fld id="{1294090D-5A70-4E41-BB25-EF091B68529C}"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6FFC42C5-8CEF-4A00-83FF-B2DB43F033A8}"/>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0A8D6509-C2D3-4A39-BC3D-0A7568A929D1}"/>
              </a:ext>
            </a:extLst>
          </p:cNvPr>
          <p:cNvSpPr>
            <a:spLocks noGrp="1" noChangeArrowheads="1"/>
          </p:cNvSpPr>
          <p:nvPr>
            <p:ph type="sldNum" sz="quarter" idx="12"/>
          </p:nvPr>
        </p:nvSpPr>
        <p:spPr>
          <a:ln/>
        </p:spPr>
        <p:txBody>
          <a:bodyPr/>
          <a:lstStyle>
            <a:lvl1pPr>
              <a:defRPr/>
            </a:lvl1pPr>
          </a:lstStyle>
          <a:p>
            <a:pPr>
              <a:defRPr/>
            </a:pPr>
            <a:r>
              <a:rPr lang="it-IT" altLang="it-IT"/>
              <a:t>Pagina </a:t>
            </a:r>
            <a:fld id="{FA3ACC00-F628-437F-B7AB-A6E67C0334ED}" type="slidenum">
              <a:rPr lang="it-IT" altLang="it-IT" smtClean="0"/>
              <a:pPr>
                <a:defRPr/>
              </a:pPr>
              <a:t>‹N›</a:t>
            </a:fld>
            <a:endParaRPr lang="it-IT" altLang="it-IT"/>
          </a:p>
        </p:txBody>
      </p:sp>
    </p:spTree>
    <p:extLst>
      <p:ext uri="{BB962C8B-B14F-4D97-AF65-F5344CB8AC3E}">
        <p14:creationId xmlns:p14="http://schemas.microsoft.com/office/powerpoint/2010/main" val="2228709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1116013" y="409575"/>
            <a:ext cx="7559675" cy="504825"/>
          </a:xfrm>
        </p:spPr>
        <p:txBody>
          <a:bodyPr/>
          <a:lstStyle/>
          <a:p>
            <a:r>
              <a:rPr lang="it-IT"/>
              <a:t>Fare clic per modificare lo stile del titolo dello schema</a:t>
            </a:r>
          </a:p>
        </p:txBody>
      </p:sp>
      <p:sp>
        <p:nvSpPr>
          <p:cNvPr id="3" name="Segnaposto grafico 2"/>
          <p:cNvSpPr>
            <a:spLocks noGrp="1"/>
          </p:cNvSpPr>
          <p:nvPr>
            <p:ph type="chart" idx="1"/>
          </p:nvPr>
        </p:nvSpPr>
        <p:spPr>
          <a:xfrm>
            <a:off x="1116013" y="1752600"/>
            <a:ext cx="7559675" cy="4114800"/>
          </a:xfrm>
        </p:spPr>
        <p:txBody>
          <a:bodyPr/>
          <a:lstStyle/>
          <a:p>
            <a:pPr lvl="0"/>
            <a:endParaRPr lang="it-IT" noProof="0"/>
          </a:p>
        </p:txBody>
      </p:sp>
      <p:sp>
        <p:nvSpPr>
          <p:cNvPr id="4" name="Rectangle 4">
            <a:extLst>
              <a:ext uri="{FF2B5EF4-FFF2-40B4-BE49-F238E27FC236}">
                <a16:creationId xmlns:a16="http://schemas.microsoft.com/office/drawing/2014/main" id="{8E5C3AD2-84A2-4681-9943-A622B071DF0D}"/>
              </a:ext>
            </a:extLst>
          </p:cNvPr>
          <p:cNvSpPr>
            <a:spLocks noGrp="1" noChangeArrowheads="1"/>
          </p:cNvSpPr>
          <p:nvPr>
            <p:ph type="dt" sz="half" idx="10"/>
          </p:nvPr>
        </p:nvSpPr>
        <p:spPr>
          <a:ln/>
        </p:spPr>
        <p:txBody>
          <a:bodyPr/>
          <a:lstStyle>
            <a:lvl1pPr>
              <a:defRPr/>
            </a:lvl1pPr>
          </a:lstStyle>
          <a:p>
            <a:pPr>
              <a:defRPr/>
            </a:pPr>
            <a:fld id="{384E3C09-C03D-4AA8-B119-2DA4BE1F250E}"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7D88E98E-6078-4662-87FB-F25F2465D1AF}"/>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B457A10A-CA70-47E4-94C1-20E1BA78F9C1}"/>
              </a:ext>
            </a:extLst>
          </p:cNvPr>
          <p:cNvSpPr>
            <a:spLocks noGrp="1" noChangeArrowheads="1"/>
          </p:cNvSpPr>
          <p:nvPr>
            <p:ph type="sldNum" sz="quarter" idx="12"/>
          </p:nvPr>
        </p:nvSpPr>
        <p:spPr>
          <a:ln/>
        </p:spPr>
        <p:txBody>
          <a:bodyPr/>
          <a:lstStyle>
            <a:lvl1pPr>
              <a:defRPr/>
            </a:lvl1pPr>
          </a:lstStyle>
          <a:p>
            <a:pPr>
              <a:defRPr/>
            </a:pPr>
            <a:r>
              <a:rPr lang="it-IT" altLang="it-IT"/>
              <a:t>Pagina </a:t>
            </a:r>
            <a:fld id="{1A0CC55E-16D3-47A4-A553-2A268AC581DF}" type="slidenum">
              <a:rPr lang="it-IT" altLang="it-IT" smtClean="0"/>
              <a:pPr>
                <a:defRPr/>
              </a:pPr>
              <a:t>‹N›</a:t>
            </a:fld>
            <a:endParaRPr lang="it-IT" altLang="it-IT"/>
          </a:p>
        </p:txBody>
      </p:sp>
    </p:spTree>
    <p:extLst>
      <p:ext uri="{BB962C8B-B14F-4D97-AF65-F5344CB8AC3E}">
        <p14:creationId xmlns:p14="http://schemas.microsoft.com/office/powerpoint/2010/main" val="8512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D03CF01-26AF-4556-A435-5F8B67D91A40}"/>
              </a:ext>
            </a:extLst>
          </p:cNvPr>
          <p:cNvSpPr>
            <a:spLocks noGrp="1" noChangeArrowheads="1"/>
          </p:cNvSpPr>
          <p:nvPr>
            <p:ph type="dt" sz="half" idx="10"/>
          </p:nvPr>
        </p:nvSpPr>
        <p:spPr>
          <a:ln/>
        </p:spPr>
        <p:txBody>
          <a:bodyPr/>
          <a:lstStyle>
            <a:lvl1pPr>
              <a:defRPr/>
            </a:lvl1pPr>
          </a:lstStyle>
          <a:p>
            <a:pPr>
              <a:defRPr/>
            </a:pPr>
            <a:fld id="{53BF6E67-EFAF-422A-8A8B-6D56364DD6E0}"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E247D2A-A137-4F0E-A5BD-E6419E82BEE4}"/>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5C6A10A-3981-4B4A-B50B-07AD51DE58A1}"/>
              </a:ext>
            </a:extLst>
          </p:cNvPr>
          <p:cNvSpPr>
            <a:spLocks noGrp="1" noChangeArrowheads="1"/>
          </p:cNvSpPr>
          <p:nvPr>
            <p:ph type="sldNum" sz="quarter" idx="12"/>
          </p:nvPr>
        </p:nvSpPr>
        <p:spPr>
          <a:ln/>
        </p:spPr>
        <p:txBody>
          <a:bodyPr/>
          <a:lstStyle>
            <a:lvl1pPr>
              <a:defRPr/>
            </a:lvl1pPr>
          </a:lstStyle>
          <a:p>
            <a:pPr>
              <a:defRPr/>
            </a:pPr>
            <a:r>
              <a:rPr lang="it-IT" altLang="it-IT"/>
              <a:t>Pagina </a:t>
            </a:r>
            <a:fld id="{A80FA093-8D99-4FAA-BFD3-8F7ED43FB247}" type="slidenum">
              <a:rPr lang="it-IT" altLang="it-IT" smtClean="0"/>
              <a:pPr>
                <a:defRPr/>
              </a:pPr>
              <a:t>‹N›</a:t>
            </a:fld>
            <a:endParaRPr lang="it-IT" altLang="it-IT"/>
          </a:p>
        </p:txBody>
      </p:sp>
    </p:spTree>
    <p:extLst>
      <p:ext uri="{BB962C8B-B14F-4D97-AF65-F5344CB8AC3E}">
        <p14:creationId xmlns:p14="http://schemas.microsoft.com/office/powerpoint/2010/main" val="173632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4">
            <a:extLst>
              <a:ext uri="{FF2B5EF4-FFF2-40B4-BE49-F238E27FC236}">
                <a16:creationId xmlns:a16="http://schemas.microsoft.com/office/drawing/2014/main" id="{96CEBD30-8EDF-4EF5-AE85-FE2CAA7CFF75}"/>
              </a:ext>
            </a:extLst>
          </p:cNvPr>
          <p:cNvSpPr>
            <a:spLocks noGrp="1" noChangeArrowheads="1"/>
          </p:cNvSpPr>
          <p:nvPr>
            <p:ph type="dt" sz="half" idx="10"/>
          </p:nvPr>
        </p:nvSpPr>
        <p:spPr>
          <a:ln/>
        </p:spPr>
        <p:txBody>
          <a:bodyPr/>
          <a:lstStyle>
            <a:lvl1pPr>
              <a:defRPr/>
            </a:lvl1pPr>
          </a:lstStyle>
          <a:p>
            <a:pPr>
              <a:defRPr/>
            </a:pPr>
            <a:fld id="{3301AC51-AB7E-45B4-952A-F4515592EF5C}" type="datetime1">
              <a:rPr lang="it-IT" altLang="it-IT"/>
              <a:pPr>
                <a:defRPr/>
              </a:pPr>
              <a:t>15/03/2022</a:t>
            </a:fld>
            <a:endParaRPr lang="it-IT" altLang="it-IT"/>
          </a:p>
        </p:txBody>
      </p:sp>
      <p:sp>
        <p:nvSpPr>
          <p:cNvPr id="5" name="Rectangle 5">
            <a:extLst>
              <a:ext uri="{FF2B5EF4-FFF2-40B4-BE49-F238E27FC236}">
                <a16:creationId xmlns:a16="http://schemas.microsoft.com/office/drawing/2014/main" id="{3CAA48F1-5D13-4F7F-9724-D525C349E8E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6" name="Rectangle 6">
            <a:extLst>
              <a:ext uri="{FF2B5EF4-FFF2-40B4-BE49-F238E27FC236}">
                <a16:creationId xmlns:a16="http://schemas.microsoft.com/office/drawing/2014/main" id="{E0FD1FC5-D951-4D5E-BD40-FCB88F994042}"/>
              </a:ext>
            </a:extLst>
          </p:cNvPr>
          <p:cNvSpPr>
            <a:spLocks noGrp="1" noChangeArrowheads="1"/>
          </p:cNvSpPr>
          <p:nvPr>
            <p:ph type="sldNum" sz="quarter" idx="12"/>
          </p:nvPr>
        </p:nvSpPr>
        <p:spPr>
          <a:ln/>
        </p:spPr>
        <p:txBody>
          <a:bodyPr/>
          <a:lstStyle>
            <a:lvl1pPr>
              <a:defRPr/>
            </a:lvl1pPr>
          </a:lstStyle>
          <a:p>
            <a:pPr>
              <a:defRPr/>
            </a:pPr>
            <a:r>
              <a:rPr lang="it-IT" altLang="it-IT"/>
              <a:t>Pagina </a:t>
            </a:r>
            <a:fld id="{F4C5C176-C767-4D35-839D-BCF794552474}" type="slidenum">
              <a:rPr lang="it-IT" altLang="it-IT" smtClean="0"/>
              <a:pPr>
                <a:defRPr/>
              </a:pPr>
              <a:t>‹N›</a:t>
            </a:fld>
            <a:endParaRPr lang="it-IT" altLang="it-IT"/>
          </a:p>
        </p:txBody>
      </p:sp>
    </p:spTree>
    <p:extLst>
      <p:ext uri="{BB962C8B-B14F-4D97-AF65-F5344CB8AC3E}">
        <p14:creationId xmlns:p14="http://schemas.microsoft.com/office/powerpoint/2010/main" val="252750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1116013" y="1752600"/>
            <a:ext cx="3703637"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72050" y="1752600"/>
            <a:ext cx="3703638" cy="4114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1A4410FA-80EB-486E-BAC2-41B4316C1E69}"/>
              </a:ext>
            </a:extLst>
          </p:cNvPr>
          <p:cNvSpPr>
            <a:spLocks noGrp="1" noChangeArrowheads="1"/>
          </p:cNvSpPr>
          <p:nvPr>
            <p:ph type="dt" sz="half" idx="10"/>
          </p:nvPr>
        </p:nvSpPr>
        <p:spPr>
          <a:ln/>
        </p:spPr>
        <p:txBody>
          <a:bodyPr/>
          <a:lstStyle>
            <a:lvl1pPr>
              <a:defRPr/>
            </a:lvl1pPr>
          </a:lstStyle>
          <a:p>
            <a:pPr>
              <a:defRPr/>
            </a:pPr>
            <a:fld id="{D2E19230-1F75-4CB9-AA4D-D57C646E73C3}"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40A4BA7E-2236-4EEF-AA64-7C0AB062B65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D3D3B199-AA80-4489-8107-FB7370893D7D}"/>
              </a:ext>
            </a:extLst>
          </p:cNvPr>
          <p:cNvSpPr>
            <a:spLocks noGrp="1" noChangeArrowheads="1"/>
          </p:cNvSpPr>
          <p:nvPr>
            <p:ph type="sldNum" sz="quarter" idx="12"/>
          </p:nvPr>
        </p:nvSpPr>
        <p:spPr>
          <a:ln/>
        </p:spPr>
        <p:txBody>
          <a:bodyPr/>
          <a:lstStyle>
            <a:lvl1pPr>
              <a:defRPr/>
            </a:lvl1pPr>
          </a:lstStyle>
          <a:p>
            <a:pPr>
              <a:defRPr/>
            </a:pPr>
            <a:r>
              <a:rPr lang="it-IT" altLang="it-IT"/>
              <a:t>Pagina </a:t>
            </a:r>
            <a:fld id="{B06C5648-3CBD-4D0B-A0B6-D1172F1CB6DE}" type="slidenum">
              <a:rPr lang="it-IT" altLang="it-IT" smtClean="0"/>
              <a:pPr>
                <a:defRPr/>
              </a:pPr>
              <a:t>‹N›</a:t>
            </a:fld>
            <a:endParaRPr lang="it-IT" altLang="it-IT"/>
          </a:p>
        </p:txBody>
      </p:sp>
    </p:spTree>
    <p:extLst>
      <p:ext uri="{BB962C8B-B14F-4D97-AF65-F5344CB8AC3E}">
        <p14:creationId xmlns:p14="http://schemas.microsoft.com/office/powerpoint/2010/main" val="328216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503215E-CE3F-4C46-A210-581EF247316D}"/>
              </a:ext>
            </a:extLst>
          </p:cNvPr>
          <p:cNvSpPr>
            <a:spLocks noGrp="1" noChangeArrowheads="1"/>
          </p:cNvSpPr>
          <p:nvPr>
            <p:ph type="dt" sz="half" idx="10"/>
          </p:nvPr>
        </p:nvSpPr>
        <p:spPr>
          <a:ln/>
        </p:spPr>
        <p:txBody>
          <a:bodyPr/>
          <a:lstStyle>
            <a:lvl1pPr>
              <a:defRPr/>
            </a:lvl1pPr>
          </a:lstStyle>
          <a:p>
            <a:pPr>
              <a:defRPr/>
            </a:pPr>
            <a:fld id="{ECC8E3F9-0E95-4FDC-B6A9-99F0C3B0C761}" type="datetime1">
              <a:rPr lang="it-IT" altLang="it-IT"/>
              <a:pPr>
                <a:defRPr/>
              </a:pPr>
              <a:t>15/03/2022</a:t>
            </a:fld>
            <a:endParaRPr lang="it-IT" altLang="it-IT"/>
          </a:p>
        </p:txBody>
      </p:sp>
      <p:sp>
        <p:nvSpPr>
          <p:cNvPr id="8" name="Rectangle 5">
            <a:extLst>
              <a:ext uri="{FF2B5EF4-FFF2-40B4-BE49-F238E27FC236}">
                <a16:creationId xmlns:a16="http://schemas.microsoft.com/office/drawing/2014/main" id="{33CCEAB3-7AA5-4E91-B18E-151DA591050C}"/>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9" name="Rectangle 6">
            <a:extLst>
              <a:ext uri="{FF2B5EF4-FFF2-40B4-BE49-F238E27FC236}">
                <a16:creationId xmlns:a16="http://schemas.microsoft.com/office/drawing/2014/main" id="{198CE089-59EB-424D-B507-B1DD02182EE5}"/>
              </a:ext>
            </a:extLst>
          </p:cNvPr>
          <p:cNvSpPr>
            <a:spLocks noGrp="1" noChangeArrowheads="1"/>
          </p:cNvSpPr>
          <p:nvPr>
            <p:ph type="sldNum" sz="quarter" idx="12"/>
          </p:nvPr>
        </p:nvSpPr>
        <p:spPr>
          <a:ln/>
        </p:spPr>
        <p:txBody>
          <a:bodyPr/>
          <a:lstStyle>
            <a:lvl1pPr>
              <a:defRPr/>
            </a:lvl1pPr>
          </a:lstStyle>
          <a:p>
            <a:pPr>
              <a:defRPr/>
            </a:pPr>
            <a:r>
              <a:rPr lang="it-IT" altLang="it-IT"/>
              <a:t>Pagina </a:t>
            </a:r>
            <a:fld id="{37C11622-D709-4733-ABB1-41BE198F41B6}" type="slidenum">
              <a:rPr lang="it-IT" altLang="it-IT" smtClean="0"/>
              <a:pPr>
                <a:defRPr/>
              </a:pPr>
              <a:t>‹N›</a:t>
            </a:fld>
            <a:endParaRPr lang="it-IT" altLang="it-IT"/>
          </a:p>
        </p:txBody>
      </p:sp>
    </p:spTree>
    <p:extLst>
      <p:ext uri="{BB962C8B-B14F-4D97-AF65-F5344CB8AC3E}">
        <p14:creationId xmlns:p14="http://schemas.microsoft.com/office/powerpoint/2010/main" val="295364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C8BBAE0A-92E5-4545-99C3-5EA7110C1D73}"/>
              </a:ext>
            </a:extLst>
          </p:cNvPr>
          <p:cNvSpPr>
            <a:spLocks noGrp="1" noChangeArrowheads="1"/>
          </p:cNvSpPr>
          <p:nvPr>
            <p:ph type="dt" sz="half" idx="10"/>
          </p:nvPr>
        </p:nvSpPr>
        <p:spPr>
          <a:ln/>
        </p:spPr>
        <p:txBody>
          <a:bodyPr/>
          <a:lstStyle>
            <a:lvl1pPr>
              <a:defRPr/>
            </a:lvl1pPr>
          </a:lstStyle>
          <a:p>
            <a:pPr>
              <a:defRPr/>
            </a:pPr>
            <a:fld id="{21EBCA7F-C8E3-4B5A-8631-7C6C6EE3888A}" type="datetime1">
              <a:rPr lang="it-IT" altLang="it-IT"/>
              <a:pPr>
                <a:defRPr/>
              </a:pPr>
              <a:t>15/03/2022</a:t>
            </a:fld>
            <a:endParaRPr lang="it-IT" altLang="it-IT"/>
          </a:p>
        </p:txBody>
      </p:sp>
      <p:sp>
        <p:nvSpPr>
          <p:cNvPr id="4" name="Rectangle 5">
            <a:extLst>
              <a:ext uri="{FF2B5EF4-FFF2-40B4-BE49-F238E27FC236}">
                <a16:creationId xmlns:a16="http://schemas.microsoft.com/office/drawing/2014/main" id="{31B34A92-4328-42F8-81E3-E55F1587178A}"/>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5" name="Rectangle 6">
            <a:extLst>
              <a:ext uri="{FF2B5EF4-FFF2-40B4-BE49-F238E27FC236}">
                <a16:creationId xmlns:a16="http://schemas.microsoft.com/office/drawing/2014/main" id="{C465C7AB-9591-4A9F-A0D6-5697A33A409A}"/>
              </a:ext>
            </a:extLst>
          </p:cNvPr>
          <p:cNvSpPr>
            <a:spLocks noGrp="1" noChangeArrowheads="1"/>
          </p:cNvSpPr>
          <p:nvPr>
            <p:ph type="sldNum" sz="quarter" idx="12"/>
          </p:nvPr>
        </p:nvSpPr>
        <p:spPr>
          <a:ln/>
        </p:spPr>
        <p:txBody>
          <a:bodyPr/>
          <a:lstStyle>
            <a:lvl1pPr>
              <a:defRPr/>
            </a:lvl1pPr>
          </a:lstStyle>
          <a:p>
            <a:pPr>
              <a:defRPr/>
            </a:pPr>
            <a:r>
              <a:rPr lang="it-IT" altLang="it-IT"/>
              <a:t>Pagina </a:t>
            </a:r>
            <a:fld id="{2402F6B5-58C8-4AE1-9F73-78C4E13C41F5}" type="slidenum">
              <a:rPr lang="it-IT" altLang="it-IT" smtClean="0"/>
              <a:pPr>
                <a:defRPr/>
              </a:pPr>
              <a:t>‹N›</a:t>
            </a:fld>
            <a:endParaRPr lang="it-IT" altLang="it-IT"/>
          </a:p>
        </p:txBody>
      </p:sp>
    </p:spTree>
    <p:extLst>
      <p:ext uri="{BB962C8B-B14F-4D97-AF65-F5344CB8AC3E}">
        <p14:creationId xmlns:p14="http://schemas.microsoft.com/office/powerpoint/2010/main" val="380082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CAB835-2244-4241-B29E-F67DF6A8CA93}"/>
              </a:ext>
            </a:extLst>
          </p:cNvPr>
          <p:cNvSpPr>
            <a:spLocks noGrp="1" noChangeArrowheads="1"/>
          </p:cNvSpPr>
          <p:nvPr>
            <p:ph type="dt" sz="half" idx="10"/>
          </p:nvPr>
        </p:nvSpPr>
        <p:spPr>
          <a:ln/>
        </p:spPr>
        <p:txBody>
          <a:bodyPr/>
          <a:lstStyle>
            <a:lvl1pPr>
              <a:defRPr/>
            </a:lvl1pPr>
          </a:lstStyle>
          <a:p>
            <a:pPr>
              <a:defRPr/>
            </a:pPr>
            <a:fld id="{04B1B724-1959-4A60-B1F4-E3AC7E5565CC}" type="datetime1">
              <a:rPr lang="it-IT" altLang="it-IT"/>
              <a:pPr>
                <a:defRPr/>
              </a:pPr>
              <a:t>15/03/2022</a:t>
            </a:fld>
            <a:endParaRPr lang="it-IT" altLang="it-IT"/>
          </a:p>
        </p:txBody>
      </p:sp>
      <p:sp>
        <p:nvSpPr>
          <p:cNvPr id="3" name="Rectangle 5">
            <a:extLst>
              <a:ext uri="{FF2B5EF4-FFF2-40B4-BE49-F238E27FC236}">
                <a16:creationId xmlns:a16="http://schemas.microsoft.com/office/drawing/2014/main" id="{6A6A2713-889D-4606-8A5B-69BA90F418FB}"/>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4" name="Rectangle 6">
            <a:extLst>
              <a:ext uri="{FF2B5EF4-FFF2-40B4-BE49-F238E27FC236}">
                <a16:creationId xmlns:a16="http://schemas.microsoft.com/office/drawing/2014/main" id="{387B4179-C6DC-486C-B10C-0DB61E9E8956}"/>
              </a:ext>
            </a:extLst>
          </p:cNvPr>
          <p:cNvSpPr>
            <a:spLocks noGrp="1" noChangeArrowheads="1"/>
          </p:cNvSpPr>
          <p:nvPr>
            <p:ph type="sldNum" sz="quarter" idx="12"/>
          </p:nvPr>
        </p:nvSpPr>
        <p:spPr>
          <a:ln/>
        </p:spPr>
        <p:txBody>
          <a:bodyPr/>
          <a:lstStyle>
            <a:lvl1pPr>
              <a:defRPr/>
            </a:lvl1pPr>
          </a:lstStyle>
          <a:p>
            <a:pPr>
              <a:defRPr/>
            </a:pPr>
            <a:r>
              <a:rPr lang="it-IT" altLang="it-IT"/>
              <a:t>Pagina </a:t>
            </a:r>
            <a:fld id="{A050A919-0A29-4A5D-ACA5-BB07AD92CD72}" type="slidenum">
              <a:rPr lang="it-IT" altLang="it-IT" smtClean="0"/>
              <a:pPr>
                <a:defRPr/>
              </a:pPr>
              <a:t>‹N›</a:t>
            </a:fld>
            <a:endParaRPr lang="it-IT" altLang="it-IT"/>
          </a:p>
        </p:txBody>
      </p:sp>
    </p:spTree>
    <p:extLst>
      <p:ext uri="{BB962C8B-B14F-4D97-AF65-F5344CB8AC3E}">
        <p14:creationId xmlns:p14="http://schemas.microsoft.com/office/powerpoint/2010/main" val="209977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07FB32C4-00EC-473A-A8D0-502F0351AFD0}"/>
              </a:ext>
            </a:extLst>
          </p:cNvPr>
          <p:cNvSpPr>
            <a:spLocks noGrp="1" noChangeArrowheads="1"/>
          </p:cNvSpPr>
          <p:nvPr>
            <p:ph type="dt" sz="half" idx="10"/>
          </p:nvPr>
        </p:nvSpPr>
        <p:spPr>
          <a:ln/>
        </p:spPr>
        <p:txBody>
          <a:bodyPr/>
          <a:lstStyle>
            <a:lvl1pPr>
              <a:defRPr/>
            </a:lvl1pPr>
          </a:lstStyle>
          <a:p>
            <a:pPr>
              <a:defRPr/>
            </a:pPr>
            <a:fld id="{B94FD429-0190-49A2-90EE-40CCAAFBEAD6}"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F073E98A-A881-4827-AA99-53C90BC09AB6}"/>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4FA3F8FE-365F-408F-9CDB-6ADB3638CC50}"/>
              </a:ext>
            </a:extLst>
          </p:cNvPr>
          <p:cNvSpPr>
            <a:spLocks noGrp="1" noChangeArrowheads="1"/>
          </p:cNvSpPr>
          <p:nvPr>
            <p:ph type="sldNum" sz="quarter" idx="12"/>
          </p:nvPr>
        </p:nvSpPr>
        <p:spPr>
          <a:ln/>
        </p:spPr>
        <p:txBody>
          <a:bodyPr/>
          <a:lstStyle>
            <a:lvl1pPr>
              <a:defRPr/>
            </a:lvl1pPr>
          </a:lstStyle>
          <a:p>
            <a:pPr>
              <a:defRPr/>
            </a:pPr>
            <a:r>
              <a:rPr lang="it-IT" altLang="it-IT"/>
              <a:t>Pagina </a:t>
            </a:r>
            <a:fld id="{A6D7870A-BB19-47D7-B4C1-0D6227331F9E}" type="slidenum">
              <a:rPr lang="it-IT" altLang="it-IT" smtClean="0"/>
              <a:pPr>
                <a:defRPr/>
              </a:pPr>
              <a:t>‹N›</a:t>
            </a:fld>
            <a:endParaRPr lang="it-IT" altLang="it-IT"/>
          </a:p>
        </p:txBody>
      </p:sp>
    </p:spTree>
    <p:extLst>
      <p:ext uri="{BB962C8B-B14F-4D97-AF65-F5344CB8AC3E}">
        <p14:creationId xmlns:p14="http://schemas.microsoft.com/office/powerpoint/2010/main" val="225225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4">
            <a:extLst>
              <a:ext uri="{FF2B5EF4-FFF2-40B4-BE49-F238E27FC236}">
                <a16:creationId xmlns:a16="http://schemas.microsoft.com/office/drawing/2014/main" id="{21016E93-CC1E-4CFE-9231-D79049324832}"/>
              </a:ext>
            </a:extLst>
          </p:cNvPr>
          <p:cNvSpPr>
            <a:spLocks noGrp="1" noChangeArrowheads="1"/>
          </p:cNvSpPr>
          <p:nvPr>
            <p:ph type="dt" sz="half" idx="10"/>
          </p:nvPr>
        </p:nvSpPr>
        <p:spPr>
          <a:ln/>
        </p:spPr>
        <p:txBody>
          <a:bodyPr/>
          <a:lstStyle>
            <a:lvl1pPr>
              <a:defRPr/>
            </a:lvl1pPr>
          </a:lstStyle>
          <a:p>
            <a:pPr>
              <a:defRPr/>
            </a:pPr>
            <a:fld id="{0EE4EF51-C12E-4010-8531-DD7B1E13FAEC}" type="datetime1">
              <a:rPr lang="it-IT" altLang="it-IT"/>
              <a:pPr>
                <a:defRPr/>
              </a:pPr>
              <a:t>15/03/2022</a:t>
            </a:fld>
            <a:endParaRPr lang="it-IT" altLang="it-IT"/>
          </a:p>
        </p:txBody>
      </p:sp>
      <p:sp>
        <p:nvSpPr>
          <p:cNvPr id="6" name="Rectangle 5">
            <a:extLst>
              <a:ext uri="{FF2B5EF4-FFF2-40B4-BE49-F238E27FC236}">
                <a16:creationId xmlns:a16="http://schemas.microsoft.com/office/drawing/2014/main" id="{6F7D3260-A4CA-4E43-ABB0-D0C0316D7EF5}"/>
              </a:ext>
            </a:extLst>
          </p:cNvPr>
          <p:cNvSpPr>
            <a:spLocks noGrp="1" noChangeArrowheads="1"/>
          </p:cNvSpPr>
          <p:nvPr>
            <p:ph type="ftr" sz="quarter" idx="11"/>
          </p:nvPr>
        </p:nvSpPr>
        <p:spPr>
          <a:ln/>
        </p:spPr>
        <p:txBody>
          <a:bodyPr/>
          <a:lstStyle>
            <a:lvl1pPr>
              <a:defRPr/>
            </a:lvl1pPr>
          </a:lstStyle>
          <a:p>
            <a:pPr>
              <a:defRPr/>
            </a:pPr>
            <a:r>
              <a:rPr lang="it-IT" altLang="it-IT"/>
              <a:t>Titolo Presentazione</a:t>
            </a:r>
          </a:p>
        </p:txBody>
      </p:sp>
      <p:sp>
        <p:nvSpPr>
          <p:cNvPr id="7" name="Rectangle 6">
            <a:extLst>
              <a:ext uri="{FF2B5EF4-FFF2-40B4-BE49-F238E27FC236}">
                <a16:creationId xmlns:a16="http://schemas.microsoft.com/office/drawing/2014/main" id="{B748EFC2-741E-4C30-BA4C-0EAF12FD976F}"/>
              </a:ext>
            </a:extLst>
          </p:cNvPr>
          <p:cNvSpPr>
            <a:spLocks noGrp="1" noChangeArrowheads="1"/>
          </p:cNvSpPr>
          <p:nvPr>
            <p:ph type="sldNum" sz="quarter" idx="12"/>
          </p:nvPr>
        </p:nvSpPr>
        <p:spPr>
          <a:ln/>
        </p:spPr>
        <p:txBody>
          <a:bodyPr/>
          <a:lstStyle>
            <a:lvl1pPr>
              <a:defRPr/>
            </a:lvl1pPr>
          </a:lstStyle>
          <a:p>
            <a:pPr>
              <a:defRPr/>
            </a:pPr>
            <a:r>
              <a:rPr lang="it-IT" altLang="it-IT"/>
              <a:t>Pagina </a:t>
            </a:r>
            <a:fld id="{7A4ACB04-FF7B-41F1-A0FE-DB7163C9EF0D}" type="slidenum">
              <a:rPr lang="it-IT" altLang="it-IT" smtClean="0"/>
              <a:pPr>
                <a:defRPr/>
              </a:pPr>
              <a:t>‹N›</a:t>
            </a:fld>
            <a:endParaRPr lang="it-IT" altLang="it-IT"/>
          </a:p>
        </p:txBody>
      </p:sp>
    </p:spTree>
    <p:extLst>
      <p:ext uri="{BB962C8B-B14F-4D97-AF65-F5344CB8AC3E}">
        <p14:creationId xmlns:p14="http://schemas.microsoft.com/office/powerpoint/2010/main" val="326779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B50F4F28-C15B-46EA-929B-6167357CAA02}"/>
              </a:ext>
            </a:extLst>
          </p:cNvPr>
          <p:cNvGrpSpPr>
            <a:grpSpLocks/>
          </p:cNvGrpSpPr>
          <p:nvPr/>
        </p:nvGrpSpPr>
        <p:grpSpPr bwMode="auto">
          <a:xfrm>
            <a:off x="0" y="6096000"/>
            <a:ext cx="9144000" cy="762000"/>
            <a:chOff x="0" y="3840"/>
            <a:chExt cx="5760" cy="480"/>
          </a:xfrm>
        </p:grpSpPr>
        <p:sp>
          <p:nvSpPr>
            <p:cNvPr id="1032" name="Rectangle 13">
              <a:extLst>
                <a:ext uri="{FF2B5EF4-FFF2-40B4-BE49-F238E27FC236}">
                  <a16:creationId xmlns:a16="http://schemas.microsoft.com/office/drawing/2014/main" id="{E8B7506E-C510-45C9-B92E-92362843804B}"/>
                </a:ext>
              </a:extLst>
            </p:cNvPr>
            <p:cNvSpPr>
              <a:spLocks noChangeArrowheads="1"/>
            </p:cNvSpPr>
            <p:nvPr userDrawn="1"/>
          </p:nvSpPr>
          <p:spPr bwMode="auto">
            <a:xfrm>
              <a:off x="0" y="3984"/>
              <a:ext cx="5760" cy="336"/>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sp>
          <p:nvSpPr>
            <p:cNvPr id="1033" name="Rectangle 14">
              <a:extLst>
                <a:ext uri="{FF2B5EF4-FFF2-40B4-BE49-F238E27FC236}">
                  <a16:creationId xmlns:a16="http://schemas.microsoft.com/office/drawing/2014/main" id="{4CD49B47-8153-4C40-94F2-64FACB254756}"/>
                </a:ext>
              </a:extLst>
            </p:cNvPr>
            <p:cNvSpPr>
              <a:spLocks noChangeArrowheads="1"/>
            </p:cNvSpPr>
            <p:nvPr userDrawn="1"/>
          </p:nvSpPr>
          <p:spPr bwMode="auto">
            <a:xfrm>
              <a:off x="768" y="3840"/>
              <a:ext cx="4992" cy="480"/>
            </a:xfrm>
            <a:prstGeom prst="rect">
              <a:avLst/>
            </a:prstGeom>
            <a:solidFill>
              <a:srgbClr val="822433"/>
            </a:solidFill>
            <a:ln>
              <a:noFill/>
            </a:ln>
          </p:spPr>
          <p:txBody>
            <a:bodyPr wrap="none" anchor="ctr"/>
            <a:lstStyle>
              <a:lvl1pPr>
                <a:defRPr sz="900">
                  <a:solidFill>
                    <a:schemeClr val="bg1"/>
                  </a:solidFill>
                  <a:latin typeface="Arial" panose="020B0604020202020204" pitchFamily="34" charset="0"/>
                  <a:ea typeface="ＭＳ Ｐゴシック" panose="020B0600070205080204" pitchFamily="34" charset="-128"/>
                </a:defRPr>
              </a:lvl1pPr>
              <a:lvl2pPr marL="742950" indent="-285750">
                <a:defRPr sz="900">
                  <a:solidFill>
                    <a:schemeClr val="bg1"/>
                  </a:solidFill>
                  <a:latin typeface="Arial" panose="020B0604020202020204" pitchFamily="34" charset="0"/>
                  <a:ea typeface="ＭＳ Ｐゴシック" panose="020B0600070205080204" pitchFamily="34" charset="-128"/>
                </a:defRPr>
              </a:lvl2pPr>
              <a:lvl3pPr marL="1143000" indent="-228600">
                <a:defRPr sz="900">
                  <a:solidFill>
                    <a:schemeClr val="bg1"/>
                  </a:solidFill>
                  <a:latin typeface="Arial" panose="020B0604020202020204" pitchFamily="34" charset="0"/>
                  <a:ea typeface="ＭＳ Ｐゴシック" panose="020B0600070205080204" pitchFamily="34" charset="-128"/>
                </a:defRPr>
              </a:lvl3pPr>
              <a:lvl4pPr marL="1600200" indent="-228600">
                <a:defRPr sz="900">
                  <a:solidFill>
                    <a:schemeClr val="bg1"/>
                  </a:solidFill>
                  <a:latin typeface="Arial" panose="020B0604020202020204" pitchFamily="34" charset="0"/>
                  <a:ea typeface="ＭＳ Ｐゴシック" panose="020B0600070205080204" pitchFamily="34" charset="-128"/>
                </a:defRPr>
              </a:lvl4pPr>
              <a:lvl5pPr marL="2057400" indent="-228600">
                <a:defRPr sz="900">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defRPr/>
              </a:pPr>
              <a:endParaRPr lang="it-IT" altLang="it-IT"/>
            </a:p>
          </p:txBody>
        </p:sp>
      </p:grpSp>
      <p:sp>
        <p:nvSpPr>
          <p:cNvPr id="1027" name="Rectangle 2">
            <a:extLst>
              <a:ext uri="{FF2B5EF4-FFF2-40B4-BE49-F238E27FC236}">
                <a16:creationId xmlns:a16="http://schemas.microsoft.com/office/drawing/2014/main" id="{4F27679F-D707-484A-8258-0FD1E5A2DEFA}"/>
              </a:ext>
            </a:extLst>
          </p:cNvPr>
          <p:cNvSpPr>
            <a:spLocks noGrp="1" noChangeArrowheads="1"/>
          </p:cNvSpPr>
          <p:nvPr>
            <p:ph type="title"/>
          </p:nvPr>
        </p:nvSpPr>
        <p:spPr bwMode="auto">
          <a:xfrm>
            <a:off x="1116013" y="409575"/>
            <a:ext cx="75596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a:t>
            </a:r>
          </a:p>
        </p:txBody>
      </p:sp>
      <p:sp>
        <p:nvSpPr>
          <p:cNvPr id="1028" name="Rectangle 3">
            <a:extLst>
              <a:ext uri="{FF2B5EF4-FFF2-40B4-BE49-F238E27FC236}">
                <a16:creationId xmlns:a16="http://schemas.microsoft.com/office/drawing/2014/main" id="{2570987E-A1FD-4849-9869-DB2BE7397003}"/>
              </a:ext>
            </a:extLst>
          </p:cNvPr>
          <p:cNvSpPr>
            <a:spLocks noGrp="1" noChangeArrowheads="1"/>
          </p:cNvSpPr>
          <p:nvPr>
            <p:ph type="body" idx="1"/>
          </p:nvPr>
        </p:nvSpPr>
        <p:spPr bwMode="auto">
          <a:xfrm>
            <a:off x="1116013" y="1752600"/>
            <a:ext cx="75596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a:extLst>
              <a:ext uri="{FF2B5EF4-FFF2-40B4-BE49-F238E27FC236}">
                <a16:creationId xmlns:a16="http://schemas.microsoft.com/office/drawing/2014/main" id="{E4F9BA40-F432-4888-BC00-FBBFB5B24685}"/>
              </a:ext>
            </a:extLst>
          </p:cNvPr>
          <p:cNvSpPr>
            <a:spLocks noGrp="1" noChangeArrowheads="1"/>
          </p:cNvSpPr>
          <p:nvPr>
            <p:ph type="dt" sz="half" idx="2"/>
          </p:nvPr>
        </p:nvSpPr>
        <p:spPr bwMode="auto">
          <a:xfrm>
            <a:off x="43434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100"/>
            </a:lvl1pPr>
          </a:lstStyle>
          <a:p>
            <a:pPr>
              <a:defRPr/>
            </a:pPr>
            <a:fld id="{EA8DFF65-159A-43B9-8C07-D9FE00828736}" type="datetime1">
              <a:rPr lang="it-IT" altLang="it-IT"/>
              <a:pPr>
                <a:defRPr/>
              </a:pPr>
              <a:t>15/03/2022</a:t>
            </a:fld>
            <a:endParaRPr lang="it-IT" altLang="it-IT"/>
          </a:p>
        </p:txBody>
      </p:sp>
      <p:sp>
        <p:nvSpPr>
          <p:cNvPr id="1029" name="Rectangle 5">
            <a:extLst>
              <a:ext uri="{FF2B5EF4-FFF2-40B4-BE49-F238E27FC236}">
                <a16:creationId xmlns:a16="http://schemas.microsoft.com/office/drawing/2014/main" id="{FE865207-CB32-4010-B1D7-B94E547C4EE7}"/>
              </a:ext>
            </a:extLst>
          </p:cNvPr>
          <p:cNvSpPr>
            <a:spLocks noGrp="1" noChangeArrowheads="1"/>
          </p:cNvSpPr>
          <p:nvPr>
            <p:ph type="ftr" sz="quarter" idx="3"/>
          </p:nvPr>
        </p:nvSpPr>
        <p:spPr bwMode="auto">
          <a:xfrm>
            <a:off x="1219200" y="61468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100"/>
            </a:lvl1pPr>
          </a:lstStyle>
          <a:p>
            <a:pPr>
              <a:defRPr/>
            </a:pPr>
            <a:r>
              <a:rPr lang="it-IT" altLang="it-IT"/>
              <a:t>Titolo Presentazione</a:t>
            </a:r>
          </a:p>
        </p:txBody>
      </p:sp>
      <p:sp>
        <p:nvSpPr>
          <p:cNvPr id="1030" name="Rectangle 6">
            <a:extLst>
              <a:ext uri="{FF2B5EF4-FFF2-40B4-BE49-F238E27FC236}">
                <a16:creationId xmlns:a16="http://schemas.microsoft.com/office/drawing/2014/main" id="{8F0D35D4-0DB9-4454-84A4-CCA94DAE3EA1}"/>
              </a:ext>
            </a:extLst>
          </p:cNvPr>
          <p:cNvSpPr>
            <a:spLocks noGrp="1" noChangeArrowheads="1"/>
          </p:cNvSpPr>
          <p:nvPr>
            <p:ph type="sldNum" sz="quarter" idx="4"/>
          </p:nvPr>
        </p:nvSpPr>
        <p:spPr bwMode="auto">
          <a:xfrm>
            <a:off x="6553200" y="61468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100"/>
            </a:lvl1pPr>
          </a:lstStyle>
          <a:p>
            <a:pPr>
              <a:defRPr/>
            </a:pPr>
            <a:r>
              <a:rPr lang="it-IT" altLang="it-IT"/>
              <a:t>Pagina </a:t>
            </a:r>
            <a:fld id="{99D06EBF-BBF4-4743-8F92-AE081018D16F}" type="slidenum">
              <a:rPr lang="it-IT" altLang="it-IT" smtClean="0"/>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eaLnBrk="0" fontAlgn="base" hangingPunct="0">
        <a:spcBef>
          <a:spcPct val="0"/>
        </a:spcBef>
        <a:spcAft>
          <a:spcPct val="0"/>
        </a:spcAft>
        <a:defRPr sz="2400" b="1" kern="1200">
          <a:solidFill>
            <a:srgbClr val="822433"/>
          </a:solidFill>
          <a:latin typeface="+mj-lt"/>
          <a:ea typeface="+mj-ea"/>
          <a:cs typeface="+mj-cs"/>
        </a:defRPr>
      </a:lvl1pPr>
      <a:lvl2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rgbClr val="822433"/>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2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1">
            <a:extLst>
              <a:ext uri="{FF2B5EF4-FFF2-40B4-BE49-F238E27FC236}">
                <a16:creationId xmlns:a16="http://schemas.microsoft.com/office/drawing/2014/main" id="{666AD464-1311-41B7-B544-BED425ED23D8}"/>
              </a:ext>
            </a:extLst>
          </p:cNvPr>
          <p:cNvSpPr>
            <a:spLocks noChangeArrowheads="1"/>
          </p:cNvSpPr>
          <p:nvPr/>
        </p:nvSpPr>
        <p:spPr bwMode="auto">
          <a:xfrm>
            <a:off x="0" y="0"/>
            <a:ext cx="9144000" cy="3429000"/>
          </a:xfrm>
          <a:prstGeom prst="rect">
            <a:avLst/>
          </a:prstGeom>
          <a:solidFill>
            <a:srgbClr val="00677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4099" name="Rectangle 4">
            <a:extLst>
              <a:ext uri="{FF2B5EF4-FFF2-40B4-BE49-F238E27FC236}">
                <a16:creationId xmlns:a16="http://schemas.microsoft.com/office/drawing/2014/main" id="{EC54978D-F2C0-4F5B-A3DF-CC79EEF78330}"/>
              </a:ext>
            </a:extLst>
          </p:cNvPr>
          <p:cNvSpPr>
            <a:spLocks noGrp="1" noChangeArrowheads="1"/>
          </p:cNvSpPr>
          <p:nvPr>
            <p:ph type="subTitle" idx="1"/>
          </p:nvPr>
        </p:nvSpPr>
        <p:spPr>
          <a:xfrm>
            <a:off x="2339975" y="4575175"/>
            <a:ext cx="6138863" cy="685800"/>
          </a:xfrm>
        </p:spPr>
        <p:txBody>
          <a:bodyPr/>
          <a:lstStyle/>
          <a:p>
            <a:pPr algn="l" eaLnBrk="1" hangingPunct="1"/>
            <a:endParaRPr lang="it-IT" altLang="it-IT" sz="1800">
              <a:solidFill>
                <a:schemeClr val="bg1"/>
              </a:solidFill>
              <a:latin typeface="Garamond" panose="02020404030301010803" pitchFamily="18" charset="0"/>
            </a:endParaRPr>
          </a:p>
        </p:txBody>
      </p:sp>
      <p:sp>
        <p:nvSpPr>
          <p:cNvPr id="4100" name="Rectangle 3">
            <a:extLst>
              <a:ext uri="{FF2B5EF4-FFF2-40B4-BE49-F238E27FC236}">
                <a16:creationId xmlns:a16="http://schemas.microsoft.com/office/drawing/2014/main" id="{7CE89A2D-4396-49D8-AF09-7444680E727E}"/>
              </a:ext>
            </a:extLst>
          </p:cNvPr>
          <p:cNvSpPr>
            <a:spLocks noGrp="1" noChangeArrowheads="1"/>
          </p:cNvSpPr>
          <p:nvPr>
            <p:ph type="ctrTitle"/>
          </p:nvPr>
        </p:nvSpPr>
        <p:spPr>
          <a:xfrm>
            <a:off x="2073275" y="714375"/>
            <a:ext cx="7054850" cy="1562100"/>
          </a:xfrm>
        </p:spPr>
        <p:txBody>
          <a:bodyPr anchor="t"/>
          <a:lstStyle/>
          <a:p>
            <a:pPr algn="l" eaLnBrk="1" hangingPunct="1"/>
            <a:r>
              <a:rPr lang="en-US" altLang="it-IT" sz="2800" dirty="0">
                <a:solidFill>
                  <a:schemeClr val="bg1"/>
                </a:solidFill>
                <a:latin typeface="Garamond" panose="02020404030301010803" pitchFamily="18" charset="0"/>
              </a:rPr>
              <a:t>Corso di Economia </a:t>
            </a:r>
            <a:r>
              <a:rPr lang="en-US" altLang="it-IT" sz="2800" dirty="0" err="1">
                <a:solidFill>
                  <a:schemeClr val="bg1"/>
                </a:solidFill>
                <a:latin typeface="Garamond" panose="02020404030301010803" pitchFamily="18" charset="0"/>
              </a:rPr>
              <a:t>Politica</a:t>
            </a:r>
            <a:endParaRPr lang="it-IT" altLang="it-IT" sz="1800" b="0" i="1" dirty="0">
              <a:solidFill>
                <a:schemeClr val="bg1"/>
              </a:solidFill>
              <a:latin typeface="Garamond" panose="02020404030301010803" pitchFamily="18" charset="0"/>
            </a:endParaRPr>
          </a:p>
        </p:txBody>
      </p:sp>
      <p:grpSp>
        <p:nvGrpSpPr>
          <p:cNvPr id="4101" name="Group 17">
            <a:extLst>
              <a:ext uri="{FF2B5EF4-FFF2-40B4-BE49-F238E27FC236}">
                <a16:creationId xmlns:a16="http://schemas.microsoft.com/office/drawing/2014/main" id="{668411DF-1534-4CF9-88BD-47263D006F6E}"/>
              </a:ext>
            </a:extLst>
          </p:cNvPr>
          <p:cNvGrpSpPr>
            <a:grpSpLocks/>
          </p:cNvGrpSpPr>
          <p:nvPr/>
        </p:nvGrpSpPr>
        <p:grpSpPr bwMode="auto">
          <a:xfrm>
            <a:off x="22225" y="2759075"/>
            <a:ext cx="9144000" cy="4098925"/>
            <a:chOff x="0" y="1738"/>
            <a:chExt cx="5760" cy="2582"/>
          </a:xfrm>
        </p:grpSpPr>
        <p:pic>
          <p:nvPicPr>
            <p:cNvPr id="4105" name="Picture 15" descr="Fondino">
              <a:extLst>
                <a:ext uri="{FF2B5EF4-FFF2-40B4-BE49-F238E27FC236}">
                  <a16:creationId xmlns:a16="http://schemas.microsoft.com/office/drawing/2014/main" id="{8F201D08-D667-4195-876A-A7CEC8661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6" descr="fascia">
              <a:extLst>
                <a:ext uri="{FF2B5EF4-FFF2-40B4-BE49-F238E27FC236}">
                  <a16:creationId xmlns:a16="http://schemas.microsoft.com/office/drawing/2014/main" id="{866FB5F6-58F2-47D5-B764-EE32B97262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 y="1738"/>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2" name="Rectangle 3">
            <a:extLst>
              <a:ext uri="{FF2B5EF4-FFF2-40B4-BE49-F238E27FC236}">
                <a16:creationId xmlns:a16="http://schemas.microsoft.com/office/drawing/2014/main" id="{3EDA69B1-0738-4F0C-911D-8826A8F5A78A}"/>
              </a:ext>
            </a:extLst>
          </p:cNvPr>
          <p:cNvSpPr txBox="1">
            <a:spLocks noChangeArrowheads="1"/>
          </p:cNvSpPr>
          <p:nvPr/>
        </p:nvSpPr>
        <p:spPr bwMode="auto">
          <a:xfrm>
            <a:off x="2122488" y="2860674"/>
            <a:ext cx="7005637" cy="92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it-IT" sz="2000" b="1" dirty="0" err="1">
                <a:solidFill>
                  <a:schemeClr val="bg1"/>
                </a:solidFill>
                <a:latin typeface="Garamond" panose="02020404030301010803" pitchFamily="18" charset="0"/>
              </a:rPr>
              <a:t>Dott</a:t>
            </a:r>
            <a:r>
              <a:rPr lang="en-US" altLang="it-IT" sz="2000" b="1" dirty="0">
                <a:solidFill>
                  <a:schemeClr val="bg1"/>
                </a:solidFill>
                <a:latin typeface="Garamond" panose="02020404030301010803" pitchFamily="18" charset="0"/>
              </a:rPr>
              <a:t>. Lorenzo Di Domenico</a:t>
            </a:r>
            <a:endParaRPr lang="en-US" altLang="it-IT" sz="2000" dirty="0">
              <a:solidFill>
                <a:schemeClr val="bg1"/>
              </a:solidFill>
              <a:latin typeface="Garamond" panose="02020404030301010803" pitchFamily="18" charset="0"/>
            </a:endParaRPr>
          </a:p>
          <a:p>
            <a:pPr eaLnBrk="1" hangingPunct="1">
              <a:spcBef>
                <a:spcPct val="0"/>
              </a:spcBef>
              <a:buClrTx/>
              <a:buFontTx/>
              <a:buNone/>
            </a:pPr>
            <a:r>
              <a:rPr lang="en-US" altLang="it-IT" sz="1800" b="1" dirty="0">
                <a:solidFill>
                  <a:schemeClr val="bg1"/>
                </a:solidFill>
                <a:latin typeface="Garamond" panose="02020404030301010803" pitchFamily="18" charset="0"/>
              </a:rPr>
              <a:t>lorenzo.didomenico@unite.it</a:t>
            </a:r>
            <a:br>
              <a:rPr lang="en-US" altLang="it-IT" sz="1800" b="1" dirty="0">
                <a:solidFill>
                  <a:schemeClr val="bg1"/>
                </a:solidFill>
                <a:latin typeface="Garamond" panose="02020404030301010803" pitchFamily="18" charset="0"/>
              </a:rPr>
            </a:br>
            <a:endParaRPr lang="it-IT" altLang="it-IT" sz="1800" b="1" dirty="0">
              <a:solidFill>
                <a:schemeClr val="bg1"/>
              </a:solidFill>
              <a:latin typeface="Garamond" panose="02020404030301010803" pitchFamily="18" charset="0"/>
            </a:endParaRPr>
          </a:p>
        </p:txBody>
      </p:sp>
      <p:sp>
        <p:nvSpPr>
          <p:cNvPr id="4103" name="Rectangle 3">
            <a:extLst>
              <a:ext uri="{FF2B5EF4-FFF2-40B4-BE49-F238E27FC236}">
                <a16:creationId xmlns:a16="http://schemas.microsoft.com/office/drawing/2014/main" id="{BAFCEBB6-9B36-4BE0-BE90-AFFCAEFC1A73}"/>
              </a:ext>
            </a:extLst>
          </p:cNvPr>
          <p:cNvSpPr txBox="1">
            <a:spLocks noChangeArrowheads="1"/>
          </p:cNvSpPr>
          <p:nvPr/>
        </p:nvSpPr>
        <p:spPr bwMode="auto">
          <a:xfrm>
            <a:off x="2101850" y="4899025"/>
            <a:ext cx="7048500"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None/>
            </a:pPr>
            <a:r>
              <a:rPr lang="en-US" altLang="it-IT" sz="1600" dirty="0" err="1">
                <a:solidFill>
                  <a:schemeClr val="bg1"/>
                </a:solidFill>
                <a:latin typeface="Garamond" panose="02020404030301010803" pitchFamily="18" charset="0"/>
                <a:sym typeface="Calibri" panose="020F0502020204030204" pitchFamily="34" charset="0"/>
              </a:rPr>
              <a:t>Università</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degli</a:t>
            </a:r>
            <a:r>
              <a:rPr lang="en-US" altLang="it-IT" sz="1600" dirty="0">
                <a:solidFill>
                  <a:schemeClr val="bg1"/>
                </a:solidFill>
                <a:latin typeface="Garamond" panose="02020404030301010803" pitchFamily="18" charset="0"/>
                <a:sym typeface="Calibri" panose="020F0502020204030204" pitchFamily="34" charset="0"/>
              </a:rPr>
              <a:t> </a:t>
            </a:r>
            <a:r>
              <a:rPr lang="en-US" altLang="it-IT" sz="1600" dirty="0" err="1">
                <a:solidFill>
                  <a:schemeClr val="bg1"/>
                </a:solidFill>
                <a:latin typeface="Garamond" panose="02020404030301010803" pitchFamily="18" charset="0"/>
                <a:sym typeface="Calibri" panose="020F0502020204030204" pitchFamily="34" charset="0"/>
              </a:rPr>
              <a:t>Studi</a:t>
            </a:r>
            <a:r>
              <a:rPr lang="en-US" altLang="it-IT" sz="1600" dirty="0">
                <a:solidFill>
                  <a:schemeClr val="bg1"/>
                </a:solidFill>
                <a:latin typeface="Garamond" panose="02020404030301010803" pitchFamily="18" charset="0"/>
                <a:sym typeface="Calibri" panose="020F0502020204030204" pitchFamily="34" charset="0"/>
              </a:rPr>
              <a:t> di Teramo</a:t>
            </a:r>
          </a:p>
          <a:p>
            <a:pPr>
              <a:lnSpc>
                <a:spcPct val="150000"/>
              </a:lnSpc>
              <a:spcBef>
                <a:spcPct val="0"/>
              </a:spcBef>
              <a:buClrTx/>
              <a:buNone/>
            </a:pPr>
            <a:endParaRPr lang="en-US" altLang="it-IT" sz="1600" dirty="0">
              <a:solidFill>
                <a:schemeClr val="bg1"/>
              </a:solidFill>
              <a:latin typeface="Garamond" panose="02020404030301010803" pitchFamily="18" charset="0"/>
              <a:sym typeface="Calibri" panose="020F0502020204030204" pitchFamily="34" charset="0"/>
            </a:endParaRPr>
          </a:p>
        </p:txBody>
      </p:sp>
      <p:sp>
        <p:nvSpPr>
          <p:cNvPr id="4104" name="Rectangle 3">
            <a:extLst>
              <a:ext uri="{FF2B5EF4-FFF2-40B4-BE49-F238E27FC236}">
                <a16:creationId xmlns:a16="http://schemas.microsoft.com/office/drawing/2014/main" id="{C43A1FD5-E40F-4A26-98A4-E0AD97D2ECCD}"/>
              </a:ext>
            </a:extLst>
          </p:cNvPr>
          <p:cNvSpPr txBox="1">
            <a:spLocks noChangeArrowheads="1"/>
          </p:cNvSpPr>
          <p:nvPr/>
        </p:nvSpPr>
        <p:spPr bwMode="auto">
          <a:xfrm>
            <a:off x="2132013" y="3895725"/>
            <a:ext cx="4924425"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5621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19812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4384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895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352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10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it-IT" sz="2000" dirty="0" err="1">
                <a:solidFill>
                  <a:schemeClr val="bg1"/>
                </a:solidFill>
                <a:latin typeface="Garamond" panose="02020404030301010803" pitchFamily="18" charset="0"/>
              </a:rPr>
              <a:t>Lezione</a:t>
            </a:r>
            <a:r>
              <a:rPr lang="en-US" altLang="it-IT" sz="2000" dirty="0">
                <a:solidFill>
                  <a:schemeClr val="bg1"/>
                </a:solidFill>
                <a:latin typeface="Garamond" panose="02020404030301010803" pitchFamily="18" charset="0"/>
              </a:rPr>
              <a:t> 4-5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a:t>
            </a:r>
            <a:r>
              <a:rPr lang="en-GB" altLang="it-IT" dirty="0" err="1">
                <a:latin typeface="Garamond" panose="02020404030301010803" pitchFamily="18" charset="0"/>
              </a:rPr>
              <a:t>semplificato</a:t>
            </a:r>
            <a:r>
              <a:rPr lang="en-GB" altLang="it-IT" dirty="0">
                <a:latin typeface="Garamond" panose="02020404030301010803" pitchFamily="18" charset="0"/>
              </a:rPr>
              <a:t> con sola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12" name="Rettangolo 11">
            <a:extLst>
              <a:ext uri="{FF2B5EF4-FFF2-40B4-BE49-F238E27FC236}">
                <a16:creationId xmlns:a16="http://schemas.microsoft.com/office/drawing/2014/main" id="{D1A156E2-429E-4BAC-9F3F-2A42B13BF524}"/>
              </a:ext>
            </a:extLst>
          </p:cNvPr>
          <p:cNvSpPr/>
          <p:nvPr/>
        </p:nvSpPr>
        <p:spPr>
          <a:xfrm>
            <a:off x="6053471" y="1493479"/>
            <a:ext cx="2105314"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Centrale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ttangolo 12">
            <a:extLst>
              <a:ext uri="{FF2B5EF4-FFF2-40B4-BE49-F238E27FC236}">
                <a16:creationId xmlns:a16="http://schemas.microsoft.com/office/drawing/2014/main" id="{24D85657-8B1A-47AF-8149-0E4C7CCF7FEE}"/>
              </a:ext>
            </a:extLst>
          </p:cNvPr>
          <p:cNvSpPr/>
          <p:nvPr/>
        </p:nvSpPr>
        <p:spPr>
          <a:xfrm>
            <a:off x="3072784" y="3909006"/>
            <a:ext cx="1724526"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Famiglie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ttangolo 13">
            <a:extLst>
              <a:ext uri="{FF2B5EF4-FFF2-40B4-BE49-F238E27FC236}">
                <a16:creationId xmlns:a16="http://schemas.microsoft.com/office/drawing/2014/main" id="{CF671F0D-F3D2-42AC-B0DF-8A2D0FC6F42E}"/>
              </a:ext>
            </a:extLst>
          </p:cNvPr>
          <p:cNvSpPr/>
          <p:nvPr/>
        </p:nvSpPr>
        <p:spPr>
          <a:xfrm>
            <a:off x="6207435" y="3846346"/>
            <a:ext cx="1925053" cy="10262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Governo</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Connettore 2 14">
            <a:extLst>
              <a:ext uri="{FF2B5EF4-FFF2-40B4-BE49-F238E27FC236}">
                <a16:creationId xmlns:a16="http://schemas.microsoft.com/office/drawing/2014/main" id="{13D89F80-0301-44BA-8924-8C69A8385143}"/>
              </a:ext>
            </a:extLst>
          </p:cNvPr>
          <p:cNvCxnSpPr>
            <a:cxnSpLocks/>
          </p:cNvCxnSpPr>
          <p:nvPr/>
        </p:nvCxnSpPr>
        <p:spPr>
          <a:xfrm flipV="1">
            <a:off x="4157626" y="2320832"/>
            <a:ext cx="0" cy="1588175"/>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6" name="Connettore 2 15">
            <a:extLst>
              <a:ext uri="{FF2B5EF4-FFF2-40B4-BE49-F238E27FC236}">
                <a16:creationId xmlns:a16="http://schemas.microsoft.com/office/drawing/2014/main" id="{492B98B5-AE63-4711-87F0-B5D02DF4D872}"/>
              </a:ext>
            </a:extLst>
          </p:cNvPr>
          <p:cNvCxnSpPr>
            <a:cxnSpLocks/>
          </p:cNvCxnSpPr>
          <p:nvPr/>
        </p:nvCxnSpPr>
        <p:spPr>
          <a:xfrm>
            <a:off x="3616210" y="2320832"/>
            <a:ext cx="0" cy="1588175"/>
          </a:xfrm>
          <a:prstGeom prst="straightConnector1">
            <a:avLst/>
          </a:prstGeom>
          <a:noFill/>
          <a:ln w="19050" cap="flat" cmpd="sng" algn="ctr">
            <a:solidFill>
              <a:srgbClr val="70AD47">
                <a:lumMod val="50000"/>
              </a:srgbClr>
            </a:solidFill>
            <a:prstDash val="lgDash"/>
            <a:miter lim="800000"/>
            <a:tailEnd type="triangle"/>
          </a:ln>
          <a:effectLst/>
        </p:spPr>
      </p:cxnSp>
      <p:cxnSp>
        <p:nvCxnSpPr>
          <p:cNvPr id="17" name="Connettore a gomito 16">
            <a:extLst>
              <a:ext uri="{FF2B5EF4-FFF2-40B4-BE49-F238E27FC236}">
                <a16:creationId xmlns:a16="http://schemas.microsoft.com/office/drawing/2014/main" id="{8FD3BADC-624E-494D-BB74-966A0375B4E6}"/>
              </a:ext>
            </a:extLst>
          </p:cNvPr>
          <p:cNvCxnSpPr>
            <a:cxnSpLocks/>
            <a:stCxn id="13" idx="2"/>
            <a:endCxn id="14" idx="2"/>
          </p:cNvCxnSpPr>
          <p:nvPr/>
        </p:nvCxnSpPr>
        <p:spPr>
          <a:xfrm rot="16200000" flipH="1">
            <a:off x="5479773" y="3182415"/>
            <a:ext cx="145462" cy="3234915"/>
          </a:xfrm>
          <a:prstGeom prst="bentConnector3">
            <a:avLst>
              <a:gd name="adj1" fmla="val 257154"/>
            </a:avLst>
          </a:prstGeom>
          <a:noFill/>
          <a:ln w="19050" cap="flat" cmpd="sng" algn="ctr">
            <a:solidFill>
              <a:srgbClr val="70AD47">
                <a:lumMod val="50000"/>
              </a:srgbClr>
            </a:solidFill>
            <a:prstDash val="lgDashDot"/>
            <a:miter lim="800000"/>
            <a:tailEnd type="triangle"/>
          </a:ln>
          <a:effectLst/>
        </p:spPr>
      </p:cxnSp>
      <p:cxnSp>
        <p:nvCxnSpPr>
          <p:cNvPr id="18" name="Connettore 2 17">
            <a:extLst>
              <a:ext uri="{FF2B5EF4-FFF2-40B4-BE49-F238E27FC236}">
                <a16:creationId xmlns:a16="http://schemas.microsoft.com/office/drawing/2014/main" id="{6D24F911-B5DA-4C7C-AE23-4871B7C1D39D}"/>
              </a:ext>
            </a:extLst>
          </p:cNvPr>
          <p:cNvCxnSpPr>
            <a:cxnSpLocks/>
          </p:cNvCxnSpPr>
          <p:nvPr/>
        </p:nvCxnSpPr>
        <p:spPr>
          <a:xfrm flipH="1">
            <a:off x="6891286" y="2300606"/>
            <a:ext cx="17681" cy="1545739"/>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9" name="Gruppo 18">
            <a:extLst>
              <a:ext uri="{FF2B5EF4-FFF2-40B4-BE49-F238E27FC236}">
                <a16:creationId xmlns:a16="http://schemas.microsoft.com/office/drawing/2014/main" id="{52E01C74-7880-4FC9-9748-5840FCD6A147}"/>
              </a:ext>
            </a:extLst>
          </p:cNvPr>
          <p:cNvGrpSpPr/>
          <p:nvPr/>
        </p:nvGrpSpPr>
        <p:grpSpPr>
          <a:xfrm>
            <a:off x="2253026" y="1193006"/>
            <a:ext cx="2261174" cy="1136963"/>
            <a:chOff x="432636" y="753979"/>
            <a:chExt cx="1983008" cy="1236008"/>
          </a:xfrm>
          <a:solidFill>
            <a:srgbClr val="70AD47">
              <a:lumMod val="20000"/>
              <a:lumOff val="80000"/>
            </a:srgbClr>
          </a:solidFill>
        </p:grpSpPr>
        <p:sp>
          <p:nvSpPr>
            <p:cNvPr id="20" name="Rettangolo 19">
              <a:extLst>
                <a:ext uri="{FF2B5EF4-FFF2-40B4-BE49-F238E27FC236}">
                  <a16:creationId xmlns:a16="http://schemas.microsoft.com/office/drawing/2014/main" id="{4DB6DBE6-8CA1-4017-BF19-A77E19EBFC8C}"/>
                </a:ext>
              </a:extLst>
            </p:cNvPr>
            <p:cNvSpPr/>
            <p:nvPr/>
          </p:nvSpPr>
          <p:spPr>
            <a:xfrm>
              <a:off x="432636" y="753979"/>
              <a:ext cx="1983008" cy="123600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cxnSp>
          <p:nvCxnSpPr>
            <p:cNvPr id="21" name="Connettore 2 20">
              <a:extLst>
                <a:ext uri="{FF2B5EF4-FFF2-40B4-BE49-F238E27FC236}">
                  <a16:creationId xmlns:a16="http://schemas.microsoft.com/office/drawing/2014/main" id="{7DCA1B3D-54A2-4D8C-A50E-B968CC67D065}"/>
                </a:ext>
              </a:extLst>
            </p:cNvPr>
            <p:cNvCxnSpPr>
              <a:cxnSpLocks/>
            </p:cNvCxnSpPr>
            <p:nvPr/>
          </p:nvCxnSpPr>
          <p:spPr>
            <a:xfrm flipV="1">
              <a:off x="2283490" y="1309380"/>
              <a:ext cx="0" cy="507458"/>
            </a:xfrm>
            <a:prstGeom prst="straightConnector1">
              <a:avLst/>
            </a:prstGeom>
            <a:grpFill/>
            <a:ln w="6350" cap="flat" cmpd="sng" algn="ctr">
              <a:noFill/>
              <a:prstDash val="solid"/>
              <a:miter lim="800000"/>
              <a:tailEnd type="triangle"/>
            </a:ln>
            <a:effectLst/>
          </p:spPr>
        </p:cxnSp>
      </p:grpSp>
      <p:sp>
        <p:nvSpPr>
          <p:cNvPr id="22" name="Rettangolo 21">
            <a:extLst>
              <a:ext uri="{FF2B5EF4-FFF2-40B4-BE49-F238E27FC236}">
                <a16:creationId xmlns:a16="http://schemas.microsoft.com/office/drawing/2014/main" id="{59FF2F7E-4FE6-4FAB-9EDF-7478012D0781}"/>
              </a:ext>
            </a:extLst>
          </p:cNvPr>
          <p:cNvSpPr/>
          <p:nvPr/>
        </p:nvSpPr>
        <p:spPr>
          <a:xfrm>
            <a:off x="3932178" y="3044273"/>
            <a:ext cx="1074392" cy="21520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Consumo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3" name="Connettore a gomito 22">
            <a:extLst>
              <a:ext uri="{FF2B5EF4-FFF2-40B4-BE49-F238E27FC236}">
                <a16:creationId xmlns:a16="http://schemas.microsoft.com/office/drawing/2014/main" id="{6A419F54-1958-472B-A268-14B32FE831A3}"/>
              </a:ext>
            </a:extLst>
          </p:cNvPr>
          <p:cNvCxnSpPr>
            <a:endCxn id="13" idx="1"/>
          </p:cNvCxnSpPr>
          <p:nvPr/>
        </p:nvCxnSpPr>
        <p:spPr>
          <a:xfrm rot="16200000" flipH="1">
            <a:off x="1958411" y="3203700"/>
            <a:ext cx="2002153" cy="226595"/>
          </a:xfrm>
          <a:prstGeom prst="bentConnector2">
            <a:avLst/>
          </a:prstGeom>
          <a:noFill/>
          <a:ln w="19050" cap="flat" cmpd="sng" algn="ctr">
            <a:solidFill>
              <a:srgbClr val="70AD47">
                <a:lumMod val="50000"/>
              </a:srgbClr>
            </a:solidFill>
            <a:prstDash val="lgDashDotDot"/>
            <a:miter lim="800000"/>
            <a:tailEnd type="triangle"/>
          </a:ln>
          <a:effectLst/>
        </p:spPr>
      </p:cxnSp>
      <p:sp>
        <p:nvSpPr>
          <p:cNvPr id="24" name="Rettangolo 23">
            <a:extLst>
              <a:ext uri="{FF2B5EF4-FFF2-40B4-BE49-F238E27FC236}">
                <a16:creationId xmlns:a16="http://schemas.microsoft.com/office/drawing/2014/main" id="{3D5689F0-8277-4BB7-9D25-42F0164EC36C}"/>
              </a:ext>
            </a:extLst>
          </p:cNvPr>
          <p:cNvSpPr/>
          <p:nvPr/>
        </p:nvSpPr>
        <p:spPr>
          <a:xfrm>
            <a:off x="3266459" y="2639448"/>
            <a:ext cx="697492" cy="19593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Salari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Rettangolo 24">
            <a:extLst>
              <a:ext uri="{FF2B5EF4-FFF2-40B4-BE49-F238E27FC236}">
                <a16:creationId xmlns:a16="http://schemas.microsoft.com/office/drawing/2014/main" id="{B59FDCAE-56D3-4AC0-A638-96C1C5E93B40}"/>
              </a:ext>
            </a:extLst>
          </p:cNvPr>
          <p:cNvSpPr/>
          <p:nvPr/>
        </p:nvSpPr>
        <p:spPr>
          <a:xfrm>
            <a:off x="2163860" y="2845306"/>
            <a:ext cx="919375" cy="21035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Dividendi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ttangolo 25">
            <a:extLst>
              <a:ext uri="{FF2B5EF4-FFF2-40B4-BE49-F238E27FC236}">
                <a16:creationId xmlns:a16="http://schemas.microsoft.com/office/drawing/2014/main" id="{6AB5F98D-E01F-492A-AAD4-3BCC8DA4AA18}"/>
              </a:ext>
            </a:extLst>
          </p:cNvPr>
          <p:cNvSpPr/>
          <p:nvPr/>
        </p:nvSpPr>
        <p:spPr>
          <a:xfrm>
            <a:off x="5006570" y="5198275"/>
            <a:ext cx="697492" cy="13716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Tasse</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7" name="Connettore a gomito 26">
            <a:extLst>
              <a:ext uri="{FF2B5EF4-FFF2-40B4-BE49-F238E27FC236}">
                <a16:creationId xmlns:a16="http://schemas.microsoft.com/office/drawing/2014/main" id="{CD2A899A-BD40-476B-BF67-8D70E19B9C54}"/>
              </a:ext>
            </a:extLst>
          </p:cNvPr>
          <p:cNvCxnSpPr>
            <a:cxnSpLocks/>
          </p:cNvCxnSpPr>
          <p:nvPr/>
        </p:nvCxnSpPr>
        <p:spPr>
          <a:xfrm rot="10800000">
            <a:off x="2235033" y="2264987"/>
            <a:ext cx="5489380" cy="3188320"/>
          </a:xfrm>
          <a:prstGeom prst="bentConnector3">
            <a:avLst>
              <a:gd name="adj1" fmla="val 116630"/>
            </a:avLst>
          </a:prstGeom>
          <a:noFill/>
          <a:ln w="28575" cap="flat" cmpd="dbl" algn="ctr">
            <a:solidFill>
              <a:srgbClr val="70AD47">
                <a:lumMod val="50000"/>
              </a:srgbClr>
            </a:solidFill>
            <a:prstDash val="sysDash"/>
            <a:miter lim="800000"/>
            <a:tailEnd type="triangle"/>
          </a:ln>
          <a:effectLst/>
        </p:spPr>
      </p:cxnSp>
      <p:sp>
        <p:nvSpPr>
          <p:cNvPr id="28" name="Rettangolo 27">
            <a:extLst>
              <a:ext uri="{FF2B5EF4-FFF2-40B4-BE49-F238E27FC236}">
                <a16:creationId xmlns:a16="http://schemas.microsoft.com/office/drawing/2014/main" id="{C3BD0EF9-B02B-4ABC-9F44-344B274A9262}"/>
              </a:ext>
            </a:extLst>
          </p:cNvPr>
          <p:cNvSpPr/>
          <p:nvPr/>
        </p:nvSpPr>
        <p:spPr>
          <a:xfrm>
            <a:off x="4157626" y="5572443"/>
            <a:ext cx="1724495" cy="16081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Spesa pubblica</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ttangolo 28">
            <a:extLst>
              <a:ext uri="{FF2B5EF4-FFF2-40B4-BE49-F238E27FC236}">
                <a16:creationId xmlns:a16="http://schemas.microsoft.com/office/drawing/2014/main" id="{9DBF58BB-D1CE-49D1-8373-D831BA51EED9}"/>
              </a:ext>
            </a:extLst>
          </p:cNvPr>
          <p:cNvSpPr/>
          <p:nvPr/>
        </p:nvSpPr>
        <p:spPr>
          <a:xfrm>
            <a:off x="6120804" y="2910791"/>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Profitti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Connettore 2 29">
            <a:extLst>
              <a:ext uri="{FF2B5EF4-FFF2-40B4-BE49-F238E27FC236}">
                <a16:creationId xmlns:a16="http://schemas.microsoft.com/office/drawing/2014/main" id="{ADB4BCB6-EB03-4615-BCAA-13926E449797}"/>
              </a:ext>
            </a:extLst>
          </p:cNvPr>
          <p:cNvCxnSpPr>
            <a:cxnSpLocks/>
          </p:cNvCxnSpPr>
          <p:nvPr/>
        </p:nvCxnSpPr>
        <p:spPr>
          <a:xfrm flipV="1">
            <a:off x="7537434" y="2264987"/>
            <a:ext cx="0" cy="1581358"/>
          </a:xfrm>
          <a:prstGeom prst="straightConnector1">
            <a:avLst/>
          </a:prstGeom>
          <a:noFill/>
          <a:ln w="28575" cap="flat" cmpd="sng" algn="ctr">
            <a:solidFill>
              <a:srgbClr val="70AD47">
                <a:lumMod val="50000"/>
              </a:srgbClr>
            </a:solidFill>
            <a:prstDash val="sysDot"/>
            <a:miter lim="800000"/>
            <a:tailEnd type="triangle"/>
          </a:ln>
          <a:effectLst/>
        </p:spPr>
      </p:cxnSp>
      <p:sp>
        <p:nvSpPr>
          <p:cNvPr id="31" name="Rettangolo 30">
            <a:extLst>
              <a:ext uri="{FF2B5EF4-FFF2-40B4-BE49-F238E27FC236}">
                <a16:creationId xmlns:a16="http://schemas.microsoft.com/office/drawing/2014/main" id="{2C6FEEBC-6ED6-4674-B15A-4E53362BBDC9}"/>
              </a:ext>
            </a:extLst>
          </p:cNvPr>
          <p:cNvSpPr/>
          <p:nvPr/>
        </p:nvSpPr>
        <p:spPr>
          <a:xfrm>
            <a:off x="7724409" y="2992610"/>
            <a:ext cx="1384095" cy="20266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dul debito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2" name="Connettore diritto 31">
            <a:extLst>
              <a:ext uri="{FF2B5EF4-FFF2-40B4-BE49-F238E27FC236}">
                <a16:creationId xmlns:a16="http://schemas.microsoft.com/office/drawing/2014/main" id="{6A3305B5-FC28-4C3C-A541-B2A24C9B4375}"/>
              </a:ext>
            </a:extLst>
          </p:cNvPr>
          <p:cNvCxnSpPr>
            <a:cxnSpLocks/>
          </p:cNvCxnSpPr>
          <p:nvPr/>
        </p:nvCxnSpPr>
        <p:spPr>
          <a:xfrm flipV="1">
            <a:off x="7724409" y="4831965"/>
            <a:ext cx="2525" cy="621336"/>
          </a:xfrm>
          <a:prstGeom prst="line">
            <a:avLst/>
          </a:prstGeom>
          <a:noFill/>
          <a:ln w="28575" cap="flat" cmpd="dbl" algn="ctr">
            <a:solidFill>
              <a:srgbClr val="70AD47">
                <a:lumMod val="50000"/>
              </a:srgbClr>
            </a:solidFill>
            <a:prstDash val="sysDash"/>
            <a:miter lim="800000"/>
          </a:ln>
          <a:effectLst/>
        </p:spPr>
      </p:cxnSp>
    </p:spTree>
    <p:extLst>
      <p:ext uri="{BB962C8B-B14F-4D97-AF65-F5344CB8AC3E}">
        <p14:creationId xmlns:p14="http://schemas.microsoft.com/office/powerpoint/2010/main" val="356334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388163" cy="509588"/>
          </a:xfrm>
        </p:spPr>
        <p:txBody>
          <a:bodyPr/>
          <a:lstStyle/>
          <a:p>
            <a:pPr eaLnBrk="1" hangingPunct="1"/>
            <a:r>
              <a:rPr lang="en-GB" altLang="it-IT" dirty="0" err="1">
                <a:latin typeface="Garamond" panose="02020404030301010803" pitchFamily="18" charset="0"/>
              </a:rPr>
              <a:t>Modello</a:t>
            </a:r>
            <a:r>
              <a:rPr lang="en-GB" altLang="it-IT" dirty="0">
                <a:latin typeface="Garamond" panose="02020404030301010803" pitchFamily="18" charset="0"/>
              </a:rPr>
              <a:t> </a:t>
            </a:r>
            <a:r>
              <a:rPr lang="en-GB" altLang="it-IT" dirty="0" err="1">
                <a:latin typeface="Garamond" panose="02020404030301010803" pitchFamily="18" charset="0"/>
              </a:rPr>
              <a:t>reddito-spesa</a:t>
            </a:r>
            <a:r>
              <a:rPr lang="en-GB" altLang="it-IT" dirty="0">
                <a:latin typeface="Garamond" panose="02020404030301010803" pitchFamily="18" charset="0"/>
              </a:rPr>
              <a:t> con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a:t>
            </a:r>
            <a:r>
              <a:rPr lang="en-GB" altLang="it-IT" dirty="0" err="1">
                <a:latin typeface="Garamond" panose="02020404030301010803" pitchFamily="18" charset="0"/>
              </a:rPr>
              <a:t>costante</a:t>
            </a:r>
            <a:r>
              <a:rPr lang="en-GB" altLang="it-IT" dirty="0">
                <a:latin typeface="Garamond" panose="02020404030301010803" pitchFamily="18" charset="0"/>
              </a:rPr>
              <a:t> e </a:t>
            </a:r>
            <a:r>
              <a:rPr lang="en-GB" altLang="it-IT" dirty="0" err="1">
                <a:latin typeface="Garamond" panose="02020404030301010803" pitchFamily="18" charset="0"/>
              </a:rPr>
              <a:t>tassazione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828209"/>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cxnSp>
        <p:nvCxnSpPr>
          <p:cNvPr id="10" name="Connettore 2 9">
            <a:extLst>
              <a:ext uri="{FF2B5EF4-FFF2-40B4-BE49-F238E27FC236}">
                <a16:creationId xmlns:a16="http://schemas.microsoft.com/office/drawing/2014/main" id="{90783DC0-6B93-47EE-A7A6-534ED8AA7A4C}"/>
              </a:ext>
            </a:extLst>
          </p:cNvPr>
          <p:cNvCxnSpPr/>
          <p:nvPr/>
        </p:nvCxnSpPr>
        <p:spPr>
          <a:xfrm>
            <a:off x="6269038" y="4908550"/>
            <a:ext cx="327025" cy="1889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Immagine 2">
            <a:extLst>
              <a:ext uri="{FF2B5EF4-FFF2-40B4-BE49-F238E27FC236}">
                <a16:creationId xmlns:a16="http://schemas.microsoft.com/office/drawing/2014/main" id="{B3334310-8B00-412C-B762-A48D2558C3A4}"/>
              </a:ext>
            </a:extLst>
          </p:cNvPr>
          <p:cNvPicPr>
            <a:picLocks noChangeAspect="1"/>
          </p:cNvPicPr>
          <p:nvPr/>
        </p:nvPicPr>
        <p:blipFill>
          <a:blip r:embed="rId3"/>
          <a:stretch>
            <a:fillRect/>
          </a:stretch>
        </p:blipFill>
        <p:spPr>
          <a:xfrm>
            <a:off x="1593342" y="1322832"/>
            <a:ext cx="5957316" cy="4212336"/>
          </a:xfrm>
          <a:prstGeom prst="rect">
            <a:avLst/>
          </a:prstGeom>
        </p:spPr>
      </p:pic>
      <mc:AlternateContent xmlns:mc="http://schemas.openxmlformats.org/markup-compatibility/2006" xmlns:a14="http://schemas.microsoft.com/office/drawing/2010/main">
        <mc:Choice Requires="a14">
          <p:sp>
            <p:nvSpPr>
              <p:cNvPr id="14" name="Segnaposto testo 4">
                <a:extLst>
                  <a:ext uri="{FF2B5EF4-FFF2-40B4-BE49-F238E27FC236}">
                    <a16:creationId xmlns:a16="http://schemas.microsoft.com/office/drawing/2014/main" id="{99A04D38-092B-4DAA-A1B2-C8816DBA3E1E}"/>
                  </a:ext>
                </a:extLst>
              </p:cNvPr>
              <p:cNvSpPr txBox="1">
                <a:spLocks/>
              </p:cNvSpPr>
              <p:nvPr/>
            </p:nvSpPr>
            <p:spPr bwMode="auto">
              <a:xfrm>
                <a:off x="107504" y="788678"/>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Aliquota fiscale </a:t>
                </a:r>
                <a14:m>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𝜏</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=0.2 </m:t>
                    </m:r>
                  </m:oMath>
                </a14:m>
                <a:r>
                  <a:rPr lang="it-IT" sz="1800" dirty="0">
                    <a:latin typeface="Cambria Math" panose="02040503050406030204" pitchFamily="18" charset="0"/>
                    <a:ea typeface="Calibri" panose="020F0502020204030204" pitchFamily="34" charset="0"/>
                    <a:cs typeface="Times New Roman" panose="02020603050405020304" pitchFamily="18" charset="0"/>
                  </a:rPr>
                  <a:t>; propensione al consumo </a:t>
                </a:r>
                <a14:m>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𝑐</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=0.6</m:t>
                    </m:r>
                  </m:oMath>
                </a14:m>
                <a:endParaRPr lang="it-IT" sz="1800"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4" name="Segnaposto testo 4">
                <a:extLst>
                  <a:ext uri="{FF2B5EF4-FFF2-40B4-BE49-F238E27FC236}">
                    <a16:creationId xmlns:a16="http://schemas.microsoft.com/office/drawing/2014/main" id="{99A04D38-092B-4DAA-A1B2-C8816DBA3E1E}"/>
                  </a:ext>
                </a:extLst>
              </p:cNvPr>
              <p:cNvSpPr txBox="1">
                <a:spLocks noRot="1" noChangeAspect="1" noMove="1" noResize="1" noEditPoints="1" noAdjustHandles="1" noChangeArrowheads="1" noChangeShapeType="1" noTextEdit="1"/>
              </p:cNvSpPr>
              <p:nvPr/>
            </p:nvSpPr>
            <p:spPr bwMode="auto">
              <a:xfrm>
                <a:off x="107504" y="788678"/>
                <a:ext cx="8544219" cy="5194920"/>
              </a:xfrm>
              <a:prstGeom prst="rect">
                <a:avLst/>
              </a:prstGeom>
              <a:blipFill>
                <a:blip r:embed="rId4"/>
                <a:stretch>
                  <a:fillRect l="-500" t="-70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9842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92652" y="120650"/>
            <a:ext cx="8208143" cy="509588"/>
          </a:xfrm>
        </p:spPr>
        <p:txBody>
          <a:bodyPr/>
          <a:lstStyle/>
          <a:p>
            <a:pPr eaLnBrk="1" hangingPunct="1"/>
            <a:r>
              <a:rPr lang="en-GB" altLang="it-IT" dirty="0" err="1">
                <a:latin typeface="Garamond" panose="02020404030301010803" pitchFamily="18" charset="0"/>
              </a:rPr>
              <a:t>Modello</a:t>
            </a:r>
            <a:r>
              <a:rPr lang="en-GB" altLang="it-IT" dirty="0">
                <a:latin typeface="Garamond" panose="02020404030301010803" pitchFamily="18" charset="0"/>
              </a:rPr>
              <a:t> </a:t>
            </a:r>
            <a:r>
              <a:rPr lang="en-GB" altLang="it-IT" dirty="0" err="1">
                <a:latin typeface="Garamond" panose="02020404030301010803" pitchFamily="18" charset="0"/>
              </a:rPr>
              <a:t>reddito-spesa</a:t>
            </a:r>
            <a:r>
              <a:rPr lang="en-GB" altLang="it-IT" dirty="0">
                <a:latin typeface="Garamond" panose="02020404030301010803" pitchFamily="18" charset="0"/>
              </a:rPr>
              <a:t>: deficit </a:t>
            </a:r>
            <a:r>
              <a:rPr lang="en-GB" altLang="it-IT" dirty="0" err="1">
                <a:latin typeface="Garamond" panose="02020404030301010803" pitchFamily="18" charset="0"/>
              </a:rPr>
              <a:t>pubblico</a:t>
            </a:r>
            <a:r>
              <a:rPr lang="en-GB" altLang="it-IT" dirty="0">
                <a:latin typeface="Garamond" panose="02020404030301010803" pitchFamily="18" charset="0"/>
              </a:rPr>
              <a:t> e </a:t>
            </a:r>
            <a:r>
              <a:rPr lang="en-GB" altLang="it-IT" dirty="0" err="1">
                <a:latin typeface="Garamond" panose="02020404030301010803" pitchFamily="18" charset="0"/>
              </a:rPr>
              <a:t>risparmi</a:t>
            </a:r>
            <a:r>
              <a:rPr lang="en-GB" altLang="it-IT" dirty="0">
                <a:latin typeface="Garamond" panose="02020404030301010803" pitchFamily="18" charset="0"/>
              </a:rPr>
              <a:t> </a:t>
            </a:r>
            <a:r>
              <a:rPr lang="en-GB" altLang="it-IT" dirty="0" err="1">
                <a:latin typeface="Garamond" panose="02020404030301010803" pitchFamily="18" charset="0"/>
              </a:rPr>
              <a:t>privati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1115308"/>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13" name="Segnaposto testo 4">
            <a:extLst>
              <a:ext uri="{FF2B5EF4-FFF2-40B4-BE49-F238E27FC236}">
                <a16:creationId xmlns:a16="http://schemas.microsoft.com/office/drawing/2014/main" id="{4EF617A4-5ADD-430D-BEE3-4B33F9C52226}"/>
              </a:ext>
            </a:extLst>
          </p:cNvPr>
          <p:cNvSpPr txBox="1">
            <a:spLocks/>
          </p:cNvSpPr>
          <p:nvPr/>
        </p:nvSpPr>
        <p:spPr bwMode="auto">
          <a:xfrm>
            <a:off x="492652" y="819306"/>
            <a:ext cx="8544219" cy="48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Il deficit pubblico è uguale alla variazione di risparmio privato. L’accumulazione di risparmio privato è simmetrica all’accumulazione di debito pubblico.</a:t>
            </a:r>
          </a:p>
        </p:txBody>
      </p:sp>
      <mc:AlternateContent xmlns:mc="http://schemas.openxmlformats.org/markup-compatibility/2006" xmlns:a14="http://schemas.microsoft.com/office/drawing/2010/main">
        <mc:Choice Requires="a14">
          <p:graphicFrame>
            <p:nvGraphicFramePr>
              <p:cNvPr id="10" name="Tabella 9">
                <a:extLst>
                  <a:ext uri="{FF2B5EF4-FFF2-40B4-BE49-F238E27FC236}">
                    <a16:creationId xmlns:a16="http://schemas.microsoft.com/office/drawing/2014/main" id="{927A87B9-85C9-4F5F-B466-7593865E4BA1}"/>
                  </a:ext>
                </a:extLst>
              </p:cNvPr>
              <p:cNvGraphicFramePr>
                <a:graphicFrameLocks noGrp="1"/>
              </p:cNvGraphicFramePr>
              <p:nvPr>
                <p:extLst>
                  <p:ext uri="{D42A27DB-BD31-4B8C-83A1-F6EECF244321}">
                    <p14:modId xmlns:p14="http://schemas.microsoft.com/office/powerpoint/2010/main" val="1645464583"/>
                  </p:ext>
                </p:extLst>
              </p:nvPr>
            </p:nvGraphicFramePr>
            <p:xfrm>
              <a:off x="1907704" y="1803462"/>
              <a:ext cx="4912797" cy="3059636"/>
            </p:xfrm>
            <a:graphic>
              <a:graphicData uri="http://schemas.openxmlformats.org/drawingml/2006/table">
                <a:tbl>
                  <a:tblPr firstRow="1" firstCol="1" bandRow="1">
                    <a:tableStyleId>{9D7B26C5-4107-4FEC-AEDC-1716B250A1EF}</a:tableStyleId>
                  </a:tblPr>
                  <a:tblGrid>
                    <a:gridCol w="706112">
                      <a:extLst>
                        <a:ext uri="{9D8B030D-6E8A-4147-A177-3AD203B41FA5}">
                          <a16:colId xmlns:a16="http://schemas.microsoft.com/office/drawing/2014/main" val="2388243698"/>
                        </a:ext>
                      </a:extLst>
                    </a:gridCol>
                    <a:gridCol w="699366">
                      <a:extLst>
                        <a:ext uri="{9D8B030D-6E8A-4147-A177-3AD203B41FA5}">
                          <a16:colId xmlns:a16="http://schemas.microsoft.com/office/drawing/2014/main" val="3494827507"/>
                        </a:ext>
                      </a:extLst>
                    </a:gridCol>
                    <a:gridCol w="700864">
                      <a:extLst>
                        <a:ext uri="{9D8B030D-6E8A-4147-A177-3AD203B41FA5}">
                          <a16:colId xmlns:a16="http://schemas.microsoft.com/office/drawing/2014/main" val="2479079465"/>
                        </a:ext>
                      </a:extLst>
                    </a:gridCol>
                    <a:gridCol w="702363">
                      <a:extLst>
                        <a:ext uri="{9D8B030D-6E8A-4147-A177-3AD203B41FA5}">
                          <a16:colId xmlns:a16="http://schemas.microsoft.com/office/drawing/2014/main" val="995809649"/>
                        </a:ext>
                      </a:extLst>
                    </a:gridCol>
                    <a:gridCol w="700864">
                      <a:extLst>
                        <a:ext uri="{9D8B030D-6E8A-4147-A177-3AD203B41FA5}">
                          <a16:colId xmlns:a16="http://schemas.microsoft.com/office/drawing/2014/main" val="3058348052"/>
                        </a:ext>
                      </a:extLst>
                    </a:gridCol>
                    <a:gridCol w="701614">
                      <a:extLst>
                        <a:ext uri="{9D8B030D-6E8A-4147-A177-3AD203B41FA5}">
                          <a16:colId xmlns:a16="http://schemas.microsoft.com/office/drawing/2014/main" val="3992281557"/>
                        </a:ext>
                      </a:extLst>
                    </a:gridCol>
                    <a:gridCol w="701614">
                      <a:extLst>
                        <a:ext uri="{9D8B030D-6E8A-4147-A177-3AD203B41FA5}">
                          <a16:colId xmlns:a16="http://schemas.microsoft.com/office/drawing/2014/main" val="334544370"/>
                        </a:ext>
                      </a:extLst>
                    </a:gridCol>
                  </a:tblGrid>
                  <a:tr h="296685">
                    <a:tc>
                      <a:txBody>
                        <a:bodyPr/>
                        <a:lstStyle/>
                        <a:p>
                          <a:pPr marL="0" marR="0" algn="ctr">
                            <a:lnSpc>
                              <a:spcPct val="150000"/>
                            </a:lnSpc>
                            <a:spcBef>
                              <a:spcPts val="0"/>
                            </a:spcBef>
                            <a:spcAft>
                              <a:spcPts val="0"/>
                            </a:spcAft>
                          </a:pPr>
                          <a:r>
                            <a:rPr lang="it-IT"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100" i="1" smtClean="0">
                                        <a:solidFill>
                                          <a:srgbClr val="000000"/>
                                        </a:solidFill>
                                        <a:effectLst/>
                                        <a:latin typeface="Cambria Math" panose="02040503050406030204" pitchFamily="18" charset="0"/>
                                      </a:rPr>
                                    </m:ctrlPr>
                                  </m:accPr>
                                  <m:e>
                                    <m:r>
                                      <a:rPr lang="it-IT" sz="1100">
                                        <a:solidFill>
                                          <a:srgbClr val="000000"/>
                                        </a:solidFill>
                                        <a:effectLst/>
                                        <a:latin typeface="Cambria Math" panose="02040503050406030204" pitchFamily="18" charset="0"/>
                                      </a:rPr>
                                      <m:t>𝑮</m:t>
                                    </m:r>
                                  </m:e>
                                </m:acc>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it-IT" sz="1100" b="1" i="1" smtClean="0">
                                    <a:solidFill>
                                      <a:srgbClr val="000000"/>
                                    </a:solidFill>
                                    <a:effectLst/>
                                    <a:latin typeface="Cambria Math" panose="02040503050406030204" pitchFamily="18" charset="0"/>
                                  </a:rPr>
                                  <m:t>𝑻</m:t>
                                </m:r>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C</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Y</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it-IT" sz="1100" smtClean="0">
                                    <a:solidFill>
                                      <a:srgbClr val="000000"/>
                                    </a:solidFill>
                                    <a:effectLst/>
                                    <a:latin typeface="Cambria Math" panose="02040503050406030204" pitchFamily="18" charset="0"/>
                                  </a:rPr>
                                  <m:t>∆</m:t>
                                </m:r>
                                <m:r>
                                  <a:rPr lang="it-IT" sz="1100" smtClean="0">
                                    <a:solidFill>
                                      <a:srgbClr val="000000"/>
                                    </a:solidFill>
                                    <a:effectLst/>
                                    <a:latin typeface="Cambria Math" panose="02040503050406030204" pitchFamily="18" charset="0"/>
                                  </a:rPr>
                                  <m:t>𝑺</m:t>
                                </m:r>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it-IT" sz="1100" smtClean="0">
                                    <a:solidFill>
                                      <a:srgbClr val="000000"/>
                                    </a:solidFill>
                                    <a:effectLst/>
                                    <a:latin typeface="Cambria Math" panose="02040503050406030204" pitchFamily="18" charset="0"/>
                                  </a:rPr>
                                  <m:t>∆</m:t>
                                </m:r>
                                <m:sSup>
                                  <m:sSupPr>
                                    <m:ctrlPr>
                                      <a:rPr lang="en-US" sz="1100" i="1">
                                        <a:solidFill>
                                          <a:srgbClr val="000000"/>
                                        </a:solidFill>
                                        <a:effectLst/>
                                        <a:latin typeface="Cambria Math" panose="02040503050406030204" pitchFamily="18" charset="0"/>
                                      </a:rPr>
                                    </m:ctrlPr>
                                  </m:sSupPr>
                                  <m:e>
                                    <m:r>
                                      <a:rPr lang="it-IT" sz="1100">
                                        <a:solidFill>
                                          <a:srgbClr val="000000"/>
                                        </a:solidFill>
                                        <a:effectLst/>
                                        <a:latin typeface="Cambria Math" panose="02040503050406030204" pitchFamily="18" charset="0"/>
                                      </a:rPr>
                                      <m:t>𝑫</m:t>
                                    </m:r>
                                  </m:e>
                                  <m:sup>
                                    <m:r>
                                      <a:rPr lang="it-IT" sz="1100" b="1" i="1" smtClean="0">
                                        <a:solidFill>
                                          <a:srgbClr val="000000"/>
                                        </a:solidFill>
                                        <a:effectLst/>
                                        <a:latin typeface="Cambria Math" panose="02040503050406030204" pitchFamily="18" charset="0"/>
                                      </a:rPr>
                                      <m:t>𝑮</m:t>
                                    </m:r>
                                  </m:sup>
                                </m:sSup>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2300698"/>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𝟏</m:t>
                                    </m:r>
                                  </m:sub>
                                </m:sSub>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736876"/>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𝟐</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810035"/>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𝟑</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3941221"/>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𝟒</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291027"/>
                      </a:ext>
                    </a:extLst>
                  </a:tr>
                  <a:tr h="28550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5131327"/>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619149"/>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545739"/>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𝒏</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748157"/>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𝒏</m:t>
                                    </m:r>
                                    <m:r>
                                      <a:rPr lang="it-IT" sz="1100">
                                        <a:solidFill>
                                          <a:srgbClr val="000000"/>
                                        </a:solidFill>
                                        <a:effectLst/>
                                        <a:latin typeface="Cambria Math" panose="02040503050406030204" pitchFamily="18" charset="0"/>
                                      </a:rPr>
                                      <m:t>+</m:t>
                                    </m:r>
                                    <m:r>
                                      <a:rPr lang="it-IT" sz="1100">
                                        <a:solidFill>
                                          <a:srgbClr val="000000"/>
                                        </a:solidFill>
                                        <a:effectLst/>
                                        <a:latin typeface="Cambria Math" panose="02040503050406030204" pitchFamily="18" charset="0"/>
                                      </a:rPr>
                                      <m:t>𝟏</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427737"/>
                      </a:ext>
                    </a:extLst>
                  </a:tr>
                  <a:tr h="254796">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933340"/>
                      </a:ext>
                    </a:extLst>
                  </a:tr>
                </a:tbl>
              </a:graphicData>
            </a:graphic>
          </p:graphicFrame>
        </mc:Choice>
        <mc:Fallback xmlns="">
          <p:graphicFrame>
            <p:nvGraphicFramePr>
              <p:cNvPr id="10" name="Tabella 9">
                <a:extLst>
                  <a:ext uri="{FF2B5EF4-FFF2-40B4-BE49-F238E27FC236}">
                    <a16:creationId xmlns:a16="http://schemas.microsoft.com/office/drawing/2014/main" id="{927A87B9-85C9-4F5F-B466-7593865E4BA1}"/>
                  </a:ext>
                </a:extLst>
              </p:cNvPr>
              <p:cNvGraphicFramePr>
                <a:graphicFrameLocks noGrp="1"/>
              </p:cNvGraphicFramePr>
              <p:nvPr>
                <p:extLst>
                  <p:ext uri="{D42A27DB-BD31-4B8C-83A1-F6EECF244321}">
                    <p14:modId xmlns:p14="http://schemas.microsoft.com/office/powerpoint/2010/main" val="1645464583"/>
                  </p:ext>
                </p:extLst>
              </p:nvPr>
            </p:nvGraphicFramePr>
            <p:xfrm>
              <a:off x="1907704" y="1803462"/>
              <a:ext cx="4912797" cy="3059636"/>
            </p:xfrm>
            <a:graphic>
              <a:graphicData uri="http://schemas.openxmlformats.org/drawingml/2006/table">
                <a:tbl>
                  <a:tblPr firstRow="1" firstCol="1" bandRow="1">
                    <a:tableStyleId>{9D7B26C5-4107-4FEC-AEDC-1716B250A1EF}</a:tableStyleId>
                  </a:tblPr>
                  <a:tblGrid>
                    <a:gridCol w="706112">
                      <a:extLst>
                        <a:ext uri="{9D8B030D-6E8A-4147-A177-3AD203B41FA5}">
                          <a16:colId xmlns:a16="http://schemas.microsoft.com/office/drawing/2014/main" val="2388243698"/>
                        </a:ext>
                      </a:extLst>
                    </a:gridCol>
                    <a:gridCol w="699366">
                      <a:extLst>
                        <a:ext uri="{9D8B030D-6E8A-4147-A177-3AD203B41FA5}">
                          <a16:colId xmlns:a16="http://schemas.microsoft.com/office/drawing/2014/main" val="3494827507"/>
                        </a:ext>
                      </a:extLst>
                    </a:gridCol>
                    <a:gridCol w="700864">
                      <a:extLst>
                        <a:ext uri="{9D8B030D-6E8A-4147-A177-3AD203B41FA5}">
                          <a16:colId xmlns:a16="http://schemas.microsoft.com/office/drawing/2014/main" val="2479079465"/>
                        </a:ext>
                      </a:extLst>
                    </a:gridCol>
                    <a:gridCol w="702363">
                      <a:extLst>
                        <a:ext uri="{9D8B030D-6E8A-4147-A177-3AD203B41FA5}">
                          <a16:colId xmlns:a16="http://schemas.microsoft.com/office/drawing/2014/main" val="995809649"/>
                        </a:ext>
                      </a:extLst>
                    </a:gridCol>
                    <a:gridCol w="700864">
                      <a:extLst>
                        <a:ext uri="{9D8B030D-6E8A-4147-A177-3AD203B41FA5}">
                          <a16:colId xmlns:a16="http://schemas.microsoft.com/office/drawing/2014/main" val="3058348052"/>
                        </a:ext>
                      </a:extLst>
                    </a:gridCol>
                    <a:gridCol w="701614">
                      <a:extLst>
                        <a:ext uri="{9D8B030D-6E8A-4147-A177-3AD203B41FA5}">
                          <a16:colId xmlns:a16="http://schemas.microsoft.com/office/drawing/2014/main" val="3992281557"/>
                        </a:ext>
                      </a:extLst>
                    </a:gridCol>
                    <a:gridCol w="701614">
                      <a:extLst>
                        <a:ext uri="{9D8B030D-6E8A-4147-A177-3AD203B41FA5}">
                          <a16:colId xmlns:a16="http://schemas.microsoft.com/office/drawing/2014/main" val="334544370"/>
                        </a:ext>
                      </a:extLst>
                    </a:gridCol>
                  </a:tblGrid>
                  <a:tr h="296685">
                    <a:tc>
                      <a:txBody>
                        <a:bodyPr/>
                        <a:lstStyle/>
                        <a:p>
                          <a:pPr marL="0" marR="0" algn="ctr">
                            <a:lnSpc>
                              <a:spcPct val="150000"/>
                            </a:lnSpc>
                            <a:spcBef>
                              <a:spcPts val="0"/>
                            </a:spcBef>
                            <a:spcAft>
                              <a:spcPts val="0"/>
                            </a:spcAft>
                          </a:pPr>
                          <a:r>
                            <a:rPr lang="it-IT"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3"/>
                          <a:stretch>
                            <a:fillRect l="-100870" t="-2041" r="-501739" b="-948980"/>
                          </a:stretch>
                        </a:blipFill>
                      </a:tcPr>
                    </a:tc>
                    <a:tc>
                      <a:txBody>
                        <a:bodyPr/>
                        <a:lstStyle/>
                        <a:p>
                          <a:endParaRPr lang="en-US"/>
                        </a:p>
                      </a:txBody>
                      <a:tcPr marL="68580" marR="68580" marT="0" marB="0" anchor="ctr">
                        <a:blipFill>
                          <a:blip r:embed="rId3"/>
                          <a:stretch>
                            <a:fillRect l="-200870" t="-2041" r="-401739" b="-948980"/>
                          </a:stretch>
                        </a:blipFill>
                      </a:tcPr>
                    </a:tc>
                    <a:tc>
                      <a:txBody>
                        <a:bodyPr/>
                        <a:lstStyle/>
                        <a:p>
                          <a:pPr marL="0" marR="0" algn="ctr">
                            <a:lnSpc>
                              <a:spcPct val="150000"/>
                            </a:lnSpc>
                            <a:spcBef>
                              <a:spcPts val="0"/>
                            </a:spcBef>
                            <a:spcAft>
                              <a:spcPts val="0"/>
                            </a:spcAft>
                          </a:pPr>
                          <a:r>
                            <a:rPr lang="it-IT" sz="1100">
                              <a:solidFill>
                                <a:srgbClr val="000000"/>
                              </a:solidFill>
                              <a:effectLst/>
                            </a:rPr>
                            <a:t>C</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Y</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496552" t="-2041" r="-100000" b="-948980"/>
                          </a:stretch>
                        </a:blipFill>
                      </a:tcPr>
                    </a:tc>
                    <a:tc>
                      <a:txBody>
                        <a:bodyPr/>
                        <a:lstStyle/>
                        <a:p>
                          <a:endParaRPr lang="en-US"/>
                        </a:p>
                      </a:txBody>
                      <a:tcPr marL="68580" marR="68580" marT="0" marB="0">
                        <a:blipFill>
                          <a:blip r:embed="rId3"/>
                          <a:stretch>
                            <a:fillRect l="-601739" t="-2041" r="-870" b="-948980"/>
                          </a:stretch>
                        </a:blipFill>
                      </a:tcPr>
                    </a:tc>
                    <a:extLst>
                      <a:ext uri="{0D108BD9-81ED-4DB2-BD59-A6C34878D82A}">
                        <a16:rowId xmlns:a16="http://schemas.microsoft.com/office/drawing/2014/main" val="2682300698"/>
                      </a:ext>
                    </a:extLst>
                  </a:tr>
                  <a:tr h="285509">
                    <a:tc>
                      <a:txBody>
                        <a:bodyPr/>
                        <a:lstStyle/>
                        <a:p>
                          <a:endParaRPr lang="en-US"/>
                        </a:p>
                      </a:txBody>
                      <a:tcPr marL="68580" marR="68580" marT="0" marB="0" anchor="ctr">
                        <a:blipFill>
                          <a:blip r:embed="rId3"/>
                          <a:stretch>
                            <a:fillRect t="-106383" r="-596552" b="-889362"/>
                          </a:stretch>
                        </a:blipFill>
                      </a:tcP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736876"/>
                      </a:ext>
                    </a:extLst>
                  </a:tr>
                  <a:tr h="285509">
                    <a:tc>
                      <a:txBody>
                        <a:bodyPr/>
                        <a:lstStyle/>
                        <a:p>
                          <a:endParaRPr lang="en-US"/>
                        </a:p>
                      </a:txBody>
                      <a:tcPr marL="68580" marR="68580" marT="0" marB="0" anchor="ctr">
                        <a:blipFill>
                          <a:blip r:embed="rId3"/>
                          <a:stretch>
                            <a:fillRect t="-206383" r="-596552" b="-789362"/>
                          </a:stretch>
                        </a:blipFill>
                      </a:tcP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810035"/>
                      </a:ext>
                    </a:extLst>
                  </a:tr>
                  <a:tr h="285509">
                    <a:tc>
                      <a:txBody>
                        <a:bodyPr/>
                        <a:lstStyle/>
                        <a:p>
                          <a:endParaRPr lang="en-US"/>
                        </a:p>
                      </a:txBody>
                      <a:tcPr marL="68580" marR="68580" marT="0" marB="0" anchor="ctr">
                        <a:blipFill>
                          <a:blip r:embed="rId3"/>
                          <a:stretch>
                            <a:fillRect t="-306383" r="-596552" b="-689362"/>
                          </a:stretch>
                        </a:blipFill>
                      </a:tcP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3941221"/>
                      </a:ext>
                    </a:extLst>
                  </a:tr>
                  <a:tr h="285509">
                    <a:tc>
                      <a:txBody>
                        <a:bodyPr/>
                        <a:lstStyle/>
                        <a:p>
                          <a:endParaRPr lang="en-US"/>
                        </a:p>
                      </a:txBody>
                      <a:tcPr marL="68580" marR="68580" marT="0" marB="0" anchor="ctr">
                        <a:blipFill>
                          <a:blip r:embed="rId3"/>
                          <a:stretch>
                            <a:fillRect t="-406383" r="-596552" b="-589362"/>
                          </a:stretch>
                        </a:blipFill>
                      </a:tcP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291027"/>
                      </a:ext>
                    </a:extLst>
                  </a:tr>
                  <a:tr h="285509">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5131327"/>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619149"/>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50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545739"/>
                      </a:ext>
                    </a:extLst>
                  </a:tr>
                  <a:tr h="285509">
                    <a:tc>
                      <a:txBody>
                        <a:bodyPr/>
                        <a:lstStyle/>
                        <a:p>
                          <a:endParaRPr lang="en-US"/>
                        </a:p>
                      </a:txBody>
                      <a:tcPr marL="68580" marR="68580" marT="0" marB="0" anchor="ctr">
                        <a:blipFill>
                          <a:blip r:embed="rId3"/>
                          <a:stretch>
                            <a:fillRect t="-782979" r="-596552" b="-212766"/>
                          </a:stretch>
                        </a:blipFill>
                      </a:tcPr>
                    </a:tc>
                    <a:tc>
                      <a:txBody>
                        <a:bodyPr/>
                        <a:lstStyle/>
                        <a:p>
                          <a:pPr marL="0" marR="0" algn="ctr">
                            <a:lnSpc>
                              <a:spcPct val="150000"/>
                            </a:lnSpc>
                            <a:spcBef>
                              <a:spcPts val="0"/>
                            </a:spcBef>
                            <a:spcAft>
                              <a:spcPts val="0"/>
                            </a:spcAft>
                          </a:pPr>
                          <a:r>
                            <a:rPr lang="it-IT" sz="1100" dirty="0">
                              <a:solidFill>
                                <a:srgbClr val="000000"/>
                              </a:solidFill>
                              <a:effectLst/>
                            </a:rPr>
                            <a:t>50 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748157"/>
                      </a:ext>
                    </a:extLst>
                  </a:tr>
                  <a:tr h="285509">
                    <a:tc>
                      <a:txBody>
                        <a:bodyPr/>
                        <a:lstStyle/>
                        <a:p>
                          <a:endParaRPr lang="en-US"/>
                        </a:p>
                      </a:txBody>
                      <a:tcPr marL="68580" marR="68580" marT="0" marB="0" anchor="ctr">
                        <a:blipFill>
                          <a:blip r:embed="rId3"/>
                          <a:stretch>
                            <a:fillRect t="-882979" r="-596552" b="-112766"/>
                          </a:stretch>
                        </a:blipFill>
                      </a:tcPr>
                    </a:tc>
                    <a:tc>
                      <a:txBody>
                        <a:bodyPr/>
                        <a:lstStyle/>
                        <a:p>
                          <a:pPr marL="0" marR="0" algn="ctr">
                            <a:lnSpc>
                              <a:spcPct val="150000"/>
                            </a:lnSpc>
                            <a:spcBef>
                              <a:spcPts val="0"/>
                            </a:spcBef>
                            <a:spcAft>
                              <a:spcPts val="0"/>
                            </a:spcAft>
                          </a:pPr>
                          <a:r>
                            <a:rPr lang="it-IT" sz="1100" dirty="0">
                              <a:solidFill>
                                <a:srgbClr val="000000"/>
                              </a:solidFill>
                              <a:effectLst/>
                            </a:rPr>
                            <a:t>50 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427737"/>
                      </a:ext>
                    </a:extLst>
                  </a:tr>
                  <a:tr h="254796">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933340"/>
                      </a:ext>
                    </a:extLst>
                  </a:tr>
                </a:tbl>
              </a:graphicData>
            </a:graphic>
          </p:graphicFrame>
        </mc:Fallback>
      </mc:AlternateContent>
      <p:cxnSp>
        <p:nvCxnSpPr>
          <p:cNvPr id="11" name="Connettore 2 10">
            <a:extLst>
              <a:ext uri="{FF2B5EF4-FFF2-40B4-BE49-F238E27FC236}">
                <a16:creationId xmlns:a16="http://schemas.microsoft.com/office/drawing/2014/main" id="{13F2B4F7-AA88-49F0-8330-E6BB0009B706}"/>
              </a:ext>
            </a:extLst>
          </p:cNvPr>
          <p:cNvCxnSpPr/>
          <p:nvPr/>
        </p:nvCxnSpPr>
        <p:spPr>
          <a:xfrm flipH="1">
            <a:off x="4571554" y="2403794"/>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E3BB14B2-FFEE-4FF4-8D35-8800C3FE4C05}"/>
              </a:ext>
            </a:extLst>
          </p:cNvPr>
          <p:cNvSpPr/>
          <p:nvPr/>
        </p:nvSpPr>
        <p:spPr bwMode="auto">
          <a:xfrm>
            <a:off x="4860032" y="213285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50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7" name="Rettangolo 16">
            <a:extLst>
              <a:ext uri="{FF2B5EF4-FFF2-40B4-BE49-F238E27FC236}">
                <a16:creationId xmlns:a16="http://schemas.microsoft.com/office/drawing/2014/main" id="{BC29FF06-002D-4C40-8D64-FD39BFED6E48}"/>
              </a:ext>
            </a:extLst>
          </p:cNvPr>
          <p:cNvSpPr/>
          <p:nvPr/>
        </p:nvSpPr>
        <p:spPr bwMode="auto">
          <a:xfrm>
            <a:off x="3419872" y="246080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15</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8" name="Rettangolo 17">
            <a:extLst>
              <a:ext uri="{FF2B5EF4-FFF2-40B4-BE49-F238E27FC236}">
                <a16:creationId xmlns:a16="http://schemas.microsoft.com/office/drawing/2014/main" id="{777CA654-1D7B-4FEF-A1FE-AE0F6CB10794}"/>
              </a:ext>
            </a:extLst>
          </p:cNvPr>
          <p:cNvSpPr/>
          <p:nvPr/>
        </p:nvSpPr>
        <p:spPr bwMode="auto">
          <a:xfrm>
            <a:off x="6257137" y="2435520"/>
            <a:ext cx="563364"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35</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9" name="Rettangolo 18">
            <a:extLst>
              <a:ext uri="{FF2B5EF4-FFF2-40B4-BE49-F238E27FC236}">
                <a16:creationId xmlns:a16="http://schemas.microsoft.com/office/drawing/2014/main" id="{723E6EDF-6068-476A-B15C-833BDCD2A58F}"/>
              </a:ext>
            </a:extLst>
          </p:cNvPr>
          <p:cNvSpPr/>
          <p:nvPr/>
        </p:nvSpPr>
        <p:spPr bwMode="auto">
          <a:xfrm>
            <a:off x="4211960" y="246080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24</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0" name="Rettangolo 19">
            <a:extLst>
              <a:ext uri="{FF2B5EF4-FFF2-40B4-BE49-F238E27FC236}">
                <a16:creationId xmlns:a16="http://schemas.microsoft.com/office/drawing/2014/main" id="{55B1F4C8-E24F-49C3-B121-DA531F349648}"/>
              </a:ext>
            </a:extLst>
          </p:cNvPr>
          <p:cNvSpPr/>
          <p:nvPr/>
        </p:nvSpPr>
        <p:spPr bwMode="auto">
          <a:xfrm>
            <a:off x="6248629" y="213285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40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1" name="Rettangolo 20">
            <a:extLst>
              <a:ext uri="{FF2B5EF4-FFF2-40B4-BE49-F238E27FC236}">
                <a16:creationId xmlns:a16="http://schemas.microsoft.com/office/drawing/2014/main" id="{050814C1-18FF-46B7-9028-BA8D13745A93}"/>
              </a:ext>
            </a:extLst>
          </p:cNvPr>
          <p:cNvSpPr/>
          <p:nvPr/>
        </p:nvSpPr>
        <p:spPr bwMode="auto">
          <a:xfrm>
            <a:off x="3419872" y="213285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2" name="Rettangolo 21">
            <a:extLst>
              <a:ext uri="{FF2B5EF4-FFF2-40B4-BE49-F238E27FC236}">
                <a16:creationId xmlns:a16="http://schemas.microsoft.com/office/drawing/2014/main" id="{0152EFC1-3037-4388-ADFF-224ADF0E134D}"/>
              </a:ext>
            </a:extLst>
          </p:cNvPr>
          <p:cNvSpPr/>
          <p:nvPr/>
        </p:nvSpPr>
        <p:spPr bwMode="auto">
          <a:xfrm>
            <a:off x="5607094" y="329373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1100" dirty="0">
              <a:solidFill>
                <a:srgbClr val="000000"/>
              </a:solidFill>
              <a:latin typeface="+mn-lt"/>
            </a:endParaRPr>
          </a:p>
        </p:txBody>
      </p:sp>
      <p:sp>
        <p:nvSpPr>
          <p:cNvPr id="23" name="Rettangolo 22">
            <a:extLst>
              <a:ext uri="{FF2B5EF4-FFF2-40B4-BE49-F238E27FC236}">
                <a16:creationId xmlns:a16="http://schemas.microsoft.com/office/drawing/2014/main" id="{9C4F0CD8-AABD-4AF8-939F-B22650178AE2}"/>
              </a:ext>
            </a:extLst>
          </p:cNvPr>
          <p:cNvSpPr/>
          <p:nvPr/>
        </p:nvSpPr>
        <p:spPr bwMode="auto">
          <a:xfrm>
            <a:off x="4216624" y="2748832"/>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35</a:t>
            </a:r>
          </a:p>
        </p:txBody>
      </p:sp>
      <p:sp>
        <p:nvSpPr>
          <p:cNvPr id="24" name="Rettangolo 23">
            <a:extLst>
              <a:ext uri="{FF2B5EF4-FFF2-40B4-BE49-F238E27FC236}">
                <a16:creationId xmlns:a16="http://schemas.microsoft.com/office/drawing/2014/main" id="{9680EACF-BCEF-485C-92CB-7B2956742B0D}"/>
              </a:ext>
            </a:extLst>
          </p:cNvPr>
          <p:cNvSpPr/>
          <p:nvPr/>
        </p:nvSpPr>
        <p:spPr bwMode="auto">
          <a:xfrm>
            <a:off x="5609626" y="243552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16</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5" name="Rettangolo 24">
            <a:extLst>
              <a:ext uri="{FF2B5EF4-FFF2-40B4-BE49-F238E27FC236}">
                <a16:creationId xmlns:a16="http://schemas.microsoft.com/office/drawing/2014/main" id="{126517FB-D8A0-4B38-97DA-20317EDB9F2C}"/>
              </a:ext>
            </a:extLst>
          </p:cNvPr>
          <p:cNvSpPr/>
          <p:nvPr/>
        </p:nvSpPr>
        <p:spPr bwMode="auto">
          <a:xfrm>
            <a:off x="4860032" y="243552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74</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6" name="Rettangolo 25">
            <a:extLst>
              <a:ext uri="{FF2B5EF4-FFF2-40B4-BE49-F238E27FC236}">
                <a16:creationId xmlns:a16="http://schemas.microsoft.com/office/drawing/2014/main" id="{DD181FFA-6689-4248-8D95-C09BC69DCF10}"/>
              </a:ext>
            </a:extLst>
          </p:cNvPr>
          <p:cNvSpPr/>
          <p:nvPr/>
        </p:nvSpPr>
        <p:spPr bwMode="auto">
          <a:xfrm>
            <a:off x="4866929" y="272450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85</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7" name="Rettangolo 26">
            <a:extLst>
              <a:ext uri="{FF2B5EF4-FFF2-40B4-BE49-F238E27FC236}">
                <a16:creationId xmlns:a16="http://schemas.microsoft.com/office/drawing/2014/main" id="{B7ED73FD-5C2B-42A3-9228-451E0C0A22A1}"/>
              </a:ext>
            </a:extLst>
          </p:cNvPr>
          <p:cNvSpPr/>
          <p:nvPr/>
        </p:nvSpPr>
        <p:spPr bwMode="auto">
          <a:xfrm>
            <a:off x="3408373" y="2710615"/>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17</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8" name="Rettangolo 27">
            <a:extLst>
              <a:ext uri="{FF2B5EF4-FFF2-40B4-BE49-F238E27FC236}">
                <a16:creationId xmlns:a16="http://schemas.microsoft.com/office/drawing/2014/main" id="{C8ED23AF-E3F6-45AE-9E58-792D799A0A86}"/>
              </a:ext>
            </a:extLst>
          </p:cNvPr>
          <p:cNvSpPr/>
          <p:nvPr/>
        </p:nvSpPr>
        <p:spPr bwMode="auto">
          <a:xfrm>
            <a:off x="6274203" y="272450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33</a:t>
            </a:r>
            <a:endParaRPr kumimoji="0" lang="en-US" sz="1100" b="0" i="0" u="none" strike="noStrike" cap="none" normalizeH="0" baseline="0" dirty="0">
              <a:ln>
                <a:noFill/>
              </a:ln>
              <a:solidFill>
                <a:srgbClr val="000000"/>
              </a:solidFill>
              <a:effectLst/>
              <a:latin typeface="+mn-lt"/>
            </a:endParaRPr>
          </a:p>
        </p:txBody>
      </p:sp>
      <p:sp>
        <p:nvSpPr>
          <p:cNvPr id="29" name="Rettangolo 28">
            <a:extLst>
              <a:ext uri="{FF2B5EF4-FFF2-40B4-BE49-F238E27FC236}">
                <a16:creationId xmlns:a16="http://schemas.microsoft.com/office/drawing/2014/main" id="{D932EAE3-5F7D-41A7-8DEC-3AC6973BEA18}"/>
              </a:ext>
            </a:extLst>
          </p:cNvPr>
          <p:cNvSpPr/>
          <p:nvPr/>
        </p:nvSpPr>
        <p:spPr bwMode="auto">
          <a:xfrm>
            <a:off x="5620681" y="2733011"/>
            <a:ext cx="517155" cy="19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24</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0" name="Rettangolo 29">
            <a:extLst>
              <a:ext uri="{FF2B5EF4-FFF2-40B4-BE49-F238E27FC236}">
                <a16:creationId xmlns:a16="http://schemas.microsoft.com/office/drawing/2014/main" id="{DE76C007-D7F2-4C32-8A64-D78966F59B64}"/>
              </a:ext>
            </a:extLst>
          </p:cNvPr>
          <p:cNvSpPr/>
          <p:nvPr/>
        </p:nvSpPr>
        <p:spPr bwMode="auto">
          <a:xfrm>
            <a:off x="4173022" y="300474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41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1" name="Rettangolo 30">
            <a:extLst>
              <a:ext uri="{FF2B5EF4-FFF2-40B4-BE49-F238E27FC236}">
                <a16:creationId xmlns:a16="http://schemas.microsoft.com/office/drawing/2014/main" id="{A6D4679B-38A3-42C1-8C31-CB94CEADC1A5}"/>
              </a:ext>
            </a:extLst>
          </p:cNvPr>
          <p:cNvSpPr/>
          <p:nvPr/>
        </p:nvSpPr>
        <p:spPr bwMode="auto">
          <a:xfrm>
            <a:off x="4842634" y="301123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91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2" name="Rettangolo 31">
            <a:extLst>
              <a:ext uri="{FF2B5EF4-FFF2-40B4-BE49-F238E27FC236}">
                <a16:creationId xmlns:a16="http://schemas.microsoft.com/office/drawing/2014/main" id="{CA69D6A5-4092-4D8F-B57E-C8B435579A33}"/>
              </a:ext>
            </a:extLst>
          </p:cNvPr>
          <p:cNvSpPr/>
          <p:nvPr/>
        </p:nvSpPr>
        <p:spPr bwMode="auto">
          <a:xfrm>
            <a:off x="4860032" y="330636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3" name="Rettangolo 32">
            <a:extLst>
              <a:ext uri="{FF2B5EF4-FFF2-40B4-BE49-F238E27FC236}">
                <a16:creationId xmlns:a16="http://schemas.microsoft.com/office/drawing/2014/main" id="{28497A05-BC36-4E97-9822-D1F1CAB52A36}"/>
              </a:ext>
            </a:extLst>
          </p:cNvPr>
          <p:cNvSpPr/>
          <p:nvPr/>
        </p:nvSpPr>
        <p:spPr bwMode="auto">
          <a:xfrm>
            <a:off x="6274203" y="299435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32</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4" name="Rettangolo 33">
            <a:extLst>
              <a:ext uri="{FF2B5EF4-FFF2-40B4-BE49-F238E27FC236}">
                <a16:creationId xmlns:a16="http://schemas.microsoft.com/office/drawing/2014/main" id="{5F6DB002-16CC-4D37-98C2-1EDA2B81107B}"/>
              </a:ext>
            </a:extLst>
          </p:cNvPr>
          <p:cNvSpPr/>
          <p:nvPr/>
        </p:nvSpPr>
        <p:spPr bwMode="auto">
          <a:xfrm>
            <a:off x="6274203" y="329894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r>
              <a:rPr lang="it-IT" sz="1100" dirty="0">
                <a:solidFill>
                  <a:srgbClr val="000000"/>
                </a:solidFill>
              </a:rPr>
              <a:t>…</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5" name="Rettangolo 34">
            <a:extLst>
              <a:ext uri="{FF2B5EF4-FFF2-40B4-BE49-F238E27FC236}">
                <a16:creationId xmlns:a16="http://schemas.microsoft.com/office/drawing/2014/main" id="{86A5F994-34A3-4994-91EF-F40C9A065FFE}"/>
              </a:ext>
            </a:extLst>
          </p:cNvPr>
          <p:cNvSpPr/>
          <p:nvPr/>
        </p:nvSpPr>
        <p:spPr bwMode="auto">
          <a:xfrm>
            <a:off x="5620681" y="300474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27</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6" name="Rettangolo 35">
            <a:extLst>
              <a:ext uri="{FF2B5EF4-FFF2-40B4-BE49-F238E27FC236}">
                <a16:creationId xmlns:a16="http://schemas.microsoft.com/office/drawing/2014/main" id="{F9437F93-BA38-4078-9F02-A4D640B77815}"/>
              </a:ext>
            </a:extLst>
          </p:cNvPr>
          <p:cNvSpPr/>
          <p:nvPr/>
        </p:nvSpPr>
        <p:spPr bwMode="auto">
          <a:xfrm>
            <a:off x="6283006" y="357973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r>
              <a:rPr lang="it-IT" sz="1100" dirty="0">
                <a:solidFill>
                  <a:srgbClr val="000000"/>
                </a:solidFill>
              </a:rPr>
              <a:t>…</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7" name="Rettangolo 36">
            <a:extLst>
              <a:ext uri="{FF2B5EF4-FFF2-40B4-BE49-F238E27FC236}">
                <a16:creationId xmlns:a16="http://schemas.microsoft.com/office/drawing/2014/main" id="{FCD45E30-C9B9-4B1A-A265-6F0E5D42897B}"/>
              </a:ext>
            </a:extLst>
          </p:cNvPr>
          <p:cNvSpPr/>
          <p:nvPr/>
        </p:nvSpPr>
        <p:spPr bwMode="auto">
          <a:xfrm>
            <a:off x="6286039" y="3835322"/>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r>
              <a:rPr lang="it-IT" sz="1100" dirty="0">
                <a:solidFill>
                  <a:srgbClr val="000000"/>
                </a:solidFill>
              </a:rPr>
              <a:t>…</a:t>
            </a:r>
            <a:endParaRPr 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8" name="Rettangolo 37">
            <a:extLst>
              <a:ext uri="{FF2B5EF4-FFF2-40B4-BE49-F238E27FC236}">
                <a16:creationId xmlns:a16="http://schemas.microsoft.com/office/drawing/2014/main" id="{93BE3D81-34B3-4560-81B2-6EF185F0360B}"/>
              </a:ext>
            </a:extLst>
          </p:cNvPr>
          <p:cNvSpPr/>
          <p:nvPr/>
        </p:nvSpPr>
        <p:spPr bwMode="auto">
          <a:xfrm>
            <a:off x="4148078" y="330636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9" name="Rettangolo 38">
            <a:extLst>
              <a:ext uri="{FF2B5EF4-FFF2-40B4-BE49-F238E27FC236}">
                <a16:creationId xmlns:a16="http://schemas.microsoft.com/office/drawing/2014/main" id="{E1DB19A4-8ED9-4B36-A78E-B9ABD5F2C44A}"/>
              </a:ext>
            </a:extLst>
          </p:cNvPr>
          <p:cNvSpPr/>
          <p:nvPr/>
        </p:nvSpPr>
        <p:spPr bwMode="auto">
          <a:xfrm>
            <a:off x="6301914" y="411430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0" name="Rettangolo 39">
            <a:extLst>
              <a:ext uri="{FF2B5EF4-FFF2-40B4-BE49-F238E27FC236}">
                <a16:creationId xmlns:a16="http://schemas.microsoft.com/office/drawing/2014/main" id="{F4E224A7-31AA-4B44-A72A-052FA49CDF2D}"/>
              </a:ext>
            </a:extLst>
          </p:cNvPr>
          <p:cNvSpPr/>
          <p:nvPr/>
        </p:nvSpPr>
        <p:spPr bwMode="auto">
          <a:xfrm>
            <a:off x="6299351" y="438645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1" name="Rettangolo 40">
            <a:extLst>
              <a:ext uri="{FF2B5EF4-FFF2-40B4-BE49-F238E27FC236}">
                <a16:creationId xmlns:a16="http://schemas.microsoft.com/office/drawing/2014/main" id="{1259E95E-5FC1-4FAE-9C1E-B7FF5FEC345D}"/>
              </a:ext>
            </a:extLst>
          </p:cNvPr>
          <p:cNvSpPr/>
          <p:nvPr/>
        </p:nvSpPr>
        <p:spPr bwMode="auto">
          <a:xfrm>
            <a:off x="3408373" y="301123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18</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2" name="Rettangolo 41">
            <a:extLst>
              <a:ext uri="{FF2B5EF4-FFF2-40B4-BE49-F238E27FC236}">
                <a16:creationId xmlns:a16="http://schemas.microsoft.com/office/drawing/2014/main" id="{334BA76A-AEFE-4104-B70D-A7CE4940F8D8}"/>
              </a:ext>
            </a:extLst>
          </p:cNvPr>
          <p:cNvSpPr/>
          <p:nvPr/>
        </p:nvSpPr>
        <p:spPr bwMode="auto">
          <a:xfrm>
            <a:off x="3408373" y="329894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3" name="Rettangolo 42">
            <a:extLst>
              <a:ext uri="{FF2B5EF4-FFF2-40B4-BE49-F238E27FC236}">
                <a16:creationId xmlns:a16="http://schemas.microsoft.com/office/drawing/2014/main" id="{A5AD76ED-F05E-41D9-B621-D1A47048DCB2}"/>
              </a:ext>
            </a:extLst>
          </p:cNvPr>
          <p:cNvSpPr/>
          <p:nvPr/>
        </p:nvSpPr>
        <p:spPr bwMode="auto">
          <a:xfrm>
            <a:off x="3429401" y="359470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4" name="Rettangolo 43">
            <a:extLst>
              <a:ext uri="{FF2B5EF4-FFF2-40B4-BE49-F238E27FC236}">
                <a16:creationId xmlns:a16="http://schemas.microsoft.com/office/drawing/2014/main" id="{55AA7DB4-904A-41AE-8A33-3943A4F7E701}"/>
              </a:ext>
            </a:extLst>
          </p:cNvPr>
          <p:cNvSpPr/>
          <p:nvPr/>
        </p:nvSpPr>
        <p:spPr bwMode="auto">
          <a:xfrm>
            <a:off x="3429401" y="3835322"/>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5" name="Rettangolo 44">
            <a:extLst>
              <a:ext uri="{FF2B5EF4-FFF2-40B4-BE49-F238E27FC236}">
                <a16:creationId xmlns:a16="http://schemas.microsoft.com/office/drawing/2014/main" id="{96D9D445-FAB4-47A9-980C-E7EF5896F375}"/>
              </a:ext>
            </a:extLst>
          </p:cNvPr>
          <p:cNvSpPr/>
          <p:nvPr/>
        </p:nvSpPr>
        <p:spPr bwMode="auto">
          <a:xfrm>
            <a:off x="3433417" y="4058365"/>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19</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6" name="Rettangolo 45">
            <a:extLst>
              <a:ext uri="{FF2B5EF4-FFF2-40B4-BE49-F238E27FC236}">
                <a16:creationId xmlns:a16="http://schemas.microsoft.com/office/drawing/2014/main" id="{C354F975-6BF0-4344-A2D1-4742924C68EC}"/>
              </a:ext>
            </a:extLst>
          </p:cNvPr>
          <p:cNvSpPr/>
          <p:nvPr/>
        </p:nvSpPr>
        <p:spPr bwMode="auto">
          <a:xfrm>
            <a:off x="3419872" y="436390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19</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7" name="Rettangolo 46">
            <a:extLst>
              <a:ext uri="{FF2B5EF4-FFF2-40B4-BE49-F238E27FC236}">
                <a16:creationId xmlns:a16="http://schemas.microsoft.com/office/drawing/2014/main" id="{F61EEF4D-5420-49FE-9838-5FEA210734E1}"/>
              </a:ext>
            </a:extLst>
          </p:cNvPr>
          <p:cNvSpPr/>
          <p:nvPr/>
        </p:nvSpPr>
        <p:spPr bwMode="auto">
          <a:xfrm>
            <a:off x="4877094" y="408662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96</a:t>
            </a:r>
          </a:p>
        </p:txBody>
      </p:sp>
      <p:sp>
        <p:nvSpPr>
          <p:cNvPr id="48" name="Rettangolo 47">
            <a:extLst>
              <a:ext uri="{FF2B5EF4-FFF2-40B4-BE49-F238E27FC236}">
                <a16:creationId xmlns:a16="http://schemas.microsoft.com/office/drawing/2014/main" id="{3EEAA0E1-2A23-409A-9373-320DEB79D851}"/>
              </a:ext>
            </a:extLst>
          </p:cNvPr>
          <p:cNvSpPr/>
          <p:nvPr/>
        </p:nvSpPr>
        <p:spPr bwMode="auto">
          <a:xfrm>
            <a:off x="4173022" y="4100120"/>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46</a:t>
            </a:r>
          </a:p>
        </p:txBody>
      </p:sp>
      <p:sp>
        <p:nvSpPr>
          <p:cNvPr id="49" name="Rettangolo 48">
            <a:extLst>
              <a:ext uri="{FF2B5EF4-FFF2-40B4-BE49-F238E27FC236}">
                <a16:creationId xmlns:a16="http://schemas.microsoft.com/office/drawing/2014/main" id="{B28DB78A-C4E5-4FFC-8003-5555D42A7A3B}"/>
              </a:ext>
            </a:extLst>
          </p:cNvPr>
          <p:cNvSpPr/>
          <p:nvPr/>
        </p:nvSpPr>
        <p:spPr bwMode="auto">
          <a:xfrm>
            <a:off x="5528063" y="408662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0" name="Rettangolo 49">
            <a:extLst>
              <a:ext uri="{FF2B5EF4-FFF2-40B4-BE49-F238E27FC236}">
                <a16:creationId xmlns:a16="http://schemas.microsoft.com/office/drawing/2014/main" id="{EA700D32-2F1F-44E9-AB23-9B7E03DCD100}"/>
              </a:ext>
            </a:extLst>
          </p:cNvPr>
          <p:cNvSpPr/>
          <p:nvPr/>
        </p:nvSpPr>
        <p:spPr bwMode="auto">
          <a:xfrm>
            <a:off x="5507589" y="436390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31</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1" name="Rettangolo 50">
            <a:extLst>
              <a:ext uri="{FF2B5EF4-FFF2-40B4-BE49-F238E27FC236}">
                <a16:creationId xmlns:a16="http://schemas.microsoft.com/office/drawing/2014/main" id="{615383AA-7FFE-4B83-808E-8BCAFE32CCA4}"/>
              </a:ext>
            </a:extLst>
          </p:cNvPr>
          <p:cNvSpPr/>
          <p:nvPr/>
        </p:nvSpPr>
        <p:spPr bwMode="auto">
          <a:xfrm>
            <a:off x="4877094" y="436390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96</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2" name="Rettangolo 51">
            <a:extLst>
              <a:ext uri="{FF2B5EF4-FFF2-40B4-BE49-F238E27FC236}">
                <a16:creationId xmlns:a16="http://schemas.microsoft.com/office/drawing/2014/main" id="{F9F929EF-8F83-45E1-B86C-74F1FA750D12}"/>
              </a:ext>
            </a:extLst>
          </p:cNvPr>
          <p:cNvSpPr/>
          <p:nvPr/>
        </p:nvSpPr>
        <p:spPr bwMode="auto">
          <a:xfrm>
            <a:off x="4148078" y="4391702"/>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46</a:t>
            </a:r>
          </a:p>
        </p:txBody>
      </p:sp>
      <p:cxnSp>
        <p:nvCxnSpPr>
          <p:cNvPr id="53" name="Connettore 2 52">
            <a:extLst>
              <a:ext uri="{FF2B5EF4-FFF2-40B4-BE49-F238E27FC236}">
                <a16:creationId xmlns:a16="http://schemas.microsoft.com/office/drawing/2014/main" id="{3D23F34F-7926-4A74-9D99-6F520B264B87}"/>
              </a:ext>
            </a:extLst>
          </p:cNvPr>
          <p:cNvCxnSpPr/>
          <p:nvPr/>
        </p:nvCxnSpPr>
        <p:spPr>
          <a:xfrm flipH="1">
            <a:off x="4573051" y="2705955"/>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ttore 2 53">
            <a:extLst>
              <a:ext uri="{FF2B5EF4-FFF2-40B4-BE49-F238E27FC236}">
                <a16:creationId xmlns:a16="http://schemas.microsoft.com/office/drawing/2014/main" id="{B3BFF302-1AB8-44E7-92C7-6506A01DB3C1}"/>
              </a:ext>
            </a:extLst>
          </p:cNvPr>
          <p:cNvCxnSpPr/>
          <p:nvPr/>
        </p:nvCxnSpPr>
        <p:spPr>
          <a:xfrm flipH="1">
            <a:off x="4605553" y="2999543"/>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CCBE9B3C-291B-41E7-9AB6-564B0C4A99ED}"/>
              </a:ext>
            </a:extLst>
          </p:cNvPr>
          <p:cNvCxnSpPr/>
          <p:nvPr/>
        </p:nvCxnSpPr>
        <p:spPr>
          <a:xfrm flipH="1">
            <a:off x="4644008" y="4064942"/>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18B4DB61-D3E1-47CD-9363-89AF79649197}"/>
              </a:ext>
            </a:extLst>
          </p:cNvPr>
          <p:cNvCxnSpPr/>
          <p:nvPr/>
        </p:nvCxnSpPr>
        <p:spPr>
          <a:xfrm flipH="1">
            <a:off x="4629520" y="4340667"/>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500"/>
                                        <p:tgtEl>
                                          <p:spTgt spid="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fade">
                                      <p:cBhvr>
                                        <p:cTn id="122" dur="500"/>
                                        <p:tgtEl>
                                          <p:spTgt spid="4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500"/>
                                        <p:tgtEl>
                                          <p:spTgt spid="4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fade">
                                      <p:cBhvr>
                                        <p:cTn id="132" dur="500"/>
                                        <p:tgtEl>
                                          <p:spTgt spid="3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49"/>
                                        </p:tgtEl>
                                        <p:attrNameLst>
                                          <p:attrName>style.visibility</p:attrName>
                                        </p:attrNameLst>
                                      </p:cBhvr>
                                      <p:to>
                                        <p:strVal val="visible"/>
                                      </p:to>
                                    </p:set>
                                    <p:animEffect transition="in" filter="fade">
                                      <p:cBhvr>
                                        <p:cTn id="137" dur="500"/>
                                        <p:tgtEl>
                                          <p:spTgt spid="4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57"/>
                                        </p:tgtEl>
                                        <p:attrNameLst>
                                          <p:attrName>style.visibility</p:attrName>
                                        </p:attrNameLst>
                                      </p:cBhvr>
                                      <p:to>
                                        <p:strVal val="visible"/>
                                      </p:to>
                                    </p:set>
                                    <p:animEffect transition="in" filter="fade">
                                      <p:cBhvr>
                                        <p:cTn id="142" dur="500"/>
                                        <p:tgtEl>
                                          <p:spTgt spid="57"/>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fade">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51"/>
                                        </p:tgtEl>
                                        <p:attrNameLst>
                                          <p:attrName>style.visibility</p:attrName>
                                        </p:attrNameLst>
                                      </p:cBhvr>
                                      <p:to>
                                        <p:strVal val="visible"/>
                                      </p:to>
                                    </p:set>
                                    <p:animEffect transition="in" filter="fade">
                                      <p:cBhvr>
                                        <p:cTn id="152" dur="500"/>
                                        <p:tgtEl>
                                          <p:spTgt spid="5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500"/>
                                        <p:tgtEl>
                                          <p:spTgt spid="46"/>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fade">
                                      <p:cBhvr>
                                        <p:cTn id="162" dur="500"/>
                                        <p:tgtEl>
                                          <p:spTgt spid="4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3" grpId="0"/>
      <p:bldP spid="24" grpId="0"/>
      <p:bldP spid="25" grpId="0"/>
      <p:bldP spid="26" grpId="0"/>
      <p:bldP spid="27" grpId="0"/>
      <p:bldP spid="28" grpId="0"/>
      <p:bldP spid="29" grpId="0"/>
      <p:bldP spid="30" grpId="0"/>
      <p:bldP spid="31" grpId="0"/>
      <p:bldP spid="33" grpId="0"/>
      <p:bldP spid="35" grpId="0"/>
      <p:bldP spid="39" grpId="0"/>
      <p:bldP spid="40" grpId="0"/>
      <p:bldP spid="41" grpId="0"/>
      <p:bldP spid="45" grpId="0"/>
      <p:bldP spid="46" grpId="0"/>
      <p:bldP spid="47" grpId="0"/>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928223" cy="509588"/>
          </a:xfrm>
        </p:spPr>
        <p:txBody>
          <a:bodyPr/>
          <a:lstStyle/>
          <a:p>
            <a:pPr eaLnBrk="1" hangingPunct="1"/>
            <a:r>
              <a:rPr lang="en-GB" altLang="it-IT" dirty="0" err="1">
                <a:latin typeface="Garamond" panose="02020404030301010803" pitchFamily="18" charset="0"/>
              </a:rPr>
              <a:t>Modello</a:t>
            </a:r>
            <a:r>
              <a:rPr lang="en-GB" altLang="it-IT" dirty="0">
                <a:latin typeface="Garamond" panose="02020404030301010803" pitchFamily="18" charset="0"/>
              </a:rPr>
              <a:t> </a:t>
            </a:r>
            <a:r>
              <a:rPr lang="en-GB" altLang="it-IT" dirty="0" err="1">
                <a:latin typeface="Garamond" panose="02020404030301010803" pitchFamily="18" charset="0"/>
              </a:rPr>
              <a:t>reddito-spesa</a:t>
            </a:r>
            <a:r>
              <a:rPr lang="en-GB" altLang="it-IT" dirty="0">
                <a:latin typeface="Garamond" panose="02020404030301010803" pitchFamily="18" charset="0"/>
              </a:rPr>
              <a:t> con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a:t>
            </a:r>
            <a:r>
              <a:rPr lang="en-GB" altLang="it-IT" dirty="0" err="1">
                <a:latin typeface="Garamond" panose="02020404030301010803" pitchFamily="18" charset="0"/>
              </a:rPr>
              <a:t>costante</a:t>
            </a:r>
            <a:r>
              <a:rPr lang="en-GB" altLang="it-IT" dirty="0">
                <a:latin typeface="Garamond" panose="02020404030301010803" pitchFamily="18" charset="0"/>
              </a:rPr>
              <a:t> e </a:t>
            </a:r>
            <a:r>
              <a:rPr lang="en-GB" altLang="it-IT" dirty="0" err="1">
                <a:latin typeface="Garamond" panose="02020404030301010803" pitchFamily="18" charset="0"/>
              </a:rPr>
              <a:t>tassazione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49246" y="728669"/>
                <a:ext cx="8544219" cy="5194920"/>
              </a:xfrm>
            </p:spPr>
            <p:txBody>
              <a:bodyPr/>
              <a:lstStyle/>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r>
                        <a:rPr lang="it-IT" sz="16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 </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𝜏</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it-IT" sz="1800" dirty="0">
                    <a:effectLst/>
                    <a:latin typeface="Times New Roman" panose="02020603050405020304" pitchFamily="18" charset="0"/>
                    <a:ea typeface="SimSun" panose="02010600030101010101" pitchFamily="2" charset="-122"/>
                    <a:cs typeface="Arial" panose="020B0604020202020204" pitchFamily="34" charset="0"/>
                  </a:rPr>
                  <a:t>La cui soluzione analitica 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d>
                            <m:dPr>
                              <m:begChr m:val="["/>
                              <m:end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it-IT"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e>
                                  </m:d>
                                </m:e>
                                <m:sup>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p>
                              </m:sSup>
                            </m:e>
                          </m:d>
                        </m:num>
                        <m:den>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r>
                            <a:rPr lang="it-IT" sz="1600" i="1">
                              <a:effectLst/>
                              <a:latin typeface="Cambria Math" panose="02040503050406030204" pitchFamily="18" charset="0"/>
                              <a:ea typeface="SimSun" panose="02010600030101010101" pitchFamily="2" charset="-122"/>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14:m>
                  <m:oMathPara xmlns:m="http://schemas.openxmlformats.org/officeDocument/2006/math">
                    <m:oMathParaPr>
                      <m:jc m:val="centerGroup"/>
                    </m:oMathParaPr>
                    <m:oMath xmlns:m="http://schemas.openxmlformats.org/officeDocument/2006/math">
                      <m:func>
                        <m:func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𝑌</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600" i="0" smtClean="0">
                                  <a:effectLst/>
                                  <a:latin typeface="Cambria Math" panose="02040503050406030204" pitchFamily="18" charset="0"/>
                                  <a:ea typeface="Calibri" panose="020F0502020204030204" pitchFamily="34" charset="0"/>
                                  <a:cs typeface="Times New Roman" panose="02020603050405020304" pitchFamily="18" charset="0"/>
                                </a:rPr>
                                <m:t>lim</m:t>
                              </m:r>
                            </m:e>
                            <m:lim>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fName>
                        <m:e>
                          <m:sSub>
                            <m:sSubPr>
                              <m:ctrlPr>
                                <a:rPr lang="en-US" sz="1600" i="1">
                                  <a:latin typeface="Cambria Math" panose="02040503050406030204" pitchFamily="18" charset="0"/>
                                  <a:ea typeface="SimSun" panose="02010600030101010101" pitchFamily="2" charset="-122"/>
                                  <a:cs typeface="Times New Roman" panose="02020603050405020304" pitchFamily="18" charset="0"/>
                                </a:rPr>
                              </m:ctrlPr>
                            </m:sSubPr>
                            <m:e>
                              <m:r>
                                <a:rPr lang="it-IT" sz="1600" i="1">
                                  <a:latin typeface="Cambria Math" panose="02040503050406030204" pitchFamily="18" charset="0"/>
                                  <a:ea typeface="SimSun" panose="02010600030101010101" pitchFamily="2" charset="-122"/>
                                  <a:cs typeface="Times New Roman" panose="02020603050405020304" pitchFamily="18" charset="0"/>
                                </a:rPr>
                                <m:t>𝑌</m:t>
                              </m:r>
                            </m:e>
                            <m:sub>
                              <m:r>
                                <a:rPr lang="it-IT" sz="1600" i="1">
                                  <a:latin typeface="Cambria Math" panose="02040503050406030204" pitchFamily="18" charset="0"/>
                                  <a:ea typeface="SimSun" panose="02010600030101010101" pitchFamily="2" charset="-122"/>
                                  <a:cs typeface="Times New Roman" panose="02020603050405020304" pitchFamily="18" charset="0"/>
                                </a:rPr>
                                <m:t>𝑡</m:t>
                              </m:r>
                            </m:sub>
                          </m:sSub>
                        </m:e>
                      </m:func>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num>
                        <m:den>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it-IT" sz="1800" dirty="0">
                    <a:effectLst/>
                    <a:latin typeface="Times New Roman" panose="02020603050405020304" pitchFamily="18" charset="0"/>
                    <a:ea typeface="SimSun" panose="02010600030101010101" pitchFamily="2" charset="-122"/>
                    <a:cs typeface="Arial" panose="020B0604020202020204" pitchFamily="34" charset="0"/>
                  </a:rPr>
                  <a:t>Tale soluzione può essere ottenuta più semplicemente con il sistema simultaneo</a:t>
                </a:r>
                <a:r>
                  <a:rPr lang="it-IT" sz="1800" dirty="0">
                    <a:latin typeface="Times New Roman" panose="02020603050405020304" pitchFamily="18" charset="0"/>
                    <a:ea typeface="SimSun" panose="02010600030101010101" pitchFamily="2" charset="-122"/>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d>
                        <m:dPr>
                          <m:begChr m:val="{"/>
                          <m:endChr m:val=""/>
                          <m:ctrlPr>
                            <a:rPr lang="en-US" sz="18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it-IT" sz="1800" i="1">
                                  <a:effectLst/>
                                  <a:latin typeface="Cambria Math" panose="02040503050406030204" pitchFamily="18" charset="0"/>
                                  <a:ea typeface="Calibri" panose="020F0502020204030204" pitchFamily="34" charset="0"/>
                                  <a:cs typeface="Times New Roman" panose="02020603050405020304" pitchFamily="18" charset="0"/>
                                </a:rPr>
                                <m:t>𝑌</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800" i="1">
                                      <a:effectLst/>
                                      <a:latin typeface="Cambria Math" panose="02040503050406030204" pitchFamily="18" charset="0"/>
                                      <a:ea typeface="Calibri" panose="020F0502020204030204" pitchFamily="34" charset="0"/>
                                      <a:cs typeface="Times New Roman" panose="02020603050405020304" pitchFamily="18" charset="0"/>
                                    </a:rPr>
                                    <m:t>𝐺</m:t>
                                  </m:r>
                                </m:e>
                              </m:acc>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i="1">
                                  <a:effectLst/>
                                  <a:latin typeface="Cambria Math" panose="02040503050406030204" pitchFamily="18" charset="0"/>
                                  <a:ea typeface="Calibri" panose="020F0502020204030204" pitchFamily="34" charset="0"/>
                                  <a:cs typeface="Times New Roman" panose="02020603050405020304" pitchFamily="18" charset="0"/>
                                </a:rPr>
                                <m:t>𝐶</m:t>
                              </m:r>
                            </m:e>
                            <m:e>
                              <m:r>
                                <a:rPr lang="it-IT" sz="1800" i="1">
                                  <a:effectLst/>
                                  <a:latin typeface="Cambria Math" panose="02040503050406030204" pitchFamily="18" charset="0"/>
                                  <a:ea typeface="Calibri" panose="020F0502020204030204" pitchFamily="34" charset="0"/>
                                  <a:cs typeface="Times New Roman" panose="02020603050405020304" pitchFamily="18" charset="0"/>
                                </a:rPr>
                                <m:t>𝐶</m:t>
                              </m:r>
                              <m:r>
                                <a:rPr lang="it-IT" sz="1800" i="1">
                                  <a:effectLst/>
                                  <a:latin typeface="Cambria Math" panose="02040503050406030204" pitchFamily="18" charset="0"/>
                                  <a:ea typeface="Calibri" panose="020F0502020204030204" pitchFamily="34" charset="0"/>
                                  <a:cs typeface="Times New Roman" panose="02020603050405020304" pitchFamily="18" charset="0"/>
                                </a:rPr>
                                <m:t>=</m:t>
                              </m:r>
                              <m:r>
                                <a:rPr lang="it-IT" sz="1800" i="1">
                                  <a:effectLst/>
                                  <a:latin typeface="Cambria Math" panose="02040503050406030204" pitchFamily="18" charset="0"/>
                                  <a:ea typeface="Calibri" panose="020F0502020204030204" pitchFamily="34" charset="0"/>
                                  <a:cs typeface="Times New Roman" panose="02020603050405020304" pitchFamily="18" charset="0"/>
                                </a:rPr>
                                <m:t>𝑐𝑌</m:t>
                              </m:r>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i="1">
                                  <a:latin typeface="Cambria Math" panose="02040503050406030204" pitchFamily="18" charset="0"/>
                                  <a:ea typeface="Calibri" panose="020F0502020204030204" pitchFamily="34" charset="0"/>
                                  <a:cs typeface="Times New Roman" panose="02020603050405020304" pitchFamily="18" charset="0"/>
                                </a:rPr>
                                <m:t>𝜏</m:t>
                              </m:r>
                              <m:r>
                                <a:rPr lang="it-IT" sz="1800" i="1">
                                  <a:latin typeface="Cambria Math" panose="02040503050406030204" pitchFamily="18" charset="0"/>
                                  <a:ea typeface="Calibri" panose="020F0502020204030204" pitchFamily="34" charset="0"/>
                                  <a:cs typeface="Times New Roman" panose="02020603050405020304" pitchFamily="18" charset="0"/>
                                </a:rPr>
                                <m:t>)</m:t>
                              </m:r>
                            </m:e>
                          </m:eqArr>
                          <m:r>
                            <a:rPr lang="it-IT" sz="1800" i="1">
                              <a:effectLst/>
                              <a:latin typeface="Cambria Math" panose="02040503050406030204" pitchFamily="18" charset="0"/>
                              <a:ea typeface="Calibri" panose="020F0502020204030204" pitchFamily="34" charset="0"/>
                              <a:cs typeface="Times New Roman" panose="02020603050405020304" pitchFamily="18" charset="0"/>
                            </a:rPr>
                            <m:t>      </m:t>
                          </m:r>
                        </m:e>
                      </m:d>
                      <m: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it-IT" sz="1800" b="1"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800" b="1" i="1" smtClean="0">
                              <a:effectLst/>
                              <a:latin typeface="Cambria Math" panose="02040503050406030204" pitchFamily="18" charset="0"/>
                              <a:ea typeface="Calibri" panose="020F0502020204030204" pitchFamily="34" charset="0"/>
                              <a:cs typeface="Times New Roman" panose="02020603050405020304" pitchFamily="18" charset="0"/>
                            </a:rPr>
                            <m:t>𝒀</m:t>
                          </m:r>
                        </m:e>
                        <m:sup>
                          <m:r>
                            <a:rPr lang="it-IT" sz="1800" b="1"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8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800" b="1" i="1">
                                  <a:latin typeface="Cambria Math" panose="02040503050406030204" pitchFamily="18" charset="0"/>
                                  <a:ea typeface="Calibri" panose="020F0502020204030204" pitchFamily="34" charset="0"/>
                                  <a:cs typeface="Times New Roman" panose="02020603050405020304" pitchFamily="18" charset="0"/>
                                </a:rPr>
                              </m:ctrlPr>
                            </m:accPr>
                            <m:e>
                              <m:r>
                                <a:rPr lang="it-IT" sz="1800" b="1" i="1">
                                  <a:latin typeface="Cambria Math" panose="02040503050406030204" pitchFamily="18" charset="0"/>
                                  <a:ea typeface="Calibri" panose="020F0502020204030204" pitchFamily="34" charset="0"/>
                                  <a:cs typeface="Times New Roman" panose="02020603050405020304" pitchFamily="18" charset="0"/>
                                </a:rPr>
                                <m:t>𝑮</m:t>
                              </m:r>
                            </m:e>
                          </m:acc>
                        </m:num>
                        <m:den>
                          <m:r>
                            <a:rPr lang="it-IT" sz="1800" b="1" i="1">
                              <a:latin typeface="Cambria Math" panose="02040503050406030204" pitchFamily="18" charset="0"/>
                              <a:ea typeface="Calibri" panose="020F0502020204030204" pitchFamily="34" charset="0"/>
                              <a:cs typeface="Times New Roman" panose="02020603050405020304" pitchFamily="18" charset="0"/>
                            </a:rPr>
                            <m:t>𝟏</m:t>
                          </m:r>
                          <m:r>
                            <a:rPr lang="it-IT" sz="1800" b="1" i="1">
                              <a:latin typeface="Cambria Math" panose="02040503050406030204" pitchFamily="18" charset="0"/>
                              <a:ea typeface="Calibri" panose="020F0502020204030204" pitchFamily="34" charset="0"/>
                              <a:cs typeface="Times New Roman" panose="02020603050405020304" pitchFamily="18" charset="0"/>
                            </a:rPr>
                            <m:t>−</m:t>
                          </m:r>
                          <m:r>
                            <a:rPr lang="it-IT" sz="1800" b="1" i="1" smtClean="0">
                              <a:latin typeface="Cambria Math" panose="02040503050406030204" pitchFamily="18" charset="0"/>
                              <a:ea typeface="Calibri" panose="020F0502020204030204" pitchFamily="34" charset="0"/>
                              <a:cs typeface="Times New Roman" panose="02020603050405020304" pitchFamily="18" charset="0"/>
                            </a:rPr>
                            <m:t>𝒄</m:t>
                          </m:r>
                          <m:r>
                            <a:rPr lang="it-IT" sz="1800" b="1" i="1">
                              <a:latin typeface="Cambria Math" panose="02040503050406030204" pitchFamily="18" charset="0"/>
                              <a:ea typeface="Calibri" panose="020F0502020204030204" pitchFamily="34" charset="0"/>
                              <a:cs typeface="Times New Roman" panose="02020603050405020304" pitchFamily="18" charset="0"/>
                            </a:rPr>
                            <m:t>(</m:t>
                          </m:r>
                          <m:r>
                            <a:rPr lang="it-IT" sz="1800" b="1" i="1">
                              <a:latin typeface="Cambria Math" panose="02040503050406030204" pitchFamily="18" charset="0"/>
                              <a:ea typeface="Calibri" panose="020F0502020204030204" pitchFamily="34" charset="0"/>
                              <a:cs typeface="Times New Roman" panose="02020603050405020304" pitchFamily="18" charset="0"/>
                            </a:rPr>
                            <m:t>𝟏</m:t>
                          </m:r>
                          <m:r>
                            <a:rPr lang="it-IT" sz="1800" b="1" i="1">
                              <a:latin typeface="Cambria Math" panose="02040503050406030204" pitchFamily="18" charset="0"/>
                              <a:ea typeface="Calibri" panose="020F0502020204030204" pitchFamily="34" charset="0"/>
                              <a:cs typeface="Times New Roman" panose="02020603050405020304" pitchFamily="18" charset="0"/>
                            </a:rPr>
                            <m:t>−</m:t>
                          </m:r>
                          <m:r>
                            <a:rPr lang="it-IT" sz="1800" b="1" i="1">
                              <a:latin typeface="Cambria Math" panose="02040503050406030204" pitchFamily="18" charset="0"/>
                              <a:ea typeface="Calibri" panose="020F0502020204030204" pitchFamily="34" charset="0"/>
                              <a:cs typeface="Times New Roman" panose="02020603050405020304" pitchFamily="18" charset="0"/>
                            </a:rPr>
                            <m:t>𝝉</m:t>
                          </m:r>
                          <m:r>
                            <a:rPr lang="it-IT" sz="1800" b="1"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it-IT"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Moltiplicatore: </a:t>
                </a:r>
                <a:endParaRPr lang="it-IT" sz="1800" b="0" i="0" dirty="0">
                  <a:effectLst/>
                  <a:latin typeface="Cambria Math" panose="02040503050406030204" pitchFamily="18" charset="0"/>
                  <a:ea typeface="Calibri" panose="020F0502020204030204" pitchFamily="34" charset="0"/>
                  <a:cs typeface="Times New Roman" panose="02020603050405020304" pitchFamily="18" charset="0"/>
                </a:endParaRPr>
              </a:p>
              <a:p>
                <a:pPr marL="0" indent="0" algn="just">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t>𝑚</m:t>
                      </m:r>
                      <m:r>
                        <a:rPr lang="it-IT"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𝑐</m:t>
                          </m:r>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i="1">
                              <a:latin typeface="Cambria Math" panose="02040503050406030204" pitchFamily="18" charset="0"/>
                              <a:ea typeface="Calibri" panose="020F0502020204030204" pitchFamily="34" charset="0"/>
                              <a:cs typeface="Times New Roman" panose="02020603050405020304" pitchFamily="18" charset="0"/>
                            </a:rPr>
                            <m:t>𝜏</m:t>
                          </m:r>
                          <m:r>
                            <a:rPr lang="it-IT" sz="1800"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Segnaposto testo 4">
                <a:extLst>
                  <a:ext uri="{FF2B5EF4-FFF2-40B4-BE49-F238E27FC236}">
                    <a16:creationId xmlns:a16="http://schemas.microsoft.com/office/drawing/2014/main" id="{1A43F747-5F74-4BA9-B720-2B5E9AE7A851}"/>
                  </a:ext>
                </a:extLst>
              </p:cNvPr>
              <p:cNvSpPr>
                <a:spLocks noGrp="1" noRot="1" noChangeAspect="1" noMove="1" noResize="1" noEditPoints="1" noAdjustHandles="1" noChangeArrowheads="1" noChangeShapeType="1" noTextEdit="1"/>
              </p:cNvSpPr>
              <p:nvPr>
                <p:ph type="body" sz="half" idx="1"/>
              </p:nvPr>
            </p:nvSpPr>
            <p:spPr>
              <a:xfrm>
                <a:off x="449246" y="728669"/>
                <a:ext cx="8544219" cy="5194920"/>
              </a:xfrm>
              <a:blipFill>
                <a:blip r:embed="rId3"/>
                <a:stretch>
                  <a:fillRect l="-500" b="-1291"/>
                </a:stretch>
              </a:blipFill>
            </p:spPr>
            <p:txBody>
              <a:bodyPr/>
              <a:lstStyle/>
              <a:p>
                <a:r>
                  <a:rPr lang="en-US">
                    <a:noFill/>
                  </a:rPr>
                  <a:t> </a:t>
                </a:r>
              </a:p>
            </p:txBody>
          </p:sp>
        </mc:Fallback>
      </mc:AlternateContent>
      <p:cxnSp>
        <p:nvCxnSpPr>
          <p:cNvPr id="4" name="Connettore 2 3">
            <a:extLst>
              <a:ext uri="{FF2B5EF4-FFF2-40B4-BE49-F238E27FC236}">
                <a16:creationId xmlns:a16="http://schemas.microsoft.com/office/drawing/2014/main" id="{820D80F6-F2B1-4A31-859F-89D634D9654D}"/>
              </a:ext>
            </a:extLst>
          </p:cNvPr>
          <p:cNvCxnSpPr>
            <a:cxnSpLocks/>
          </p:cNvCxnSpPr>
          <p:nvPr/>
        </p:nvCxnSpPr>
        <p:spPr bwMode="auto">
          <a:xfrm>
            <a:off x="4644008" y="1484784"/>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Connettore 2 2">
            <a:extLst>
              <a:ext uri="{FF2B5EF4-FFF2-40B4-BE49-F238E27FC236}">
                <a16:creationId xmlns:a16="http://schemas.microsoft.com/office/drawing/2014/main" id="{0C77D60A-AA2A-44F2-8D49-B31D4609B5DC}"/>
              </a:ext>
            </a:extLst>
          </p:cNvPr>
          <p:cNvCxnSpPr>
            <a:cxnSpLocks/>
          </p:cNvCxnSpPr>
          <p:nvPr/>
        </p:nvCxnSpPr>
        <p:spPr bwMode="auto">
          <a:xfrm>
            <a:off x="4427823" y="4797152"/>
            <a:ext cx="4323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4706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08143" cy="509588"/>
          </a:xfrm>
        </p:spPr>
        <p:txBody>
          <a:bodyPr/>
          <a:lstStyle/>
          <a:p>
            <a:pPr eaLnBrk="1" hangingPunct="1"/>
            <a:r>
              <a:rPr lang="en-GB" altLang="it-IT" dirty="0" err="1">
                <a:latin typeface="Garamond" panose="02020404030301010803" pitchFamily="18" charset="0"/>
              </a:rPr>
              <a:t>Modello</a:t>
            </a:r>
            <a:r>
              <a:rPr lang="en-GB" altLang="it-IT" dirty="0">
                <a:latin typeface="Garamond" panose="02020404030301010803" pitchFamily="18" charset="0"/>
              </a:rPr>
              <a:t> </a:t>
            </a:r>
            <a:r>
              <a:rPr lang="en-GB" altLang="it-IT" dirty="0" err="1">
                <a:latin typeface="Garamond" panose="02020404030301010803" pitchFamily="18" charset="0"/>
              </a:rPr>
              <a:t>reddito-spesa</a:t>
            </a:r>
            <a:r>
              <a:rPr lang="en-GB" altLang="it-IT" dirty="0">
                <a:latin typeface="Garamond" panose="02020404030301010803" pitchFamily="18" charset="0"/>
              </a:rPr>
              <a:t>: deficit </a:t>
            </a:r>
            <a:r>
              <a:rPr lang="en-GB" altLang="it-IT" dirty="0" err="1">
                <a:latin typeface="Garamond" panose="02020404030301010803" pitchFamily="18" charset="0"/>
              </a:rPr>
              <a:t>pubblico</a:t>
            </a:r>
            <a:r>
              <a:rPr lang="en-GB" altLang="it-IT" dirty="0">
                <a:latin typeface="Garamond" panose="02020404030301010803" pitchFamily="18" charset="0"/>
              </a:rPr>
              <a:t> e </a:t>
            </a:r>
            <a:r>
              <a:rPr lang="en-GB" altLang="it-IT" dirty="0" err="1">
                <a:latin typeface="Garamond" panose="02020404030301010803" pitchFamily="18" charset="0"/>
              </a:rPr>
              <a:t>risparmi</a:t>
            </a:r>
            <a:r>
              <a:rPr lang="en-GB" altLang="it-IT" dirty="0">
                <a:latin typeface="Garamond" panose="02020404030301010803" pitchFamily="18" charset="0"/>
              </a:rPr>
              <a:t> </a:t>
            </a:r>
            <a:r>
              <a:rPr lang="en-GB" altLang="it-IT" dirty="0" err="1">
                <a:latin typeface="Garamond" panose="02020404030301010803" pitchFamily="18" charset="0"/>
              </a:rPr>
              <a:t>privati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828209"/>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7" name="Segnaposto testo 4">
                <a:extLst>
                  <a:ext uri="{FF2B5EF4-FFF2-40B4-BE49-F238E27FC236}">
                    <a16:creationId xmlns:a16="http://schemas.microsoft.com/office/drawing/2014/main" id="{9289AE76-C438-40C8-909F-929693CBA8B5}"/>
                  </a:ext>
                </a:extLst>
              </p:cNvPr>
              <p:cNvSpPr txBox="1">
                <a:spLocks/>
              </p:cNvSpPr>
              <p:nvPr/>
            </p:nvSpPr>
            <p:spPr bwMode="auto">
              <a:xfrm>
                <a:off x="666802" y="630238"/>
                <a:ext cx="8544219" cy="6044654"/>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Sistema generale: </a:t>
                </a: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r>
                        <a:rPr lang="it-IT" sz="1600" i="1">
                          <a:effectLst/>
                          <a:latin typeface="Cambria Math" panose="02040503050406030204" pitchFamily="18" charset="0"/>
                          <a:ea typeface="Calibri" panose="020F0502020204030204" pitchFamily="34" charset="0"/>
                          <a:cs typeface="Times New Roman" panose="02020603050405020304" pitchFamily="18" charset="0"/>
                        </a:rPr>
                        <m:t>𝑐</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r>
                            <a:rPr lang="it-IT" sz="1600" i="1">
                              <a:effectLst/>
                              <a:latin typeface="Cambria Math" panose="02040503050406030204" pitchFamily="18" charset="0"/>
                              <a:ea typeface="Calibri" panose="020F0502020204030204" pitchFamily="34" charset="0"/>
                              <a:cs typeface="Times New Roman" panose="02020603050405020304" pitchFamily="18" charset="0"/>
                            </a:rPr>
                            <m:t>𝜏</m:t>
                          </m:r>
                        </m:e>
                      </m:d>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𝜏</m:t>
                      </m:r>
                      <m:r>
                        <a:rPr lang="it-IT" sz="16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6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i="1">
                              <a:effectLst/>
                              <a:latin typeface="Cambria Math" panose="02040503050406030204" pitchFamily="18" charset="0"/>
                              <a:ea typeface="SimSun" panose="02010600030101010101" pitchFamily="2" charset="-122"/>
                              <a:cs typeface="Times New Roman" panose="02020603050405020304" pitchFamily="18" charset="0"/>
                            </a:rPr>
                            <m:t>𝑆</m:t>
                          </m:r>
                        </m:e>
                        <m:sub>
                          <m:r>
                            <a:rPr lang="it-IT" sz="1600" i="1">
                              <a:effectLst/>
                              <a:latin typeface="Cambria Math" panose="02040503050406030204" pitchFamily="18" charset="0"/>
                              <a:ea typeface="SimSun" panose="02010600030101010101" pitchFamily="2" charset="-122"/>
                              <a:cs typeface="Times New Roman" panose="02020603050405020304" pitchFamily="18" charset="0"/>
                            </a:rPr>
                            <m:t>𝑡</m:t>
                          </m:r>
                        </m:sub>
                      </m:sSub>
                      <m:r>
                        <a:rPr lang="it-IT" sz="16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it-IT" sz="1600" i="1">
                              <a:effectLst/>
                              <a:latin typeface="Cambria Math" panose="02040503050406030204" pitchFamily="18" charset="0"/>
                              <a:ea typeface="SimSun" panose="02010600030101010101" pitchFamily="2" charset="-122"/>
                              <a:cs typeface="Times New Roman" panose="02020603050405020304" pitchFamily="18" charset="0"/>
                            </a:rPr>
                            <m:t>𝑌</m:t>
                          </m:r>
                        </m:e>
                        <m:sub>
                          <m:r>
                            <a:rPr lang="it-IT" sz="1600" i="1">
                              <a:effectLst/>
                              <a:latin typeface="Cambria Math" panose="02040503050406030204" pitchFamily="18" charset="0"/>
                              <a:ea typeface="SimSun" panose="02010600030101010101" pitchFamily="2" charset="-122"/>
                              <a:cs typeface="Times New Roman" panose="02020603050405020304" pitchFamily="18" charset="0"/>
                            </a:rPr>
                            <m:t>𝑡</m:t>
                          </m:r>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sub>
                      </m:sSub>
                      <m:d>
                        <m:d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dPr>
                        <m:e>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r>
                            <a:rPr lang="it-IT" sz="1600" i="1">
                              <a:effectLst/>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dPr>
                        <m:e>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r>
                            <a:rPr lang="it-IT" sz="1600" i="1">
                              <a:effectLst/>
                              <a:latin typeface="Cambria Math" panose="02040503050406030204" pitchFamily="18" charset="0"/>
                              <a:ea typeface="SimSun" panose="02010600030101010101" pitchFamily="2" charset="-122"/>
                              <a:cs typeface="Times New Roman" panose="02020603050405020304" pitchFamily="18" charset="0"/>
                            </a:rPr>
                            <m:t>𝑐</m:t>
                          </m:r>
                        </m:e>
                      </m:d>
                    </m:oMath>
                  </m:oMathPara>
                </a14:m>
                <a:endParaRPr lang="it-IT" sz="1600" i="1" dirty="0">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𝐷</m:t>
                          </m:r>
                        </m:e>
                        <m:sub>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𝑇</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Tassazione, deficit e risparmi generati in stato stazionario:</a:t>
                </a:r>
              </a:p>
              <a:p>
                <a:pPr marL="0" indent="0" algn="ctr">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𝑇</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𝑌</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𝜏</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num>
                      <m:den>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den>
                    </m:f>
                    <m:r>
                      <a:rPr lang="it-IT" sz="1600" i="1">
                        <a:latin typeface="Cambria Math" panose="02040503050406030204" pitchFamily="18" charset="0"/>
                        <a:ea typeface="Calibri" panose="020F0502020204030204" pitchFamily="34" charset="0"/>
                        <a:cs typeface="Times New Roman" panose="02020603050405020304" pitchFamily="18" charset="0"/>
                      </a:rPr>
                      <m:t>𝜏</m:t>
                    </m:r>
                  </m:oMath>
                </a14:m>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𝑆</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num>
                        <m:den>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den>
                      </m:f>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𝑐</m:t>
                          </m:r>
                        </m:e>
                      </m:d>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𝑑𝑒𝑓𝑖𝑐𝑖𝑡</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𝑇</m:t>
                        </m:r>
                      </m:e>
                      <m: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num>
                      <m:den>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𝑐</m:t>
                        </m:r>
                        <m:d>
                          <m:dPr>
                            <m:ctrlPr>
                              <a:rPr lang="it-IT" sz="1600" i="1">
                                <a:latin typeface="Cambria Math" panose="02040503050406030204" pitchFamily="18" charset="0"/>
                                <a:ea typeface="Calibri" panose="020F0502020204030204" pitchFamily="34" charset="0"/>
                                <a:cs typeface="Times New Roman" panose="02020603050405020304" pitchFamily="18" charset="0"/>
                              </a:rPr>
                            </m:ctrlPr>
                          </m:dPr>
                          <m:e>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e>
                        </m:d>
                      </m:den>
                    </m:f>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num>
                      <m:den>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(1−</m:t>
                        </m:r>
                        <m:r>
                          <a:rPr lang="it-IT" sz="1600" i="1">
                            <a:latin typeface="Cambria Math" panose="02040503050406030204" pitchFamily="18" charset="0"/>
                            <a:ea typeface="Calibri" panose="020F0502020204030204" pitchFamily="34" charset="0"/>
                            <a:cs typeface="Times New Roman" panose="02020603050405020304" pitchFamily="18" charset="0"/>
                          </a:rPr>
                          <m:t>𝜏</m:t>
                        </m:r>
                        <m:r>
                          <a:rPr lang="it-IT" sz="1600" i="1">
                            <a:latin typeface="Cambria Math" panose="02040503050406030204" pitchFamily="18" charset="0"/>
                            <a:ea typeface="Calibri" panose="020F0502020204030204" pitchFamily="34" charset="0"/>
                            <a:cs typeface="Times New Roman" panose="02020603050405020304" pitchFamily="18" charset="0"/>
                          </a:rPr>
                          <m:t>)</m:t>
                        </m:r>
                      </m:den>
                    </m:f>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𝑐</m:t>
                        </m:r>
                      </m:e>
                    </m:d>
                  </m:oMath>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14:m>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𝑆</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a:t>
                </a:r>
                <a:r>
                  <a:rPr lang="it-IT" sz="1600" dirty="0">
                    <a:ea typeface="Calibri" panose="020F0502020204030204" pitchFamily="34" charset="0"/>
                    <a:cs typeface="Times New Roman" panose="02020603050405020304" pitchFamily="18" charset="0"/>
                  </a:rPr>
                  <a:t> </a:t>
                </a:r>
                <a14:m>
                  <m:oMath xmlns:m="http://schemas.openxmlformats.org/officeDocument/2006/math">
                    <m:sSup>
                      <m:s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pPr>
                      <m:e>
                        <m:r>
                          <a:rPr lang="it-IT" sz="1600" i="1">
                            <a:latin typeface="Cambria Math" panose="02040503050406030204" pitchFamily="18" charset="0"/>
                            <a:ea typeface="Calibri" panose="020F0502020204030204" pitchFamily="34" charset="0"/>
                            <a:cs typeface="Times New Roman" panose="02020603050405020304" pitchFamily="18" charset="0"/>
                          </a:rPr>
                          <m:t>𝑑𝑒𝑓𝑖𝑐𝑖𝑡</m:t>
                        </m:r>
                      </m:e>
                      <m:sup>
                        <m:r>
                          <a:rPr lang="it-IT" sz="1600" i="1">
                            <a:latin typeface="Cambria Math" panose="02040503050406030204" pitchFamily="18" charset="0"/>
                            <a:ea typeface="Calibri" panose="020F0502020204030204" pitchFamily="34" charset="0"/>
                            <a:cs typeface="Times New Roman" panose="02020603050405020304" pitchFamily="18" charset="0"/>
                          </a:rPr>
                          <m:t>∗</m:t>
                        </m:r>
                      </m:sup>
                    </m:sSup>
                  </m:oMath>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800" b="1" dirty="0">
                    <a:effectLst/>
                    <a:latin typeface="Times New Roman" panose="02020603050405020304" pitchFamily="18" charset="0"/>
                    <a:ea typeface="Calibri" panose="020F0502020204030204" pitchFamily="34" charset="0"/>
                    <a:cs typeface="Times New Roman" panose="02020603050405020304" pitchFamily="18" charset="0"/>
                  </a:rPr>
                  <a:t>Il deficit pubblico è uguale alla variazione dei risparmi privati</a:t>
                </a: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Segnaposto testo 4">
                <a:extLst>
                  <a:ext uri="{FF2B5EF4-FFF2-40B4-BE49-F238E27FC236}">
                    <a16:creationId xmlns:a16="http://schemas.microsoft.com/office/drawing/2014/main" id="{9289AE76-C438-40C8-909F-929693CBA8B5}"/>
                  </a:ext>
                </a:extLst>
              </p:cNvPr>
              <p:cNvSpPr txBox="1">
                <a:spLocks noRot="1" noChangeAspect="1" noMove="1" noResize="1" noEditPoints="1" noAdjustHandles="1" noChangeArrowheads="1" noChangeShapeType="1" noTextEdit="1"/>
              </p:cNvSpPr>
              <p:nvPr/>
            </p:nvSpPr>
            <p:spPr bwMode="auto">
              <a:xfrm>
                <a:off x="666802" y="630238"/>
                <a:ext cx="8544219" cy="6044654"/>
              </a:xfrm>
              <a:prstGeom prst="rect">
                <a:avLst/>
              </a:prstGeom>
              <a:blipFill>
                <a:blip r:embed="rId3"/>
                <a:stretch>
                  <a:fillRect l="-428" t="-504"/>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cxnSp>
        <p:nvCxnSpPr>
          <p:cNvPr id="3" name="Connettore 2 2">
            <a:extLst>
              <a:ext uri="{FF2B5EF4-FFF2-40B4-BE49-F238E27FC236}">
                <a16:creationId xmlns:a16="http://schemas.microsoft.com/office/drawing/2014/main" id="{4DDAB719-FD68-4762-97C5-7953CB6CBE96}"/>
              </a:ext>
            </a:extLst>
          </p:cNvPr>
          <p:cNvCxnSpPr/>
          <p:nvPr/>
        </p:nvCxnSpPr>
        <p:spPr bwMode="auto">
          <a:xfrm>
            <a:off x="4932040" y="5013176"/>
            <a:ext cx="0"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893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r>
              <a:rPr lang="en-GB" altLang="it-IT" dirty="0">
                <a:latin typeface="Garamond" panose="02020404030301010803" pitchFamily="18" charset="0"/>
              </a:rPr>
              <a:t> (ossia </a:t>
            </a:r>
            <a:r>
              <a:rPr lang="en-GB" altLang="it-IT" dirty="0" err="1">
                <a:latin typeface="Garamond" panose="02020404030301010803" pitchFamily="18" charset="0"/>
              </a:rPr>
              <a:t>produzione</a:t>
            </a:r>
            <a:r>
              <a:rPr lang="en-GB" altLang="it-IT" dirty="0">
                <a:latin typeface="Garamond" panose="02020404030301010803" pitchFamily="18" charset="0"/>
              </a:rPr>
              <a:t> di </a:t>
            </a:r>
            <a:r>
              <a:rPr lang="en-GB" altLang="it-IT" dirty="0" err="1">
                <a:latin typeface="Garamond" panose="02020404030301010803" pitchFamily="18" charset="0"/>
              </a:rPr>
              <a:t>beni</a:t>
            </a:r>
            <a:r>
              <a:rPr lang="en-GB" altLang="it-IT" dirty="0">
                <a:latin typeface="Garamond" panose="02020404030301010803" pitchFamily="18" charset="0"/>
              </a:rPr>
              <a:t> </a:t>
            </a:r>
            <a:r>
              <a:rPr lang="en-GB" altLang="it-IT" dirty="0" err="1">
                <a:latin typeface="Garamond" panose="02020404030301010803" pitchFamily="18" charset="0"/>
              </a:rPr>
              <a:t>capitale</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12" name="Rettangolo 11">
            <a:extLst>
              <a:ext uri="{FF2B5EF4-FFF2-40B4-BE49-F238E27FC236}">
                <a16:creationId xmlns:a16="http://schemas.microsoft.com/office/drawing/2014/main" id="{D1A156E2-429E-4BAC-9F3F-2A42B13BF524}"/>
              </a:ext>
            </a:extLst>
          </p:cNvPr>
          <p:cNvSpPr/>
          <p:nvPr/>
        </p:nvSpPr>
        <p:spPr>
          <a:xfrm>
            <a:off x="6053471" y="1493479"/>
            <a:ext cx="2105314"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Centrale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ttangolo 12">
            <a:extLst>
              <a:ext uri="{FF2B5EF4-FFF2-40B4-BE49-F238E27FC236}">
                <a16:creationId xmlns:a16="http://schemas.microsoft.com/office/drawing/2014/main" id="{24D85657-8B1A-47AF-8149-0E4C7CCF7FEE}"/>
              </a:ext>
            </a:extLst>
          </p:cNvPr>
          <p:cNvSpPr/>
          <p:nvPr/>
        </p:nvSpPr>
        <p:spPr>
          <a:xfrm>
            <a:off x="3072784" y="3909006"/>
            <a:ext cx="1724526"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Famiglie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ttangolo 13">
            <a:extLst>
              <a:ext uri="{FF2B5EF4-FFF2-40B4-BE49-F238E27FC236}">
                <a16:creationId xmlns:a16="http://schemas.microsoft.com/office/drawing/2014/main" id="{CF671F0D-F3D2-42AC-B0DF-8A2D0FC6F42E}"/>
              </a:ext>
            </a:extLst>
          </p:cNvPr>
          <p:cNvSpPr/>
          <p:nvPr/>
        </p:nvSpPr>
        <p:spPr>
          <a:xfrm>
            <a:off x="6207435" y="3846346"/>
            <a:ext cx="1925053" cy="10262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Governo</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Connettore 2 14">
            <a:extLst>
              <a:ext uri="{FF2B5EF4-FFF2-40B4-BE49-F238E27FC236}">
                <a16:creationId xmlns:a16="http://schemas.microsoft.com/office/drawing/2014/main" id="{13D89F80-0301-44BA-8924-8C69A8385143}"/>
              </a:ext>
            </a:extLst>
          </p:cNvPr>
          <p:cNvCxnSpPr>
            <a:cxnSpLocks/>
          </p:cNvCxnSpPr>
          <p:nvPr/>
        </p:nvCxnSpPr>
        <p:spPr>
          <a:xfrm flipV="1">
            <a:off x="4157626" y="2320832"/>
            <a:ext cx="0" cy="1588175"/>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6" name="Connettore 2 15">
            <a:extLst>
              <a:ext uri="{FF2B5EF4-FFF2-40B4-BE49-F238E27FC236}">
                <a16:creationId xmlns:a16="http://schemas.microsoft.com/office/drawing/2014/main" id="{492B98B5-AE63-4711-87F0-B5D02DF4D872}"/>
              </a:ext>
            </a:extLst>
          </p:cNvPr>
          <p:cNvCxnSpPr>
            <a:cxnSpLocks/>
          </p:cNvCxnSpPr>
          <p:nvPr/>
        </p:nvCxnSpPr>
        <p:spPr>
          <a:xfrm>
            <a:off x="3616210" y="2320832"/>
            <a:ext cx="0" cy="1588175"/>
          </a:xfrm>
          <a:prstGeom prst="straightConnector1">
            <a:avLst/>
          </a:prstGeom>
          <a:noFill/>
          <a:ln w="19050" cap="flat" cmpd="sng" algn="ctr">
            <a:solidFill>
              <a:srgbClr val="70AD47">
                <a:lumMod val="50000"/>
              </a:srgbClr>
            </a:solidFill>
            <a:prstDash val="lgDash"/>
            <a:miter lim="800000"/>
            <a:tailEnd type="triangle"/>
          </a:ln>
          <a:effectLst/>
        </p:spPr>
      </p:cxnSp>
      <p:cxnSp>
        <p:nvCxnSpPr>
          <p:cNvPr id="17" name="Connettore a gomito 16">
            <a:extLst>
              <a:ext uri="{FF2B5EF4-FFF2-40B4-BE49-F238E27FC236}">
                <a16:creationId xmlns:a16="http://schemas.microsoft.com/office/drawing/2014/main" id="{8FD3BADC-624E-494D-BB74-966A0375B4E6}"/>
              </a:ext>
            </a:extLst>
          </p:cNvPr>
          <p:cNvCxnSpPr>
            <a:cxnSpLocks/>
            <a:stCxn id="13" idx="2"/>
            <a:endCxn id="14" idx="2"/>
          </p:cNvCxnSpPr>
          <p:nvPr/>
        </p:nvCxnSpPr>
        <p:spPr>
          <a:xfrm rot="16200000" flipH="1">
            <a:off x="5479773" y="3182415"/>
            <a:ext cx="145462" cy="3234915"/>
          </a:xfrm>
          <a:prstGeom prst="bentConnector3">
            <a:avLst>
              <a:gd name="adj1" fmla="val 257154"/>
            </a:avLst>
          </a:prstGeom>
          <a:noFill/>
          <a:ln w="19050" cap="flat" cmpd="sng" algn="ctr">
            <a:solidFill>
              <a:srgbClr val="70AD47">
                <a:lumMod val="50000"/>
              </a:srgbClr>
            </a:solidFill>
            <a:prstDash val="lgDashDot"/>
            <a:miter lim="800000"/>
            <a:tailEnd type="triangle"/>
          </a:ln>
          <a:effectLst/>
        </p:spPr>
      </p:cxnSp>
      <p:cxnSp>
        <p:nvCxnSpPr>
          <p:cNvPr id="18" name="Connettore 2 17">
            <a:extLst>
              <a:ext uri="{FF2B5EF4-FFF2-40B4-BE49-F238E27FC236}">
                <a16:creationId xmlns:a16="http://schemas.microsoft.com/office/drawing/2014/main" id="{6D24F911-B5DA-4C7C-AE23-4871B7C1D39D}"/>
              </a:ext>
            </a:extLst>
          </p:cNvPr>
          <p:cNvCxnSpPr>
            <a:cxnSpLocks/>
          </p:cNvCxnSpPr>
          <p:nvPr/>
        </p:nvCxnSpPr>
        <p:spPr>
          <a:xfrm flipH="1">
            <a:off x="6891286" y="2300606"/>
            <a:ext cx="17681" cy="1545739"/>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9" name="Gruppo 18">
            <a:extLst>
              <a:ext uri="{FF2B5EF4-FFF2-40B4-BE49-F238E27FC236}">
                <a16:creationId xmlns:a16="http://schemas.microsoft.com/office/drawing/2014/main" id="{52E01C74-7880-4FC9-9748-5840FCD6A147}"/>
              </a:ext>
            </a:extLst>
          </p:cNvPr>
          <p:cNvGrpSpPr/>
          <p:nvPr/>
        </p:nvGrpSpPr>
        <p:grpSpPr>
          <a:xfrm>
            <a:off x="2253026" y="1193006"/>
            <a:ext cx="2261174" cy="1136963"/>
            <a:chOff x="432636" y="753979"/>
            <a:chExt cx="1983008" cy="1236008"/>
          </a:xfrm>
          <a:solidFill>
            <a:srgbClr val="70AD47">
              <a:lumMod val="20000"/>
              <a:lumOff val="80000"/>
            </a:srgbClr>
          </a:solidFill>
        </p:grpSpPr>
        <p:sp>
          <p:nvSpPr>
            <p:cNvPr id="20" name="Rettangolo 19">
              <a:extLst>
                <a:ext uri="{FF2B5EF4-FFF2-40B4-BE49-F238E27FC236}">
                  <a16:creationId xmlns:a16="http://schemas.microsoft.com/office/drawing/2014/main" id="{4DB6DBE6-8CA1-4017-BF19-A77E19EBFC8C}"/>
                </a:ext>
              </a:extLst>
            </p:cNvPr>
            <p:cNvSpPr/>
            <p:nvPr/>
          </p:nvSpPr>
          <p:spPr>
            <a:xfrm>
              <a:off x="432636" y="753979"/>
              <a:ext cx="1983008" cy="123600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 + </a:t>
              </a: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cxnSp>
          <p:nvCxnSpPr>
            <p:cNvPr id="21" name="Connettore 2 20">
              <a:extLst>
                <a:ext uri="{FF2B5EF4-FFF2-40B4-BE49-F238E27FC236}">
                  <a16:creationId xmlns:a16="http://schemas.microsoft.com/office/drawing/2014/main" id="{7DCA1B3D-54A2-4D8C-A50E-B968CC67D065}"/>
                </a:ext>
              </a:extLst>
            </p:cNvPr>
            <p:cNvCxnSpPr>
              <a:cxnSpLocks/>
            </p:cNvCxnSpPr>
            <p:nvPr/>
          </p:nvCxnSpPr>
          <p:spPr>
            <a:xfrm flipV="1">
              <a:off x="2283490" y="1309380"/>
              <a:ext cx="0" cy="507458"/>
            </a:xfrm>
            <a:prstGeom prst="straightConnector1">
              <a:avLst/>
            </a:prstGeom>
            <a:grpFill/>
            <a:ln w="6350" cap="flat" cmpd="sng" algn="ctr">
              <a:noFill/>
              <a:prstDash val="solid"/>
              <a:miter lim="800000"/>
              <a:tailEnd type="triangle"/>
            </a:ln>
            <a:effectLst/>
          </p:spPr>
        </p:cxnSp>
      </p:grpSp>
      <p:sp>
        <p:nvSpPr>
          <p:cNvPr id="22" name="Rettangolo 21">
            <a:extLst>
              <a:ext uri="{FF2B5EF4-FFF2-40B4-BE49-F238E27FC236}">
                <a16:creationId xmlns:a16="http://schemas.microsoft.com/office/drawing/2014/main" id="{59FF2F7E-4FE6-4FAB-9EDF-7478012D0781}"/>
              </a:ext>
            </a:extLst>
          </p:cNvPr>
          <p:cNvSpPr/>
          <p:nvPr/>
        </p:nvSpPr>
        <p:spPr>
          <a:xfrm>
            <a:off x="3932178" y="3044273"/>
            <a:ext cx="1074392" cy="21520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Consumo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3" name="Connettore a gomito 22">
            <a:extLst>
              <a:ext uri="{FF2B5EF4-FFF2-40B4-BE49-F238E27FC236}">
                <a16:creationId xmlns:a16="http://schemas.microsoft.com/office/drawing/2014/main" id="{6A419F54-1958-472B-A268-14B32FE831A3}"/>
              </a:ext>
            </a:extLst>
          </p:cNvPr>
          <p:cNvCxnSpPr>
            <a:endCxn id="13" idx="1"/>
          </p:cNvCxnSpPr>
          <p:nvPr/>
        </p:nvCxnSpPr>
        <p:spPr>
          <a:xfrm rot="16200000" flipH="1">
            <a:off x="1958411" y="3203700"/>
            <a:ext cx="2002153" cy="226595"/>
          </a:xfrm>
          <a:prstGeom prst="bentConnector2">
            <a:avLst/>
          </a:prstGeom>
          <a:noFill/>
          <a:ln w="19050" cap="flat" cmpd="sng" algn="ctr">
            <a:solidFill>
              <a:srgbClr val="70AD47">
                <a:lumMod val="50000"/>
              </a:srgbClr>
            </a:solidFill>
            <a:prstDash val="lgDashDotDot"/>
            <a:miter lim="800000"/>
            <a:tailEnd type="triangle"/>
          </a:ln>
          <a:effectLst/>
        </p:spPr>
      </p:cxnSp>
      <p:sp>
        <p:nvSpPr>
          <p:cNvPr id="24" name="Rettangolo 23">
            <a:extLst>
              <a:ext uri="{FF2B5EF4-FFF2-40B4-BE49-F238E27FC236}">
                <a16:creationId xmlns:a16="http://schemas.microsoft.com/office/drawing/2014/main" id="{3D5689F0-8277-4BB7-9D25-42F0164EC36C}"/>
              </a:ext>
            </a:extLst>
          </p:cNvPr>
          <p:cNvSpPr/>
          <p:nvPr/>
        </p:nvSpPr>
        <p:spPr>
          <a:xfrm>
            <a:off x="3266459" y="2639448"/>
            <a:ext cx="697492" cy="19593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Salari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Rettangolo 24">
            <a:extLst>
              <a:ext uri="{FF2B5EF4-FFF2-40B4-BE49-F238E27FC236}">
                <a16:creationId xmlns:a16="http://schemas.microsoft.com/office/drawing/2014/main" id="{B59FDCAE-56D3-4AC0-A638-96C1C5E93B40}"/>
              </a:ext>
            </a:extLst>
          </p:cNvPr>
          <p:cNvSpPr/>
          <p:nvPr/>
        </p:nvSpPr>
        <p:spPr>
          <a:xfrm>
            <a:off x="2163860" y="2845306"/>
            <a:ext cx="919375" cy="21035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Dividendi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ttangolo 25">
            <a:extLst>
              <a:ext uri="{FF2B5EF4-FFF2-40B4-BE49-F238E27FC236}">
                <a16:creationId xmlns:a16="http://schemas.microsoft.com/office/drawing/2014/main" id="{6AB5F98D-E01F-492A-AAD4-3BCC8DA4AA18}"/>
              </a:ext>
            </a:extLst>
          </p:cNvPr>
          <p:cNvSpPr/>
          <p:nvPr/>
        </p:nvSpPr>
        <p:spPr>
          <a:xfrm>
            <a:off x="5006570" y="5198275"/>
            <a:ext cx="697492" cy="13716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Tasse</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7" name="Connettore a gomito 26">
            <a:extLst>
              <a:ext uri="{FF2B5EF4-FFF2-40B4-BE49-F238E27FC236}">
                <a16:creationId xmlns:a16="http://schemas.microsoft.com/office/drawing/2014/main" id="{CD2A899A-BD40-476B-BF67-8D70E19B9C54}"/>
              </a:ext>
            </a:extLst>
          </p:cNvPr>
          <p:cNvCxnSpPr>
            <a:cxnSpLocks/>
          </p:cNvCxnSpPr>
          <p:nvPr/>
        </p:nvCxnSpPr>
        <p:spPr>
          <a:xfrm rot="10800000">
            <a:off x="2235033" y="2264987"/>
            <a:ext cx="5489380" cy="3188320"/>
          </a:xfrm>
          <a:prstGeom prst="bentConnector3">
            <a:avLst>
              <a:gd name="adj1" fmla="val 116630"/>
            </a:avLst>
          </a:prstGeom>
          <a:noFill/>
          <a:ln w="28575" cap="flat" cmpd="dbl" algn="ctr">
            <a:solidFill>
              <a:srgbClr val="70AD47">
                <a:lumMod val="50000"/>
              </a:srgbClr>
            </a:solidFill>
            <a:prstDash val="sysDash"/>
            <a:miter lim="800000"/>
            <a:tailEnd type="triangle"/>
          </a:ln>
          <a:effectLst/>
        </p:spPr>
      </p:cxnSp>
      <p:sp>
        <p:nvSpPr>
          <p:cNvPr id="28" name="Rettangolo 27">
            <a:extLst>
              <a:ext uri="{FF2B5EF4-FFF2-40B4-BE49-F238E27FC236}">
                <a16:creationId xmlns:a16="http://schemas.microsoft.com/office/drawing/2014/main" id="{C3BD0EF9-B02B-4ABC-9F44-344B274A9262}"/>
              </a:ext>
            </a:extLst>
          </p:cNvPr>
          <p:cNvSpPr/>
          <p:nvPr/>
        </p:nvSpPr>
        <p:spPr>
          <a:xfrm>
            <a:off x="4157626" y="5572443"/>
            <a:ext cx="1724495" cy="16081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Spesa pubblica</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ttangolo 28">
            <a:extLst>
              <a:ext uri="{FF2B5EF4-FFF2-40B4-BE49-F238E27FC236}">
                <a16:creationId xmlns:a16="http://schemas.microsoft.com/office/drawing/2014/main" id="{9DBF58BB-D1CE-49D1-8373-D831BA51EED9}"/>
              </a:ext>
            </a:extLst>
          </p:cNvPr>
          <p:cNvSpPr/>
          <p:nvPr/>
        </p:nvSpPr>
        <p:spPr>
          <a:xfrm>
            <a:off x="6120804" y="2910791"/>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Profitti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Connettore 2 29">
            <a:extLst>
              <a:ext uri="{FF2B5EF4-FFF2-40B4-BE49-F238E27FC236}">
                <a16:creationId xmlns:a16="http://schemas.microsoft.com/office/drawing/2014/main" id="{ADB4BCB6-EB03-4615-BCAA-13926E449797}"/>
              </a:ext>
            </a:extLst>
          </p:cNvPr>
          <p:cNvCxnSpPr>
            <a:cxnSpLocks/>
          </p:cNvCxnSpPr>
          <p:nvPr/>
        </p:nvCxnSpPr>
        <p:spPr>
          <a:xfrm flipV="1">
            <a:off x="7537434" y="2264987"/>
            <a:ext cx="0" cy="1581358"/>
          </a:xfrm>
          <a:prstGeom prst="straightConnector1">
            <a:avLst/>
          </a:prstGeom>
          <a:noFill/>
          <a:ln w="28575" cap="flat" cmpd="sng" algn="ctr">
            <a:solidFill>
              <a:srgbClr val="70AD47">
                <a:lumMod val="50000"/>
              </a:srgbClr>
            </a:solidFill>
            <a:prstDash val="sysDot"/>
            <a:miter lim="800000"/>
            <a:tailEnd type="triangle"/>
          </a:ln>
          <a:effectLst/>
        </p:spPr>
      </p:cxnSp>
      <p:sp>
        <p:nvSpPr>
          <p:cNvPr id="31" name="Rettangolo 30">
            <a:extLst>
              <a:ext uri="{FF2B5EF4-FFF2-40B4-BE49-F238E27FC236}">
                <a16:creationId xmlns:a16="http://schemas.microsoft.com/office/drawing/2014/main" id="{2C6FEEBC-6ED6-4674-B15A-4E53362BBDC9}"/>
              </a:ext>
            </a:extLst>
          </p:cNvPr>
          <p:cNvSpPr/>
          <p:nvPr/>
        </p:nvSpPr>
        <p:spPr>
          <a:xfrm>
            <a:off x="7724409" y="2992610"/>
            <a:ext cx="1384095" cy="20266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dul debito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2" name="Connettore diritto 31">
            <a:extLst>
              <a:ext uri="{FF2B5EF4-FFF2-40B4-BE49-F238E27FC236}">
                <a16:creationId xmlns:a16="http://schemas.microsoft.com/office/drawing/2014/main" id="{6A3305B5-FC28-4C3C-A541-B2A24C9B4375}"/>
              </a:ext>
            </a:extLst>
          </p:cNvPr>
          <p:cNvCxnSpPr>
            <a:cxnSpLocks/>
          </p:cNvCxnSpPr>
          <p:nvPr/>
        </p:nvCxnSpPr>
        <p:spPr>
          <a:xfrm flipV="1">
            <a:off x="7724409" y="4831965"/>
            <a:ext cx="2525" cy="621336"/>
          </a:xfrm>
          <a:prstGeom prst="line">
            <a:avLst/>
          </a:prstGeom>
          <a:noFill/>
          <a:ln w="28575" cap="flat" cmpd="dbl" algn="ctr">
            <a:solidFill>
              <a:srgbClr val="70AD47">
                <a:lumMod val="50000"/>
              </a:srgbClr>
            </a:solidFill>
            <a:prstDash val="sysDash"/>
            <a:miter lim="800000"/>
          </a:ln>
          <a:effectLst/>
        </p:spPr>
      </p:cxnSp>
      <p:sp>
        <p:nvSpPr>
          <p:cNvPr id="33" name="Rettangolo 32">
            <a:extLst>
              <a:ext uri="{FF2B5EF4-FFF2-40B4-BE49-F238E27FC236}">
                <a16:creationId xmlns:a16="http://schemas.microsoft.com/office/drawing/2014/main" id="{45530B31-3F03-4EC6-9E4A-0517D852701E}"/>
              </a:ext>
            </a:extLst>
          </p:cNvPr>
          <p:cNvSpPr/>
          <p:nvPr/>
        </p:nvSpPr>
        <p:spPr>
          <a:xfrm>
            <a:off x="197584" y="1218116"/>
            <a:ext cx="1331640" cy="620070"/>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Commerciale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4" name="Connettore 2 33">
            <a:extLst>
              <a:ext uri="{FF2B5EF4-FFF2-40B4-BE49-F238E27FC236}">
                <a16:creationId xmlns:a16="http://schemas.microsoft.com/office/drawing/2014/main" id="{E6629E2F-A107-484F-BB3B-012DFBF2B9B7}"/>
              </a:ext>
            </a:extLst>
          </p:cNvPr>
          <p:cNvCxnSpPr>
            <a:cxnSpLocks/>
          </p:cNvCxnSpPr>
          <p:nvPr/>
        </p:nvCxnSpPr>
        <p:spPr>
          <a:xfrm flipH="1">
            <a:off x="1543552" y="1735989"/>
            <a:ext cx="706461" cy="0"/>
          </a:xfrm>
          <a:prstGeom prst="straightConnector1">
            <a:avLst/>
          </a:prstGeom>
          <a:noFill/>
          <a:ln w="28575" cap="flat" cmpd="sng" algn="ctr">
            <a:solidFill>
              <a:srgbClr val="70AD47">
                <a:lumMod val="50000"/>
              </a:srgbClr>
            </a:solidFill>
            <a:prstDash val="sysDot"/>
            <a:miter lim="800000"/>
            <a:tailEnd type="triangle"/>
          </a:ln>
          <a:effectLst/>
        </p:spPr>
      </p:cxnSp>
      <p:cxnSp>
        <p:nvCxnSpPr>
          <p:cNvPr id="39" name="Connettore 2 38">
            <a:extLst>
              <a:ext uri="{FF2B5EF4-FFF2-40B4-BE49-F238E27FC236}">
                <a16:creationId xmlns:a16="http://schemas.microsoft.com/office/drawing/2014/main" id="{6A6B8140-7691-4163-B402-4B938A091285}"/>
              </a:ext>
            </a:extLst>
          </p:cNvPr>
          <p:cNvCxnSpPr>
            <a:cxnSpLocks/>
          </p:cNvCxnSpPr>
          <p:nvPr/>
        </p:nvCxnSpPr>
        <p:spPr>
          <a:xfrm>
            <a:off x="1543552" y="1493479"/>
            <a:ext cx="706461" cy="0"/>
          </a:xfrm>
          <a:prstGeom prst="straightConnector1">
            <a:avLst/>
          </a:prstGeom>
          <a:noFill/>
          <a:ln w="28575" cap="flat" cmpd="sng" algn="ctr">
            <a:solidFill>
              <a:srgbClr val="70AD47">
                <a:lumMod val="50000"/>
              </a:srgbClr>
            </a:solidFill>
            <a:prstDash val="solid"/>
            <a:miter lim="800000"/>
            <a:tailEnd type="triangle"/>
          </a:ln>
          <a:effectLst/>
        </p:spPr>
      </p:cxnSp>
      <p:sp>
        <p:nvSpPr>
          <p:cNvPr id="45" name="Rettangolo 44">
            <a:extLst>
              <a:ext uri="{FF2B5EF4-FFF2-40B4-BE49-F238E27FC236}">
                <a16:creationId xmlns:a16="http://schemas.microsoft.com/office/drawing/2014/main" id="{A971DC0B-2D05-4D5C-A6D3-B38BA3BBB926}"/>
              </a:ext>
            </a:extLst>
          </p:cNvPr>
          <p:cNvSpPr/>
          <p:nvPr/>
        </p:nvSpPr>
        <p:spPr>
          <a:xfrm>
            <a:off x="1592041" y="1263598"/>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Prestiti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6" name="Rettangolo 45">
            <a:extLst>
              <a:ext uri="{FF2B5EF4-FFF2-40B4-BE49-F238E27FC236}">
                <a16:creationId xmlns:a16="http://schemas.microsoft.com/office/drawing/2014/main" id="{BCF00E30-ABC5-4EF4-9299-6F03ABFF42B1}"/>
              </a:ext>
            </a:extLst>
          </p:cNvPr>
          <p:cNvSpPr/>
          <p:nvPr/>
        </p:nvSpPr>
        <p:spPr>
          <a:xfrm>
            <a:off x="946831" y="1890994"/>
            <a:ext cx="1280867" cy="13435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a:t>
            </a:r>
            <a:r>
              <a:rPr lang="it-IT" sz="1000" kern="0" dirty="0">
                <a:solidFill>
                  <a:prstClr val="black"/>
                </a:solidFill>
                <a:latin typeface="Times New Roman" panose="02020603050405020304" pitchFamily="18" charset="0"/>
                <a:ea typeface="+mn-ea"/>
                <a:cs typeface="Times New Roman" panose="02020603050405020304" pitchFamily="18" charset="0"/>
              </a:rPr>
              <a:t>sui prestiti</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41380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208143"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r>
              <a:rPr lang="en-GB" altLang="it-IT" dirty="0">
                <a:latin typeface="Garamond" panose="02020404030301010803" pitchFamily="18" charset="0"/>
              </a:rPr>
              <a:t> e </a:t>
            </a:r>
            <a:r>
              <a:rPr lang="en-GB" altLang="it-IT" dirty="0" err="1">
                <a:latin typeface="Garamond" panose="02020404030301010803" pitchFamily="18" charset="0"/>
              </a:rPr>
              <a:t>moneta</a:t>
            </a:r>
            <a:r>
              <a:rPr lang="en-GB" altLang="it-IT" dirty="0">
                <a:latin typeface="Garamond" panose="02020404030301010803" pitchFamily="18" charset="0"/>
              </a:rPr>
              <a:t> </a:t>
            </a:r>
            <a:r>
              <a:rPr lang="en-GB" altLang="it-IT" dirty="0" err="1">
                <a:latin typeface="Garamond" panose="02020404030301010803" pitchFamily="18" charset="0"/>
              </a:rPr>
              <a:t>bancaria</a:t>
            </a:r>
            <a:endParaRPr lang="en-GB" altLang="it-IT" dirty="0">
              <a:latin typeface="Garamond" panose="02020404030301010803" pitchFamily="18" charset="0"/>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299890" y="951880"/>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Dal momento in cui includiamo gli investimenti necessariamente prendiamo in considerazione un secondo canale di creazione monetaria: la moneta bancaria.</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Quando la banca commerciale concede un prestito all’impresa per finanziare i costi di produzione, la banca inietta moneta nel sistema economico.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Teoria della moneta endogena: i prestiti bancari creano i depositi</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L’espressione completa del PIL nazionale in un’economia chiusa include gli investimenti: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i="1">
                              <a:latin typeface="Cambria Math" panose="02040503050406030204" pitchFamily="18" charset="0"/>
                              <a:ea typeface="Calibri" panose="020F0502020204030204" pitchFamily="34" charset="0"/>
                              <a:cs typeface="Times New Roman" panose="02020603050405020304" pitchFamily="18" charset="0"/>
                            </a:rPr>
                            <m:t>𝑌</m:t>
                          </m:r>
                        </m:e>
                        <m:sub>
                          <m:r>
                            <a:rPr lang="it-IT" sz="18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800" i="1">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𝐺</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r>
                            <a:rPr lang="it-IT" sz="1800" i="1">
                              <a:latin typeface="Cambria Math" panose="02040503050406030204" pitchFamily="18" charset="0"/>
                              <a:ea typeface="Calibri" panose="020F0502020204030204" pitchFamily="34" charset="0"/>
                              <a:cs typeface="Times New Roman" panose="02020603050405020304" pitchFamily="18" charset="0"/>
                            </a:rPr>
                            <m:t>𝐶</m:t>
                          </m:r>
                        </m:e>
                        <m:sub>
                          <m:r>
                            <a:rPr lang="it-IT" sz="18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ea typeface="Calibri" panose="020F0502020204030204" pitchFamily="34" charset="0"/>
                              <a:cs typeface="Times New Roman" panose="02020603050405020304" pitchFamily="18" charset="0"/>
                            </a:rPr>
                          </m:ctrlPr>
                        </m:sSubPr>
                        <m:e>
                          <m:r>
                            <a:rPr lang="it-IT" sz="1800" i="1">
                              <a:latin typeface="Cambria Math" panose="02040503050406030204" pitchFamily="18" charset="0"/>
                              <a:ea typeface="Calibri" panose="020F0502020204030204" pitchFamily="34" charset="0"/>
                              <a:cs typeface="Times New Roman" panose="02020603050405020304" pitchFamily="18" charset="0"/>
                            </a:rPr>
                            <m:t>𝐼</m:t>
                          </m:r>
                        </m:e>
                        <m:sub>
                          <m:r>
                            <a:rPr lang="it-IT" sz="1800" i="1">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en-US" sz="1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Quindi abbiamo due fonti di creazione della domanda e di iniezione di moneta e potere d’acquisto nel sistema:</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Spesa pubblica finanziata dalla Banca Centrale</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Investimenti finanziati attraverso i prestiti bancari</a:t>
                </a: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6" name="Segnaposto testo 4">
                <a:extLst>
                  <a:ext uri="{FF2B5EF4-FFF2-40B4-BE49-F238E27FC236}">
                    <a16:creationId xmlns:a16="http://schemas.microsoft.com/office/drawing/2014/main" id="{4BB98C44-16D8-4BA5-8A7A-503A0AAB6A96}"/>
                  </a:ext>
                </a:extLst>
              </p:cNvPr>
              <p:cNvSpPr txBox="1">
                <a:spLocks noRot="1" noChangeAspect="1" noMove="1" noResize="1" noEditPoints="1" noAdjustHandles="1" noChangeArrowheads="1" noChangeShapeType="1" noTextEdit="1"/>
              </p:cNvSpPr>
              <p:nvPr/>
            </p:nvSpPr>
            <p:spPr bwMode="auto">
              <a:xfrm>
                <a:off x="299890" y="951880"/>
                <a:ext cx="8544219" cy="5194920"/>
              </a:xfrm>
              <a:prstGeom prst="rect">
                <a:avLst/>
              </a:prstGeom>
              <a:blipFill>
                <a:blip r:embed="rId3"/>
                <a:stretch>
                  <a:fillRect l="-428" t="-587" r="-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26739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064127"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r>
              <a:rPr lang="en-GB" altLang="it-IT" dirty="0">
                <a:latin typeface="Garamond" panose="02020404030301010803" pitchFamily="18" charset="0"/>
              </a:rPr>
              <a:t> e </a:t>
            </a:r>
            <a:r>
              <a:rPr lang="en-GB" altLang="it-IT" dirty="0" err="1">
                <a:latin typeface="Garamond" panose="02020404030301010803" pitchFamily="18" charset="0"/>
              </a:rPr>
              <a:t>moneta</a:t>
            </a:r>
            <a:r>
              <a:rPr lang="en-GB" altLang="it-IT" dirty="0">
                <a:latin typeface="Garamond" panose="02020404030301010803" pitchFamily="18" charset="0"/>
              </a:rPr>
              <a:t> </a:t>
            </a:r>
            <a:r>
              <a:rPr lang="en-GB" altLang="it-IT" dirty="0" err="1">
                <a:latin typeface="Garamond" panose="02020404030301010803" pitchFamily="18" charset="0"/>
              </a:rPr>
              <a:t>bancaria</a:t>
            </a:r>
            <a:endParaRPr lang="en-GB" altLang="it-IT" dirty="0">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435894" y="662205"/>
            <a:ext cx="8504115" cy="39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Quale sarebbe l’altra opzione per finanziare gli investimenti se escludessimo la creazione di moneta tramite il finanziamento bancario?</a:t>
            </a:r>
          </a:p>
          <a:p>
            <a:pPr marL="344488" indent="-344488" algn="just">
              <a:lnSpc>
                <a:spcPct val="107000"/>
              </a:lnSpc>
              <a:spcBef>
                <a:spcPts val="0"/>
              </a:spcBef>
              <a:spcAft>
                <a:spcPts val="800"/>
              </a:spcAft>
              <a:buNone/>
            </a:pPr>
            <a:r>
              <a:rPr lang="it-IT"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L’ autofinanziamento delle imprese tramite i profitti trattenuti: invece di distribuire i dividendi, le imprese utilizzano i profitti per finanziare gli investimenti. </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Ma da dove originerebbe la moneta a disposizione delle imprese per finanziare autonomamente l’acquisto dei beni capitale?</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Se escludessimo il ruolo della creazione di moneta bancaria, la capacità di investimento dell’economia sarebbe limitata ai risparmi monetari generati dalla spesa pubblica. </a:t>
            </a: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891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3" y="183108"/>
            <a:ext cx="7416800"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endParaRPr lang="en-GB" altLang="it-IT" dirty="0">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055"/>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468313" y="208830"/>
            <a:ext cx="8504115" cy="137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Ipotesi del modello tradizionale: Investimenti autonomi (indipendenti dalla domanda corrente di beni o dal tasso d’interesse); </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Ipotesi implicite nel modello tradizionale: le imprese finanziano l’acquisto di beni d’investimento facendo completamente ricorso al prestito bancario. Le imprese non rimborsano il prestito. </a:t>
            </a: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ella 3">
                <a:extLst>
                  <a:ext uri="{FF2B5EF4-FFF2-40B4-BE49-F238E27FC236}">
                    <a16:creationId xmlns:a16="http://schemas.microsoft.com/office/drawing/2014/main" id="{36C123F7-01B4-4186-9BB5-F1B44A18647C}"/>
                  </a:ext>
                </a:extLst>
              </p:cNvPr>
              <p:cNvGraphicFramePr>
                <a:graphicFrameLocks noGrp="1"/>
              </p:cNvGraphicFramePr>
              <p:nvPr>
                <p:extLst>
                  <p:ext uri="{D42A27DB-BD31-4B8C-83A1-F6EECF244321}">
                    <p14:modId xmlns:p14="http://schemas.microsoft.com/office/powerpoint/2010/main" val="1474509889"/>
                  </p:ext>
                </p:extLst>
              </p:nvPr>
            </p:nvGraphicFramePr>
            <p:xfrm>
              <a:off x="2411760" y="2236215"/>
              <a:ext cx="4912797" cy="3059636"/>
            </p:xfrm>
            <a:graphic>
              <a:graphicData uri="http://schemas.openxmlformats.org/drawingml/2006/table">
                <a:tbl>
                  <a:tblPr firstRow="1" firstCol="1" bandRow="1">
                    <a:tableStyleId>{9D7B26C5-4107-4FEC-AEDC-1716B250A1EF}</a:tableStyleId>
                  </a:tblPr>
                  <a:tblGrid>
                    <a:gridCol w="706112">
                      <a:extLst>
                        <a:ext uri="{9D8B030D-6E8A-4147-A177-3AD203B41FA5}">
                          <a16:colId xmlns:a16="http://schemas.microsoft.com/office/drawing/2014/main" val="2388243698"/>
                        </a:ext>
                      </a:extLst>
                    </a:gridCol>
                    <a:gridCol w="699366">
                      <a:extLst>
                        <a:ext uri="{9D8B030D-6E8A-4147-A177-3AD203B41FA5}">
                          <a16:colId xmlns:a16="http://schemas.microsoft.com/office/drawing/2014/main" val="3494827507"/>
                        </a:ext>
                      </a:extLst>
                    </a:gridCol>
                    <a:gridCol w="700864">
                      <a:extLst>
                        <a:ext uri="{9D8B030D-6E8A-4147-A177-3AD203B41FA5}">
                          <a16:colId xmlns:a16="http://schemas.microsoft.com/office/drawing/2014/main" val="2479079465"/>
                        </a:ext>
                      </a:extLst>
                    </a:gridCol>
                    <a:gridCol w="702363">
                      <a:extLst>
                        <a:ext uri="{9D8B030D-6E8A-4147-A177-3AD203B41FA5}">
                          <a16:colId xmlns:a16="http://schemas.microsoft.com/office/drawing/2014/main" val="995809649"/>
                        </a:ext>
                      </a:extLst>
                    </a:gridCol>
                    <a:gridCol w="700864">
                      <a:extLst>
                        <a:ext uri="{9D8B030D-6E8A-4147-A177-3AD203B41FA5}">
                          <a16:colId xmlns:a16="http://schemas.microsoft.com/office/drawing/2014/main" val="3058348052"/>
                        </a:ext>
                      </a:extLst>
                    </a:gridCol>
                    <a:gridCol w="701614">
                      <a:extLst>
                        <a:ext uri="{9D8B030D-6E8A-4147-A177-3AD203B41FA5}">
                          <a16:colId xmlns:a16="http://schemas.microsoft.com/office/drawing/2014/main" val="3992281557"/>
                        </a:ext>
                      </a:extLst>
                    </a:gridCol>
                    <a:gridCol w="701614">
                      <a:extLst>
                        <a:ext uri="{9D8B030D-6E8A-4147-A177-3AD203B41FA5}">
                          <a16:colId xmlns:a16="http://schemas.microsoft.com/office/drawing/2014/main" val="334544370"/>
                        </a:ext>
                      </a:extLst>
                    </a:gridCol>
                  </a:tblGrid>
                  <a:tr h="296685">
                    <a:tc>
                      <a:txBody>
                        <a:bodyPr/>
                        <a:lstStyle/>
                        <a:p>
                          <a:pPr marL="0" marR="0" algn="ctr">
                            <a:lnSpc>
                              <a:spcPct val="150000"/>
                            </a:lnSpc>
                            <a:spcBef>
                              <a:spcPts val="0"/>
                            </a:spcBef>
                            <a:spcAft>
                              <a:spcPts val="0"/>
                            </a:spcAft>
                          </a:pPr>
                          <a:r>
                            <a:rPr lang="it-IT"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1100" i="1" smtClean="0">
                                        <a:solidFill>
                                          <a:srgbClr val="000000"/>
                                        </a:solidFill>
                                        <a:effectLst/>
                                        <a:latin typeface="Cambria Math" panose="02040503050406030204" pitchFamily="18" charset="0"/>
                                      </a:rPr>
                                    </m:ctrlPr>
                                  </m:accPr>
                                  <m:e>
                                    <m:r>
                                      <a:rPr lang="it-IT" sz="1100">
                                        <a:solidFill>
                                          <a:srgbClr val="000000"/>
                                        </a:solidFill>
                                        <a:effectLst/>
                                        <a:latin typeface="Cambria Math" panose="02040503050406030204" pitchFamily="18" charset="0"/>
                                      </a:rPr>
                                      <m:t>𝑮</m:t>
                                    </m:r>
                                  </m:e>
                                </m:acc>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it-IT" sz="1100" i="1" smtClean="0">
                                        <a:solidFill>
                                          <a:srgbClr val="000000"/>
                                        </a:solidFill>
                                        <a:effectLst/>
                                        <a:latin typeface="Cambria Math" panose="02040503050406030204" pitchFamily="18" charset="0"/>
                                      </a:rPr>
                                    </m:ctrlPr>
                                  </m:accPr>
                                  <m:e>
                                    <m:r>
                                      <a:rPr lang="it-IT" sz="1100" b="1" i="1" smtClean="0">
                                        <a:solidFill>
                                          <a:srgbClr val="000000"/>
                                        </a:solidFill>
                                        <a:effectLst/>
                                        <a:latin typeface="Cambria Math" panose="02040503050406030204" pitchFamily="18" charset="0"/>
                                      </a:rPr>
                                      <m:t>𝑰</m:t>
                                    </m:r>
                                  </m:e>
                                </m:acc>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C</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Y</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it-IT" sz="1100" smtClean="0">
                                    <a:solidFill>
                                      <a:srgbClr val="000000"/>
                                    </a:solidFill>
                                    <a:effectLst/>
                                    <a:latin typeface="Cambria Math" panose="02040503050406030204" pitchFamily="18" charset="0"/>
                                  </a:rPr>
                                  <m:t>∆</m:t>
                                </m:r>
                                <m:r>
                                  <a:rPr lang="it-IT" sz="1100" smtClean="0">
                                    <a:solidFill>
                                      <a:srgbClr val="000000"/>
                                    </a:solidFill>
                                    <a:effectLst/>
                                    <a:latin typeface="Cambria Math" panose="02040503050406030204" pitchFamily="18" charset="0"/>
                                  </a:rPr>
                                  <m:t>𝑺</m:t>
                                </m:r>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it-IT" sz="1100" smtClean="0">
                                    <a:solidFill>
                                      <a:srgbClr val="000000"/>
                                    </a:solidFill>
                                    <a:effectLst/>
                                    <a:latin typeface="Cambria Math" panose="02040503050406030204" pitchFamily="18" charset="0"/>
                                  </a:rPr>
                                  <m:t>∆</m:t>
                                </m:r>
                                <m:sSup>
                                  <m:sSupPr>
                                    <m:ctrlPr>
                                      <a:rPr lang="en-US" sz="1100" i="1">
                                        <a:solidFill>
                                          <a:srgbClr val="000000"/>
                                        </a:solidFill>
                                        <a:effectLst/>
                                        <a:latin typeface="Cambria Math" panose="02040503050406030204" pitchFamily="18" charset="0"/>
                                      </a:rPr>
                                    </m:ctrlPr>
                                  </m:sSupPr>
                                  <m:e>
                                    <m:r>
                                      <a:rPr lang="it-IT" sz="1100">
                                        <a:solidFill>
                                          <a:srgbClr val="000000"/>
                                        </a:solidFill>
                                        <a:effectLst/>
                                        <a:latin typeface="Cambria Math" panose="02040503050406030204" pitchFamily="18" charset="0"/>
                                      </a:rPr>
                                      <m:t>𝑫</m:t>
                                    </m:r>
                                  </m:e>
                                  <m:sup>
                                    <m:r>
                                      <a:rPr lang="it-IT" sz="1100">
                                        <a:solidFill>
                                          <a:srgbClr val="000000"/>
                                        </a:solidFill>
                                        <a:effectLst/>
                                        <a:latin typeface="Cambria Math" panose="02040503050406030204" pitchFamily="18" charset="0"/>
                                      </a:rPr>
                                      <m:t>𝒇</m:t>
                                    </m:r>
                                  </m:sup>
                                </m:sSup>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2300698"/>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𝟏</m:t>
                                    </m:r>
                                  </m:sub>
                                </m:sSub>
                              </m:oMath>
                            </m:oMathPara>
                          </a14:m>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736876"/>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𝟐</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810035"/>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𝟑</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3941221"/>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𝟒</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291027"/>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𝟓</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5131327"/>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619149"/>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545739"/>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𝒏</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748157"/>
                      </a:ext>
                    </a:extLst>
                  </a:tr>
                  <a:tr h="285509">
                    <a:tc>
                      <a:txBody>
                        <a:bodyPr/>
                        <a:lstStyle/>
                        <a:p>
                          <a:pPr marL="0" marR="0" algn="ctr">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100" i="1" smtClean="0">
                                        <a:solidFill>
                                          <a:srgbClr val="000000"/>
                                        </a:solidFill>
                                        <a:effectLst/>
                                        <a:latin typeface="Cambria Math" panose="02040503050406030204" pitchFamily="18" charset="0"/>
                                      </a:rPr>
                                    </m:ctrlPr>
                                  </m:sSubPr>
                                  <m:e>
                                    <m:r>
                                      <a:rPr lang="it-IT" sz="1100">
                                        <a:solidFill>
                                          <a:srgbClr val="000000"/>
                                        </a:solidFill>
                                        <a:effectLst/>
                                        <a:latin typeface="Cambria Math" panose="02040503050406030204" pitchFamily="18" charset="0"/>
                                      </a:rPr>
                                      <m:t>𝒕</m:t>
                                    </m:r>
                                  </m:e>
                                  <m:sub>
                                    <m:r>
                                      <a:rPr lang="it-IT" sz="1100">
                                        <a:solidFill>
                                          <a:srgbClr val="000000"/>
                                        </a:solidFill>
                                        <a:effectLst/>
                                        <a:latin typeface="Cambria Math" panose="02040503050406030204" pitchFamily="18" charset="0"/>
                                      </a:rPr>
                                      <m:t>𝒏</m:t>
                                    </m:r>
                                    <m:r>
                                      <a:rPr lang="it-IT" sz="1100">
                                        <a:solidFill>
                                          <a:srgbClr val="000000"/>
                                        </a:solidFill>
                                        <a:effectLst/>
                                        <a:latin typeface="Cambria Math" panose="02040503050406030204" pitchFamily="18" charset="0"/>
                                      </a:rPr>
                                      <m:t>+</m:t>
                                    </m:r>
                                    <m:r>
                                      <a:rPr lang="it-IT" sz="1100">
                                        <a:solidFill>
                                          <a:srgbClr val="000000"/>
                                        </a:solidFill>
                                        <a:effectLst/>
                                        <a:latin typeface="Cambria Math" panose="02040503050406030204" pitchFamily="18" charset="0"/>
                                      </a:rPr>
                                      <m:t>𝟏</m:t>
                                    </m:r>
                                  </m:sub>
                                </m:sSub>
                              </m:oMath>
                            </m:oMathPara>
                          </a14:m>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427737"/>
                      </a:ext>
                    </a:extLst>
                  </a:tr>
                  <a:tr h="254796">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933340"/>
                      </a:ext>
                    </a:extLst>
                  </a:tr>
                </a:tbl>
              </a:graphicData>
            </a:graphic>
          </p:graphicFrame>
        </mc:Choice>
        <mc:Fallback xmlns="">
          <p:graphicFrame>
            <p:nvGraphicFramePr>
              <p:cNvPr id="4" name="Tabella 3">
                <a:extLst>
                  <a:ext uri="{FF2B5EF4-FFF2-40B4-BE49-F238E27FC236}">
                    <a16:creationId xmlns:a16="http://schemas.microsoft.com/office/drawing/2014/main" id="{36C123F7-01B4-4186-9BB5-F1B44A18647C}"/>
                  </a:ext>
                </a:extLst>
              </p:cNvPr>
              <p:cNvGraphicFramePr>
                <a:graphicFrameLocks noGrp="1"/>
              </p:cNvGraphicFramePr>
              <p:nvPr>
                <p:extLst>
                  <p:ext uri="{D42A27DB-BD31-4B8C-83A1-F6EECF244321}">
                    <p14:modId xmlns:p14="http://schemas.microsoft.com/office/powerpoint/2010/main" val="1474509889"/>
                  </p:ext>
                </p:extLst>
              </p:nvPr>
            </p:nvGraphicFramePr>
            <p:xfrm>
              <a:off x="2411760" y="2236215"/>
              <a:ext cx="4912797" cy="3059636"/>
            </p:xfrm>
            <a:graphic>
              <a:graphicData uri="http://schemas.openxmlformats.org/drawingml/2006/table">
                <a:tbl>
                  <a:tblPr firstRow="1" firstCol="1" bandRow="1">
                    <a:tableStyleId>{9D7B26C5-4107-4FEC-AEDC-1716B250A1EF}</a:tableStyleId>
                  </a:tblPr>
                  <a:tblGrid>
                    <a:gridCol w="706112">
                      <a:extLst>
                        <a:ext uri="{9D8B030D-6E8A-4147-A177-3AD203B41FA5}">
                          <a16:colId xmlns:a16="http://schemas.microsoft.com/office/drawing/2014/main" val="2388243698"/>
                        </a:ext>
                      </a:extLst>
                    </a:gridCol>
                    <a:gridCol w="699366">
                      <a:extLst>
                        <a:ext uri="{9D8B030D-6E8A-4147-A177-3AD203B41FA5}">
                          <a16:colId xmlns:a16="http://schemas.microsoft.com/office/drawing/2014/main" val="3494827507"/>
                        </a:ext>
                      </a:extLst>
                    </a:gridCol>
                    <a:gridCol w="700864">
                      <a:extLst>
                        <a:ext uri="{9D8B030D-6E8A-4147-A177-3AD203B41FA5}">
                          <a16:colId xmlns:a16="http://schemas.microsoft.com/office/drawing/2014/main" val="2479079465"/>
                        </a:ext>
                      </a:extLst>
                    </a:gridCol>
                    <a:gridCol w="702363">
                      <a:extLst>
                        <a:ext uri="{9D8B030D-6E8A-4147-A177-3AD203B41FA5}">
                          <a16:colId xmlns:a16="http://schemas.microsoft.com/office/drawing/2014/main" val="995809649"/>
                        </a:ext>
                      </a:extLst>
                    </a:gridCol>
                    <a:gridCol w="700864">
                      <a:extLst>
                        <a:ext uri="{9D8B030D-6E8A-4147-A177-3AD203B41FA5}">
                          <a16:colId xmlns:a16="http://schemas.microsoft.com/office/drawing/2014/main" val="3058348052"/>
                        </a:ext>
                      </a:extLst>
                    </a:gridCol>
                    <a:gridCol w="701614">
                      <a:extLst>
                        <a:ext uri="{9D8B030D-6E8A-4147-A177-3AD203B41FA5}">
                          <a16:colId xmlns:a16="http://schemas.microsoft.com/office/drawing/2014/main" val="3992281557"/>
                        </a:ext>
                      </a:extLst>
                    </a:gridCol>
                    <a:gridCol w="701614">
                      <a:extLst>
                        <a:ext uri="{9D8B030D-6E8A-4147-A177-3AD203B41FA5}">
                          <a16:colId xmlns:a16="http://schemas.microsoft.com/office/drawing/2014/main" val="334544370"/>
                        </a:ext>
                      </a:extLst>
                    </a:gridCol>
                  </a:tblGrid>
                  <a:tr h="296685">
                    <a:tc>
                      <a:txBody>
                        <a:bodyPr/>
                        <a:lstStyle/>
                        <a:p>
                          <a:pPr marL="0" marR="0" algn="ctr">
                            <a:lnSpc>
                              <a:spcPct val="150000"/>
                            </a:lnSpc>
                            <a:spcBef>
                              <a:spcPts val="0"/>
                            </a:spcBef>
                            <a:spcAft>
                              <a:spcPts val="0"/>
                            </a:spcAft>
                          </a:pPr>
                          <a:r>
                            <a:rPr lang="it-IT" sz="1100" dirty="0">
                              <a:solidFill>
                                <a:srgbClr val="000000"/>
                              </a:solidFill>
                              <a:effectLst/>
                            </a:rPr>
                            <a:t>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blipFill>
                          <a:blip r:embed="rId3"/>
                          <a:stretch>
                            <a:fillRect l="-100870" t="-2041" r="-501739" b="-948980"/>
                          </a:stretch>
                        </a:blipFill>
                      </a:tcPr>
                    </a:tc>
                    <a:tc>
                      <a:txBody>
                        <a:bodyPr/>
                        <a:lstStyle/>
                        <a:p>
                          <a:endParaRPr lang="en-US"/>
                        </a:p>
                      </a:txBody>
                      <a:tcPr marL="68580" marR="68580" marT="0" marB="0" anchor="ctr">
                        <a:blipFill>
                          <a:blip r:embed="rId3"/>
                          <a:stretch>
                            <a:fillRect l="-200870" t="-2041" r="-401739" b="-948980"/>
                          </a:stretch>
                        </a:blipFill>
                      </a:tcPr>
                    </a:tc>
                    <a:tc>
                      <a:txBody>
                        <a:bodyPr/>
                        <a:lstStyle/>
                        <a:p>
                          <a:pPr marL="0" marR="0" algn="ctr">
                            <a:lnSpc>
                              <a:spcPct val="150000"/>
                            </a:lnSpc>
                            <a:spcBef>
                              <a:spcPts val="0"/>
                            </a:spcBef>
                            <a:spcAft>
                              <a:spcPts val="0"/>
                            </a:spcAft>
                          </a:pPr>
                          <a:r>
                            <a:rPr lang="it-IT" sz="1100">
                              <a:solidFill>
                                <a:srgbClr val="000000"/>
                              </a:solidFill>
                              <a:effectLst/>
                            </a:rPr>
                            <a:t>C</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Y</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3"/>
                          <a:stretch>
                            <a:fillRect l="-496552" t="-2041" r="-100000" b="-948980"/>
                          </a:stretch>
                        </a:blipFill>
                      </a:tcPr>
                    </a:tc>
                    <a:tc>
                      <a:txBody>
                        <a:bodyPr/>
                        <a:lstStyle/>
                        <a:p>
                          <a:endParaRPr lang="en-US"/>
                        </a:p>
                      </a:txBody>
                      <a:tcPr marL="68580" marR="68580" marT="0" marB="0">
                        <a:blipFill>
                          <a:blip r:embed="rId3"/>
                          <a:stretch>
                            <a:fillRect l="-601739" t="-2041" r="-870" b="-948980"/>
                          </a:stretch>
                        </a:blipFill>
                      </a:tcPr>
                    </a:tc>
                    <a:extLst>
                      <a:ext uri="{0D108BD9-81ED-4DB2-BD59-A6C34878D82A}">
                        <a16:rowId xmlns:a16="http://schemas.microsoft.com/office/drawing/2014/main" val="2682300698"/>
                      </a:ext>
                    </a:extLst>
                  </a:tr>
                  <a:tr h="285509">
                    <a:tc>
                      <a:txBody>
                        <a:bodyPr/>
                        <a:lstStyle/>
                        <a:p>
                          <a:endParaRPr lang="en-US"/>
                        </a:p>
                      </a:txBody>
                      <a:tcPr marL="68580" marR="68580" marT="0" marB="0" anchor="ctr">
                        <a:blipFill>
                          <a:blip r:embed="rId3"/>
                          <a:stretch>
                            <a:fillRect t="-106383" r="-596552" b="-889362"/>
                          </a:stretch>
                        </a:blipFill>
                      </a:tcP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 </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1736876"/>
                      </a:ext>
                    </a:extLst>
                  </a:tr>
                  <a:tr h="285509">
                    <a:tc>
                      <a:txBody>
                        <a:bodyPr/>
                        <a:lstStyle/>
                        <a:p>
                          <a:endParaRPr lang="en-US"/>
                        </a:p>
                      </a:txBody>
                      <a:tcPr marL="68580" marR="68580" marT="0" marB="0" anchor="ctr">
                        <a:blipFill>
                          <a:blip r:embed="rId3"/>
                          <a:stretch>
                            <a:fillRect t="-206383" r="-596552" b="-789362"/>
                          </a:stretch>
                        </a:blipFill>
                      </a:tcP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7810035"/>
                      </a:ext>
                    </a:extLst>
                  </a:tr>
                  <a:tr h="285509">
                    <a:tc>
                      <a:txBody>
                        <a:bodyPr/>
                        <a:lstStyle/>
                        <a:p>
                          <a:endParaRPr lang="en-US"/>
                        </a:p>
                      </a:txBody>
                      <a:tcPr marL="68580" marR="68580" marT="0" marB="0" anchor="ctr">
                        <a:blipFill>
                          <a:blip r:embed="rId3"/>
                          <a:stretch>
                            <a:fillRect t="-306383" r="-596552" b="-689362"/>
                          </a:stretch>
                        </a:blipFill>
                      </a:tcP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43941221"/>
                      </a:ext>
                    </a:extLst>
                  </a:tr>
                  <a:tr h="285509">
                    <a:tc>
                      <a:txBody>
                        <a:bodyPr/>
                        <a:lstStyle/>
                        <a:p>
                          <a:endParaRPr lang="en-US"/>
                        </a:p>
                      </a:txBody>
                      <a:tcPr marL="68580" marR="68580" marT="0" marB="0" anchor="ctr">
                        <a:blipFill>
                          <a:blip r:embed="rId3"/>
                          <a:stretch>
                            <a:fillRect t="-406383" r="-596552" b="-589362"/>
                          </a:stretch>
                        </a:blipFill>
                      </a:tcPr>
                    </a:tc>
                    <a:tc>
                      <a:txBody>
                        <a:bodyPr/>
                        <a:lstStyle/>
                        <a:p>
                          <a:pPr marL="0" marR="0" algn="ctr">
                            <a:lnSpc>
                              <a:spcPct val="150000"/>
                            </a:lnSpc>
                            <a:spcBef>
                              <a:spcPts val="0"/>
                            </a:spcBef>
                            <a:spcAft>
                              <a:spcPts val="0"/>
                            </a:spcAft>
                          </a:pPr>
                          <a:r>
                            <a:rPr lang="it-IT" sz="1100" dirty="0">
                              <a:solidFill>
                                <a:srgbClr val="000000"/>
                              </a:solidFill>
                              <a:effectLst/>
                            </a:rPr>
                            <a:t>0</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8291027"/>
                      </a:ext>
                    </a:extLst>
                  </a:tr>
                  <a:tr h="285509">
                    <a:tc>
                      <a:txBody>
                        <a:bodyPr/>
                        <a:lstStyle/>
                        <a:p>
                          <a:endParaRPr lang="en-US"/>
                        </a:p>
                      </a:txBody>
                      <a:tcPr marL="68580" marR="68580" marT="0" marB="0" anchor="ctr">
                        <a:blipFill>
                          <a:blip r:embed="rId3"/>
                          <a:stretch>
                            <a:fillRect t="-517391" r="-596552" b="-502174"/>
                          </a:stretch>
                        </a:blipFill>
                      </a:tcPr>
                    </a:tc>
                    <a:tc>
                      <a:txBody>
                        <a:bodyPr/>
                        <a:lstStyle/>
                        <a:p>
                          <a:pPr marL="0" marR="0" algn="ctr">
                            <a:lnSpc>
                              <a:spcPct val="150000"/>
                            </a:lnSpc>
                            <a:spcBef>
                              <a:spcPts val="0"/>
                            </a:spcBef>
                            <a:spcAft>
                              <a:spcPts val="0"/>
                            </a:spcAft>
                          </a:pPr>
                          <a:r>
                            <a:rPr lang="it-IT" sz="1100">
                              <a:solidFill>
                                <a:srgbClr val="000000"/>
                              </a:solidFill>
                              <a:effectLst/>
                            </a:rPr>
                            <a:t>0</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5131327"/>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619149"/>
                      </a:ext>
                    </a:extLst>
                  </a:tr>
                  <a:tr h="254796">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3545739"/>
                      </a:ext>
                    </a:extLst>
                  </a:tr>
                  <a:tr h="285509">
                    <a:tc>
                      <a:txBody>
                        <a:bodyPr/>
                        <a:lstStyle/>
                        <a:p>
                          <a:endParaRPr lang="en-US"/>
                        </a:p>
                      </a:txBody>
                      <a:tcPr marL="68580" marR="68580" marT="0" marB="0" anchor="ctr">
                        <a:blipFill>
                          <a:blip r:embed="rId3"/>
                          <a:stretch>
                            <a:fillRect t="-782979" r="-596552" b="-212766"/>
                          </a:stretch>
                        </a:blipFill>
                      </a:tcPr>
                    </a:tc>
                    <a:tc>
                      <a:txBody>
                        <a:bodyPr/>
                        <a:lstStyle/>
                        <a:p>
                          <a:pPr marL="0" marR="0" algn="ctr">
                            <a:lnSpc>
                              <a:spcPct val="150000"/>
                            </a:lnSpc>
                            <a:spcBef>
                              <a:spcPts val="0"/>
                            </a:spcBef>
                            <a:spcAft>
                              <a:spcPts val="0"/>
                            </a:spcAft>
                          </a:pPr>
                          <a:r>
                            <a:rPr lang="it-IT" sz="1100" dirty="0">
                              <a:solidFill>
                                <a:srgbClr val="000000"/>
                              </a:solidFill>
                              <a:effectLst/>
                            </a:rPr>
                            <a:t>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6748157"/>
                      </a:ext>
                    </a:extLst>
                  </a:tr>
                  <a:tr h="285509">
                    <a:tc>
                      <a:txBody>
                        <a:bodyPr/>
                        <a:lstStyle/>
                        <a:p>
                          <a:endParaRPr lang="en-US"/>
                        </a:p>
                      </a:txBody>
                      <a:tcPr marL="68580" marR="68580" marT="0" marB="0" anchor="ctr">
                        <a:blipFill>
                          <a:blip r:embed="rId3"/>
                          <a:stretch>
                            <a:fillRect t="-882979" r="-596552" b="-112766"/>
                          </a:stretch>
                        </a:blipFill>
                      </a:tcPr>
                    </a:tc>
                    <a:tc>
                      <a:txBody>
                        <a:bodyPr/>
                        <a:lstStyle/>
                        <a:p>
                          <a:pPr marL="0" marR="0" algn="ctr">
                            <a:lnSpc>
                              <a:spcPct val="150000"/>
                            </a:lnSpc>
                            <a:spcBef>
                              <a:spcPts val="0"/>
                            </a:spcBef>
                            <a:spcAft>
                              <a:spcPts val="0"/>
                            </a:spcAft>
                          </a:pPr>
                          <a:r>
                            <a:rPr lang="it-IT" sz="1100" dirty="0">
                              <a:solidFill>
                                <a:srgbClr val="000000"/>
                              </a:solidFill>
                              <a:effectLst/>
                            </a:rPr>
                            <a:t>0 </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2427737"/>
                      </a:ext>
                    </a:extLst>
                  </a:tr>
                  <a:tr h="254796">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a:solidFill>
                                <a:srgbClr val="000000"/>
                              </a:solidFill>
                              <a:effectLst/>
                            </a:rPr>
                            <a:t>…</a:t>
                          </a:r>
                          <a:endPar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t-IT" sz="1100" dirty="0">
                              <a:solidFill>
                                <a:srgbClr val="000000"/>
                              </a:solidFill>
                              <a:effectLst/>
                            </a:rPr>
                            <a:t>…</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4933340"/>
                      </a:ext>
                    </a:extLst>
                  </a:tr>
                </a:tbl>
              </a:graphicData>
            </a:graphic>
          </p:graphicFrame>
        </mc:Fallback>
      </mc:AlternateContent>
      <p:cxnSp>
        <p:nvCxnSpPr>
          <p:cNvPr id="10" name="Connettore 2 9">
            <a:extLst>
              <a:ext uri="{FF2B5EF4-FFF2-40B4-BE49-F238E27FC236}">
                <a16:creationId xmlns:a16="http://schemas.microsoft.com/office/drawing/2014/main" id="{F4E06DFD-5537-4800-9DBE-9136CA0EA7E1}"/>
              </a:ext>
            </a:extLst>
          </p:cNvPr>
          <p:cNvCxnSpPr/>
          <p:nvPr/>
        </p:nvCxnSpPr>
        <p:spPr>
          <a:xfrm flipH="1">
            <a:off x="5075610" y="2795185"/>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10A6BB77-15FE-40A4-8A67-B1EE3378B71D}"/>
              </a:ext>
            </a:extLst>
          </p:cNvPr>
          <p:cNvCxnSpPr/>
          <p:nvPr/>
        </p:nvCxnSpPr>
        <p:spPr>
          <a:xfrm flipH="1">
            <a:off x="6473855" y="4249000"/>
            <a:ext cx="274638" cy="8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E6E1F2C8-F5AD-483B-A1A5-3799B40EF0DA}"/>
              </a:ext>
            </a:extLst>
          </p:cNvPr>
          <p:cNvSpPr/>
          <p:nvPr/>
        </p:nvSpPr>
        <p:spPr bwMode="auto">
          <a:xfrm>
            <a:off x="5364088" y="2564159"/>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4" name="Rettangolo 13">
            <a:extLst>
              <a:ext uri="{FF2B5EF4-FFF2-40B4-BE49-F238E27FC236}">
                <a16:creationId xmlns:a16="http://schemas.microsoft.com/office/drawing/2014/main" id="{EF660DBB-E573-4A17-B419-DBCD0732F8A2}"/>
              </a:ext>
            </a:extLst>
          </p:cNvPr>
          <p:cNvSpPr/>
          <p:nvPr/>
        </p:nvSpPr>
        <p:spPr bwMode="auto">
          <a:xfrm>
            <a:off x="3923928" y="285219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5" name="Rettangolo 14">
            <a:extLst>
              <a:ext uri="{FF2B5EF4-FFF2-40B4-BE49-F238E27FC236}">
                <a16:creationId xmlns:a16="http://schemas.microsoft.com/office/drawing/2014/main" id="{68CDB915-CF70-4050-B570-66827441E623}"/>
              </a:ext>
            </a:extLst>
          </p:cNvPr>
          <p:cNvSpPr/>
          <p:nvPr/>
        </p:nvSpPr>
        <p:spPr bwMode="auto">
          <a:xfrm>
            <a:off x="6761193" y="282691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6" name="Rettangolo 15">
            <a:extLst>
              <a:ext uri="{FF2B5EF4-FFF2-40B4-BE49-F238E27FC236}">
                <a16:creationId xmlns:a16="http://schemas.microsoft.com/office/drawing/2014/main" id="{E68EA75F-A579-49D0-BD4F-5DC617007E95}"/>
              </a:ext>
            </a:extLst>
          </p:cNvPr>
          <p:cNvSpPr/>
          <p:nvPr/>
        </p:nvSpPr>
        <p:spPr bwMode="auto">
          <a:xfrm>
            <a:off x="4716016" y="285219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60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7" name="Rettangolo 16">
            <a:extLst>
              <a:ext uri="{FF2B5EF4-FFF2-40B4-BE49-F238E27FC236}">
                <a16:creationId xmlns:a16="http://schemas.microsoft.com/office/drawing/2014/main" id="{75FC9FF5-6994-436A-8B56-3E65D6282862}"/>
              </a:ext>
            </a:extLst>
          </p:cNvPr>
          <p:cNvSpPr/>
          <p:nvPr/>
        </p:nvSpPr>
        <p:spPr bwMode="auto">
          <a:xfrm>
            <a:off x="6752685" y="2564159"/>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8" name="Rettangolo 17">
            <a:extLst>
              <a:ext uri="{FF2B5EF4-FFF2-40B4-BE49-F238E27FC236}">
                <a16:creationId xmlns:a16="http://schemas.microsoft.com/office/drawing/2014/main" id="{59B93758-35C1-4957-AA3F-2A85D7676444}"/>
              </a:ext>
            </a:extLst>
          </p:cNvPr>
          <p:cNvSpPr/>
          <p:nvPr/>
        </p:nvSpPr>
        <p:spPr bwMode="auto">
          <a:xfrm>
            <a:off x="3923928" y="2564159"/>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19" name="Rettangolo 18">
            <a:extLst>
              <a:ext uri="{FF2B5EF4-FFF2-40B4-BE49-F238E27FC236}">
                <a16:creationId xmlns:a16="http://schemas.microsoft.com/office/drawing/2014/main" id="{0662C9D7-27A6-4CC8-B767-1C01A1F16BB9}"/>
              </a:ext>
            </a:extLst>
          </p:cNvPr>
          <p:cNvSpPr/>
          <p:nvPr/>
        </p:nvSpPr>
        <p:spPr bwMode="auto">
          <a:xfrm>
            <a:off x="6111150" y="368512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87</a:t>
            </a:r>
          </a:p>
        </p:txBody>
      </p:sp>
      <p:sp>
        <p:nvSpPr>
          <p:cNvPr id="20" name="Rettangolo 19">
            <a:extLst>
              <a:ext uri="{FF2B5EF4-FFF2-40B4-BE49-F238E27FC236}">
                <a16:creationId xmlns:a16="http://schemas.microsoft.com/office/drawing/2014/main" id="{22163BC6-1ECF-4705-AEFA-DAFDDA2D86D0}"/>
              </a:ext>
            </a:extLst>
          </p:cNvPr>
          <p:cNvSpPr/>
          <p:nvPr/>
        </p:nvSpPr>
        <p:spPr bwMode="auto">
          <a:xfrm>
            <a:off x="4720680" y="314022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96</a:t>
            </a:r>
          </a:p>
        </p:txBody>
      </p:sp>
      <p:sp>
        <p:nvSpPr>
          <p:cNvPr id="21" name="Rettangolo 20">
            <a:extLst>
              <a:ext uri="{FF2B5EF4-FFF2-40B4-BE49-F238E27FC236}">
                <a16:creationId xmlns:a16="http://schemas.microsoft.com/office/drawing/2014/main" id="{046DF2CA-CCD8-40AE-BA7B-72CC680C8764}"/>
              </a:ext>
            </a:extLst>
          </p:cNvPr>
          <p:cNvSpPr/>
          <p:nvPr/>
        </p:nvSpPr>
        <p:spPr bwMode="auto">
          <a:xfrm>
            <a:off x="6113682" y="282691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40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2" name="Rettangolo 21">
            <a:extLst>
              <a:ext uri="{FF2B5EF4-FFF2-40B4-BE49-F238E27FC236}">
                <a16:creationId xmlns:a16="http://schemas.microsoft.com/office/drawing/2014/main" id="{0C699BD3-234E-433D-A50B-E2E444E5736C}"/>
              </a:ext>
            </a:extLst>
          </p:cNvPr>
          <p:cNvSpPr/>
          <p:nvPr/>
        </p:nvSpPr>
        <p:spPr bwMode="auto">
          <a:xfrm>
            <a:off x="5364088" y="282691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160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3" name="Rettangolo 22">
            <a:extLst>
              <a:ext uri="{FF2B5EF4-FFF2-40B4-BE49-F238E27FC236}">
                <a16:creationId xmlns:a16="http://schemas.microsoft.com/office/drawing/2014/main" id="{BA63F28C-8A0D-4B41-BD12-C1FB13F28FF6}"/>
              </a:ext>
            </a:extLst>
          </p:cNvPr>
          <p:cNvSpPr/>
          <p:nvPr/>
        </p:nvSpPr>
        <p:spPr bwMode="auto">
          <a:xfrm>
            <a:off x="5370985" y="311589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196</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4" name="Rettangolo 23">
            <a:extLst>
              <a:ext uri="{FF2B5EF4-FFF2-40B4-BE49-F238E27FC236}">
                <a16:creationId xmlns:a16="http://schemas.microsoft.com/office/drawing/2014/main" id="{AA625F2E-CDDD-42F7-A20C-2F156D13D940}"/>
              </a:ext>
            </a:extLst>
          </p:cNvPr>
          <p:cNvSpPr/>
          <p:nvPr/>
        </p:nvSpPr>
        <p:spPr bwMode="auto">
          <a:xfrm>
            <a:off x="3912429" y="3102006"/>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5" name="Rettangolo 24">
            <a:extLst>
              <a:ext uri="{FF2B5EF4-FFF2-40B4-BE49-F238E27FC236}">
                <a16:creationId xmlns:a16="http://schemas.microsoft.com/office/drawing/2014/main" id="{9A7F4BAD-E621-4D6C-A91C-F6D35E0CA8B3}"/>
              </a:ext>
            </a:extLst>
          </p:cNvPr>
          <p:cNvSpPr/>
          <p:nvPr/>
        </p:nvSpPr>
        <p:spPr bwMode="auto">
          <a:xfrm>
            <a:off x="6778259" y="311589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6" name="Rettangolo 25">
            <a:extLst>
              <a:ext uri="{FF2B5EF4-FFF2-40B4-BE49-F238E27FC236}">
                <a16:creationId xmlns:a16="http://schemas.microsoft.com/office/drawing/2014/main" id="{566818BD-6E88-4F5A-AC9F-30EE40986098}"/>
              </a:ext>
            </a:extLst>
          </p:cNvPr>
          <p:cNvSpPr/>
          <p:nvPr/>
        </p:nvSpPr>
        <p:spPr bwMode="auto">
          <a:xfrm>
            <a:off x="6124737" y="3124402"/>
            <a:ext cx="517155" cy="19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64</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7" name="Rettangolo 26">
            <a:extLst>
              <a:ext uri="{FF2B5EF4-FFF2-40B4-BE49-F238E27FC236}">
                <a16:creationId xmlns:a16="http://schemas.microsoft.com/office/drawing/2014/main" id="{9856E05D-1DBF-4195-87C5-E37F1B4B0E65}"/>
              </a:ext>
            </a:extLst>
          </p:cNvPr>
          <p:cNvSpPr/>
          <p:nvPr/>
        </p:nvSpPr>
        <p:spPr bwMode="auto">
          <a:xfrm>
            <a:off x="4677078" y="339613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117</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8" name="Rettangolo 27">
            <a:extLst>
              <a:ext uri="{FF2B5EF4-FFF2-40B4-BE49-F238E27FC236}">
                <a16:creationId xmlns:a16="http://schemas.microsoft.com/office/drawing/2014/main" id="{20EA89CF-D26C-461C-A6B4-1A559EC6DBAF}"/>
              </a:ext>
            </a:extLst>
          </p:cNvPr>
          <p:cNvSpPr/>
          <p:nvPr/>
        </p:nvSpPr>
        <p:spPr bwMode="auto">
          <a:xfrm>
            <a:off x="5346690" y="340262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217</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29" name="Rettangolo 28">
            <a:extLst>
              <a:ext uri="{FF2B5EF4-FFF2-40B4-BE49-F238E27FC236}">
                <a16:creationId xmlns:a16="http://schemas.microsoft.com/office/drawing/2014/main" id="{556F6471-972B-4B7C-98AB-547D3EED9D51}"/>
              </a:ext>
            </a:extLst>
          </p:cNvPr>
          <p:cNvSpPr/>
          <p:nvPr/>
        </p:nvSpPr>
        <p:spPr bwMode="auto">
          <a:xfrm>
            <a:off x="5364088" y="369775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230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0" name="Rettangolo 29">
            <a:extLst>
              <a:ext uri="{FF2B5EF4-FFF2-40B4-BE49-F238E27FC236}">
                <a16:creationId xmlns:a16="http://schemas.microsoft.com/office/drawing/2014/main" id="{476CEC3A-5B69-4734-AD51-4F0A99D2A823}"/>
              </a:ext>
            </a:extLst>
          </p:cNvPr>
          <p:cNvSpPr/>
          <p:nvPr/>
        </p:nvSpPr>
        <p:spPr bwMode="auto">
          <a:xfrm>
            <a:off x="6778259" y="338574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1" name="Rettangolo 30">
            <a:extLst>
              <a:ext uri="{FF2B5EF4-FFF2-40B4-BE49-F238E27FC236}">
                <a16:creationId xmlns:a16="http://schemas.microsoft.com/office/drawing/2014/main" id="{8230E740-DA94-4A01-B2F2-3ACCDAC2662D}"/>
              </a:ext>
            </a:extLst>
          </p:cNvPr>
          <p:cNvSpPr/>
          <p:nvPr/>
        </p:nvSpPr>
        <p:spPr bwMode="auto">
          <a:xfrm>
            <a:off x="6778259" y="369033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2" name="Rettangolo 31">
            <a:extLst>
              <a:ext uri="{FF2B5EF4-FFF2-40B4-BE49-F238E27FC236}">
                <a16:creationId xmlns:a16="http://schemas.microsoft.com/office/drawing/2014/main" id="{A1A84203-B807-4433-B9EC-AA3391D35E78}"/>
              </a:ext>
            </a:extLst>
          </p:cNvPr>
          <p:cNvSpPr/>
          <p:nvPr/>
        </p:nvSpPr>
        <p:spPr bwMode="auto">
          <a:xfrm>
            <a:off x="6124737" y="339613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79</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3" name="Rettangolo 32">
            <a:extLst>
              <a:ext uri="{FF2B5EF4-FFF2-40B4-BE49-F238E27FC236}">
                <a16:creationId xmlns:a16="http://schemas.microsoft.com/office/drawing/2014/main" id="{69D70BEB-044A-4F1A-8D2A-8C248B88641F}"/>
              </a:ext>
            </a:extLst>
          </p:cNvPr>
          <p:cNvSpPr/>
          <p:nvPr/>
        </p:nvSpPr>
        <p:spPr bwMode="auto">
          <a:xfrm>
            <a:off x="6787062" y="3971125"/>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4" name="Rettangolo 33">
            <a:extLst>
              <a:ext uri="{FF2B5EF4-FFF2-40B4-BE49-F238E27FC236}">
                <a16:creationId xmlns:a16="http://schemas.microsoft.com/office/drawing/2014/main" id="{DC2C3435-6916-4DE8-9C82-211CF884BF96}"/>
              </a:ext>
            </a:extLst>
          </p:cNvPr>
          <p:cNvSpPr/>
          <p:nvPr/>
        </p:nvSpPr>
        <p:spPr bwMode="auto">
          <a:xfrm>
            <a:off x="6790095" y="422671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5" name="Rettangolo 34">
            <a:extLst>
              <a:ext uri="{FF2B5EF4-FFF2-40B4-BE49-F238E27FC236}">
                <a16:creationId xmlns:a16="http://schemas.microsoft.com/office/drawing/2014/main" id="{30F6A78B-C739-467D-AF42-E664CD612FD1}"/>
              </a:ext>
            </a:extLst>
          </p:cNvPr>
          <p:cNvSpPr/>
          <p:nvPr/>
        </p:nvSpPr>
        <p:spPr bwMode="auto">
          <a:xfrm>
            <a:off x="4652134" y="369775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130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7" name="Rettangolo 36">
            <a:extLst>
              <a:ext uri="{FF2B5EF4-FFF2-40B4-BE49-F238E27FC236}">
                <a16:creationId xmlns:a16="http://schemas.microsoft.com/office/drawing/2014/main" id="{5329252B-D0F6-4E09-B10F-C48DED1201B5}"/>
              </a:ext>
            </a:extLst>
          </p:cNvPr>
          <p:cNvSpPr/>
          <p:nvPr/>
        </p:nvSpPr>
        <p:spPr bwMode="auto">
          <a:xfrm>
            <a:off x="6805970" y="450569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8" name="Rettangolo 37">
            <a:extLst>
              <a:ext uri="{FF2B5EF4-FFF2-40B4-BE49-F238E27FC236}">
                <a16:creationId xmlns:a16="http://schemas.microsoft.com/office/drawing/2014/main" id="{1C681968-3A94-4F29-B2F9-EE07ECBF4AFE}"/>
              </a:ext>
            </a:extLst>
          </p:cNvPr>
          <p:cNvSpPr/>
          <p:nvPr/>
        </p:nvSpPr>
        <p:spPr bwMode="auto">
          <a:xfrm>
            <a:off x="6803407" y="4777845"/>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39" name="Rettangolo 38">
            <a:extLst>
              <a:ext uri="{FF2B5EF4-FFF2-40B4-BE49-F238E27FC236}">
                <a16:creationId xmlns:a16="http://schemas.microsoft.com/office/drawing/2014/main" id="{02D27FF6-4727-44A9-AF12-CAC255692ACB}"/>
              </a:ext>
            </a:extLst>
          </p:cNvPr>
          <p:cNvSpPr/>
          <p:nvPr/>
        </p:nvSpPr>
        <p:spPr bwMode="auto">
          <a:xfrm>
            <a:off x="3912429" y="340262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0" name="Rettangolo 39">
            <a:extLst>
              <a:ext uri="{FF2B5EF4-FFF2-40B4-BE49-F238E27FC236}">
                <a16:creationId xmlns:a16="http://schemas.microsoft.com/office/drawing/2014/main" id="{E86D41B9-7DD0-43A5-BDD4-26CC15EFBB85}"/>
              </a:ext>
            </a:extLst>
          </p:cNvPr>
          <p:cNvSpPr/>
          <p:nvPr/>
        </p:nvSpPr>
        <p:spPr bwMode="auto">
          <a:xfrm>
            <a:off x="3912429" y="369033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1" name="Rettangolo 40">
            <a:extLst>
              <a:ext uri="{FF2B5EF4-FFF2-40B4-BE49-F238E27FC236}">
                <a16:creationId xmlns:a16="http://schemas.microsoft.com/office/drawing/2014/main" id="{D4039AEF-16B3-43BC-A88F-6F9242B7C9AF}"/>
              </a:ext>
            </a:extLst>
          </p:cNvPr>
          <p:cNvSpPr/>
          <p:nvPr/>
        </p:nvSpPr>
        <p:spPr bwMode="auto">
          <a:xfrm>
            <a:off x="3933457" y="398609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2" name="Rettangolo 41">
            <a:extLst>
              <a:ext uri="{FF2B5EF4-FFF2-40B4-BE49-F238E27FC236}">
                <a16:creationId xmlns:a16="http://schemas.microsoft.com/office/drawing/2014/main" id="{542FADCC-D04A-44AA-BAAA-CFB74E3147D8}"/>
              </a:ext>
            </a:extLst>
          </p:cNvPr>
          <p:cNvSpPr/>
          <p:nvPr/>
        </p:nvSpPr>
        <p:spPr bwMode="auto">
          <a:xfrm>
            <a:off x="3933457" y="422671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3" name="Rettangolo 42">
            <a:extLst>
              <a:ext uri="{FF2B5EF4-FFF2-40B4-BE49-F238E27FC236}">
                <a16:creationId xmlns:a16="http://schemas.microsoft.com/office/drawing/2014/main" id="{0BCB1194-4461-493D-BCEF-95FBAF2E54AB}"/>
              </a:ext>
            </a:extLst>
          </p:cNvPr>
          <p:cNvSpPr/>
          <p:nvPr/>
        </p:nvSpPr>
        <p:spPr bwMode="auto">
          <a:xfrm>
            <a:off x="3933457" y="4496438"/>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4" name="Rettangolo 43">
            <a:extLst>
              <a:ext uri="{FF2B5EF4-FFF2-40B4-BE49-F238E27FC236}">
                <a16:creationId xmlns:a16="http://schemas.microsoft.com/office/drawing/2014/main" id="{BEF36F60-ED75-49E9-BADA-4DCB883841B7}"/>
              </a:ext>
            </a:extLst>
          </p:cNvPr>
          <p:cNvSpPr/>
          <p:nvPr/>
        </p:nvSpPr>
        <p:spPr bwMode="auto">
          <a:xfrm>
            <a:off x="3923928" y="475529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47" name="Rettangolo 46">
            <a:extLst>
              <a:ext uri="{FF2B5EF4-FFF2-40B4-BE49-F238E27FC236}">
                <a16:creationId xmlns:a16="http://schemas.microsoft.com/office/drawing/2014/main" id="{2FE1EC78-BE92-4EE5-AB32-0A5232C8CF7E}"/>
              </a:ext>
            </a:extLst>
          </p:cNvPr>
          <p:cNvSpPr/>
          <p:nvPr/>
        </p:nvSpPr>
        <p:spPr bwMode="auto">
          <a:xfrm>
            <a:off x="5381150" y="447801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250</a:t>
            </a:r>
          </a:p>
        </p:txBody>
      </p:sp>
      <p:sp>
        <p:nvSpPr>
          <p:cNvPr id="48" name="Rettangolo 47">
            <a:extLst>
              <a:ext uri="{FF2B5EF4-FFF2-40B4-BE49-F238E27FC236}">
                <a16:creationId xmlns:a16="http://schemas.microsoft.com/office/drawing/2014/main" id="{7BBF15D1-256B-45DD-9C5F-7432FE32D3F3}"/>
              </a:ext>
            </a:extLst>
          </p:cNvPr>
          <p:cNvSpPr/>
          <p:nvPr/>
        </p:nvSpPr>
        <p:spPr bwMode="auto">
          <a:xfrm>
            <a:off x="4677078" y="4491511"/>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150</a:t>
            </a:r>
          </a:p>
        </p:txBody>
      </p:sp>
      <p:sp>
        <p:nvSpPr>
          <p:cNvPr id="49" name="Rettangolo 48">
            <a:extLst>
              <a:ext uri="{FF2B5EF4-FFF2-40B4-BE49-F238E27FC236}">
                <a16:creationId xmlns:a16="http://schemas.microsoft.com/office/drawing/2014/main" id="{298E1F0F-22FC-42EF-A4D3-BBC0E7063078}"/>
              </a:ext>
            </a:extLst>
          </p:cNvPr>
          <p:cNvSpPr/>
          <p:nvPr/>
        </p:nvSpPr>
        <p:spPr bwMode="auto">
          <a:xfrm>
            <a:off x="6032119" y="4478014"/>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0" name="Rettangolo 49">
            <a:extLst>
              <a:ext uri="{FF2B5EF4-FFF2-40B4-BE49-F238E27FC236}">
                <a16:creationId xmlns:a16="http://schemas.microsoft.com/office/drawing/2014/main" id="{C6B555E2-C842-4159-B274-12C48B700E96}"/>
              </a:ext>
            </a:extLst>
          </p:cNvPr>
          <p:cNvSpPr/>
          <p:nvPr/>
        </p:nvSpPr>
        <p:spPr bwMode="auto">
          <a:xfrm>
            <a:off x="6011645" y="475529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100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1" name="Rettangolo 50">
            <a:extLst>
              <a:ext uri="{FF2B5EF4-FFF2-40B4-BE49-F238E27FC236}">
                <a16:creationId xmlns:a16="http://schemas.microsoft.com/office/drawing/2014/main" id="{E2E4A455-3B1A-4D12-A22B-0831F8BFD30E}"/>
              </a:ext>
            </a:extLst>
          </p:cNvPr>
          <p:cNvSpPr/>
          <p:nvPr/>
        </p:nvSpPr>
        <p:spPr bwMode="auto">
          <a:xfrm>
            <a:off x="5381150" y="4755297"/>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250</a:t>
            </a:r>
            <a:endParaRPr kumimoji="0" lang="en-US" sz="1100" b="0" i="0" u="none" strike="noStrike" cap="none" normalizeH="0" baseline="0" dirty="0">
              <a:ln>
                <a:noFill/>
              </a:ln>
              <a:solidFill>
                <a:schemeClr val="bg1"/>
              </a:solidFill>
              <a:effectLst/>
              <a:latin typeface="+mn-lt"/>
              <a:ea typeface="ＭＳ Ｐゴシック" panose="020B0600070205080204" pitchFamily="34" charset="-128"/>
            </a:endParaRPr>
          </a:p>
        </p:txBody>
      </p:sp>
      <p:sp>
        <p:nvSpPr>
          <p:cNvPr id="52" name="Rettangolo 51">
            <a:extLst>
              <a:ext uri="{FF2B5EF4-FFF2-40B4-BE49-F238E27FC236}">
                <a16:creationId xmlns:a16="http://schemas.microsoft.com/office/drawing/2014/main" id="{34EBAF95-A88D-4A05-9DD4-460CE73A8771}"/>
              </a:ext>
            </a:extLst>
          </p:cNvPr>
          <p:cNvSpPr/>
          <p:nvPr/>
        </p:nvSpPr>
        <p:spPr bwMode="auto">
          <a:xfrm>
            <a:off x="4652134" y="4783093"/>
            <a:ext cx="43204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100" dirty="0">
                <a:solidFill>
                  <a:srgbClr val="000000"/>
                </a:solidFill>
                <a:latin typeface="+mn-lt"/>
              </a:rPr>
              <a:t>150</a:t>
            </a:r>
          </a:p>
        </p:txBody>
      </p:sp>
      <p:sp>
        <p:nvSpPr>
          <p:cNvPr id="53" name="Segnaposto testo 4">
            <a:extLst>
              <a:ext uri="{FF2B5EF4-FFF2-40B4-BE49-F238E27FC236}">
                <a16:creationId xmlns:a16="http://schemas.microsoft.com/office/drawing/2014/main" id="{A608B9D4-8513-480D-92C7-FDCBF7FFCEDE}"/>
              </a:ext>
            </a:extLst>
          </p:cNvPr>
          <p:cNvSpPr txBox="1">
            <a:spLocks/>
          </p:cNvSpPr>
          <p:nvPr/>
        </p:nvSpPr>
        <p:spPr bwMode="auto">
          <a:xfrm>
            <a:off x="486489" y="5496307"/>
            <a:ext cx="8544219" cy="179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La variazione dei risparmi di ogni periodo è uguale agli investimenti (a loro volta uguali </a:t>
            </a:r>
            <a:r>
              <a:rPr lang="it-IT" sz="1600" dirty="0" err="1">
                <a:latin typeface="Times New Roman" panose="02020603050405020304" pitchFamily="18" charset="0"/>
                <a:ea typeface="Calibri" panose="020F0502020204030204" pitchFamily="34" charset="0"/>
                <a:cs typeface="Times New Roman" panose="02020603050405020304" pitchFamily="18" charset="0"/>
              </a:rPr>
              <a:t>alal</a:t>
            </a:r>
            <a:r>
              <a:rPr lang="it-IT" sz="1600" dirty="0">
                <a:latin typeface="Times New Roman" panose="02020603050405020304" pitchFamily="18" charset="0"/>
                <a:ea typeface="Calibri" panose="020F0502020204030204" pitchFamily="34" charset="0"/>
                <a:cs typeface="Times New Roman" panose="02020603050405020304" pitchFamily="18" charset="0"/>
              </a:rPr>
              <a:t> variazione dell’indebitamento delle imprese)</a:t>
            </a: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4" name="Connettore 2 53">
            <a:extLst>
              <a:ext uri="{FF2B5EF4-FFF2-40B4-BE49-F238E27FC236}">
                <a16:creationId xmlns:a16="http://schemas.microsoft.com/office/drawing/2014/main" id="{40202499-6A11-47D4-A1C4-CF54BCBDC24D}"/>
              </a:ext>
            </a:extLst>
          </p:cNvPr>
          <p:cNvCxnSpPr/>
          <p:nvPr/>
        </p:nvCxnSpPr>
        <p:spPr>
          <a:xfrm flipH="1">
            <a:off x="5077107" y="3097346"/>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ttore 2 54">
            <a:extLst>
              <a:ext uri="{FF2B5EF4-FFF2-40B4-BE49-F238E27FC236}">
                <a16:creationId xmlns:a16="http://schemas.microsoft.com/office/drawing/2014/main" id="{F986DA2C-E47A-470E-A474-8E6F4237B289}"/>
              </a:ext>
            </a:extLst>
          </p:cNvPr>
          <p:cNvCxnSpPr/>
          <p:nvPr/>
        </p:nvCxnSpPr>
        <p:spPr>
          <a:xfrm flipH="1">
            <a:off x="5109609" y="3390934"/>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ttore 2 55">
            <a:extLst>
              <a:ext uri="{FF2B5EF4-FFF2-40B4-BE49-F238E27FC236}">
                <a16:creationId xmlns:a16="http://schemas.microsoft.com/office/drawing/2014/main" id="{1F812D5C-161F-4C15-9C2B-8610353A4C8E}"/>
              </a:ext>
            </a:extLst>
          </p:cNvPr>
          <p:cNvCxnSpPr/>
          <p:nvPr/>
        </p:nvCxnSpPr>
        <p:spPr>
          <a:xfrm flipH="1">
            <a:off x="5080221" y="3672673"/>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ttore 2 56">
            <a:extLst>
              <a:ext uri="{FF2B5EF4-FFF2-40B4-BE49-F238E27FC236}">
                <a16:creationId xmlns:a16="http://schemas.microsoft.com/office/drawing/2014/main" id="{C713D5AE-319C-4890-8701-E23C833AF6D3}"/>
              </a:ext>
            </a:extLst>
          </p:cNvPr>
          <p:cNvCxnSpPr/>
          <p:nvPr/>
        </p:nvCxnSpPr>
        <p:spPr>
          <a:xfrm flipH="1">
            <a:off x="5077107" y="4412293"/>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a:extLst>
              <a:ext uri="{FF2B5EF4-FFF2-40B4-BE49-F238E27FC236}">
                <a16:creationId xmlns:a16="http://schemas.microsoft.com/office/drawing/2014/main" id="{AFA76DFD-893E-4815-98A8-E096C1DA6713}"/>
              </a:ext>
            </a:extLst>
          </p:cNvPr>
          <p:cNvCxnSpPr/>
          <p:nvPr/>
        </p:nvCxnSpPr>
        <p:spPr>
          <a:xfrm flipH="1">
            <a:off x="5133576" y="4732058"/>
            <a:ext cx="276225" cy="84138"/>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500"/>
                                        <p:tgtEl>
                                          <p:spTgt spid="5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500"/>
                                        <p:tgtEl>
                                          <p:spTgt spid="3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500"/>
                                        <p:tgtEl>
                                          <p:spTgt spid="40"/>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fade">
                                      <p:cBhvr>
                                        <p:cTn id="130" dur="500"/>
                                        <p:tgtEl>
                                          <p:spTgt spid="2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500"/>
                                        <p:tgtEl>
                                          <p:spTgt spid="1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41"/>
                                        </p:tgtEl>
                                        <p:attrNameLst>
                                          <p:attrName>style.visibility</p:attrName>
                                        </p:attrNameLst>
                                      </p:cBhvr>
                                      <p:to>
                                        <p:strVal val="visible"/>
                                      </p:to>
                                    </p:set>
                                    <p:animEffect transition="in" filter="fade">
                                      <p:cBhvr>
                                        <p:cTn id="145" dur="500"/>
                                        <p:tgtEl>
                                          <p:spTgt spid="41"/>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34"/>
                                        </p:tgtEl>
                                        <p:attrNameLst>
                                          <p:attrName>style.visibility</p:attrName>
                                        </p:attrNameLst>
                                      </p:cBhvr>
                                      <p:to>
                                        <p:strVal val="visible"/>
                                      </p:to>
                                    </p:set>
                                    <p:animEffect transition="in" filter="fade">
                                      <p:cBhvr>
                                        <p:cTn id="150" dur="500"/>
                                        <p:tgtEl>
                                          <p:spTgt spid="34"/>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500"/>
                                        <p:tgtEl>
                                          <p:spTgt spid="42"/>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57"/>
                                        </p:tgtEl>
                                        <p:attrNameLst>
                                          <p:attrName>style.visibility</p:attrName>
                                        </p:attrNameLst>
                                      </p:cBhvr>
                                      <p:to>
                                        <p:strVal val="visible"/>
                                      </p:to>
                                    </p:set>
                                    <p:animEffect transition="in" filter="fade">
                                      <p:cBhvr>
                                        <p:cTn id="160" dur="500"/>
                                        <p:tgtEl>
                                          <p:spTgt spid="57"/>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48"/>
                                        </p:tgtEl>
                                        <p:attrNameLst>
                                          <p:attrName>style.visibility</p:attrName>
                                        </p:attrNameLst>
                                      </p:cBhvr>
                                      <p:to>
                                        <p:strVal val="visible"/>
                                      </p:to>
                                    </p:set>
                                    <p:animEffect transition="in" filter="fade">
                                      <p:cBhvr>
                                        <p:cTn id="165" dur="500"/>
                                        <p:tgtEl>
                                          <p:spTgt spid="48"/>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37"/>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43"/>
                                        </p:tgtEl>
                                        <p:attrNameLst>
                                          <p:attrName>style.visibility</p:attrName>
                                        </p:attrNameLst>
                                      </p:cBhvr>
                                      <p:to>
                                        <p:strVal val="visible"/>
                                      </p:to>
                                    </p:set>
                                    <p:animEffect transition="in" filter="fade">
                                      <p:cBhvr>
                                        <p:cTn id="174" dur="500"/>
                                        <p:tgtEl>
                                          <p:spTgt spid="4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500"/>
                                        <p:tgtEl>
                                          <p:spTgt spid="4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49"/>
                                        </p:tgtEl>
                                        <p:attrNameLst>
                                          <p:attrName>style.visibility</p:attrName>
                                        </p:attrNameLst>
                                      </p:cBhvr>
                                      <p:to>
                                        <p:strVal val="visible"/>
                                      </p:to>
                                    </p:set>
                                    <p:animEffect transition="in" filter="fade">
                                      <p:cBhvr>
                                        <p:cTn id="184" dur="500"/>
                                        <p:tgtEl>
                                          <p:spTgt spid="4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58"/>
                                        </p:tgtEl>
                                        <p:attrNameLst>
                                          <p:attrName>style.visibility</p:attrName>
                                        </p:attrNameLst>
                                      </p:cBhvr>
                                      <p:to>
                                        <p:strVal val="visible"/>
                                      </p:to>
                                    </p:set>
                                    <p:animEffect transition="in" filter="fade">
                                      <p:cBhvr>
                                        <p:cTn id="189" dur="500"/>
                                        <p:tgtEl>
                                          <p:spTgt spid="58"/>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52"/>
                                        </p:tgtEl>
                                        <p:attrNameLst>
                                          <p:attrName>style.visibility</p:attrName>
                                        </p:attrNameLst>
                                      </p:cBhvr>
                                      <p:to>
                                        <p:strVal val="visible"/>
                                      </p:to>
                                    </p:set>
                                    <p:animEffect transition="in" filter="fade">
                                      <p:cBhvr>
                                        <p:cTn id="194" dur="500"/>
                                        <p:tgtEl>
                                          <p:spTgt spid="52"/>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8"/>
                                        </p:tgtEl>
                                        <p:attrNameLst>
                                          <p:attrName>style.visibility</p:attrName>
                                        </p:attrNameLst>
                                      </p:cBhvr>
                                      <p:to>
                                        <p:strVal val="visible"/>
                                      </p:to>
                                    </p:set>
                                    <p:animEffect transition="in" filter="fade">
                                      <p:cBhvr>
                                        <p:cTn id="199" dur="500"/>
                                        <p:tgtEl>
                                          <p:spTgt spid="38"/>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44"/>
                                        </p:tgtEl>
                                        <p:attrNameLst>
                                          <p:attrName>style.visibility</p:attrName>
                                        </p:attrNameLst>
                                      </p:cBhvr>
                                      <p:to>
                                        <p:strVal val="visible"/>
                                      </p:to>
                                    </p:set>
                                    <p:animEffect transition="in" filter="fade">
                                      <p:cBhvr>
                                        <p:cTn id="204" dur="500"/>
                                        <p:tgtEl>
                                          <p:spTgt spid="44"/>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51"/>
                                        </p:tgtEl>
                                        <p:attrNameLst>
                                          <p:attrName>style.visibility</p:attrName>
                                        </p:attrNameLst>
                                      </p:cBhvr>
                                      <p:to>
                                        <p:strVal val="visible"/>
                                      </p:to>
                                    </p:set>
                                    <p:animEffect transition="in" filter="fade">
                                      <p:cBhvr>
                                        <p:cTn id="209" dur="500"/>
                                        <p:tgtEl>
                                          <p:spTgt spid="51"/>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50"/>
                                        </p:tgtEl>
                                        <p:attrNameLst>
                                          <p:attrName>style.visibility</p:attrName>
                                        </p:attrNameLst>
                                      </p:cBhvr>
                                      <p:to>
                                        <p:strVal val="visible"/>
                                      </p:to>
                                    </p:set>
                                    <p:animEffect transition="in" filter="fade">
                                      <p:cBhvr>
                                        <p:cTn id="214" dur="500"/>
                                        <p:tgtEl>
                                          <p:spTgt spid="50"/>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53"/>
                                        </p:tgtEl>
                                        <p:attrNameLst>
                                          <p:attrName>style.visibility</p:attrName>
                                        </p:attrNameLst>
                                      </p:cBhvr>
                                      <p:to>
                                        <p:strVal val="visible"/>
                                      </p:to>
                                    </p:set>
                                    <p:animEffect transition="in" filter="fade">
                                      <p:cBhvr>
                                        <p:cTn id="2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7" grpId="0"/>
      <p:bldP spid="38" grpId="0"/>
      <p:bldP spid="39" grpId="0"/>
      <p:bldP spid="40" grpId="0"/>
      <p:bldP spid="41" grpId="0"/>
      <p:bldP spid="42" grpId="0"/>
      <p:bldP spid="43" grpId="0"/>
      <p:bldP spid="44" grpId="0"/>
      <p:bldP spid="47" grpId="0"/>
      <p:bldP spid="48" grpId="0"/>
      <p:bldP spid="49" grpId="0"/>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064127"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r>
              <a:rPr lang="en-GB" altLang="it-IT" dirty="0">
                <a:latin typeface="Garamond" panose="02020404030301010803" pitchFamily="18" charset="0"/>
              </a:rPr>
              <a:t> e </a:t>
            </a:r>
            <a:r>
              <a:rPr lang="en-GB" altLang="it-IT" dirty="0" err="1">
                <a:latin typeface="Garamond" panose="02020404030301010803" pitchFamily="18" charset="0"/>
              </a:rPr>
              <a:t>moneta</a:t>
            </a:r>
            <a:r>
              <a:rPr lang="en-GB" altLang="it-IT" dirty="0">
                <a:latin typeface="Garamond" panose="02020404030301010803" pitchFamily="18" charset="0"/>
              </a:rPr>
              <a:t> </a:t>
            </a:r>
            <a:r>
              <a:rPr lang="en-GB" altLang="it-IT" dirty="0" err="1">
                <a:latin typeface="Garamond" panose="02020404030301010803" pitchFamily="18" charset="0"/>
              </a:rPr>
              <a:t>bancaria</a:t>
            </a:r>
            <a:endParaRPr lang="en-GB" altLang="it-IT" dirty="0">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435894" y="662205"/>
            <a:ext cx="8504115" cy="39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Come cambierebbero le nostre conclusioni se le imprese non usassero l’indebitamento per finanziare gli investimenti o in ogni periodo devono restituire parte del prestito? </a:t>
            </a: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100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58431" y="57270"/>
            <a:ext cx="8424167" cy="509588"/>
          </a:xfrm>
        </p:spPr>
        <p:txBody>
          <a:bodyPr/>
          <a:lstStyle/>
          <a:p>
            <a:pPr eaLnBrk="1" hangingPunct="1"/>
            <a:r>
              <a:rPr lang="en-GB" altLang="it-IT" dirty="0">
                <a:latin typeface="Garamond" panose="02020404030301010803" pitchFamily="18" charset="0"/>
              </a:rPr>
              <a:t>Cosa </a:t>
            </a:r>
            <a:r>
              <a:rPr lang="en-GB" altLang="it-IT" dirty="0" err="1">
                <a:latin typeface="Garamond" panose="02020404030301010803" pitchFamily="18" charset="0"/>
              </a:rPr>
              <a:t>abbiamo</a:t>
            </a:r>
            <a:r>
              <a:rPr lang="en-GB" altLang="it-IT" dirty="0">
                <a:latin typeface="Garamond" panose="02020404030301010803" pitchFamily="18" charset="0"/>
              </a:rPr>
              <a:t> visto </a:t>
            </a:r>
            <a:r>
              <a:rPr lang="en-GB" altLang="it-IT" dirty="0" err="1">
                <a:latin typeface="Garamond" panose="02020404030301010803" pitchFamily="18" charset="0"/>
              </a:rPr>
              <a:t>nelle</a:t>
            </a:r>
            <a:r>
              <a:rPr lang="en-GB" altLang="it-IT" dirty="0">
                <a:latin typeface="Garamond" panose="02020404030301010803" pitchFamily="18" charset="0"/>
              </a:rPr>
              <a:t> </a:t>
            </a:r>
            <a:r>
              <a:rPr lang="en-GB" altLang="it-IT" dirty="0" err="1">
                <a:latin typeface="Garamond" panose="02020404030301010803" pitchFamily="18" charset="0"/>
              </a:rPr>
              <a:t>lezioni</a:t>
            </a:r>
            <a:r>
              <a:rPr lang="en-GB" altLang="it-IT" dirty="0">
                <a:latin typeface="Garamond" panose="02020404030301010803" pitchFamily="18" charset="0"/>
              </a:rPr>
              <a:t> </a:t>
            </a:r>
            <a:r>
              <a:rPr lang="en-GB" altLang="it-IT" dirty="0" err="1">
                <a:latin typeface="Garamond" panose="02020404030301010803" pitchFamily="18" charset="0"/>
              </a:rPr>
              <a:t>precendenti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mc:Choice xmlns:a14="http://schemas.microsoft.com/office/drawing/2010/main"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398406" y="548680"/>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modello reddito spesa con spesa pubblica (come unica fonte di creazione originaria di domanda e di iniezione di moneta nel sistema): </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reddito di stato stazionario è la risultante delle sequenze moltiplicative innescate dalle spese pubbliche realizzate in ogni periodo e che si esprimono a cavallo dei vari cicli produttivi (salari e profitti sono pagati a fine periodo);</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moltiplicatore: un aumento permanente della spesa pubblica genera un aumento più che proporzionale del reddito di stato stazionario (il moltiplicatore è maggiore di 1)</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reddito e l’occupazione sono positivamente correlati al livello di spesa pubblica e della propensione al consumo;</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deficit pubblico dipende positivamente della propensione al risparmio delle famiglie e negativamente dal livello di tassazione. Un aumento dei risparmi accumulati dalle famiglie corrisponde necessariamente ad un simmetrico aumento del deficit e del debito pubblico (queste due variabili si muovono specularmente). Ciò sta a significare che economie con maggiori propensione al risparmio presentano livelli di debito pubblico maggiori (si veda, ad esempio, il caso dell’economia Italiana)</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 titoli pubblici detenuti dalla Banca Centrale corrispondono ai depositi detenuti dalle famiglie (la spesa pubblica in deficit è finanziata in origine dalla Banca Centrale)</a:t>
                </a: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 beni capitale (fisso) o beni d’investimento (macchinari, capannoni </a:t>
                </a:r>
                <a:r>
                  <a:rPr lang="it-IT" sz="1800" dirty="0" err="1">
                    <a:latin typeface="Times New Roman" panose="02020603050405020304" pitchFamily="18" charset="0"/>
                    <a:ea typeface="Calibri" panose="020F0502020204030204" pitchFamily="34" charset="0"/>
                    <a:cs typeface="Times New Roman" panose="02020603050405020304" pitchFamily="18" charset="0"/>
                  </a:rPr>
                  <a:t>ecc</a:t>
                </a:r>
                <a:r>
                  <a:rPr lang="it-IT" sz="1800" dirty="0">
                    <a:latin typeface="Times New Roman" panose="02020603050405020304" pitchFamily="18" charset="0"/>
                    <a:ea typeface="Calibri" panose="020F0502020204030204" pitchFamily="34" charset="0"/>
                    <a:cs typeface="Times New Roman" panose="02020603050405020304" pitchFamily="18" charset="0"/>
                  </a:rPr>
                  <a:t>) entrano a far parte del computo del PIL (a differenza dei beni capitale circolanti). </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 </a:t>
                </a:r>
                <a:r>
                  <a:rPr lang="it-IT" sz="1800" b="1" dirty="0">
                    <a:latin typeface="Times New Roman" panose="02020603050405020304" pitchFamily="18" charset="0"/>
                    <a:ea typeface="Calibri" panose="020F0502020204030204" pitchFamily="34" charset="0"/>
                    <a:cs typeface="Times New Roman" panose="02020603050405020304" pitchFamily="18" charset="0"/>
                  </a:rPr>
                  <a:t>beni capitale circolante</a:t>
                </a:r>
                <a:r>
                  <a:rPr lang="it-IT" sz="1800" dirty="0">
                    <a:latin typeface="Times New Roman" panose="02020603050405020304" pitchFamily="18" charset="0"/>
                    <a:ea typeface="Calibri" panose="020F0502020204030204" pitchFamily="34" charset="0"/>
                    <a:cs typeface="Times New Roman" panose="02020603050405020304" pitchFamily="18" charset="0"/>
                  </a:rPr>
                  <a:t>, una volta prodotti, si esauriscono all’interno del singolo ciclo produttivo e </a:t>
                </a:r>
                <a:r>
                  <a:rPr lang="it-IT" sz="1800" b="1" dirty="0">
                    <a:latin typeface="Times New Roman" panose="02020603050405020304" pitchFamily="18" charset="0"/>
                    <a:ea typeface="Calibri" panose="020F0502020204030204" pitchFamily="34" charset="0"/>
                    <a:cs typeface="Times New Roman" panose="02020603050405020304" pitchFamily="18" charset="0"/>
                  </a:rPr>
                  <a:t>il loro valore è incluso totalmente nel prezzo del bene finale </a:t>
                </a:r>
                <a:r>
                  <a:rPr lang="it-IT" sz="1800" dirty="0">
                    <a:latin typeface="Times New Roman" panose="02020603050405020304" pitchFamily="18" charset="0"/>
                    <a:ea typeface="Calibri" panose="020F0502020204030204" pitchFamily="34" charset="0"/>
                    <a:cs typeface="Times New Roman" panose="02020603050405020304" pitchFamily="18" charset="0"/>
                  </a:rPr>
                  <a:t>(o bene di consumo) che contribuiscono a generare (il loro riconteggio nel calcolo del PIL costituirebbe un errore di sovrastima). PIL in un’economia con produzione di soli beni di consumo e beni capitale circolante:</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𝐺</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𝐶</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 Al contrario, il bene d’investimento costituisce prodotto netto di fine periodo: esso non si esaurisce all’interno del ciclo produttivo in cui è stato generato ma viene utilizzato per un numero maggiore di cicli produttivi e corrispondente alla sua vita utile. </a:t>
                </a:r>
                <a:r>
                  <a:rPr lang="it-IT" sz="1800" b="1" dirty="0">
                    <a:latin typeface="Times New Roman" panose="02020603050405020304" pitchFamily="18" charset="0"/>
                    <a:ea typeface="Calibri" panose="020F0502020204030204" pitchFamily="34" charset="0"/>
                    <a:cs typeface="Times New Roman" panose="02020603050405020304" pitchFamily="18" charset="0"/>
                  </a:rPr>
                  <a:t>Il bene finale non include nel prezzo tutto il valore del bene d’investimento, ma solo una quota parte del suo valore corrispondente all’ammortamento.</a:t>
                </a:r>
                <a:r>
                  <a:rPr lang="it-IT" sz="1800" dirty="0">
                    <a:latin typeface="Times New Roman" panose="02020603050405020304" pitchFamily="18" charset="0"/>
                    <a:ea typeface="Calibri" panose="020F0502020204030204" pitchFamily="34" charset="0"/>
                    <a:cs typeface="Times New Roman" panose="02020603050405020304" pitchFamily="18" charset="0"/>
                  </a:rPr>
                  <a:t> Per questa ragione, la rimante parte del valore, se non inclusa nel computo del PIL, comporterebbe un errore di sottostima del PIL. PIL in un’economia con produzione di soli beni di consumo e beni capitale circolante:</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𝐺</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𝐶</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𝐼</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398406" y="548680"/>
                <a:ext cx="8544219" cy="5194920"/>
              </a:xfrm>
              <a:prstGeom prst="rect">
                <a:avLst/>
              </a:prstGeom>
              <a:blipFill>
                <a:blip r:embed="rId3"/>
                <a:stretch>
                  <a:fillRect l="-428" t="-587" r="-571" b="-134155"/>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384299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428209" y="692696"/>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800"/>
                  </a:spcAft>
                  <a:buFontTx/>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600" i="1" smtClean="0">
                              <a:latin typeface="Cambria Math" panose="02040503050406030204" pitchFamily="18" charset="0"/>
                              <a:cs typeface="Times New Roman" panose="02020603050405020304" pitchFamily="18" charset="0"/>
                            </a:rPr>
                          </m:ctrlPr>
                        </m:accPr>
                        <m:e>
                          <m:r>
                            <a:rPr lang="it-IT" sz="1600" b="0" i="1" smtClean="0">
                              <a:latin typeface="Cambria Math" panose="02040503050406030204" pitchFamily="18" charset="0"/>
                              <a:cs typeface="Times New Roman" panose="02020603050405020304" pitchFamily="18" charset="0"/>
                            </a:rPr>
                            <m:t>𝐼</m:t>
                          </m:r>
                        </m:e>
                      </m:acc>
                      <m:r>
                        <a:rPr lang="it-IT"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00"/>
                  </a:spcAft>
                  <a:buFontTx/>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Calibri" panose="020F0502020204030204" pitchFamily="34" charset="0"/>
                          <a:cs typeface="Times New Roman" panose="02020603050405020304" pitchFamily="18" charset="0"/>
                        </a:rPr>
                        <m:t>=</m:t>
                      </m:r>
                      <m:r>
                        <a:rPr lang="it-IT" sz="1600" i="1">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r>
                            <a:rPr lang="it-IT" sz="1600" i="1">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latin typeface="Cambria Math" panose="020405030504060302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Tx/>
                  <a:buNone/>
                </a:pPr>
                <a:endParaRPr lang="it-IT" sz="1600" i="1"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50000"/>
                  </a:lnSpc>
                  <a:spcBef>
                    <a:spcPts val="0"/>
                  </a:spcBef>
                  <a:spcAft>
                    <a:spcPts val="0"/>
                  </a:spcAft>
                  <a:buFontTx/>
                  <a:buNone/>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r>
                            <a:rPr lang="it-IT" sz="1600" i="1">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smtClean="0">
                          <a:latin typeface="Cambria Math" panose="02040503050406030204" pitchFamily="18" charset="0"/>
                          <a:ea typeface="Calibri" panose="020F0502020204030204" pitchFamily="34" charset="0"/>
                          <a:cs typeface="Times New Roman" panose="02020603050405020304" pitchFamily="18" charset="0"/>
                        </a:rPr>
                        <m:t>𝑐</m:t>
                      </m:r>
                      <m:r>
                        <a:rPr lang="it-IT"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𝐼</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marL="0" algn="just">
                  <a:lnSpc>
                    <a:spcPct val="150000"/>
                  </a:lnSpc>
                  <a:spcBef>
                    <a:spcPts val="0"/>
                  </a:spcBef>
                  <a:spcAft>
                    <a:spcPts val="0"/>
                  </a:spcAft>
                </a:pPr>
                <a:r>
                  <a:rPr lang="it-IT" sz="1800" dirty="0">
                    <a:latin typeface="Times New Roman" panose="02020603050405020304" pitchFamily="18" charset="0"/>
                    <a:ea typeface="SimSun" panose="02010600030101010101" pitchFamily="2" charset="-122"/>
                    <a:cs typeface="Arial" panose="020B0604020202020204" pitchFamily="34" charset="0"/>
                  </a:rPr>
                  <a:t>La cui soluzione analitica è:</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50000"/>
                  </a:lnSpc>
                  <a:spcBef>
                    <a:spcPts val="0"/>
                  </a:spcBef>
                  <a:spcAft>
                    <a:spcPts val="0"/>
                  </a:spcAft>
                  <a:buFontTx/>
                  <a:buNone/>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SimSun" panose="02010600030101010101" pitchFamily="2" charset="-122"/>
                              <a:cs typeface="Times New Roman" panose="02020603050405020304" pitchFamily="18" charset="0"/>
                            </a:rPr>
                          </m:ctrlPr>
                        </m:fPr>
                        <m:num>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𝐼</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r>
                                <a:rPr lang="it-IT" sz="1600"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600" i="1">
                                      <a:latin typeface="Cambria Math" panose="02040503050406030204" pitchFamily="18" charset="0"/>
                                      <a:ea typeface="Calibri" panose="020F0502020204030204" pitchFamily="34" charset="0"/>
                                      <a:cs typeface="Times New Roman" panose="02020603050405020304" pitchFamily="18" charset="0"/>
                                    </a:rPr>
                                  </m:ctrlPr>
                                </m:sSupPr>
                                <m:e>
                                  <m:r>
                                    <a:rPr lang="it-IT" sz="1600" i="1">
                                      <a:latin typeface="Cambria Math" panose="02040503050406030204" pitchFamily="18" charset="0"/>
                                      <a:ea typeface="Calibri" panose="020F0502020204030204" pitchFamily="34" charset="0"/>
                                      <a:cs typeface="Times New Roman" panose="02020603050405020304" pitchFamily="18" charset="0"/>
                                    </a:rPr>
                                    <m:t>𝑐</m:t>
                                  </m:r>
                                </m:e>
                                <m:sup>
                                  <m:r>
                                    <a:rPr lang="it-IT" sz="1600" i="1">
                                      <a:latin typeface="Cambria Math" panose="02040503050406030204" pitchFamily="18" charset="0"/>
                                      <a:ea typeface="Calibri" panose="020F0502020204030204" pitchFamily="34" charset="0"/>
                                      <a:cs typeface="Times New Roman" panose="02020603050405020304" pitchFamily="18" charset="0"/>
                                    </a:rPr>
                                    <m:t>𝑡</m:t>
                                  </m:r>
                                </m:sup>
                              </m:sSup>
                            </m:e>
                          </m:d>
                        </m:num>
                        <m:den>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𝑐</m:t>
                          </m:r>
                        </m:den>
                      </m:f>
                      <m:r>
                        <a:rPr lang="it-IT" sz="1600" i="1" smtClean="0">
                          <a:latin typeface="Cambria Math" panose="02040503050406030204" pitchFamily="18" charset="0"/>
                          <a:ea typeface="SimSun" panose="02010600030101010101" pitchFamily="2" charset="-122"/>
                          <a:cs typeface="Times New Roman" panose="02020603050405020304" pitchFamily="18" charset="0"/>
                        </a:rPr>
                        <m:t>                    </m:t>
                      </m:r>
                      <m:func>
                        <m:funcPr>
                          <m:ctrlPr>
                            <a:rPr lang="en-US" sz="1600" i="1" smtClean="0">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it-IT" sz="1600" i="1" smtClean="0">
                                  <a:latin typeface="Cambria Math" panose="02040503050406030204" pitchFamily="18" charset="0"/>
                                  <a:ea typeface="Calibri" panose="020F0502020204030204" pitchFamily="34" charset="0"/>
                                  <a:cs typeface="Times New Roman" panose="02020603050405020304" pitchFamily="18" charset="0"/>
                                </a:rPr>
                              </m:ctrlPr>
                            </m:sSupPr>
                            <m:e>
                              <m:r>
                                <a:rPr lang="it-IT" sz="1600" i="1" smtClean="0">
                                  <a:latin typeface="Cambria Math" panose="02040503050406030204" pitchFamily="18" charset="0"/>
                                  <a:ea typeface="Calibri" panose="020F0502020204030204" pitchFamily="34" charset="0"/>
                                  <a:cs typeface="Times New Roman" panose="02020603050405020304" pitchFamily="18" charset="0"/>
                                </a:rPr>
                                <m:t>𝑌</m:t>
                              </m:r>
                            </m:e>
                            <m:sup>
                              <m:r>
                                <a:rPr lang="it-IT" sz="1600" i="1" smtClean="0">
                                  <a:latin typeface="Cambria Math" panose="02040503050406030204" pitchFamily="18" charset="0"/>
                                  <a:ea typeface="Calibri" panose="020F0502020204030204" pitchFamily="34" charset="0"/>
                                  <a:cs typeface="Times New Roman" panose="02020603050405020304" pitchFamily="18" charset="0"/>
                                </a:rPr>
                                <m:t>∗</m:t>
                              </m:r>
                            </m:sup>
                          </m:sSup>
                          <m:r>
                            <a:rPr lang="it-IT" sz="1600" i="1" smtClean="0">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1600" i="1" smtClean="0">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600" smtClean="0">
                                  <a:latin typeface="Cambria Math" panose="02040503050406030204" pitchFamily="18" charset="0"/>
                                  <a:ea typeface="Calibri" panose="020F0502020204030204" pitchFamily="34" charset="0"/>
                                  <a:cs typeface="Times New Roman" panose="02020603050405020304" pitchFamily="18" charset="0"/>
                                </a:rPr>
                                <m:t>lim</m:t>
                              </m:r>
                            </m:e>
                            <m:lim>
                              <m:r>
                                <a:rPr lang="it-IT" sz="1600" i="1" smtClean="0">
                                  <a:latin typeface="Cambria Math" panose="02040503050406030204" pitchFamily="18" charset="0"/>
                                  <a:ea typeface="Calibri" panose="020F0502020204030204" pitchFamily="34" charset="0"/>
                                  <a:cs typeface="Times New Roman" panose="02020603050405020304" pitchFamily="18" charset="0"/>
                                </a:rPr>
                                <m:t>𝑡</m:t>
                              </m:r>
                              <m:r>
                                <a:rPr lang="it-IT" sz="1600" i="1" smtClean="0">
                                  <a:latin typeface="Cambria Math" panose="02040503050406030204" pitchFamily="18" charset="0"/>
                                  <a:ea typeface="Calibri" panose="020F0502020204030204" pitchFamily="34" charset="0"/>
                                  <a:cs typeface="Times New Roman" panose="02020603050405020304" pitchFamily="18" charset="0"/>
                                </a:rPr>
                                <m:t>→→ ∞</m:t>
                              </m:r>
                            </m:lim>
                          </m:limLow>
                        </m:fName>
                        <m:e>
                          <m:sSub>
                            <m:sSubPr>
                              <m:ctrlPr>
                                <a:rPr lang="en-US" sz="1600" i="1">
                                  <a:latin typeface="Cambria Math" panose="02040503050406030204" pitchFamily="18" charset="0"/>
                                  <a:ea typeface="SimSun" panose="02010600030101010101" pitchFamily="2" charset="-122"/>
                                  <a:cs typeface="Times New Roman" panose="02020603050405020304" pitchFamily="18" charset="0"/>
                                </a:rPr>
                              </m:ctrlPr>
                            </m:sSubPr>
                            <m:e>
                              <m:r>
                                <a:rPr lang="it-IT" sz="1600" i="1">
                                  <a:latin typeface="Cambria Math" panose="02040503050406030204" pitchFamily="18" charset="0"/>
                                  <a:ea typeface="SimSun" panose="02010600030101010101" pitchFamily="2" charset="-122"/>
                                  <a:cs typeface="Times New Roman" panose="02020603050405020304" pitchFamily="18" charset="0"/>
                                </a:rPr>
                                <m:t>𝑌</m:t>
                              </m:r>
                            </m:e>
                            <m:sub>
                              <m:r>
                                <a:rPr lang="it-IT" sz="1600" i="1">
                                  <a:latin typeface="Cambria Math" panose="02040503050406030204" pitchFamily="18" charset="0"/>
                                  <a:ea typeface="SimSun" panose="02010600030101010101" pitchFamily="2" charset="-122"/>
                                  <a:cs typeface="Times New Roman" panose="02020603050405020304" pitchFamily="18" charset="0"/>
                                </a:rPr>
                                <m:t>𝑡</m:t>
                              </m:r>
                            </m:sub>
                          </m:sSub>
                        </m:e>
                      </m:func>
                      <m:r>
                        <a:rPr lang="it-IT" sz="160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it-IT" sz="1600" i="1">
                                  <a:latin typeface="Cambria Math" panose="02040503050406030204" pitchFamily="18" charset="0"/>
                                  <a:cs typeface="Times New Roman" panose="02020603050405020304" pitchFamily="18" charset="0"/>
                                </a:rPr>
                              </m:ctrlPr>
                            </m:accPr>
                            <m:e>
                              <m:r>
                                <a:rPr lang="it-IT" sz="1600" i="1">
                                  <a:latin typeface="Cambria Math" panose="02040503050406030204" pitchFamily="18" charset="0"/>
                                  <a:cs typeface="Times New Roman" panose="02020603050405020304" pitchFamily="18" charset="0"/>
                                </a:rPr>
                                <m:t>𝐼</m:t>
                              </m:r>
                            </m:e>
                          </m:acc>
                        </m:num>
                        <m:den>
                          <m:r>
                            <a:rPr lang="it-IT" sz="1600" i="1">
                              <a:latin typeface="Cambria Math" panose="02040503050406030204" pitchFamily="18" charset="0"/>
                              <a:ea typeface="Calibri" panose="020F0502020204030204" pitchFamily="34" charset="0"/>
                              <a:cs typeface="Times New Roman" panose="02020603050405020304" pitchFamily="18" charset="0"/>
                            </a:rPr>
                            <m:t>1−</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𝑐</m:t>
                              </m:r>
                            </m:e>
                            <m:sub>
                              <m:r>
                                <a:rPr lang="it-IT" sz="1600" i="1">
                                  <a:latin typeface="Cambria Math" panose="02040503050406030204" pitchFamily="18" charset="0"/>
                                  <a:ea typeface="Calibri" panose="020F0502020204030204" pitchFamily="34" charset="0"/>
                                  <a:cs typeface="Times New Roman" panose="02020603050405020304" pitchFamily="18" charset="0"/>
                                </a:rPr>
                                <m:t>1</m:t>
                              </m:r>
                            </m:sub>
                          </m:sSub>
                        </m:den>
                      </m:f>
                    </m:oMath>
                  </m:oMathPara>
                </a14:m>
                <a:endParaRPr lang="en-US" sz="1600" dirty="0">
                  <a:latin typeface="Calibri" panose="020F0502020204030204" pitchFamily="34" charset="0"/>
                  <a:ea typeface="Calibri" panose="020F0502020204030204" pitchFamily="34" charset="0"/>
                  <a:cs typeface="Arial" panose="020B0604020202020204" pitchFamily="34" charset="0"/>
                </a:endParaRPr>
              </a:p>
              <a:p>
                <a:pPr marL="0" algn="just">
                  <a:lnSpc>
                    <a:spcPct val="150000"/>
                  </a:lnSpc>
                  <a:spcBef>
                    <a:spcPts val="0"/>
                  </a:spcBef>
                  <a:spcAft>
                    <a:spcPts val="0"/>
                  </a:spcAft>
                </a:pPr>
                <a:r>
                  <a:rPr lang="it-IT" sz="1800" dirty="0">
                    <a:latin typeface="Times New Roman" panose="02020603050405020304" pitchFamily="18" charset="0"/>
                    <a:ea typeface="SimSun" panose="02010600030101010101" pitchFamily="2" charset="-122"/>
                    <a:cs typeface="Arial" panose="020B0604020202020204" pitchFamily="34" charset="0"/>
                  </a:rPr>
                  <a:t>Tale soluzione può essere ottenuta più semplicemente con il sistema simultaneo: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FontTx/>
                  <a:buNone/>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it-IT" sz="1800" i="1">
                                  <a:latin typeface="Cambria Math" panose="02040503050406030204" pitchFamily="18" charset="0"/>
                                  <a:ea typeface="Calibri" panose="020F0502020204030204" pitchFamily="34" charset="0"/>
                                  <a:cs typeface="Times New Roman" panose="02020603050405020304" pitchFamily="18" charset="0"/>
                                </a:rPr>
                                <m:t>𝑌</m:t>
                              </m:r>
                              <m:r>
                                <a:rPr lang="it-IT" sz="18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800" i="1">
                                      <a:latin typeface="Cambria Math" panose="02040503050406030204" pitchFamily="18" charset="0"/>
                                      <a:cs typeface="Times New Roman" panose="02020603050405020304" pitchFamily="18" charset="0"/>
                                    </a:rPr>
                                  </m:ctrlPr>
                                </m:accPr>
                                <m:e>
                                  <m:r>
                                    <a:rPr lang="it-IT" sz="1800" i="1">
                                      <a:latin typeface="Cambria Math" panose="02040503050406030204" pitchFamily="18" charset="0"/>
                                      <a:cs typeface="Times New Roman" panose="02020603050405020304" pitchFamily="18" charset="0"/>
                                    </a:rPr>
                                    <m:t>𝐼</m:t>
                                  </m:r>
                                </m:e>
                              </m:acc>
                              <m:r>
                                <a:rPr lang="it-IT" sz="1800" i="1">
                                  <a:latin typeface="Cambria Math" panose="02040503050406030204" pitchFamily="18" charset="0"/>
                                  <a:ea typeface="Calibri" panose="020F0502020204030204" pitchFamily="34" charset="0"/>
                                  <a:cs typeface="Times New Roman" panose="02020603050405020304" pitchFamily="18" charset="0"/>
                                </a:rPr>
                                <m:t>+</m:t>
                              </m:r>
                              <m:r>
                                <a:rPr lang="it-IT" sz="1800" i="1">
                                  <a:latin typeface="Cambria Math" panose="02040503050406030204" pitchFamily="18" charset="0"/>
                                  <a:ea typeface="Calibri" panose="020F0502020204030204" pitchFamily="34" charset="0"/>
                                  <a:cs typeface="Times New Roman" panose="02020603050405020304" pitchFamily="18" charset="0"/>
                                </a:rPr>
                                <m:t>𝐶</m:t>
                              </m:r>
                            </m:e>
                            <m:e>
                              <m:r>
                                <a:rPr lang="it-IT" sz="1800" i="1">
                                  <a:latin typeface="Cambria Math" panose="02040503050406030204" pitchFamily="18" charset="0"/>
                                  <a:ea typeface="Calibri" panose="020F0502020204030204" pitchFamily="34" charset="0"/>
                                  <a:cs typeface="Times New Roman" panose="02020603050405020304" pitchFamily="18" charset="0"/>
                                </a:rPr>
                                <m:t>𝐶</m:t>
                              </m:r>
                              <m:r>
                                <a:rPr lang="it-IT" sz="1800" i="1">
                                  <a:latin typeface="Cambria Math" panose="02040503050406030204" pitchFamily="18" charset="0"/>
                                  <a:ea typeface="Calibri" panose="020F0502020204030204" pitchFamily="34" charset="0"/>
                                  <a:cs typeface="Times New Roman" panose="02020603050405020304" pitchFamily="18" charset="0"/>
                                </a:rPr>
                                <m:t>=</m:t>
                              </m:r>
                              <m:r>
                                <a:rPr lang="it-IT" sz="1800" i="1">
                                  <a:latin typeface="Cambria Math" panose="02040503050406030204" pitchFamily="18" charset="0"/>
                                  <a:ea typeface="Calibri" panose="020F0502020204030204" pitchFamily="34" charset="0"/>
                                  <a:cs typeface="Times New Roman" panose="02020603050405020304" pitchFamily="18" charset="0"/>
                                </a:rPr>
                                <m:t>𝑐𝑌</m:t>
                              </m:r>
                            </m:e>
                          </m:eqArr>
                          <m:r>
                            <a:rPr lang="it-IT" sz="1800" i="1">
                              <a:latin typeface="Cambria Math" panose="02040503050406030204" pitchFamily="18" charset="0"/>
                              <a:ea typeface="Calibri" panose="020F0502020204030204" pitchFamily="34" charset="0"/>
                              <a:cs typeface="Times New Roman" panose="02020603050405020304" pitchFamily="18" charset="0"/>
                            </a:rPr>
                            <m:t>      </m:t>
                          </m:r>
                        </m:e>
                      </m:d>
                      <m:r>
                        <a:rPr lang="it-IT" sz="180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it-IT" sz="18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it-IT" sz="1800" b="1" i="1" smtClean="0">
                              <a:latin typeface="Cambria Math" panose="02040503050406030204" pitchFamily="18" charset="0"/>
                              <a:ea typeface="Calibri" panose="020F0502020204030204" pitchFamily="34" charset="0"/>
                              <a:cs typeface="Times New Roman" panose="02020603050405020304" pitchFamily="18" charset="0"/>
                            </a:rPr>
                            <m:t>𝒀</m:t>
                          </m:r>
                        </m:e>
                        <m:sup>
                          <m:r>
                            <a:rPr lang="it-IT" sz="1800" b="1" i="1" smtClean="0">
                              <a:latin typeface="Cambria Math" panose="02040503050406030204" pitchFamily="18" charset="0"/>
                              <a:ea typeface="Calibri" panose="020F0502020204030204" pitchFamily="34" charset="0"/>
                              <a:cs typeface="Times New Roman" panose="02020603050405020304" pitchFamily="18" charset="0"/>
                            </a:rPr>
                            <m:t>∗</m:t>
                          </m:r>
                        </m:sup>
                      </m:sSup>
                      <m:r>
                        <a:rPr lang="it-IT" sz="18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b="1"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it-IT" sz="1800" b="1" i="1">
                                  <a:latin typeface="Cambria Math" panose="02040503050406030204" pitchFamily="18" charset="0"/>
                                  <a:cs typeface="Times New Roman" panose="02020603050405020304" pitchFamily="18" charset="0"/>
                                </a:rPr>
                              </m:ctrlPr>
                            </m:accPr>
                            <m:e>
                              <m:r>
                                <a:rPr lang="it-IT" sz="1800" b="1" i="1">
                                  <a:latin typeface="Cambria Math" panose="02040503050406030204" pitchFamily="18" charset="0"/>
                                  <a:cs typeface="Times New Roman" panose="02020603050405020304" pitchFamily="18" charset="0"/>
                                </a:rPr>
                                <m:t>𝑰</m:t>
                              </m:r>
                            </m:e>
                          </m:acc>
                        </m:num>
                        <m:den>
                          <m:r>
                            <a:rPr lang="it-IT" sz="1800" b="1" i="1">
                              <a:latin typeface="Cambria Math" panose="02040503050406030204" pitchFamily="18" charset="0"/>
                              <a:ea typeface="Calibri" panose="020F0502020204030204" pitchFamily="34" charset="0"/>
                              <a:cs typeface="Times New Roman" panose="02020603050405020304" pitchFamily="18" charset="0"/>
                            </a:rPr>
                            <m:t>𝟏</m:t>
                          </m:r>
                          <m:r>
                            <a:rPr lang="it-IT" sz="1800" b="1" i="1">
                              <a:latin typeface="Cambria Math" panose="02040503050406030204" pitchFamily="18" charset="0"/>
                              <a:ea typeface="Calibri" panose="020F0502020204030204" pitchFamily="34" charset="0"/>
                              <a:cs typeface="Times New Roman" panose="02020603050405020304" pitchFamily="18" charset="0"/>
                            </a:rPr>
                            <m:t>−</m:t>
                          </m:r>
                          <m:r>
                            <a:rPr lang="it-IT" sz="1800" b="1" i="1" smtClean="0">
                              <a:latin typeface="Cambria Math" panose="02040503050406030204" pitchFamily="18" charset="0"/>
                              <a:ea typeface="Calibri" panose="020F0502020204030204" pitchFamily="34" charset="0"/>
                              <a:cs typeface="Times New Roman" panose="02020603050405020304" pitchFamily="18" charset="0"/>
                            </a:rPr>
                            <m:t>𝒄</m:t>
                          </m:r>
                        </m:den>
                      </m:f>
                    </m:oMath>
                  </m:oMathPara>
                </a14:m>
                <a:endParaRPr lang="it-IT"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Moltiplicatore: </a:t>
                </a:r>
                <a:endParaRPr lang="it-IT" sz="1800"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spcBef>
                    <a:spcPts val="0"/>
                  </a:spcBef>
                  <a:spcAft>
                    <a:spcPts val="800"/>
                  </a:spcAft>
                  <a:buFontTx/>
                  <a:buNone/>
                </a:pPr>
                <a14:m>
                  <m:oMathPara xmlns:m="http://schemas.openxmlformats.org/officeDocument/2006/math">
                    <m:oMathParaPr>
                      <m:jc m:val="centerGroup"/>
                    </m:oMathParaPr>
                    <m:oMath xmlns:m="http://schemas.openxmlformats.org/officeDocument/2006/math">
                      <m:r>
                        <a:rPr lang="it-IT" sz="1800" smtClean="0">
                          <a:latin typeface="Cambria Math" panose="02040503050406030204" pitchFamily="18" charset="0"/>
                          <a:ea typeface="Calibri" panose="020F0502020204030204" pitchFamily="34" charset="0"/>
                          <a:cs typeface="Times New Roman" panose="02020603050405020304" pitchFamily="18" charset="0"/>
                        </a:rPr>
                        <m:t> </m:t>
                      </m:r>
                      <m:r>
                        <a:rPr lang="it-IT" sz="180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r>
                            <a:rPr lang="it-IT" sz="1800" i="1" smtClean="0">
                              <a:latin typeface="Cambria Math" panose="02040503050406030204" pitchFamily="18" charset="0"/>
                              <a:ea typeface="Calibri" panose="020F0502020204030204" pitchFamily="34" charset="0"/>
                              <a:cs typeface="Times New Roman" panose="02020603050405020304" pitchFamily="18" charset="0"/>
                            </a:rPr>
                            <m:t>1</m:t>
                          </m:r>
                        </m:num>
                        <m:den>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i="1" smtClean="0">
                              <a:latin typeface="Cambria Math" panose="02040503050406030204" pitchFamily="18" charset="0"/>
                              <a:ea typeface="Calibri" panose="020F0502020204030204" pitchFamily="34" charset="0"/>
                              <a:cs typeface="Times New Roman" panose="02020603050405020304" pitchFamily="18" charset="0"/>
                            </a:rPr>
                            <m:t>𝑐</m:t>
                          </m:r>
                        </m:den>
                      </m:f>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800"/>
                  </a:spcAft>
                </a:pPr>
                <a:r>
                  <a:rPr lang="it-IT" sz="1800" b="1" dirty="0">
                    <a:latin typeface="Times New Roman" panose="02020603050405020304" pitchFamily="18" charset="0"/>
                    <a:ea typeface="Calibri" panose="020F0502020204030204" pitchFamily="34" charset="0"/>
                    <a:cs typeface="Times New Roman" panose="02020603050405020304" pitchFamily="18" charset="0"/>
                  </a:rPr>
                  <a:t>Il livello del reddito e della produzione è determinato dal livello degli investimenti e dal valore della propensione al consumo.</a:t>
                </a: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428209" y="692696"/>
                <a:ext cx="8544219" cy="5194920"/>
              </a:xfrm>
              <a:prstGeom prst="rect">
                <a:avLst/>
              </a:prstGeom>
              <a:blipFill>
                <a:blip r:embed="rId3"/>
                <a:stretch>
                  <a:fillRect l="-428" r="-571" b="-4343"/>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cxnSp>
        <p:nvCxnSpPr>
          <p:cNvPr id="36" name="Connettore 2 35">
            <a:extLst>
              <a:ext uri="{FF2B5EF4-FFF2-40B4-BE49-F238E27FC236}">
                <a16:creationId xmlns:a16="http://schemas.microsoft.com/office/drawing/2014/main" id="{602111A8-EB38-461C-963F-6140E39F79E5}"/>
              </a:ext>
            </a:extLst>
          </p:cNvPr>
          <p:cNvCxnSpPr/>
          <p:nvPr/>
        </p:nvCxnSpPr>
        <p:spPr bwMode="auto">
          <a:xfrm>
            <a:off x="4641626" y="1412776"/>
            <a:ext cx="0"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065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35496" y="111100"/>
            <a:ext cx="9144248"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a:t>
            </a:r>
            <a:r>
              <a:rPr lang="en-GB" altLang="it-IT" dirty="0" err="1">
                <a:latin typeface="Garamond" panose="02020404030301010803" pitchFamily="18" charset="0"/>
              </a:rPr>
              <a:t>completo</a:t>
            </a:r>
            <a:r>
              <a:rPr lang="en-GB" altLang="it-IT" dirty="0">
                <a:latin typeface="Garamond" panose="02020404030301010803" pitchFamily="18" charset="0"/>
              </a:rPr>
              <a:t>: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tasse e </a:t>
            </a:r>
            <a:r>
              <a:rPr lang="en-GB" altLang="it-IT" dirty="0" err="1">
                <a:latin typeface="Garamond" panose="02020404030301010803" pitchFamily="18" charset="0"/>
              </a:rPr>
              <a:t>investimenti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12" name="Segnaposto testo 4">
                <a:extLst>
                  <a:ext uri="{FF2B5EF4-FFF2-40B4-BE49-F238E27FC236}">
                    <a16:creationId xmlns:a16="http://schemas.microsoft.com/office/drawing/2014/main" id="{1A43F747-5F74-4BA9-B720-2B5E9AE7A851}"/>
                  </a:ext>
                </a:extLst>
              </p:cNvPr>
              <p:cNvSpPr>
                <a:spLocks noGrp="1"/>
              </p:cNvSpPr>
              <p:nvPr>
                <p:ph type="body" sz="half" idx="1"/>
              </p:nvPr>
            </p:nvSpPr>
            <p:spPr>
              <a:xfrm>
                <a:off x="467544" y="620688"/>
                <a:ext cx="8544219" cy="5292619"/>
              </a:xfrm>
            </p:spPr>
            <p:txBody>
              <a:bodyPr/>
              <a:lstStyle/>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500" i="1">
                                  <a:effectLst/>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500" b="0" i="1" smtClean="0">
                              <a:latin typeface="Cambria Math" panose="02040503050406030204" pitchFamily="18" charset="0"/>
                              <a:cs typeface="Times New Roman" panose="02020603050405020304" pitchFamily="18" charset="0"/>
                            </a:rPr>
                          </m:ctrlPr>
                        </m:sSubPr>
                        <m:e>
                          <m:acc>
                            <m:accPr>
                              <m:chr m:val="̅"/>
                              <m:ctrlPr>
                                <a:rPr lang="it-IT" sz="1500" i="1">
                                  <a:latin typeface="Cambria Math" panose="02040503050406030204" pitchFamily="18" charset="0"/>
                                  <a:cs typeface="Times New Roman" panose="02020603050405020304" pitchFamily="18" charset="0"/>
                                </a:rPr>
                              </m:ctrlPr>
                            </m:accPr>
                            <m:e>
                              <m:r>
                                <a:rPr lang="it-IT" sz="1500" i="1">
                                  <a:latin typeface="Cambria Math" panose="02040503050406030204" pitchFamily="18" charset="0"/>
                                  <a:cs typeface="Times New Roman" panose="02020603050405020304" pitchFamily="18" charset="0"/>
                                </a:rPr>
                                <m:t>𝐼</m:t>
                              </m:r>
                            </m:e>
                          </m:acc>
                        </m:e>
                        <m:sub>
                          <m:r>
                            <a:rPr lang="it-IT" sz="1500" b="0" i="1" smtClean="0">
                              <a:latin typeface="Cambria Math" panose="02040503050406030204" pitchFamily="18" charset="0"/>
                              <a:cs typeface="Times New Roman" panose="02020603050405020304" pitchFamily="18" charset="0"/>
                            </a:rPr>
                            <m:t>𝑡</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i="1">
                          <a:effectLst/>
                          <a:latin typeface="Cambria Math" panose="02040503050406030204" pitchFamily="18" charset="0"/>
                          <a:ea typeface="SimSun" panose="02010600030101010101" pitchFamily="2" charset="-122"/>
                          <a:cs typeface="Times New Roman" panose="02020603050405020304" pitchFamily="18" charset="0"/>
                        </a:rPr>
                        <m:t>    </m:t>
                      </m:r>
                    </m:oMath>
                  </m:oMathPara>
                </a14:m>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m:t>
                      </m:r>
                      <m:r>
                        <a:rPr lang="it-IT" sz="1500" i="1">
                          <a:effectLst/>
                          <a:latin typeface="Cambria Math" panose="02040503050406030204" pitchFamily="18" charset="0"/>
                          <a:ea typeface="Calibri" panose="020F0502020204030204" pitchFamily="34" charset="0"/>
                          <a:cs typeface="Times New Roman" panose="02020603050405020304" pitchFamily="18" charset="0"/>
                        </a:rPr>
                        <m:t>𝑐</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 </m:t>
                      </m:r>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𝜏</m:t>
                      </m:r>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it-IT" sz="15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5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i="1">
                          <a:latin typeface="Cambria Math" panose="02040503050406030204" pitchFamily="18" charset="0"/>
                          <a:ea typeface="Calibri" panose="020F0502020204030204" pitchFamily="34" charset="0"/>
                          <a:cs typeface="Times New Roman" panose="02020603050405020304" pitchFamily="18" charset="0"/>
                        </a:rPr>
                        <m:t>𝑐</m:t>
                      </m:r>
                      <m:d>
                        <m:dPr>
                          <m:ctrlPr>
                            <a:rPr lang="it-IT" sz="1500" i="1">
                              <a:latin typeface="Cambria Math" panose="02040503050406030204" pitchFamily="18" charset="0"/>
                              <a:ea typeface="Calibri" panose="020F0502020204030204" pitchFamily="34" charset="0"/>
                              <a:cs typeface="Times New Roman" panose="02020603050405020304" pitchFamily="18" charset="0"/>
                            </a:rPr>
                          </m:ctrlPr>
                        </m:dPr>
                        <m:e>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𝜏</m:t>
                          </m:r>
                        </m:e>
                      </m:d>
                      <m:r>
                        <a:rPr lang="it-IT" sz="15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500" i="1">
                              <a:effectLst/>
                              <a:latin typeface="Cambria Math" panose="02040503050406030204" pitchFamily="18" charset="0"/>
                              <a:ea typeface="Calibri" panose="020F0502020204030204" pitchFamily="34" charset="0"/>
                              <a:cs typeface="Times New Roman" panose="02020603050405020304" pitchFamily="18" charset="0"/>
                            </a:rPr>
                            <m:t>𝐺</m:t>
                          </m:r>
                        </m:e>
                      </m:acc>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b="0" i="1" smtClean="0">
                              <a:effectLst/>
                              <a:latin typeface="Cambria Math" panose="02040503050406030204" pitchFamily="18" charset="0"/>
                              <a:cs typeface="Times New Roman" panose="02020603050405020304" pitchFamily="18" charset="0"/>
                            </a:rPr>
                          </m:ctrlPr>
                        </m:accPr>
                        <m:e>
                          <m:r>
                            <a:rPr lang="it-IT" sz="1500" b="0" i="1" smtClean="0">
                              <a:effectLst/>
                              <a:latin typeface="Cambria Math" panose="02040503050406030204" pitchFamily="18" charset="0"/>
                              <a:cs typeface="Times New Roman" panose="02020603050405020304" pitchFamily="18" charset="0"/>
                            </a:rPr>
                            <m:t>𝐼</m:t>
                          </m:r>
                        </m:e>
                      </m:acc>
                    </m:oMath>
                  </m:oMathPara>
                </a14:m>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it-IT" sz="1500" dirty="0">
                    <a:effectLst/>
                    <a:latin typeface="Times New Roman" panose="02020603050405020304" pitchFamily="18" charset="0"/>
                    <a:ea typeface="SimSun" panose="02010600030101010101" pitchFamily="2" charset="-122"/>
                    <a:cs typeface="Arial" panose="020B0604020202020204" pitchFamily="34" charset="0"/>
                  </a:rPr>
                  <a:t>La cui soluzione analitica è:</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lnSpc>
                    <a:spcPct val="15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SimSun" panose="02010600030101010101" pitchFamily="2" charset="-122"/>
                              <a:cs typeface="Times New Roman" panose="02020603050405020304" pitchFamily="18" charset="0"/>
                            </a:rPr>
                          </m:ctrlPr>
                        </m:fPr>
                        <m:num>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500" i="1">
                                  <a:latin typeface="Cambria Math" panose="02040503050406030204" pitchFamily="18" charset="0"/>
                                  <a:ea typeface="Calibri" panose="020F0502020204030204" pitchFamily="34" charset="0"/>
                                  <a:cs typeface="Times New Roman" panose="02020603050405020304" pitchFamily="18" charset="0"/>
                                </a:rPr>
                              </m:ctrlPr>
                            </m:accPr>
                            <m:e>
                              <m:r>
                                <a:rPr lang="it-IT" sz="1500" i="1">
                                  <a:latin typeface="Cambria Math" panose="02040503050406030204" pitchFamily="18" charset="0"/>
                                  <a:ea typeface="Calibri" panose="020F0502020204030204" pitchFamily="34" charset="0"/>
                                  <a:cs typeface="Times New Roman" panose="02020603050405020304" pitchFamily="18" charset="0"/>
                                </a:rPr>
                                <m:t>𝐺</m:t>
                              </m:r>
                            </m:e>
                          </m:acc>
                          <m:r>
                            <a:rPr lang="it-IT" sz="15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i="1">
                                  <a:latin typeface="Cambria Math" panose="02040503050406030204" pitchFamily="18" charset="0"/>
                                  <a:cs typeface="Times New Roman" panose="02020603050405020304" pitchFamily="18" charset="0"/>
                                </a:rPr>
                              </m:ctrlPr>
                            </m:accPr>
                            <m:e>
                              <m:r>
                                <a:rPr lang="it-IT" sz="1500" i="1">
                                  <a:latin typeface="Cambria Math" panose="02040503050406030204" pitchFamily="18" charset="0"/>
                                  <a:cs typeface="Times New Roman" panose="02020603050405020304" pitchFamily="18" charset="0"/>
                                </a:rPr>
                                <m:t>𝐼</m:t>
                              </m:r>
                            </m:e>
                          </m:acc>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5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𝑐</m:t>
                                  </m:r>
                                </m:e>
                                <m:sup>
                                  <m:r>
                                    <a:rPr lang="it-IT" sz="1500" i="1">
                                      <a:effectLst/>
                                      <a:latin typeface="Cambria Math" panose="02040503050406030204" pitchFamily="18" charset="0"/>
                                      <a:ea typeface="Calibri" panose="020F0502020204030204" pitchFamily="34" charset="0"/>
                                      <a:cs typeface="Times New Roman" panose="02020603050405020304" pitchFamily="18" charset="0"/>
                                    </a:rPr>
                                    <m:t>𝑡</m:t>
                                  </m:r>
                                </m:sup>
                              </m:sSup>
                              <m:sSup>
                                <m:sSupPr>
                                  <m:ctrlP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it-IT" sz="15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𝜏</m:t>
                                      </m:r>
                                    </m:e>
                                  </m:d>
                                </m:e>
                                <m:sup>
                                  <m:r>
                                    <a:rPr lang="it-IT" sz="1500" b="0" i="1" smtClean="0">
                                      <a:latin typeface="Cambria Math" panose="02040503050406030204" pitchFamily="18" charset="0"/>
                                      <a:ea typeface="Calibri" panose="020F0502020204030204" pitchFamily="34" charset="0"/>
                                      <a:cs typeface="Times New Roman" panose="02020603050405020304" pitchFamily="18" charset="0"/>
                                    </a:rPr>
                                    <m:t>𝑡</m:t>
                                  </m:r>
                                </m:sup>
                              </m:sSup>
                            </m:e>
                          </m:d>
                        </m:num>
                        <m:den>
                          <m:r>
                            <a:rPr lang="it-IT" sz="1500" i="1">
                              <a:effectLst/>
                              <a:latin typeface="Cambria Math" panose="02040503050406030204" pitchFamily="18" charset="0"/>
                              <a:ea typeface="SimSun" panose="02010600030101010101" pitchFamily="2" charset="-122"/>
                              <a:cs typeface="Times New Roman" panose="02020603050405020304" pitchFamily="18" charset="0"/>
                            </a:rPr>
                            <m:t>1−</m:t>
                          </m:r>
                          <m:r>
                            <a:rPr lang="it-IT" sz="1500" i="1">
                              <a:effectLst/>
                              <a:latin typeface="Cambria Math" panose="02040503050406030204" pitchFamily="18" charset="0"/>
                              <a:ea typeface="SimSun" panose="02010600030101010101" pitchFamily="2" charset="-122"/>
                              <a:cs typeface="Times New Roman" panose="02020603050405020304" pitchFamily="18" charset="0"/>
                            </a:rPr>
                            <m:t>𝑐</m:t>
                          </m:r>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𝜏</m:t>
                          </m:r>
                          <m:r>
                            <a:rPr lang="it-IT" sz="1500"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indent="0" algn="just">
                  <a:spcBef>
                    <a:spcPts val="0"/>
                  </a:spcBef>
                  <a:spcAft>
                    <a:spcPts val="0"/>
                  </a:spcAft>
                  <a:buNone/>
                </a:pPr>
                <a14:m>
                  <m:oMathPara xmlns:m="http://schemas.openxmlformats.org/officeDocument/2006/math">
                    <m:oMathParaPr>
                      <m:jc m:val="centerGroup"/>
                    </m:oMathParaPr>
                    <m:oMath xmlns:m="http://schemas.openxmlformats.org/officeDocument/2006/math">
                      <m:func>
                        <m:funcPr>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funcPr>
                        <m:fName>
                          <m:sSup>
                            <m:sSupPr>
                              <m:ctrlP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𝑌</m:t>
                              </m:r>
                            </m:e>
                            <m:sup>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1500" i="0" smtClean="0">
                                  <a:effectLst/>
                                  <a:latin typeface="Cambria Math" panose="02040503050406030204" pitchFamily="18" charset="0"/>
                                  <a:ea typeface="Calibri" panose="020F0502020204030204" pitchFamily="34" charset="0"/>
                                  <a:cs typeface="Times New Roman" panose="02020603050405020304" pitchFamily="18" charset="0"/>
                                </a:rPr>
                                <m:t>lim</m:t>
                              </m:r>
                            </m:e>
                            <m:lim>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𝑡</m:t>
                              </m:r>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 ∞</m:t>
                              </m:r>
                            </m:lim>
                          </m:limLow>
                        </m:fName>
                        <m:e>
                          <m:sSub>
                            <m:sSubPr>
                              <m:ctrlPr>
                                <a:rPr lang="en-US" sz="1500" i="1">
                                  <a:latin typeface="Cambria Math" panose="02040503050406030204" pitchFamily="18" charset="0"/>
                                  <a:ea typeface="SimSun" panose="02010600030101010101" pitchFamily="2" charset="-122"/>
                                  <a:cs typeface="Times New Roman" panose="02020603050405020304" pitchFamily="18" charset="0"/>
                                </a:rPr>
                              </m:ctrlPr>
                            </m:sSubPr>
                            <m:e>
                              <m:r>
                                <a:rPr lang="it-IT" sz="1500" i="1">
                                  <a:latin typeface="Cambria Math" panose="02040503050406030204" pitchFamily="18" charset="0"/>
                                  <a:ea typeface="SimSun" panose="02010600030101010101" pitchFamily="2" charset="-122"/>
                                  <a:cs typeface="Times New Roman" panose="02020603050405020304" pitchFamily="18" charset="0"/>
                                </a:rPr>
                                <m:t>𝑌</m:t>
                              </m:r>
                            </m:e>
                            <m:sub>
                              <m:r>
                                <a:rPr lang="it-IT" sz="1500" i="1">
                                  <a:latin typeface="Cambria Math" panose="02040503050406030204" pitchFamily="18" charset="0"/>
                                  <a:ea typeface="SimSun" panose="02010600030101010101" pitchFamily="2" charset="-122"/>
                                  <a:cs typeface="Times New Roman" panose="02020603050405020304" pitchFamily="18" charset="0"/>
                                </a:rPr>
                                <m:t>𝑡</m:t>
                              </m:r>
                            </m:sub>
                          </m:sSub>
                        </m:e>
                      </m:func>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i="1">
                                  <a:latin typeface="Cambria Math" panose="02040503050406030204" pitchFamily="18" charset="0"/>
                                  <a:ea typeface="Calibri" panose="020F0502020204030204" pitchFamily="34" charset="0"/>
                                  <a:cs typeface="Times New Roman" panose="02020603050405020304" pitchFamily="18" charset="0"/>
                                </a:rPr>
                              </m:ctrlPr>
                            </m:accPr>
                            <m:e>
                              <m:r>
                                <a:rPr lang="it-IT" sz="1500" i="1">
                                  <a:latin typeface="Cambria Math" panose="02040503050406030204" pitchFamily="18" charset="0"/>
                                  <a:ea typeface="Calibri" panose="020F0502020204030204" pitchFamily="34" charset="0"/>
                                  <a:cs typeface="Times New Roman" panose="02020603050405020304" pitchFamily="18" charset="0"/>
                                </a:rPr>
                                <m:t>𝐺</m:t>
                              </m:r>
                            </m:e>
                          </m:acc>
                          <m:r>
                            <a:rPr lang="it-IT" sz="15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i="1">
                                  <a:latin typeface="Cambria Math" panose="02040503050406030204" pitchFamily="18" charset="0"/>
                                  <a:cs typeface="Times New Roman" panose="02020603050405020304" pitchFamily="18" charset="0"/>
                                </a:rPr>
                              </m:ctrlPr>
                            </m:accPr>
                            <m:e>
                              <m:r>
                                <a:rPr lang="it-IT" sz="1500" i="1">
                                  <a:latin typeface="Cambria Math" panose="02040503050406030204" pitchFamily="18" charset="0"/>
                                  <a:cs typeface="Times New Roman" panose="02020603050405020304" pitchFamily="18" charset="0"/>
                                </a:rPr>
                                <m:t>𝐼</m:t>
                              </m:r>
                            </m:e>
                          </m:acc>
                        </m:num>
                        <m:den>
                          <m:r>
                            <a:rPr lang="it-IT" sz="1500" i="1">
                              <a:effectLst/>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𝑐</m:t>
                          </m:r>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𝜏</m:t>
                          </m:r>
                          <m:r>
                            <a:rPr lang="it-IT" sz="1500"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0"/>
                  </a:spcAft>
                </a:pPr>
                <a:r>
                  <a:rPr lang="it-IT" sz="1500" dirty="0">
                    <a:effectLst/>
                    <a:latin typeface="Times New Roman" panose="02020603050405020304" pitchFamily="18" charset="0"/>
                    <a:ea typeface="SimSun" panose="02010600030101010101" pitchFamily="2" charset="-122"/>
                    <a:cs typeface="Arial" panose="020B0604020202020204" pitchFamily="34" charset="0"/>
                  </a:rPr>
                  <a:t>Tale soluzione può essere ottenuta più semplicemente con il sistema simultaneo</a:t>
                </a:r>
                <a:r>
                  <a:rPr lang="it-IT" sz="1500" dirty="0">
                    <a:latin typeface="Times New Roman" panose="02020603050405020304" pitchFamily="18" charset="0"/>
                    <a:ea typeface="SimSun" panose="02010600030101010101" pitchFamily="2" charset="-122"/>
                    <a:cs typeface="Arial" panose="020B0604020202020204" pitchFamily="34" charset="0"/>
                  </a:rPr>
                  <a:t>: </a:t>
                </a:r>
                <a:endParaRPr lang="en-US" sz="15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d>
                        <m:dPr>
                          <m:begChr m:val="{"/>
                          <m:endChr m:val=""/>
                          <m:ctrlPr>
                            <a:rPr lang="en-US" sz="1500" i="1" smtClean="0">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5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it-IT" sz="1500" i="1">
                                  <a:effectLst/>
                                  <a:latin typeface="Cambria Math" panose="02040503050406030204" pitchFamily="18" charset="0"/>
                                  <a:ea typeface="Calibri" panose="020F0502020204030204" pitchFamily="34" charset="0"/>
                                  <a:cs typeface="Times New Roman" panose="02020603050405020304" pitchFamily="18" charset="0"/>
                                </a:rPr>
                                <m:t>𝑌</m:t>
                              </m:r>
                              <m:r>
                                <a:rPr lang="it-IT" sz="15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500" i="1">
                                      <a:latin typeface="Cambria Math" panose="02040503050406030204" pitchFamily="18" charset="0"/>
                                      <a:ea typeface="Calibri" panose="020F0502020204030204" pitchFamily="34" charset="0"/>
                                      <a:cs typeface="Times New Roman" panose="02020603050405020304" pitchFamily="18" charset="0"/>
                                    </a:rPr>
                                  </m:ctrlPr>
                                </m:accPr>
                                <m:e>
                                  <m:r>
                                    <a:rPr lang="it-IT" sz="1500" i="1">
                                      <a:latin typeface="Cambria Math" panose="02040503050406030204" pitchFamily="18" charset="0"/>
                                      <a:ea typeface="Calibri" panose="020F0502020204030204" pitchFamily="34" charset="0"/>
                                      <a:cs typeface="Times New Roman" panose="02020603050405020304" pitchFamily="18" charset="0"/>
                                    </a:rPr>
                                    <m:t>𝐺</m:t>
                                  </m:r>
                                </m:e>
                              </m:acc>
                              <m:r>
                                <a:rPr lang="it-IT" sz="15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i="1">
                                      <a:latin typeface="Cambria Math" panose="02040503050406030204" pitchFamily="18" charset="0"/>
                                      <a:cs typeface="Times New Roman" panose="02020603050405020304" pitchFamily="18" charset="0"/>
                                    </a:rPr>
                                  </m:ctrlPr>
                                </m:accPr>
                                <m:e>
                                  <m:r>
                                    <a:rPr lang="it-IT" sz="1500" i="1">
                                      <a:latin typeface="Cambria Math" panose="02040503050406030204" pitchFamily="18" charset="0"/>
                                      <a:cs typeface="Times New Roman" panose="02020603050405020304" pitchFamily="18" charset="0"/>
                                    </a:rPr>
                                    <m:t>𝐼</m:t>
                                  </m:r>
                                </m:e>
                              </m:acc>
                              <m:r>
                                <a:rPr lang="it-IT" sz="1500" i="1">
                                  <a:effectLst/>
                                  <a:latin typeface="Cambria Math" panose="02040503050406030204" pitchFamily="18" charset="0"/>
                                  <a:ea typeface="Calibri" panose="020F0502020204030204" pitchFamily="34" charset="0"/>
                                  <a:cs typeface="Times New Roman" panose="02020603050405020304" pitchFamily="18" charset="0"/>
                                </a:rPr>
                                <m:t>+</m:t>
                              </m:r>
                              <m:r>
                                <a:rPr lang="it-IT" sz="1500" i="1">
                                  <a:effectLst/>
                                  <a:latin typeface="Cambria Math" panose="02040503050406030204" pitchFamily="18" charset="0"/>
                                  <a:ea typeface="Calibri" panose="020F0502020204030204" pitchFamily="34" charset="0"/>
                                  <a:cs typeface="Times New Roman" panose="02020603050405020304" pitchFamily="18" charset="0"/>
                                </a:rPr>
                                <m:t>𝐶</m:t>
                              </m:r>
                            </m:e>
                            <m:e>
                              <m:r>
                                <a:rPr lang="it-IT" sz="1500" i="1">
                                  <a:effectLst/>
                                  <a:latin typeface="Cambria Math" panose="02040503050406030204" pitchFamily="18" charset="0"/>
                                  <a:ea typeface="Calibri" panose="020F0502020204030204" pitchFamily="34" charset="0"/>
                                  <a:cs typeface="Times New Roman" panose="02020603050405020304" pitchFamily="18" charset="0"/>
                                </a:rPr>
                                <m:t>𝐶</m:t>
                              </m:r>
                              <m:r>
                                <a:rPr lang="it-IT" sz="1500" i="1">
                                  <a:effectLst/>
                                  <a:latin typeface="Cambria Math" panose="02040503050406030204" pitchFamily="18" charset="0"/>
                                  <a:ea typeface="Calibri" panose="020F0502020204030204" pitchFamily="34" charset="0"/>
                                  <a:cs typeface="Times New Roman" panose="02020603050405020304" pitchFamily="18" charset="0"/>
                                </a:rPr>
                                <m:t>=</m:t>
                              </m:r>
                              <m:r>
                                <a:rPr lang="it-IT" sz="1500" i="1">
                                  <a:effectLst/>
                                  <a:latin typeface="Cambria Math" panose="02040503050406030204" pitchFamily="18" charset="0"/>
                                  <a:ea typeface="Calibri" panose="020F0502020204030204" pitchFamily="34" charset="0"/>
                                  <a:cs typeface="Times New Roman" panose="02020603050405020304" pitchFamily="18" charset="0"/>
                                </a:rPr>
                                <m:t>𝑐𝑌</m:t>
                              </m:r>
                              <m:r>
                                <a:rPr lang="it-IT" sz="1500" i="1">
                                  <a:latin typeface="Cambria Math" panose="02040503050406030204" pitchFamily="18" charset="0"/>
                                  <a:ea typeface="Calibri" panose="020F0502020204030204" pitchFamily="34" charset="0"/>
                                  <a:cs typeface="Times New Roman" panose="02020603050405020304" pitchFamily="18" charset="0"/>
                                </a:rPr>
                                <m:t>(1−</m:t>
                              </m:r>
                              <m:r>
                                <a:rPr lang="it-IT" sz="1500" i="1">
                                  <a:latin typeface="Cambria Math" panose="02040503050406030204" pitchFamily="18" charset="0"/>
                                  <a:ea typeface="Calibri" panose="020F0502020204030204" pitchFamily="34" charset="0"/>
                                  <a:cs typeface="Times New Roman" panose="02020603050405020304" pitchFamily="18" charset="0"/>
                                </a:rPr>
                                <m:t>𝜏</m:t>
                              </m:r>
                              <m:r>
                                <a:rPr lang="it-IT" sz="1500" i="1">
                                  <a:latin typeface="Cambria Math" panose="02040503050406030204" pitchFamily="18" charset="0"/>
                                  <a:ea typeface="Calibri" panose="020F0502020204030204" pitchFamily="34" charset="0"/>
                                  <a:cs typeface="Times New Roman" panose="02020603050405020304" pitchFamily="18" charset="0"/>
                                </a:rPr>
                                <m:t>)</m:t>
                              </m:r>
                            </m:e>
                          </m:eqArr>
                          <m:r>
                            <a:rPr lang="it-IT" sz="1500" i="1">
                              <a:effectLst/>
                              <a:latin typeface="Cambria Math" panose="02040503050406030204" pitchFamily="18" charset="0"/>
                              <a:ea typeface="Calibri" panose="020F0502020204030204" pitchFamily="34" charset="0"/>
                              <a:cs typeface="Times New Roman" panose="02020603050405020304" pitchFamily="18" charset="0"/>
                            </a:rPr>
                            <m:t>      </m:t>
                          </m:r>
                        </m:e>
                      </m:d>
                      <m:r>
                        <a:rPr lang="it-IT" sz="15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it-IT" sz="1500" b="1"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500" b="1" i="1" smtClean="0">
                              <a:effectLst/>
                              <a:latin typeface="Cambria Math" panose="02040503050406030204" pitchFamily="18" charset="0"/>
                              <a:ea typeface="Calibri" panose="020F0502020204030204" pitchFamily="34" charset="0"/>
                              <a:cs typeface="Times New Roman" panose="02020603050405020304" pitchFamily="18" charset="0"/>
                            </a:rPr>
                            <m:t>𝒀</m:t>
                          </m:r>
                        </m:e>
                        <m:sup>
                          <m:r>
                            <a:rPr lang="it-IT" sz="1500" b="1"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5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b="1" i="1">
                                  <a:latin typeface="Cambria Math" panose="02040503050406030204" pitchFamily="18" charset="0"/>
                                  <a:ea typeface="Calibri" panose="020F0502020204030204" pitchFamily="34" charset="0"/>
                                  <a:cs typeface="Times New Roman" panose="02020603050405020304" pitchFamily="18" charset="0"/>
                                </a:rPr>
                              </m:ctrlPr>
                            </m:accPr>
                            <m:e>
                              <m:r>
                                <a:rPr lang="it-IT" sz="1500" b="1" i="1">
                                  <a:latin typeface="Cambria Math" panose="02040503050406030204" pitchFamily="18" charset="0"/>
                                  <a:ea typeface="Calibri" panose="020F0502020204030204" pitchFamily="34" charset="0"/>
                                  <a:cs typeface="Times New Roman" panose="02020603050405020304" pitchFamily="18" charset="0"/>
                                </a:rPr>
                                <m:t>𝑮</m:t>
                              </m:r>
                            </m:e>
                          </m:acc>
                          <m:r>
                            <a:rPr lang="it-IT" sz="1500"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b="1" i="1">
                                  <a:latin typeface="Cambria Math" panose="02040503050406030204" pitchFamily="18" charset="0"/>
                                  <a:cs typeface="Times New Roman" panose="02020603050405020304" pitchFamily="18" charset="0"/>
                                </a:rPr>
                              </m:ctrlPr>
                            </m:accPr>
                            <m:e>
                              <m:r>
                                <a:rPr lang="it-IT" sz="1500" b="1" i="1">
                                  <a:latin typeface="Cambria Math" panose="02040503050406030204" pitchFamily="18" charset="0"/>
                                  <a:cs typeface="Times New Roman" panose="02020603050405020304" pitchFamily="18" charset="0"/>
                                </a:rPr>
                                <m:t>𝑰</m:t>
                              </m:r>
                            </m:e>
                          </m:acc>
                        </m:num>
                        <m:den>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smtClean="0">
                              <a:latin typeface="Cambria Math" panose="02040503050406030204" pitchFamily="18" charset="0"/>
                              <a:ea typeface="Calibri" panose="020F0502020204030204" pitchFamily="34" charset="0"/>
                              <a:cs typeface="Times New Roman" panose="02020603050405020304" pitchFamily="18" charset="0"/>
                            </a:rPr>
                            <m:t>𝒄</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𝝉</m:t>
                          </m:r>
                          <m:r>
                            <a:rPr lang="it-IT" sz="1500" b="1"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it-IT" sz="15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pPr>
                <a:r>
                  <a:rPr lang="it-IT" sz="1500" dirty="0">
                    <a:latin typeface="Times New Roman" panose="02020603050405020304" pitchFamily="18" charset="0"/>
                    <a:ea typeface="Calibri" panose="020F0502020204030204" pitchFamily="34" charset="0"/>
                    <a:cs typeface="Times New Roman" panose="02020603050405020304" pitchFamily="18" charset="0"/>
                  </a:rPr>
                  <a:t>Moltiplicatore: </a:t>
                </a:r>
                <a:endParaRPr lang="it-IT" sz="1500" b="0" i="0" dirty="0">
                  <a:effectLst/>
                  <a:latin typeface="Cambria Math" panose="02040503050406030204" pitchFamily="18" charset="0"/>
                  <a:ea typeface="Calibri" panose="020F0502020204030204" pitchFamily="34" charset="0"/>
                  <a:cs typeface="Times New Roman" panose="02020603050405020304" pitchFamily="18" charset="0"/>
                </a:endParaRPr>
              </a:p>
              <a:p>
                <a:pPr marL="0" indent="0" algn="just">
                  <a:spcBef>
                    <a:spcPts val="0"/>
                  </a:spcBef>
                  <a:spcAft>
                    <a:spcPts val="800"/>
                  </a:spcAft>
                  <a:buNone/>
                </a:pPr>
                <a14:m>
                  <m:oMathPara xmlns:m="http://schemas.openxmlformats.org/officeDocument/2006/math">
                    <m:oMathParaPr>
                      <m:jc m:val="centerGroup"/>
                    </m:oMathParaPr>
                    <m:oMath xmlns:m="http://schemas.openxmlformats.org/officeDocument/2006/math">
                      <m:r>
                        <a:rPr lang="it-IT" sz="1500" b="0" i="0" smtClean="0">
                          <a:effectLst/>
                          <a:latin typeface="Cambria Math" panose="02040503050406030204" pitchFamily="18" charset="0"/>
                          <a:ea typeface="Calibri" panose="020F0502020204030204" pitchFamily="34" charset="0"/>
                          <a:cs typeface="Times New Roman" panose="02020603050405020304" pitchFamily="18" charset="0"/>
                        </a:rPr>
                        <m:t> </m:t>
                      </m:r>
                      <m:r>
                        <a:rPr lang="it-IT" sz="1500" b="1" i="1" smtClean="0">
                          <a:effectLst/>
                          <a:latin typeface="Cambria Math" panose="02040503050406030204" pitchFamily="18" charset="0"/>
                          <a:ea typeface="Calibri" panose="020F0502020204030204" pitchFamily="34" charset="0"/>
                          <a:cs typeface="Times New Roman" panose="02020603050405020304" pitchFamily="18" charset="0"/>
                        </a:rPr>
                        <m:t>𝒎</m:t>
                      </m:r>
                      <m:r>
                        <a:rPr lang="it-IT" sz="1500" b="1"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latin typeface="Cambria Math" panose="02040503050406030204" pitchFamily="18" charset="0"/>
                              <a:ea typeface="Calibri" panose="020F0502020204030204" pitchFamily="34" charset="0"/>
                              <a:cs typeface="Times New Roman" panose="02020603050405020304" pitchFamily="18" charset="0"/>
                            </a:rPr>
                          </m:ctrlPr>
                        </m:fPr>
                        <m:num>
                          <m:r>
                            <a:rPr lang="it-IT" sz="1500" b="1" i="1" smtClean="0">
                              <a:latin typeface="Cambria Math" panose="02040503050406030204" pitchFamily="18" charset="0"/>
                              <a:ea typeface="Calibri" panose="020F0502020204030204" pitchFamily="34" charset="0"/>
                              <a:cs typeface="Times New Roman" panose="02020603050405020304" pitchFamily="18" charset="0"/>
                            </a:rPr>
                            <m:t>𝟏</m:t>
                          </m:r>
                        </m:num>
                        <m:den>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smtClean="0">
                              <a:latin typeface="Cambria Math" panose="02040503050406030204" pitchFamily="18" charset="0"/>
                              <a:ea typeface="Calibri" panose="020F0502020204030204" pitchFamily="34" charset="0"/>
                              <a:cs typeface="Times New Roman" panose="02020603050405020304" pitchFamily="18" charset="0"/>
                            </a:rPr>
                            <m:t>𝒄</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𝝉</m:t>
                          </m:r>
                          <m:r>
                            <a:rPr lang="it-IT" sz="1500" b="1"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it-IT" sz="15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Tx/>
                  <a:buChar char="-"/>
                </a:pPr>
                <a:r>
                  <a:rPr lang="it-IT" sz="1700" b="1" dirty="0">
                    <a:latin typeface="Times New Roman" panose="02020603050405020304" pitchFamily="18" charset="0"/>
                    <a:ea typeface="Calibri" panose="020F0502020204030204" pitchFamily="34" charset="0"/>
                    <a:cs typeface="Times New Roman" panose="02020603050405020304" pitchFamily="18" charset="0"/>
                  </a:rPr>
                  <a:t>Il livello del reddito dipende dal valore della spesa pubblica, degli investimenti e della propensione al consumo.</a:t>
                </a:r>
              </a:p>
              <a:p>
                <a:pPr algn="just">
                  <a:lnSpc>
                    <a:spcPct val="107000"/>
                  </a:lnSpc>
                  <a:spcBef>
                    <a:spcPts val="0"/>
                  </a:spcBef>
                  <a:spcAft>
                    <a:spcPts val="800"/>
                  </a:spcAft>
                  <a:buFontTx/>
                  <a:buChar char="-"/>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2" name="Segnaposto testo 4">
                <a:extLst>
                  <a:ext uri="{FF2B5EF4-FFF2-40B4-BE49-F238E27FC236}">
                    <a16:creationId xmlns:a16="http://schemas.microsoft.com/office/drawing/2014/main" id="{1A43F747-5F74-4BA9-B720-2B5E9AE7A851}"/>
                  </a:ext>
                </a:extLst>
              </p:cNvPr>
              <p:cNvSpPr>
                <a:spLocks noGrp="1" noRot="1" noChangeAspect="1" noMove="1" noResize="1" noEditPoints="1" noAdjustHandles="1" noChangeArrowheads="1" noChangeShapeType="1" noTextEdit="1"/>
              </p:cNvSpPr>
              <p:nvPr>
                <p:ph type="body" sz="half" idx="1"/>
              </p:nvPr>
            </p:nvSpPr>
            <p:spPr>
              <a:xfrm>
                <a:off x="467544" y="620688"/>
                <a:ext cx="8544219" cy="5292619"/>
              </a:xfrm>
              <a:blipFill>
                <a:blip r:embed="rId3"/>
                <a:stretch>
                  <a:fillRect l="-357" r="-428" b="-3802"/>
                </a:stretch>
              </a:blipFill>
            </p:spPr>
            <p:txBody>
              <a:bodyPr/>
              <a:lstStyle/>
              <a:p>
                <a:r>
                  <a:rPr lang="en-US">
                    <a:noFill/>
                  </a:rPr>
                  <a:t> </a:t>
                </a:r>
              </a:p>
            </p:txBody>
          </p:sp>
        </mc:Fallback>
      </mc:AlternateContent>
      <p:cxnSp>
        <p:nvCxnSpPr>
          <p:cNvPr id="4" name="Connettore 2 3">
            <a:extLst>
              <a:ext uri="{FF2B5EF4-FFF2-40B4-BE49-F238E27FC236}">
                <a16:creationId xmlns:a16="http://schemas.microsoft.com/office/drawing/2014/main" id="{820D80F6-F2B1-4A31-859F-89D634D9654D}"/>
              </a:ext>
            </a:extLst>
          </p:cNvPr>
          <p:cNvCxnSpPr>
            <a:cxnSpLocks/>
          </p:cNvCxnSpPr>
          <p:nvPr/>
        </p:nvCxnSpPr>
        <p:spPr bwMode="auto">
          <a:xfrm>
            <a:off x="4644008" y="1268760"/>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 name="Connettore 2 2">
            <a:extLst>
              <a:ext uri="{FF2B5EF4-FFF2-40B4-BE49-F238E27FC236}">
                <a16:creationId xmlns:a16="http://schemas.microsoft.com/office/drawing/2014/main" id="{0C77D60A-AA2A-44F2-8D49-B31D4609B5DC}"/>
              </a:ext>
            </a:extLst>
          </p:cNvPr>
          <p:cNvCxnSpPr>
            <a:cxnSpLocks/>
          </p:cNvCxnSpPr>
          <p:nvPr/>
        </p:nvCxnSpPr>
        <p:spPr bwMode="auto">
          <a:xfrm>
            <a:off x="4427823" y="4797152"/>
            <a:ext cx="4323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7225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102781" y="131071"/>
            <a:ext cx="9145016"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a:t>
            </a:r>
            <a:r>
              <a:rPr lang="en-GB" altLang="it-IT" dirty="0" err="1">
                <a:latin typeface="Garamond" panose="02020404030301010803" pitchFamily="18" charset="0"/>
              </a:rPr>
              <a:t>completo</a:t>
            </a:r>
            <a:r>
              <a:rPr lang="en-GB" altLang="it-IT" dirty="0">
                <a:latin typeface="Garamond" panose="02020404030301010803" pitchFamily="18" charset="0"/>
              </a:rPr>
              <a:t>: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tasse e </a:t>
            </a:r>
            <a:r>
              <a:rPr lang="en-GB" altLang="it-IT" dirty="0" err="1">
                <a:latin typeface="Garamond" panose="02020404030301010803" pitchFamily="18" charset="0"/>
              </a:rPr>
              <a:t>investimenti</a:t>
            </a:r>
            <a:endParaRPr lang="en-GB" altLang="it-IT" dirty="0">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776046" y="511886"/>
            <a:ext cx="8504115" cy="270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Segnaposto testo 4">
                <a:extLst>
                  <a:ext uri="{FF2B5EF4-FFF2-40B4-BE49-F238E27FC236}">
                    <a16:creationId xmlns:a16="http://schemas.microsoft.com/office/drawing/2014/main" id="{0F2EDB96-F623-4B08-951C-51E5471CC367}"/>
                  </a:ext>
                </a:extLst>
              </p:cNvPr>
              <p:cNvSpPr txBox="1">
                <a:spLocks/>
              </p:cNvSpPr>
              <p:nvPr/>
            </p:nvSpPr>
            <p:spPr bwMode="auto">
              <a:xfrm>
                <a:off x="415842" y="4365104"/>
                <a:ext cx="8544219" cy="5292619"/>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b="1" dirty="0">
                    <a:latin typeface="Times New Roman" panose="02020603050405020304" pitchFamily="18" charset="0"/>
                    <a:ea typeface="Calibri" panose="020F0502020204030204" pitchFamily="34" charset="0"/>
                    <a:cs typeface="Times New Roman" panose="02020603050405020304" pitchFamily="18" charset="0"/>
                  </a:rPr>
                  <a:t>Nel sistema economico completo la variazione dei risparmi in ogni periodo è uguale alla somma del deficit pubblico e degli investimenti: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1"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𝑺</m:t>
                      </m:r>
                      <m:r>
                        <a:rPr lang="it-IT" sz="18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8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𝑫</m:t>
                          </m:r>
                        </m:e>
                        <m:sup>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𝑮</m:t>
                          </m:r>
                        </m:sup>
                      </m:sSup>
                      <m:r>
                        <a:rPr lang="it-IT" sz="1800" b="1"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𝑰</m:t>
                      </m:r>
                      <m:r>
                        <a:rPr lang="it-IT" sz="18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8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𝑫</m:t>
                          </m:r>
                        </m:e>
                        <m:sup>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𝑮</m:t>
                          </m:r>
                        </m:sup>
                      </m:sSup>
                      <m:r>
                        <a:rPr lang="it-IT" sz="1800" b="1" i="1"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it-IT" sz="18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𝑫</m:t>
                          </m:r>
                        </m:e>
                        <m:sup>
                          <m:r>
                            <a:rPr lang="it-IT" sz="1800" b="1" i="1" smtClean="0">
                              <a:latin typeface="Cambria Math" panose="02040503050406030204" pitchFamily="18" charset="0"/>
                              <a:ea typeface="Cambria Math" panose="02040503050406030204" pitchFamily="18" charset="0"/>
                              <a:cs typeface="Times New Roman" panose="02020603050405020304" pitchFamily="18" charset="0"/>
                            </a:rPr>
                            <m:t>𝒇</m:t>
                          </m:r>
                        </m:sup>
                      </m:sSup>
                    </m:oMath>
                  </m:oMathPara>
                </a14:m>
                <a:endParaRPr lang="it-IT" sz="18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800" b="1" dirty="0">
                    <a:latin typeface="Times New Roman" panose="02020603050405020304" pitchFamily="18" charset="0"/>
                    <a:ea typeface="Calibri" panose="020F0502020204030204" pitchFamily="34" charset="0"/>
                    <a:cs typeface="Times New Roman" panose="02020603050405020304" pitchFamily="18" charset="0"/>
                  </a:rPr>
                  <a:t>Ossia è uguale alla variazione del debito privato più la variazione del debito pubblico</a:t>
                </a:r>
              </a:p>
            </p:txBody>
          </p:sp>
        </mc:Choice>
        <mc:Fallback xmlns="">
          <p:sp>
            <p:nvSpPr>
              <p:cNvPr id="27" name="Segnaposto testo 4">
                <a:extLst>
                  <a:ext uri="{FF2B5EF4-FFF2-40B4-BE49-F238E27FC236}">
                    <a16:creationId xmlns:a16="http://schemas.microsoft.com/office/drawing/2014/main" id="{0F2EDB96-F623-4B08-951C-51E5471CC367}"/>
                  </a:ext>
                </a:extLst>
              </p:cNvPr>
              <p:cNvSpPr txBox="1">
                <a:spLocks noRot="1" noChangeAspect="1" noMove="1" noResize="1" noEditPoints="1" noAdjustHandles="1" noChangeArrowheads="1" noChangeShapeType="1" noTextEdit="1"/>
              </p:cNvSpPr>
              <p:nvPr/>
            </p:nvSpPr>
            <p:spPr bwMode="auto">
              <a:xfrm>
                <a:off x="415842" y="4365104"/>
                <a:ext cx="8544219" cy="5292619"/>
              </a:xfrm>
              <a:prstGeom prst="rect">
                <a:avLst/>
              </a:prstGeom>
              <a:blipFill>
                <a:blip r:embed="rId3"/>
                <a:stretch>
                  <a:fillRect l="-428" t="-576" r="-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pic>
        <p:nvPicPr>
          <p:cNvPr id="28" name="Immagine 27">
            <a:extLst>
              <a:ext uri="{FF2B5EF4-FFF2-40B4-BE49-F238E27FC236}">
                <a16:creationId xmlns:a16="http://schemas.microsoft.com/office/drawing/2014/main" id="{DF9D4197-0CB0-4E1E-9A69-A17314937939}"/>
              </a:ext>
            </a:extLst>
          </p:cNvPr>
          <p:cNvPicPr>
            <a:picLocks noChangeAspect="1"/>
          </p:cNvPicPr>
          <p:nvPr/>
        </p:nvPicPr>
        <p:blipFill>
          <a:blip r:embed="rId4"/>
          <a:stretch>
            <a:fillRect/>
          </a:stretch>
        </p:blipFill>
        <p:spPr>
          <a:xfrm>
            <a:off x="1065194" y="703686"/>
            <a:ext cx="7760680" cy="3907142"/>
          </a:xfrm>
          <a:prstGeom prst="rect">
            <a:avLst/>
          </a:prstGeom>
        </p:spPr>
      </p:pic>
    </p:spTree>
    <p:extLst>
      <p:ext uri="{BB962C8B-B14F-4D97-AF65-F5344CB8AC3E}">
        <p14:creationId xmlns:p14="http://schemas.microsoft.com/office/powerpoint/2010/main" val="2750898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251520" y="115887"/>
            <a:ext cx="9145016"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a:t>
            </a:r>
            <a:r>
              <a:rPr lang="en-GB" altLang="it-IT" dirty="0" err="1">
                <a:latin typeface="Garamond" panose="02020404030301010803" pitchFamily="18" charset="0"/>
              </a:rPr>
              <a:t>completo</a:t>
            </a:r>
            <a:r>
              <a:rPr lang="en-GB" altLang="it-IT" dirty="0">
                <a:latin typeface="Garamond" panose="02020404030301010803" pitchFamily="18" charset="0"/>
              </a:rPr>
              <a:t>:  </a:t>
            </a:r>
            <a:r>
              <a:rPr lang="en-GB" altLang="it-IT" dirty="0" err="1">
                <a:latin typeface="Garamond" panose="02020404030301010803" pitchFamily="18" charset="0"/>
              </a:rPr>
              <a:t>implicazioni</a:t>
            </a:r>
            <a:r>
              <a:rPr lang="en-GB" altLang="it-IT" dirty="0">
                <a:latin typeface="Garamond" panose="02020404030301010803" pitchFamily="18" charset="0"/>
              </a:rPr>
              <a:t> per il deficit </a:t>
            </a:r>
            <a:r>
              <a:rPr lang="en-GB" altLang="it-IT" dirty="0" err="1">
                <a:latin typeface="Garamond" panose="02020404030301010803" pitchFamily="18" charset="0"/>
              </a:rPr>
              <a:t>pubblico</a:t>
            </a:r>
            <a:endParaRPr lang="en-GB" altLang="it-IT" dirty="0">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422191" y="188640"/>
            <a:ext cx="8504115" cy="2701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Segnaposto testo 4">
            <a:extLst>
              <a:ext uri="{FF2B5EF4-FFF2-40B4-BE49-F238E27FC236}">
                <a16:creationId xmlns:a16="http://schemas.microsoft.com/office/drawing/2014/main" id="{0F2EDB96-F623-4B08-951C-51E5471CC367}"/>
              </a:ext>
            </a:extLst>
          </p:cNvPr>
          <p:cNvSpPr txBox="1">
            <a:spLocks/>
          </p:cNvSpPr>
          <p:nvPr/>
        </p:nvSpPr>
        <p:spPr bwMode="auto">
          <a:xfrm>
            <a:off x="332771" y="622665"/>
            <a:ext cx="8544219" cy="179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Implicazioni per il deficit pubblico: dato il livello di spesa pubblica, maggiore è il livello degli investimenti, maggiori sono le entrati fiscali del Governo generate a partire della moneta creata tramite l’indebitamento delle imprese. Ossia, un maggior livello degli investimenti porta ad un livello superiore di reddito e, quindi, di entrate fiscali. </a:t>
            </a:r>
            <a:r>
              <a:rPr lang="it-IT" sz="1600" b="1" dirty="0">
                <a:latin typeface="Times New Roman" panose="02020603050405020304" pitchFamily="18" charset="0"/>
                <a:ea typeface="Calibri" panose="020F0502020204030204" pitchFamily="34" charset="0"/>
                <a:cs typeface="Times New Roman" panose="02020603050405020304" pitchFamily="18" charset="0"/>
              </a:rPr>
              <a:t>Ne segue che, a parità di spesa pubblica, un livello maggiore di investimenti corrisponde ad un minore deficit pubblico</a:t>
            </a:r>
            <a:r>
              <a:rPr lang="it-IT" sz="16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Esempio: Livello degli investimenti è superiore a quello della spesa pubblica, il Governo può realizzare un surplus di bilancio.</a:t>
            </a:r>
          </a:p>
          <a:p>
            <a:pPr algn="just">
              <a:lnSpc>
                <a:spcPct val="107000"/>
              </a:lnSpc>
              <a:spcBef>
                <a:spcPts val="0"/>
              </a:spcBef>
              <a:spcAft>
                <a:spcPts val="800"/>
              </a:spcAft>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id="{D8935403-67FD-43F8-9A92-4A182C68C20A}"/>
              </a:ext>
            </a:extLst>
          </p:cNvPr>
          <p:cNvPicPr>
            <a:picLocks noChangeAspect="1"/>
          </p:cNvPicPr>
          <p:nvPr/>
        </p:nvPicPr>
        <p:blipFill>
          <a:blip r:embed="rId3"/>
          <a:stretch>
            <a:fillRect/>
          </a:stretch>
        </p:blipFill>
        <p:spPr>
          <a:xfrm>
            <a:off x="1763688" y="2787750"/>
            <a:ext cx="6478584" cy="3261666"/>
          </a:xfrm>
          <a:prstGeom prst="rect">
            <a:avLst/>
          </a:prstGeom>
        </p:spPr>
      </p:pic>
    </p:spTree>
    <p:extLst>
      <p:ext uri="{BB962C8B-B14F-4D97-AF65-F5344CB8AC3E}">
        <p14:creationId xmlns:p14="http://schemas.microsoft.com/office/powerpoint/2010/main" val="3808453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856216" cy="509588"/>
          </a:xfrm>
        </p:spPr>
        <p:txBody>
          <a:bodyPr/>
          <a:lstStyle/>
          <a:p>
            <a:pPr eaLnBrk="1" hangingPunct="1"/>
            <a:r>
              <a:rPr lang="en-GB" altLang="it-IT" dirty="0" err="1">
                <a:latin typeface="Garamond" panose="02020404030301010803" pitchFamily="18" charset="0"/>
              </a:rPr>
              <a:t>Modello</a:t>
            </a:r>
            <a:r>
              <a:rPr lang="en-GB" altLang="it-IT" dirty="0">
                <a:latin typeface="Garamond" panose="02020404030301010803" pitchFamily="18" charset="0"/>
              </a:rPr>
              <a:t> </a:t>
            </a:r>
            <a:r>
              <a:rPr lang="en-GB" altLang="it-IT" dirty="0" err="1">
                <a:latin typeface="Garamond" panose="02020404030301010803" pitchFamily="18" charset="0"/>
              </a:rPr>
              <a:t>reddito-spesa</a:t>
            </a:r>
            <a:r>
              <a:rPr lang="en-GB" altLang="it-IT" dirty="0">
                <a:latin typeface="Garamond" panose="02020404030301010803" pitchFamily="18" charset="0"/>
              </a:rPr>
              <a:t> </a:t>
            </a:r>
            <a:r>
              <a:rPr lang="en-GB" altLang="it-IT" dirty="0" err="1">
                <a:latin typeface="Garamond" panose="02020404030301010803" pitchFamily="18" charset="0"/>
              </a:rPr>
              <a:t>generale</a:t>
            </a:r>
            <a:r>
              <a:rPr lang="en-GB" altLang="it-IT" dirty="0">
                <a:latin typeface="Garamond" panose="02020404030301010803" pitchFamily="18" charset="0"/>
              </a:rPr>
              <a:t>: deficit </a:t>
            </a:r>
            <a:r>
              <a:rPr lang="en-GB" altLang="it-IT" dirty="0" err="1">
                <a:latin typeface="Garamond" panose="02020404030301010803" pitchFamily="18" charset="0"/>
              </a:rPr>
              <a:t>pubblico</a:t>
            </a:r>
            <a:r>
              <a:rPr lang="en-GB" altLang="it-IT" dirty="0">
                <a:latin typeface="Garamond" panose="02020404030301010803" pitchFamily="18" charset="0"/>
              </a:rPr>
              <a:t> e </a:t>
            </a:r>
            <a:r>
              <a:rPr lang="en-GB" altLang="it-IT" dirty="0" err="1">
                <a:latin typeface="Garamond" panose="02020404030301010803" pitchFamily="18" charset="0"/>
              </a:rPr>
              <a:t>risparmi</a:t>
            </a:r>
            <a:r>
              <a:rPr lang="en-GB" altLang="it-IT" dirty="0">
                <a:latin typeface="Garamond" panose="02020404030301010803" pitchFamily="18" charset="0"/>
              </a:rPr>
              <a:t> </a:t>
            </a:r>
            <a:r>
              <a:rPr lang="en-GB" altLang="it-IT" dirty="0" err="1">
                <a:latin typeface="Garamond" panose="02020404030301010803" pitchFamily="18" charset="0"/>
              </a:rPr>
              <a:t>privati</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828209"/>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7" name="Segnaposto testo 4">
                <a:extLst>
                  <a:ext uri="{FF2B5EF4-FFF2-40B4-BE49-F238E27FC236}">
                    <a16:creationId xmlns:a16="http://schemas.microsoft.com/office/drawing/2014/main" id="{9289AE76-C438-40C8-909F-929693CBA8B5}"/>
                  </a:ext>
                </a:extLst>
              </p:cNvPr>
              <p:cNvSpPr txBox="1">
                <a:spLocks/>
              </p:cNvSpPr>
              <p:nvPr/>
            </p:nvSpPr>
            <p:spPr bwMode="auto">
              <a:xfrm>
                <a:off x="666802" y="630238"/>
                <a:ext cx="8544219" cy="5399553"/>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Sistema generale: </a:t>
                </a: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effectLst/>
                              <a:latin typeface="Cambria Math" panose="02040503050406030204" pitchFamily="18" charset="0"/>
                              <a:cs typeface="Times New Roman" panose="02020603050405020304" pitchFamily="18" charset="0"/>
                            </a:rPr>
                          </m:ctrlPr>
                        </m:sSubPr>
                        <m:e>
                          <m:acc>
                            <m:accPr>
                              <m:chr m:val="̅"/>
                              <m:ctrlPr>
                                <a:rPr lang="it-IT" sz="1600" b="0" i="1" smtClean="0">
                                  <a:effectLst/>
                                  <a:latin typeface="Cambria Math" panose="02040503050406030204" pitchFamily="18" charset="0"/>
                                  <a:cs typeface="Times New Roman" panose="02020603050405020304" pitchFamily="18" charset="0"/>
                                </a:rPr>
                              </m:ctrlPr>
                            </m:accPr>
                            <m:e>
                              <m:r>
                                <a:rPr lang="it-IT" sz="1600" b="0" i="1" smtClean="0">
                                  <a:effectLst/>
                                  <a:latin typeface="Cambria Math" panose="02040503050406030204" pitchFamily="18" charset="0"/>
                                  <a:cs typeface="Times New Roman" panose="02020603050405020304" pitchFamily="18" charset="0"/>
                                </a:rPr>
                                <m:t>𝐼</m:t>
                              </m:r>
                            </m:e>
                          </m:acc>
                        </m:e>
                        <m:sub>
                          <m:r>
                            <a:rPr lang="it-IT" sz="1600" b="0" i="1" smtClean="0">
                              <a:effectLst/>
                              <a:latin typeface="Cambria Math" panose="02040503050406030204" pitchFamily="18" charset="0"/>
                              <a:cs typeface="Times New Roman" panose="02020603050405020304" pitchFamily="18" charset="0"/>
                            </a:rPr>
                            <m:t>𝑡</m:t>
                          </m:r>
                        </m:sub>
                      </m:sSub>
                    </m:oMath>
                  </m:oMathPara>
                </a14:m>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r>
                        <a:rPr lang="it-IT" sz="1600" i="1">
                          <a:effectLst/>
                          <a:latin typeface="Cambria Math" panose="02040503050406030204" pitchFamily="18" charset="0"/>
                          <a:ea typeface="Calibri" panose="020F0502020204030204" pitchFamily="34" charset="0"/>
                          <a:cs typeface="Times New Roman" panose="02020603050405020304" pitchFamily="18" charset="0"/>
                        </a:rPr>
                        <m:t>𝑐</m:t>
                      </m:r>
                      <m:d>
                        <m:d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dPr>
                        <m:e>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r>
                            <a:rPr lang="it-IT" sz="1600" i="1">
                              <a:effectLst/>
                              <a:latin typeface="Cambria Math" panose="02040503050406030204" pitchFamily="18" charset="0"/>
                              <a:ea typeface="Calibri" panose="020F0502020204030204" pitchFamily="34" charset="0"/>
                              <a:cs typeface="Times New Roman" panose="02020603050405020304" pitchFamily="18" charset="0"/>
                            </a:rPr>
                            <m:t>𝜏</m:t>
                          </m:r>
                        </m:e>
                      </m:d>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r>
                            <a:rPr lang="it-IT" sz="16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it-IT" sz="1600" i="1">
                              <a:effectLst/>
                              <a:latin typeface="Cambria Math" panose="02040503050406030204" pitchFamily="18" charset="0"/>
                              <a:ea typeface="Calibri" panose="020F0502020204030204" pitchFamily="34" charset="0"/>
                              <a:cs typeface="Times New Roman" panose="02020603050405020304" pitchFamily="18" charset="0"/>
                            </a:rPr>
                            <m:t>𝑌</m:t>
                          </m:r>
                        </m:e>
                        <m:sub>
                          <m:r>
                            <a:rPr lang="it-IT" sz="16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it-IT" sz="1600" i="1">
                          <a:effectLst/>
                          <a:latin typeface="Cambria Math" panose="02040503050406030204" pitchFamily="18" charset="0"/>
                          <a:ea typeface="Calibri" panose="020F0502020204030204" pitchFamily="34" charset="0"/>
                          <a:cs typeface="Times New Roman" panose="02020603050405020304" pitchFamily="18" charset="0"/>
                        </a:rPr>
                        <m:t>𝜏</m:t>
                      </m:r>
                      <m:r>
                        <a:rPr lang="it-IT" sz="1600"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en-US" sz="1600" i="1" smtClean="0">
                              <a:effectLst/>
                              <a:latin typeface="Cambria Math" panose="02040503050406030204" pitchFamily="18" charset="0"/>
                              <a:ea typeface="SimSun" panose="02010600030101010101" pitchFamily="2" charset="-122"/>
                              <a:cs typeface="Times New Roman" panose="02020603050405020304" pitchFamily="18" charset="0"/>
                            </a:rPr>
                          </m:ctrlPr>
                        </m:sSubPr>
                        <m:e>
                          <m:r>
                            <a:rPr lang="en-US" sz="16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i="1">
                              <a:effectLst/>
                              <a:latin typeface="Cambria Math" panose="02040503050406030204" pitchFamily="18" charset="0"/>
                              <a:ea typeface="SimSun" panose="02010600030101010101" pitchFamily="2" charset="-122"/>
                              <a:cs typeface="Times New Roman" panose="02020603050405020304" pitchFamily="18" charset="0"/>
                            </a:rPr>
                            <m:t>𝑆</m:t>
                          </m:r>
                        </m:e>
                        <m:sub>
                          <m:r>
                            <a:rPr lang="it-IT" sz="1600" i="1">
                              <a:effectLst/>
                              <a:latin typeface="Cambria Math" panose="02040503050406030204" pitchFamily="18" charset="0"/>
                              <a:ea typeface="SimSun" panose="02010600030101010101" pitchFamily="2" charset="-122"/>
                              <a:cs typeface="Times New Roman" panose="02020603050405020304" pitchFamily="18" charset="0"/>
                            </a:rPr>
                            <m:t>𝑡</m:t>
                          </m:r>
                        </m:sub>
                      </m:sSub>
                      <m:r>
                        <a:rPr lang="it-IT" sz="1600" i="1">
                          <a:effectLst/>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sSubPr>
                        <m:e>
                          <m:r>
                            <a:rPr lang="it-IT" sz="1600" i="1">
                              <a:effectLst/>
                              <a:latin typeface="Cambria Math" panose="02040503050406030204" pitchFamily="18" charset="0"/>
                              <a:ea typeface="SimSun" panose="02010600030101010101" pitchFamily="2" charset="-122"/>
                              <a:cs typeface="Times New Roman" panose="02020603050405020304" pitchFamily="18" charset="0"/>
                            </a:rPr>
                            <m:t>𝑌</m:t>
                          </m:r>
                        </m:e>
                        <m:sub>
                          <m:r>
                            <a:rPr lang="it-IT" sz="1600" i="1">
                              <a:effectLst/>
                              <a:latin typeface="Cambria Math" panose="02040503050406030204" pitchFamily="18" charset="0"/>
                              <a:ea typeface="SimSun" panose="02010600030101010101" pitchFamily="2" charset="-122"/>
                              <a:cs typeface="Times New Roman" panose="02020603050405020304" pitchFamily="18" charset="0"/>
                            </a:rPr>
                            <m:t>𝑡</m:t>
                          </m:r>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sub>
                      </m:sSub>
                      <m:d>
                        <m:d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dPr>
                        <m:e>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r>
                            <a:rPr lang="it-IT" sz="1600" i="1">
                              <a:effectLst/>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600" i="1">
                              <a:effectLst/>
                              <a:latin typeface="Cambria Math" panose="02040503050406030204" pitchFamily="18" charset="0"/>
                              <a:ea typeface="SimSun" panose="02010600030101010101" pitchFamily="2" charset="-122"/>
                              <a:cs typeface="Times New Roman" panose="02020603050405020304" pitchFamily="18" charset="0"/>
                            </a:rPr>
                          </m:ctrlPr>
                        </m:dPr>
                        <m:e>
                          <m:r>
                            <a:rPr lang="it-IT" sz="1600" i="1">
                              <a:effectLst/>
                              <a:latin typeface="Cambria Math" panose="02040503050406030204" pitchFamily="18" charset="0"/>
                              <a:ea typeface="SimSun" panose="02010600030101010101" pitchFamily="2" charset="-122"/>
                              <a:cs typeface="Times New Roman" panose="02020603050405020304" pitchFamily="18" charset="0"/>
                            </a:rPr>
                            <m:t>1−</m:t>
                          </m:r>
                          <m:r>
                            <a:rPr lang="it-IT" sz="1600" i="1">
                              <a:effectLst/>
                              <a:latin typeface="Cambria Math" panose="02040503050406030204" pitchFamily="18" charset="0"/>
                              <a:ea typeface="SimSun" panose="02010600030101010101" pitchFamily="2" charset="-122"/>
                              <a:cs typeface="Times New Roman" panose="02020603050405020304" pitchFamily="18" charset="0"/>
                            </a:rPr>
                            <m:t>𝑐</m:t>
                          </m:r>
                        </m:e>
                      </m:d>
                    </m:oMath>
                  </m:oMathPara>
                </a14:m>
                <a:endParaRPr lang="it-IT" sz="1600" i="1" dirty="0">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Sup>
                        <m:sSub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𝐷</m:t>
                          </m:r>
                        </m:e>
                        <m:sub>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𝐺</m:t>
                          </m:r>
                        </m:sup>
                      </m:sSub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6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𝑇</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Sup>
                        <m:sSub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𝐷</m:t>
                          </m:r>
                        </m:e>
                        <m:sub>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𝐹</m:t>
                          </m:r>
                        </m:sup>
                      </m:sSub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i="1">
                              <a:latin typeface="Cambria Math" panose="02040503050406030204" pitchFamily="18" charset="0"/>
                              <a:cs typeface="Times New Roman" panose="02020603050405020304" pitchFamily="18" charset="0"/>
                            </a:rPr>
                          </m:ctrlPr>
                        </m:sSubPr>
                        <m:e>
                          <m:acc>
                            <m:accPr>
                              <m:chr m:val="̅"/>
                              <m:ctrlPr>
                                <a:rPr lang="it-IT" sz="1600" i="1">
                                  <a:latin typeface="Cambria Math" panose="02040503050406030204" pitchFamily="18" charset="0"/>
                                  <a:cs typeface="Times New Roman" panose="02020603050405020304" pitchFamily="18" charset="0"/>
                                </a:rPr>
                              </m:ctrlPr>
                            </m:accPr>
                            <m:e>
                              <m:r>
                                <a:rPr lang="it-IT" sz="1600" i="1">
                                  <a:latin typeface="Cambria Math" panose="02040503050406030204" pitchFamily="18" charset="0"/>
                                  <a:cs typeface="Times New Roman" panose="02020603050405020304" pitchFamily="18" charset="0"/>
                                </a:rPr>
                                <m:t>𝐼</m:t>
                              </m:r>
                            </m:e>
                          </m:acc>
                        </m:e>
                        <m:sub>
                          <m:r>
                            <a:rPr lang="it-IT" sz="1600" i="1">
                              <a:latin typeface="Cambria Math" panose="02040503050406030204" pitchFamily="18" charset="0"/>
                              <a:cs typeface="Times New Roman" panose="02020603050405020304" pitchFamily="18" charset="0"/>
                            </a:rPr>
                            <m:t>𝑡</m:t>
                          </m:r>
                        </m:sub>
                      </m:sSub>
                    </m:oMath>
                  </m:oMathPara>
                </a14:m>
                <a:endParaRPr lang="it-IT" sz="1600" i="1"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Tassazione, deficit e risparmi generati in stato stazionario:</a:t>
                </a:r>
              </a:p>
              <a:p>
                <a:pPr marL="0" indent="0" algn="ctr">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𝑇</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𝑌</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𝜏</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b="0" i="1">
                                <a:latin typeface="Cambria Math" panose="02040503050406030204" pitchFamily="18" charset="0"/>
                                <a:ea typeface="Calibri" panose="020F0502020204030204" pitchFamily="34" charset="0"/>
                                <a:cs typeface="Times New Roman" panose="02020603050405020304" pitchFamily="18" charset="0"/>
                              </a:rPr>
                              <m:t>𝐺</m:t>
                            </m:r>
                          </m:e>
                        </m:acc>
                        <m:r>
                          <a:rPr lang="it-IT" sz="1600" b="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600" i="1">
                                <a:latin typeface="Cambria Math" panose="02040503050406030204" pitchFamily="18" charset="0"/>
                                <a:cs typeface="Times New Roman" panose="02020603050405020304" pitchFamily="18" charset="0"/>
                              </a:rPr>
                            </m:ctrlPr>
                          </m:accPr>
                          <m:e>
                            <m:r>
                              <a:rPr lang="it-IT" sz="1600" b="0" i="1">
                                <a:latin typeface="Cambria Math" panose="02040503050406030204" pitchFamily="18" charset="0"/>
                                <a:cs typeface="Times New Roman" panose="02020603050405020304" pitchFamily="18" charset="0"/>
                              </a:rPr>
                              <m:t>𝐼</m:t>
                            </m:r>
                          </m:e>
                        </m:acc>
                      </m:num>
                      <m:den>
                        <m:r>
                          <a:rPr lang="it-IT" sz="1600" b="0" i="1">
                            <a:latin typeface="Cambria Math" panose="02040503050406030204" pitchFamily="18" charset="0"/>
                            <a:ea typeface="Calibri" panose="020F0502020204030204" pitchFamily="34" charset="0"/>
                            <a:cs typeface="Times New Roman" panose="02020603050405020304" pitchFamily="18" charset="0"/>
                          </a:rPr>
                          <m:t>1−</m:t>
                        </m:r>
                        <m:r>
                          <a:rPr lang="it-IT" sz="1600" b="0" i="1">
                            <a:latin typeface="Cambria Math" panose="02040503050406030204" pitchFamily="18" charset="0"/>
                            <a:ea typeface="Calibri" panose="020F0502020204030204" pitchFamily="34" charset="0"/>
                            <a:cs typeface="Times New Roman" panose="02020603050405020304" pitchFamily="18" charset="0"/>
                          </a:rPr>
                          <m:t>𝑐</m:t>
                        </m:r>
                        <m:r>
                          <a:rPr lang="it-IT" sz="1600" b="0" i="1">
                            <a:latin typeface="Cambria Math" panose="02040503050406030204" pitchFamily="18" charset="0"/>
                            <a:ea typeface="Calibri" panose="020F0502020204030204" pitchFamily="34" charset="0"/>
                            <a:cs typeface="Times New Roman" panose="02020603050405020304" pitchFamily="18" charset="0"/>
                          </a:rPr>
                          <m:t>(1−</m:t>
                        </m:r>
                        <m:r>
                          <a:rPr lang="it-IT" sz="1600" b="0" i="1">
                            <a:latin typeface="Cambria Math" panose="02040503050406030204" pitchFamily="18" charset="0"/>
                            <a:ea typeface="Calibri" panose="020F0502020204030204" pitchFamily="34" charset="0"/>
                            <a:cs typeface="Times New Roman" panose="02020603050405020304" pitchFamily="18" charset="0"/>
                          </a:rPr>
                          <m:t>𝜏</m:t>
                        </m:r>
                        <m:r>
                          <a:rPr lang="it-IT" sz="1600" b="0" i="1">
                            <a:latin typeface="Cambria Math" panose="02040503050406030204" pitchFamily="18" charset="0"/>
                            <a:ea typeface="Calibri" panose="020F0502020204030204" pitchFamily="34" charset="0"/>
                            <a:cs typeface="Times New Roman" panose="02020603050405020304" pitchFamily="18" charset="0"/>
                          </a:rPr>
                          <m:t>)</m:t>
                        </m:r>
                      </m:den>
                    </m:f>
                    <m:r>
                      <a:rPr lang="it-IT" sz="1600" i="1">
                        <a:latin typeface="Cambria Math" panose="02040503050406030204" pitchFamily="18" charset="0"/>
                        <a:ea typeface="Calibri" panose="020F0502020204030204" pitchFamily="34" charset="0"/>
                        <a:cs typeface="Times New Roman" panose="02020603050405020304" pitchFamily="18" charset="0"/>
                      </a:rPr>
                      <m:t>𝜏</m:t>
                    </m:r>
                  </m:oMath>
                </a14:m>
                <a:endParaRPr lang="it-IT" sz="16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𝑆</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𝑌</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(1−</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𝜏</m:t>
                      </m:r>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𝐶</m:t>
                          </m:r>
                        </m:e>
                        <m: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6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accPr>
                            <m:e>
                              <m:r>
                                <a:rPr lang="it-IT" sz="1600" b="0" i="1">
                                  <a:latin typeface="Cambria Math" panose="02040503050406030204" pitchFamily="18" charset="0"/>
                                  <a:ea typeface="Calibri" panose="020F0502020204030204" pitchFamily="34" charset="0"/>
                                  <a:cs typeface="Times New Roman" panose="02020603050405020304" pitchFamily="18" charset="0"/>
                                </a:rPr>
                                <m:t>𝐺</m:t>
                              </m:r>
                            </m:e>
                          </m:acc>
                          <m:r>
                            <a:rPr lang="it-IT" sz="1600" b="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600" i="1">
                                  <a:latin typeface="Cambria Math" panose="02040503050406030204" pitchFamily="18" charset="0"/>
                                  <a:cs typeface="Times New Roman" panose="02020603050405020304" pitchFamily="18" charset="0"/>
                                </a:rPr>
                              </m:ctrlPr>
                            </m:accPr>
                            <m:e>
                              <m:r>
                                <a:rPr lang="it-IT" sz="1600" b="0" i="1">
                                  <a:latin typeface="Cambria Math" panose="02040503050406030204" pitchFamily="18" charset="0"/>
                                  <a:cs typeface="Times New Roman" panose="02020603050405020304" pitchFamily="18" charset="0"/>
                                </a:rPr>
                                <m:t>𝐼</m:t>
                              </m:r>
                            </m:e>
                          </m:acc>
                        </m:num>
                        <m:den>
                          <m:r>
                            <a:rPr lang="it-IT" sz="1600" b="0" i="1">
                              <a:latin typeface="Cambria Math" panose="02040503050406030204" pitchFamily="18" charset="0"/>
                              <a:ea typeface="Calibri" panose="020F0502020204030204" pitchFamily="34" charset="0"/>
                              <a:cs typeface="Times New Roman" panose="02020603050405020304" pitchFamily="18" charset="0"/>
                            </a:rPr>
                            <m:t>1−</m:t>
                          </m:r>
                          <m:r>
                            <a:rPr lang="it-IT" sz="1600" b="0" i="1">
                              <a:latin typeface="Cambria Math" panose="02040503050406030204" pitchFamily="18" charset="0"/>
                              <a:ea typeface="Calibri" panose="020F0502020204030204" pitchFamily="34" charset="0"/>
                              <a:cs typeface="Times New Roman" panose="02020603050405020304" pitchFamily="18" charset="0"/>
                            </a:rPr>
                            <m:t>𝑐</m:t>
                          </m:r>
                          <m:r>
                            <a:rPr lang="it-IT" sz="1600" b="0" i="1">
                              <a:latin typeface="Cambria Math" panose="02040503050406030204" pitchFamily="18" charset="0"/>
                              <a:ea typeface="Calibri" panose="020F0502020204030204" pitchFamily="34" charset="0"/>
                              <a:cs typeface="Times New Roman" panose="02020603050405020304" pitchFamily="18" charset="0"/>
                            </a:rPr>
                            <m:t>(1−</m:t>
                          </m:r>
                          <m:r>
                            <a:rPr lang="it-IT" sz="1600" b="0" i="1">
                              <a:latin typeface="Cambria Math" panose="02040503050406030204" pitchFamily="18" charset="0"/>
                              <a:ea typeface="Calibri" panose="020F0502020204030204" pitchFamily="34" charset="0"/>
                              <a:cs typeface="Times New Roman" panose="02020603050405020304" pitchFamily="18" charset="0"/>
                            </a:rPr>
                            <m:t>𝜏</m:t>
                          </m:r>
                          <m:r>
                            <a:rPr lang="it-IT" sz="1600" b="0" i="1">
                              <a:latin typeface="Cambria Math" panose="02040503050406030204" pitchFamily="18" charset="0"/>
                              <a:ea typeface="Calibri" panose="020F0502020204030204" pitchFamily="34" charset="0"/>
                              <a:cs typeface="Times New Roman" panose="02020603050405020304" pitchFamily="18" charset="0"/>
                            </a:rPr>
                            <m:t>)</m:t>
                          </m:r>
                        </m:den>
                      </m:f>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600" i="1">
                              <a:latin typeface="Cambria Math" panose="02040503050406030204" pitchFamily="18" charset="0"/>
                              <a:ea typeface="SimSun" panose="02010600030101010101" pitchFamily="2" charset="-122"/>
                              <a:cs typeface="Times New Roman" panose="02020603050405020304" pitchFamily="18" charset="0"/>
                            </a:rPr>
                          </m:ctrlPr>
                        </m:dPr>
                        <m:e>
                          <m:r>
                            <a:rPr lang="it-IT" sz="1600" i="1">
                              <a:latin typeface="Cambria Math" panose="02040503050406030204" pitchFamily="18" charset="0"/>
                              <a:ea typeface="SimSun" panose="02010600030101010101" pitchFamily="2" charset="-122"/>
                              <a:cs typeface="Times New Roman" panose="02020603050405020304" pitchFamily="18" charset="0"/>
                            </a:rPr>
                            <m:t>1−</m:t>
                          </m:r>
                          <m:r>
                            <a:rPr lang="it-IT" sz="1600" i="1">
                              <a:latin typeface="Cambria Math" panose="02040503050406030204" pitchFamily="18" charset="0"/>
                              <a:ea typeface="SimSun" panose="02010600030101010101" pitchFamily="2" charset="-122"/>
                              <a:cs typeface="Times New Roman" panose="02020603050405020304" pitchFamily="18" charset="0"/>
                            </a:rPr>
                            <m:t>𝑐</m:t>
                          </m:r>
                        </m:e>
                      </m:d>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r>
                  <a:rPr lang="it-IT"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t>𝑑𝑒𝑓𝑖𝑐𝑖𝑡</m:t>
                        </m:r>
                      </m:e>
                      <m:sup>
                        <m: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t>∗</m:t>
                        </m:r>
                      </m:sup>
                    </m:sSup>
                    <m:r>
                      <a:rPr lang="it-IT" sz="18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it-IT" sz="18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8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800" i="1">
                        <a:latin typeface="Cambria Math" panose="02040503050406030204" pitchFamily="18" charset="0"/>
                        <a:ea typeface="Calibri" panose="020F0502020204030204" pitchFamily="34" charset="0"/>
                        <a:cs typeface="Times New Roman" panose="02020603050405020304" pitchFamily="18" charset="0"/>
                      </a:rPr>
                      <m:t>−</m:t>
                    </m:r>
                    <m:sSup>
                      <m:sSup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𝑇</m:t>
                        </m:r>
                      </m:e>
                      <m:sup>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up>
                    </m:sSup>
                    <m:r>
                      <a:rPr lang="it-IT" sz="1800" b="0" i="1" smtClea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latin typeface="Cambria Math" panose="02040503050406030204" pitchFamily="18" charset="0"/>
                            <a:ea typeface="Calibri" panose="020F0502020204030204" pitchFamily="34" charset="0"/>
                            <a:cs typeface="Times New Roman" panose="02020603050405020304" pitchFamily="18" charset="0"/>
                          </a:rPr>
                        </m:ctrlPr>
                      </m:sSubPr>
                      <m:e>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it-IT" sz="1800" i="1">
                                <a:latin typeface="Cambria Math" panose="02040503050406030204" pitchFamily="18" charset="0"/>
                                <a:ea typeface="Calibri" panose="020F0502020204030204" pitchFamily="34" charset="0"/>
                                <a:cs typeface="Times New Roman" panose="02020603050405020304" pitchFamily="18" charset="0"/>
                              </a:rPr>
                              <m:t>𝐺</m:t>
                            </m:r>
                          </m:e>
                        </m:acc>
                      </m:e>
                      <m:sub>
                        <m:r>
                          <a:rPr lang="it-IT" sz="1800" i="1">
                            <a:latin typeface="Cambria Math" panose="02040503050406030204" pitchFamily="18" charset="0"/>
                            <a:ea typeface="Calibri" panose="020F0502020204030204" pitchFamily="34" charset="0"/>
                            <a:cs typeface="Times New Roman" panose="02020603050405020304" pitchFamily="18" charset="0"/>
                          </a:rPr>
                          <m:t>𝑡</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it-IT" sz="1800" b="0" i="1">
                                <a:latin typeface="Cambria Math" panose="02040503050406030204" pitchFamily="18" charset="0"/>
                                <a:ea typeface="Calibri" panose="020F0502020204030204" pitchFamily="34" charset="0"/>
                                <a:cs typeface="Times New Roman" panose="02020603050405020304" pitchFamily="18" charset="0"/>
                              </a:rPr>
                              <m:t>𝐺</m:t>
                            </m:r>
                          </m:e>
                        </m:acc>
                        <m:r>
                          <a:rPr lang="it-IT" sz="1800" b="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800" i="1">
                                <a:latin typeface="Cambria Math" panose="02040503050406030204" pitchFamily="18" charset="0"/>
                                <a:cs typeface="Times New Roman" panose="02020603050405020304" pitchFamily="18" charset="0"/>
                              </a:rPr>
                            </m:ctrlPr>
                          </m:accPr>
                          <m:e>
                            <m:r>
                              <a:rPr lang="it-IT" sz="1800" b="0" i="1">
                                <a:latin typeface="Cambria Math" panose="02040503050406030204" pitchFamily="18" charset="0"/>
                                <a:cs typeface="Times New Roman" panose="02020603050405020304" pitchFamily="18" charset="0"/>
                              </a:rPr>
                              <m:t>𝐼</m:t>
                            </m:r>
                          </m:e>
                        </m:acc>
                      </m:num>
                      <m:den>
                        <m:r>
                          <a:rPr lang="it-IT" sz="1800" b="0" i="1">
                            <a:latin typeface="Cambria Math" panose="02040503050406030204" pitchFamily="18" charset="0"/>
                            <a:ea typeface="Calibri" panose="020F0502020204030204" pitchFamily="34" charset="0"/>
                            <a:cs typeface="Times New Roman" panose="02020603050405020304" pitchFamily="18" charset="0"/>
                          </a:rPr>
                          <m:t>1−</m:t>
                        </m:r>
                        <m:r>
                          <a:rPr lang="it-IT" sz="1800" b="0" i="1">
                            <a:latin typeface="Cambria Math" panose="02040503050406030204" pitchFamily="18" charset="0"/>
                            <a:ea typeface="Calibri" panose="020F0502020204030204" pitchFamily="34" charset="0"/>
                            <a:cs typeface="Times New Roman" panose="02020603050405020304" pitchFamily="18" charset="0"/>
                          </a:rPr>
                          <m:t>𝑐</m:t>
                        </m:r>
                        <m:r>
                          <a:rPr lang="it-IT" sz="1800" b="0" i="1">
                            <a:latin typeface="Cambria Math" panose="02040503050406030204" pitchFamily="18" charset="0"/>
                            <a:ea typeface="Calibri" panose="020F0502020204030204" pitchFamily="34" charset="0"/>
                            <a:cs typeface="Times New Roman" panose="02020603050405020304" pitchFamily="18" charset="0"/>
                          </a:rPr>
                          <m:t>(1−</m:t>
                        </m:r>
                        <m:r>
                          <a:rPr lang="it-IT" sz="1800" b="0" i="1">
                            <a:latin typeface="Cambria Math" panose="02040503050406030204" pitchFamily="18" charset="0"/>
                            <a:ea typeface="Calibri" panose="020F0502020204030204" pitchFamily="34" charset="0"/>
                            <a:cs typeface="Times New Roman" panose="02020603050405020304" pitchFamily="18" charset="0"/>
                          </a:rPr>
                          <m:t>𝜏</m:t>
                        </m:r>
                        <m:r>
                          <a:rPr lang="it-IT" sz="1800" b="0" i="1">
                            <a:latin typeface="Cambria Math" panose="02040503050406030204" pitchFamily="18" charset="0"/>
                            <a:ea typeface="Calibri" panose="020F0502020204030204" pitchFamily="34" charset="0"/>
                            <a:cs typeface="Times New Roman" panose="02020603050405020304" pitchFamily="18" charset="0"/>
                          </a:rPr>
                          <m:t>)</m:t>
                        </m:r>
                      </m:den>
                    </m:f>
                    <m:r>
                      <a:rPr lang="it-IT" sz="1800" i="1">
                        <a:latin typeface="Cambria Math" panose="02040503050406030204" pitchFamily="18" charset="0"/>
                        <a:ea typeface="Calibri" panose="020F0502020204030204" pitchFamily="34" charset="0"/>
                        <a:cs typeface="Times New Roman" panose="02020603050405020304" pitchFamily="18" charset="0"/>
                      </a:rPr>
                      <m:t>𝜏</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accPr>
                          <m:e>
                            <m:r>
                              <a:rPr lang="it-IT" sz="1800" b="0" i="1">
                                <a:latin typeface="Cambria Math" panose="02040503050406030204" pitchFamily="18" charset="0"/>
                                <a:ea typeface="Calibri" panose="020F0502020204030204" pitchFamily="34" charset="0"/>
                                <a:cs typeface="Times New Roman" panose="02020603050405020304" pitchFamily="18" charset="0"/>
                              </a:rPr>
                              <m:t>𝐺</m:t>
                            </m:r>
                          </m:e>
                        </m:acc>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latin typeface="Cambria Math" panose="02040503050406030204" pitchFamily="18" charset="0"/>
                                <a:ea typeface="SimSun" panose="02010600030101010101" pitchFamily="2" charset="-122"/>
                                <a:cs typeface="Times New Roman" panose="02020603050405020304" pitchFamily="18" charset="0"/>
                              </a:rPr>
                            </m:ctrlPr>
                          </m:dPr>
                          <m:e>
                            <m:r>
                              <a:rPr lang="it-IT" sz="1800" i="1">
                                <a:latin typeface="Cambria Math" panose="02040503050406030204" pitchFamily="18" charset="0"/>
                                <a:ea typeface="SimSun" panose="02010600030101010101" pitchFamily="2" charset="-122"/>
                                <a:cs typeface="Times New Roman" panose="02020603050405020304" pitchFamily="18" charset="0"/>
                              </a:rPr>
                              <m:t>1−</m:t>
                            </m:r>
                            <m:r>
                              <a:rPr lang="it-IT" sz="1800" i="1">
                                <a:latin typeface="Cambria Math" panose="02040503050406030204" pitchFamily="18" charset="0"/>
                                <a:ea typeface="SimSun" panose="02010600030101010101" pitchFamily="2" charset="-122"/>
                                <a:cs typeface="Times New Roman" panose="02020603050405020304" pitchFamily="18" charset="0"/>
                              </a:rPr>
                              <m:t>𝜏</m:t>
                            </m:r>
                          </m:e>
                        </m:d>
                        <m:d>
                          <m:dPr>
                            <m:ctrlPr>
                              <a:rPr lang="en-US" sz="1800" i="1">
                                <a:latin typeface="Cambria Math" panose="02040503050406030204" pitchFamily="18" charset="0"/>
                                <a:ea typeface="SimSun" panose="02010600030101010101" pitchFamily="2" charset="-122"/>
                                <a:cs typeface="Times New Roman" panose="02020603050405020304" pitchFamily="18" charset="0"/>
                              </a:rPr>
                            </m:ctrlPr>
                          </m:dPr>
                          <m:e>
                            <m:r>
                              <a:rPr lang="it-IT" sz="1800" i="1">
                                <a:latin typeface="Cambria Math" panose="02040503050406030204" pitchFamily="18" charset="0"/>
                                <a:ea typeface="SimSun" panose="02010600030101010101" pitchFamily="2" charset="-122"/>
                                <a:cs typeface="Times New Roman" panose="02020603050405020304" pitchFamily="18" charset="0"/>
                              </a:rPr>
                              <m:t>1−</m:t>
                            </m:r>
                            <m:r>
                              <a:rPr lang="it-IT" sz="1800" i="1">
                                <a:latin typeface="Cambria Math" panose="02040503050406030204" pitchFamily="18" charset="0"/>
                                <a:ea typeface="SimSun" panose="02010600030101010101" pitchFamily="2" charset="-122"/>
                                <a:cs typeface="Times New Roman" panose="02020603050405020304" pitchFamily="18" charset="0"/>
                              </a:rPr>
                              <m:t>𝑐</m:t>
                            </m:r>
                          </m:e>
                        </m:d>
                        <m:r>
                          <a:rPr lang="it-IT" sz="1800" b="0" i="1" smtClean="0">
                            <a:latin typeface="Cambria Math" panose="02040503050406030204" pitchFamily="18" charset="0"/>
                            <a:ea typeface="SimSun" panose="02010600030101010101" pitchFamily="2" charset="-122"/>
                            <a:cs typeface="Times New Roman" panose="02020603050405020304" pitchFamily="18" charset="0"/>
                          </a:rPr>
                          <m:t>−</m:t>
                        </m:r>
                        <m:r>
                          <a:rPr lang="it-IT" sz="1800" i="1">
                            <a:latin typeface="Cambria Math" panose="02040503050406030204" pitchFamily="18" charset="0"/>
                            <a:ea typeface="Calibri" panose="020F0502020204030204" pitchFamily="34" charset="0"/>
                            <a:cs typeface="Times New Roman" panose="02020603050405020304" pitchFamily="18" charset="0"/>
                          </a:rPr>
                          <m:t>𝜏</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800" i="1">
                                <a:latin typeface="Cambria Math" panose="02040503050406030204" pitchFamily="18" charset="0"/>
                                <a:cs typeface="Times New Roman" panose="02020603050405020304" pitchFamily="18" charset="0"/>
                              </a:rPr>
                            </m:ctrlPr>
                          </m:accPr>
                          <m:e>
                            <m:r>
                              <a:rPr lang="it-IT" sz="1800" b="0" i="1">
                                <a:latin typeface="Cambria Math" panose="02040503050406030204" pitchFamily="18" charset="0"/>
                                <a:cs typeface="Times New Roman" panose="02020603050405020304" pitchFamily="18" charset="0"/>
                              </a:rPr>
                              <m:t>𝐼</m:t>
                            </m:r>
                          </m:e>
                        </m:acc>
                        <m:r>
                          <a:rPr lang="it-IT" sz="1800" i="1">
                            <a:latin typeface="Cambria Math" panose="02040503050406030204" pitchFamily="18" charset="0"/>
                            <a:ea typeface="Calibri" panose="020F0502020204030204" pitchFamily="34" charset="0"/>
                            <a:cs typeface="Times New Roman" panose="02020603050405020304" pitchFamily="18" charset="0"/>
                          </a:rPr>
                          <m:t>𝜏</m:t>
                        </m:r>
                      </m:num>
                      <m:den>
                        <m:r>
                          <a:rPr lang="it-IT" sz="1800" b="0" i="1">
                            <a:latin typeface="Cambria Math" panose="02040503050406030204" pitchFamily="18" charset="0"/>
                            <a:ea typeface="Calibri" panose="020F0502020204030204" pitchFamily="34" charset="0"/>
                            <a:cs typeface="Times New Roman" panose="02020603050405020304" pitchFamily="18" charset="0"/>
                          </a:rPr>
                          <m:t>1−</m:t>
                        </m:r>
                        <m:r>
                          <a:rPr lang="it-IT" sz="1800" b="0" i="1">
                            <a:latin typeface="Cambria Math" panose="02040503050406030204" pitchFamily="18" charset="0"/>
                            <a:ea typeface="Calibri" panose="020F0502020204030204" pitchFamily="34" charset="0"/>
                            <a:cs typeface="Times New Roman" panose="02020603050405020304" pitchFamily="18" charset="0"/>
                          </a:rPr>
                          <m:t>𝑐</m:t>
                        </m:r>
                        <m:r>
                          <a:rPr lang="it-IT" sz="1800" b="0" i="1">
                            <a:latin typeface="Cambria Math" panose="02040503050406030204" pitchFamily="18" charset="0"/>
                            <a:ea typeface="Calibri" panose="020F0502020204030204" pitchFamily="34" charset="0"/>
                            <a:cs typeface="Times New Roman" panose="02020603050405020304" pitchFamily="18" charset="0"/>
                          </a:rPr>
                          <m:t>(1−</m:t>
                        </m:r>
                        <m:r>
                          <a:rPr lang="it-IT" sz="1800" b="0" i="1">
                            <a:latin typeface="Cambria Math" panose="02040503050406030204" pitchFamily="18" charset="0"/>
                            <a:ea typeface="Calibri" panose="020F0502020204030204" pitchFamily="34" charset="0"/>
                            <a:cs typeface="Times New Roman" panose="02020603050405020304" pitchFamily="18" charset="0"/>
                          </a:rPr>
                          <m:t>𝜏</m:t>
                        </m:r>
                        <m:r>
                          <a:rPr lang="it-IT" sz="1800" b="0" i="1">
                            <a:latin typeface="Cambria Math" panose="02040503050406030204" pitchFamily="18" charset="0"/>
                            <a:ea typeface="Calibri" panose="020F0502020204030204" pitchFamily="34" charset="0"/>
                            <a:cs typeface="Times New Roman" panose="02020603050405020304" pitchFamily="18" charset="0"/>
                          </a:rPr>
                          <m:t>)</m:t>
                        </m:r>
                      </m:den>
                    </m:f>
                  </m:oMath>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07000"/>
                  </a:lnSpc>
                  <a:spcBef>
                    <a:spcPts val="0"/>
                  </a:spcBef>
                  <a:spcAft>
                    <a:spcPts val="800"/>
                  </a:spcAft>
                  <a:buNone/>
                </a:pPr>
                <a14:m>
                  <m:oMath xmlns:m="http://schemas.openxmlformats.org/officeDocument/2006/math">
                    <m:sSup>
                      <m:sSupPr>
                        <m:ctrlPr>
                          <a:rPr lang="it-IT" sz="1600" b="1" i="1"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it-IT" sz="1600" b="1"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it-IT" sz="1600" b="1" i="1" smtClean="0">
                            <a:effectLst/>
                            <a:latin typeface="Cambria Math" panose="02040503050406030204" pitchFamily="18" charset="0"/>
                            <a:ea typeface="Calibri" panose="020F0502020204030204" pitchFamily="34" charset="0"/>
                            <a:cs typeface="Times New Roman" panose="02020603050405020304" pitchFamily="18" charset="0"/>
                          </a:rPr>
                          <m:t>𝑺</m:t>
                        </m:r>
                      </m:e>
                      <m:sup>
                        <m:r>
                          <a:rPr lang="it-IT" sz="1600" b="1" i="1"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it-IT" sz="1600" b="1" dirty="0">
                    <a:latin typeface="Times New Roman" panose="02020603050405020304" pitchFamily="18" charset="0"/>
                    <a:ea typeface="Calibri" panose="020F0502020204030204" pitchFamily="34" charset="0"/>
                    <a:cs typeface="Times New Roman" panose="02020603050405020304" pitchFamily="18" charset="0"/>
                  </a:rPr>
                  <a:t>=</a:t>
                </a:r>
                <a:r>
                  <a:rPr lang="it-IT" sz="1600" b="1" dirty="0">
                    <a:ea typeface="Calibri" panose="020F0502020204030204" pitchFamily="34" charset="0"/>
                    <a:cs typeface="Times New Roman" panose="02020603050405020304" pitchFamily="18" charset="0"/>
                  </a:rPr>
                  <a:t> </a:t>
                </a:r>
                <a14:m>
                  <m:oMath xmlns:m="http://schemas.openxmlformats.org/officeDocument/2006/math">
                    <m:sSup>
                      <m:sSupPr>
                        <m:ctrlPr>
                          <a:rPr lang="it-IT" sz="1600" b="1" i="1">
                            <a:latin typeface="Cambria Math" panose="02040503050406030204" pitchFamily="18" charset="0"/>
                            <a:ea typeface="Calibri" panose="020F0502020204030204" pitchFamily="34" charset="0"/>
                            <a:cs typeface="Times New Roman" panose="02020603050405020304" pitchFamily="18" charset="0"/>
                          </a:rPr>
                        </m:ctrlPr>
                      </m:sSupPr>
                      <m:e>
                        <m:r>
                          <a:rPr lang="it-IT" sz="1600" b="1" i="1">
                            <a:latin typeface="Cambria Math" panose="02040503050406030204" pitchFamily="18" charset="0"/>
                            <a:ea typeface="Calibri" panose="020F0502020204030204" pitchFamily="34" charset="0"/>
                            <a:cs typeface="Times New Roman" panose="02020603050405020304" pitchFamily="18" charset="0"/>
                          </a:rPr>
                          <m:t>𝒅𝒆𝒇𝒊𝒄𝒊𝒕</m:t>
                        </m:r>
                      </m:e>
                      <m:sup>
                        <m:r>
                          <a:rPr lang="it-IT" sz="1600" b="1" i="1">
                            <a:latin typeface="Cambria Math" panose="02040503050406030204" pitchFamily="18" charset="0"/>
                            <a:ea typeface="Calibri" panose="020F0502020204030204" pitchFamily="34" charset="0"/>
                            <a:cs typeface="Times New Roman" panose="02020603050405020304" pitchFamily="18" charset="0"/>
                          </a:rPr>
                          <m:t>∗</m:t>
                        </m:r>
                      </m:sup>
                    </m:sSup>
                    <m:r>
                      <a:rPr lang="it-IT" sz="1600" b="1"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600" b="1" i="1">
                            <a:latin typeface="Cambria Math" panose="02040503050406030204" pitchFamily="18" charset="0"/>
                            <a:cs typeface="Times New Roman" panose="02020603050405020304" pitchFamily="18" charset="0"/>
                          </a:rPr>
                        </m:ctrlPr>
                      </m:accPr>
                      <m:e>
                        <m:r>
                          <a:rPr lang="it-IT" sz="1600" b="1" i="1">
                            <a:latin typeface="Cambria Math" panose="02040503050406030204" pitchFamily="18" charset="0"/>
                            <a:cs typeface="Times New Roman" panose="02020603050405020304" pitchFamily="18" charset="0"/>
                          </a:rPr>
                          <m:t>𝑰</m:t>
                        </m:r>
                      </m:e>
                    </m:acc>
                    <m:r>
                      <a:rPr lang="it-IT" sz="1600" b="1" i="1" smtClean="0">
                        <a:latin typeface="Cambria Math" panose="02040503050406030204" pitchFamily="18" charset="0"/>
                        <a:cs typeface="Times New Roman" panose="02020603050405020304" pitchFamily="18" charset="0"/>
                      </a:rPr>
                      <m:t>=</m:t>
                    </m:r>
                    <m:sSup>
                      <m:sSupPr>
                        <m:ctrlPr>
                          <a:rPr lang="it-IT" sz="1600" b="1" i="1">
                            <a:latin typeface="Cambria Math" panose="02040503050406030204" pitchFamily="18" charset="0"/>
                            <a:ea typeface="Calibri" panose="020F0502020204030204" pitchFamily="34" charset="0"/>
                            <a:cs typeface="Times New Roman" panose="02020603050405020304" pitchFamily="18" charset="0"/>
                          </a:rPr>
                        </m:ctrlPr>
                      </m:sSupPr>
                      <m:e>
                        <m:r>
                          <a:rPr lang="it-IT" sz="1600" b="1" i="1">
                            <a:latin typeface="Cambria Math" panose="02040503050406030204" pitchFamily="18" charset="0"/>
                            <a:ea typeface="Calibri" panose="020F0502020204030204" pitchFamily="34" charset="0"/>
                            <a:cs typeface="Times New Roman" panose="02020603050405020304" pitchFamily="18" charset="0"/>
                          </a:rPr>
                          <m:t>𝒅𝒆𝒇𝒊𝒄𝒊𝒕</m:t>
                        </m:r>
                      </m:e>
                      <m:sup>
                        <m:r>
                          <a:rPr lang="it-IT" sz="1600" b="1" i="1">
                            <a:latin typeface="Cambria Math" panose="02040503050406030204" pitchFamily="18" charset="0"/>
                            <a:ea typeface="Calibri" panose="020F0502020204030204" pitchFamily="34" charset="0"/>
                            <a:cs typeface="Times New Roman" panose="02020603050405020304" pitchFamily="18" charset="0"/>
                          </a:rPr>
                          <m:t>∗</m:t>
                        </m:r>
                      </m:sup>
                    </m:sSup>
                    <m:r>
                      <a:rPr lang="it-IT" sz="1600"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600" b="1" i="1">
                            <a:latin typeface="Cambria Math" panose="02040503050406030204" pitchFamily="18" charset="0"/>
                            <a:cs typeface="Times New Roman" panose="02020603050405020304" pitchFamily="18" charset="0"/>
                          </a:rPr>
                        </m:ctrlPr>
                      </m:accPr>
                      <m:e>
                        <m:r>
                          <a:rPr lang="it-IT" sz="1600" b="1" i="1" smtClean="0">
                            <a:latin typeface="Cambria Math" panose="02040503050406030204" pitchFamily="18" charset="0"/>
                            <a:ea typeface="Cambria Math" panose="02040503050406030204" pitchFamily="18" charset="0"/>
                            <a:cs typeface="Times New Roman" panose="02020603050405020304" pitchFamily="18" charset="0"/>
                          </a:rPr>
                          <m:t>𝚫</m:t>
                        </m:r>
                        <m:sSup>
                          <m:sSupPr>
                            <m:ctrlPr>
                              <a:rPr lang="it-IT" sz="1600" b="1"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it-IT" sz="1600" b="1" i="1" smtClean="0">
                                <a:latin typeface="Cambria Math" panose="02040503050406030204" pitchFamily="18" charset="0"/>
                                <a:ea typeface="Cambria Math" panose="02040503050406030204" pitchFamily="18" charset="0"/>
                                <a:cs typeface="Times New Roman" panose="02020603050405020304" pitchFamily="18" charset="0"/>
                              </a:rPr>
                              <m:t>𝑫</m:t>
                            </m:r>
                          </m:e>
                          <m:sup>
                            <m:r>
                              <a:rPr lang="it-IT" sz="1600" b="1" i="1" smtClean="0">
                                <a:latin typeface="Cambria Math" panose="02040503050406030204" pitchFamily="18" charset="0"/>
                                <a:ea typeface="Cambria Math" panose="02040503050406030204" pitchFamily="18" charset="0"/>
                                <a:cs typeface="Times New Roman" panose="02020603050405020304" pitchFamily="18" charset="0"/>
                              </a:rPr>
                              <m:t>𝒇</m:t>
                            </m:r>
                          </m:sup>
                        </m:sSup>
                      </m:e>
                    </m:acc>
                  </m:oMath>
                </a14:m>
                <a:endParaRPr lang="it-IT" sz="1600" b="1"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Segnaposto testo 4">
                <a:extLst>
                  <a:ext uri="{FF2B5EF4-FFF2-40B4-BE49-F238E27FC236}">
                    <a16:creationId xmlns:a16="http://schemas.microsoft.com/office/drawing/2014/main" id="{9289AE76-C438-40C8-909F-929693CBA8B5}"/>
                  </a:ext>
                </a:extLst>
              </p:cNvPr>
              <p:cNvSpPr txBox="1">
                <a:spLocks noRot="1" noChangeAspect="1" noMove="1" noResize="1" noEditPoints="1" noAdjustHandles="1" noChangeArrowheads="1" noChangeShapeType="1" noTextEdit="1"/>
              </p:cNvSpPr>
              <p:nvPr/>
            </p:nvSpPr>
            <p:spPr bwMode="auto">
              <a:xfrm>
                <a:off x="666802" y="630238"/>
                <a:ext cx="8544219" cy="5399553"/>
              </a:xfrm>
              <a:prstGeom prst="rect">
                <a:avLst/>
              </a:prstGeom>
              <a:blipFill>
                <a:blip r:embed="rId3"/>
                <a:stretch>
                  <a:fillRect l="-428" t="-564" b="-304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cxnSp>
        <p:nvCxnSpPr>
          <p:cNvPr id="3" name="Connettore 2 2">
            <a:extLst>
              <a:ext uri="{FF2B5EF4-FFF2-40B4-BE49-F238E27FC236}">
                <a16:creationId xmlns:a16="http://schemas.microsoft.com/office/drawing/2014/main" id="{4DDAB719-FD68-4762-97C5-7953CB6CBE96}"/>
              </a:ext>
            </a:extLst>
          </p:cNvPr>
          <p:cNvCxnSpPr/>
          <p:nvPr/>
        </p:nvCxnSpPr>
        <p:spPr bwMode="auto">
          <a:xfrm>
            <a:off x="4922433" y="5373216"/>
            <a:ext cx="0"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Segnaposto testo 4">
                <a:extLst>
                  <a:ext uri="{FF2B5EF4-FFF2-40B4-BE49-F238E27FC236}">
                    <a16:creationId xmlns:a16="http://schemas.microsoft.com/office/drawing/2014/main" id="{AAD09DCD-F7A5-43B7-8FED-AE48688DE131}"/>
                  </a:ext>
                </a:extLst>
              </p:cNvPr>
              <p:cNvSpPr txBox="1">
                <a:spLocks/>
              </p:cNvSpPr>
              <p:nvPr/>
            </p:nvSpPr>
            <p:spPr bwMode="auto">
              <a:xfrm>
                <a:off x="3131840" y="1556792"/>
                <a:ext cx="8544219" cy="72008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Bef>
                    <a:spcPts val="0"/>
                  </a:spcBef>
                  <a:spcAft>
                    <a:spcPts val="800"/>
                  </a:spcAft>
                  <a:buFontTx/>
                  <a:buNone/>
                </a:pPr>
                <a14:m>
                  <m:oMathPara xmlns:m="http://schemas.openxmlformats.org/officeDocument/2006/math">
                    <m:oMathParaPr>
                      <m:jc m:val="centerGroup"/>
                    </m:oMathParaPr>
                    <m:oMath xmlns:m="http://schemas.openxmlformats.org/officeDocument/2006/math">
                      <m:sSup>
                        <m:sSupPr>
                          <m:ctrlPr>
                            <a:rPr lang="it-IT" sz="1500" b="1" i="1" smtClean="0">
                              <a:latin typeface="Cambria Math" panose="02040503050406030204" pitchFamily="18" charset="0"/>
                              <a:ea typeface="Calibri" panose="020F0502020204030204" pitchFamily="34" charset="0"/>
                              <a:cs typeface="Times New Roman" panose="02020603050405020304" pitchFamily="18" charset="0"/>
                            </a:rPr>
                          </m:ctrlPr>
                        </m:sSupPr>
                        <m:e>
                          <m:r>
                            <a:rPr lang="it-IT" sz="1500" b="1" i="1" smtClean="0">
                              <a:latin typeface="Cambria Math" panose="02040503050406030204" pitchFamily="18" charset="0"/>
                              <a:ea typeface="Calibri" panose="020F0502020204030204" pitchFamily="34" charset="0"/>
                              <a:cs typeface="Times New Roman" panose="02020603050405020304" pitchFamily="18" charset="0"/>
                            </a:rPr>
                            <m:t>𝒀</m:t>
                          </m:r>
                        </m:e>
                        <m:sup>
                          <m:r>
                            <a:rPr lang="it-IT" sz="1500" b="1" i="1" smtClean="0">
                              <a:latin typeface="Cambria Math" panose="02040503050406030204" pitchFamily="18" charset="0"/>
                              <a:ea typeface="Calibri" panose="020F0502020204030204" pitchFamily="34" charset="0"/>
                              <a:cs typeface="Times New Roman" panose="02020603050405020304" pitchFamily="18" charset="0"/>
                            </a:rPr>
                            <m:t>∗</m:t>
                          </m:r>
                        </m:sup>
                      </m:sSup>
                      <m:r>
                        <a:rPr lang="it-IT" sz="1500" b="1" i="1">
                          <a:latin typeface="Cambria Math" panose="02040503050406030204" pitchFamily="18" charset="0"/>
                          <a:ea typeface="Calibri" panose="020F0502020204030204" pitchFamily="34" charset="0"/>
                          <a:cs typeface="Times New Roman" panose="02020603050405020304" pitchFamily="18" charset="0"/>
                        </a:rPr>
                        <m:t>=</m:t>
                      </m:r>
                      <m:f>
                        <m:fPr>
                          <m:ctrlPr>
                            <a:rPr lang="en-US" sz="1500" b="1" i="1">
                              <a:latin typeface="Cambria Math" panose="02040503050406030204" pitchFamily="18" charset="0"/>
                              <a:ea typeface="Calibri" panose="020F0502020204030204" pitchFamily="34" charset="0"/>
                              <a:cs typeface="Times New Roman" panose="02020603050405020304" pitchFamily="18" charset="0"/>
                            </a:rPr>
                          </m:ctrlPr>
                        </m:fPr>
                        <m:num>
                          <m:acc>
                            <m:accPr>
                              <m:chr m:val="̅"/>
                              <m:ctrlPr>
                                <a:rPr lang="en-US" sz="1500" b="1" i="1">
                                  <a:latin typeface="Cambria Math" panose="02040503050406030204" pitchFamily="18" charset="0"/>
                                  <a:ea typeface="Calibri" panose="020F0502020204030204" pitchFamily="34" charset="0"/>
                                  <a:cs typeface="Times New Roman" panose="02020603050405020304" pitchFamily="18" charset="0"/>
                                </a:rPr>
                              </m:ctrlPr>
                            </m:accPr>
                            <m:e>
                              <m:r>
                                <a:rPr lang="it-IT" sz="1500" b="1" i="1">
                                  <a:latin typeface="Cambria Math" panose="02040503050406030204" pitchFamily="18" charset="0"/>
                                  <a:ea typeface="Calibri" panose="020F0502020204030204" pitchFamily="34" charset="0"/>
                                  <a:cs typeface="Times New Roman" panose="02020603050405020304" pitchFamily="18" charset="0"/>
                                </a:rPr>
                                <m:t>𝑮</m:t>
                              </m:r>
                            </m:e>
                          </m:acc>
                          <m:r>
                            <a:rPr lang="it-IT" sz="1500" b="1"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it-IT" sz="1500" b="1" i="1">
                                  <a:latin typeface="Cambria Math" panose="02040503050406030204" pitchFamily="18" charset="0"/>
                                  <a:cs typeface="Times New Roman" panose="02020603050405020304" pitchFamily="18" charset="0"/>
                                </a:rPr>
                              </m:ctrlPr>
                            </m:accPr>
                            <m:e>
                              <m:r>
                                <a:rPr lang="it-IT" sz="1500" b="1" i="1">
                                  <a:latin typeface="Cambria Math" panose="02040503050406030204" pitchFamily="18" charset="0"/>
                                  <a:cs typeface="Times New Roman" panose="02020603050405020304" pitchFamily="18" charset="0"/>
                                </a:rPr>
                                <m:t>𝑰</m:t>
                              </m:r>
                            </m:e>
                          </m:acc>
                        </m:num>
                        <m:den>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smtClean="0">
                              <a:latin typeface="Cambria Math" panose="02040503050406030204" pitchFamily="18" charset="0"/>
                              <a:ea typeface="Calibri" panose="020F0502020204030204" pitchFamily="34" charset="0"/>
                              <a:cs typeface="Times New Roman" panose="02020603050405020304" pitchFamily="18" charset="0"/>
                            </a:rPr>
                            <m:t>𝒄</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𝟏</m:t>
                          </m:r>
                          <m:r>
                            <a:rPr lang="it-IT" sz="1500" b="1" i="1">
                              <a:latin typeface="Cambria Math" panose="02040503050406030204" pitchFamily="18" charset="0"/>
                              <a:ea typeface="Calibri" panose="020F0502020204030204" pitchFamily="34" charset="0"/>
                              <a:cs typeface="Times New Roman" panose="02020603050405020304" pitchFamily="18" charset="0"/>
                            </a:rPr>
                            <m:t>−</m:t>
                          </m:r>
                          <m:r>
                            <a:rPr lang="it-IT" sz="1500" b="1" i="1">
                              <a:latin typeface="Cambria Math" panose="02040503050406030204" pitchFamily="18" charset="0"/>
                              <a:ea typeface="Calibri" panose="020F0502020204030204" pitchFamily="34" charset="0"/>
                              <a:cs typeface="Times New Roman" panose="02020603050405020304" pitchFamily="18" charset="0"/>
                            </a:rPr>
                            <m:t>𝝉</m:t>
                          </m:r>
                          <m:r>
                            <a:rPr lang="it-IT" sz="1500" b="1" i="1">
                              <a:latin typeface="Cambria Math" panose="02040503050406030204" pitchFamily="18" charset="0"/>
                              <a:ea typeface="Calibri" panose="020F0502020204030204" pitchFamily="34" charset="0"/>
                              <a:cs typeface="Times New Roman" panose="02020603050405020304" pitchFamily="18" charset="0"/>
                            </a:rPr>
                            <m:t>)</m:t>
                          </m:r>
                        </m:den>
                      </m:f>
                    </m:oMath>
                  </m:oMathPara>
                </a14:m>
                <a:endParaRPr lang="it-IT" sz="15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5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Segnaposto testo 4">
                <a:extLst>
                  <a:ext uri="{FF2B5EF4-FFF2-40B4-BE49-F238E27FC236}">
                    <a16:creationId xmlns:a16="http://schemas.microsoft.com/office/drawing/2014/main" id="{AAD09DCD-F7A5-43B7-8FED-AE48688DE131}"/>
                  </a:ext>
                </a:extLst>
              </p:cNvPr>
              <p:cNvSpPr txBox="1">
                <a:spLocks noRot="1" noChangeAspect="1" noMove="1" noResize="1" noEditPoints="1" noAdjustHandles="1" noChangeArrowheads="1" noChangeShapeType="1" noTextEdit="1"/>
              </p:cNvSpPr>
              <p:nvPr/>
            </p:nvSpPr>
            <p:spPr bwMode="auto">
              <a:xfrm>
                <a:off x="3131840" y="1556792"/>
                <a:ext cx="8544219" cy="720080"/>
              </a:xfrm>
              <a:prstGeom prst="rect">
                <a:avLst/>
              </a:prstGeom>
              <a:blipFill>
                <a:blip r:embed="rId4"/>
                <a:stretch>
                  <a:fillRect/>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cxnSp>
        <p:nvCxnSpPr>
          <p:cNvPr id="5" name="Connettore 2 4">
            <a:extLst>
              <a:ext uri="{FF2B5EF4-FFF2-40B4-BE49-F238E27FC236}">
                <a16:creationId xmlns:a16="http://schemas.microsoft.com/office/drawing/2014/main" id="{9C527B03-F1C7-46DD-8FA2-3C972817D584}"/>
              </a:ext>
            </a:extLst>
          </p:cNvPr>
          <p:cNvCxnSpPr/>
          <p:nvPr/>
        </p:nvCxnSpPr>
        <p:spPr bwMode="auto">
          <a:xfrm>
            <a:off x="5580112" y="1916832"/>
            <a:ext cx="72008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63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err="1">
                <a:latin typeface="Garamond" panose="02020404030301010803" pitchFamily="18" charset="0"/>
              </a:rPr>
              <a:t>Finanziamento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a:t>
            </a:r>
            <a:r>
              <a:rPr lang="en-GB" altLang="it-IT" dirty="0" err="1">
                <a:latin typeface="Garamond" panose="02020404030301010803" pitchFamily="18" charset="0"/>
              </a:rPr>
              <a:t>risparmi</a:t>
            </a:r>
            <a:r>
              <a:rPr lang="en-GB" altLang="it-IT" dirty="0">
                <a:latin typeface="Garamond" panose="02020404030301010803" pitchFamily="18" charset="0"/>
              </a:rPr>
              <a:t> e </a:t>
            </a:r>
            <a:r>
              <a:rPr lang="en-GB" altLang="it-IT" dirty="0" err="1">
                <a:latin typeface="Garamond" panose="02020404030301010803" pitchFamily="18" charset="0"/>
              </a:rPr>
              <a:t>debito</a:t>
            </a:r>
            <a:r>
              <a:rPr lang="en-GB" altLang="it-IT" dirty="0">
                <a:latin typeface="Garamond" panose="02020404030301010803" pitchFamily="18" charset="0"/>
              </a:rPr>
              <a:t> </a:t>
            </a:r>
            <a:r>
              <a:rPr lang="en-GB" altLang="it-IT" dirty="0" err="1">
                <a:latin typeface="Garamond" panose="02020404030301010803" pitchFamily="18" charset="0"/>
              </a:rPr>
              <a:t>pubblico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1781629"/>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287524" y="1115308"/>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50" name="Rettangolo 49">
            <a:extLst>
              <a:ext uri="{FF2B5EF4-FFF2-40B4-BE49-F238E27FC236}">
                <a16:creationId xmlns:a16="http://schemas.microsoft.com/office/drawing/2014/main" id="{C2639BD2-D7E2-4F3D-A2CE-880A290663D6}"/>
              </a:ext>
            </a:extLst>
          </p:cNvPr>
          <p:cNvSpPr/>
          <p:nvPr/>
        </p:nvSpPr>
        <p:spPr>
          <a:xfrm>
            <a:off x="1337099" y="1964587"/>
            <a:ext cx="1327868"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Centrale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1" name="Rettangolo 50">
            <a:extLst>
              <a:ext uri="{FF2B5EF4-FFF2-40B4-BE49-F238E27FC236}">
                <a16:creationId xmlns:a16="http://schemas.microsoft.com/office/drawing/2014/main" id="{C262EDF3-5D85-458B-B29B-F9D325F675FD}"/>
              </a:ext>
            </a:extLst>
          </p:cNvPr>
          <p:cNvSpPr/>
          <p:nvPr/>
        </p:nvSpPr>
        <p:spPr>
          <a:xfrm>
            <a:off x="1337099" y="3056878"/>
            <a:ext cx="1439186"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Governo</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2" name="Rettangolo 51">
            <a:extLst>
              <a:ext uri="{FF2B5EF4-FFF2-40B4-BE49-F238E27FC236}">
                <a16:creationId xmlns:a16="http://schemas.microsoft.com/office/drawing/2014/main" id="{BAB59B0F-81DC-46CE-B19F-E781C09F45F5}"/>
              </a:ext>
            </a:extLst>
          </p:cNvPr>
          <p:cNvSpPr/>
          <p:nvPr/>
        </p:nvSpPr>
        <p:spPr>
          <a:xfrm>
            <a:off x="3823538" y="1790375"/>
            <a:ext cx="3417736" cy="204863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3" name="Rettangolo 52">
            <a:extLst>
              <a:ext uri="{FF2B5EF4-FFF2-40B4-BE49-F238E27FC236}">
                <a16:creationId xmlns:a16="http://schemas.microsoft.com/office/drawing/2014/main" id="{AF331BCB-F723-4CAA-8369-C3AC91084BEF}"/>
              </a:ext>
            </a:extLst>
          </p:cNvPr>
          <p:cNvSpPr/>
          <p:nvPr/>
        </p:nvSpPr>
        <p:spPr>
          <a:xfrm>
            <a:off x="4812813" y="2011417"/>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Famiglie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4" name="Rettangolo 53">
            <a:extLst>
              <a:ext uri="{FF2B5EF4-FFF2-40B4-BE49-F238E27FC236}">
                <a16:creationId xmlns:a16="http://schemas.microsoft.com/office/drawing/2014/main" id="{444C227B-49E5-4692-8740-56E244E475FE}"/>
              </a:ext>
            </a:extLst>
          </p:cNvPr>
          <p:cNvSpPr/>
          <p:nvPr/>
        </p:nvSpPr>
        <p:spPr>
          <a:xfrm>
            <a:off x="4834680" y="2992327"/>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Imprese C</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cxnSp>
        <p:nvCxnSpPr>
          <p:cNvPr id="55" name="Connettore 2 54">
            <a:extLst>
              <a:ext uri="{FF2B5EF4-FFF2-40B4-BE49-F238E27FC236}">
                <a16:creationId xmlns:a16="http://schemas.microsoft.com/office/drawing/2014/main" id="{A81B2FEC-DCF1-4FE4-A73C-96D3E4BBFBCF}"/>
              </a:ext>
            </a:extLst>
          </p:cNvPr>
          <p:cNvCxnSpPr>
            <a:cxnSpLocks/>
          </p:cNvCxnSpPr>
          <p:nvPr/>
        </p:nvCxnSpPr>
        <p:spPr>
          <a:xfrm>
            <a:off x="1725718" y="2568885"/>
            <a:ext cx="0" cy="455246"/>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6" name="Connettore 2 55">
            <a:extLst>
              <a:ext uri="{FF2B5EF4-FFF2-40B4-BE49-F238E27FC236}">
                <a16:creationId xmlns:a16="http://schemas.microsoft.com/office/drawing/2014/main" id="{FC93ACDB-9AA8-49A8-8489-F7E4D54DDAA8}"/>
              </a:ext>
            </a:extLst>
          </p:cNvPr>
          <p:cNvCxnSpPr>
            <a:cxnSpLocks/>
          </p:cNvCxnSpPr>
          <p:nvPr/>
        </p:nvCxnSpPr>
        <p:spPr>
          <a:xfrm>
            <a:off x="2872031" y="3349438"/>
            <a:ext cx="1940782" cy="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7" name="Connettore 2 56">
            <a:extLst>
              <a:ext uri="{FF2B5EF4-FFF2-40B4-BE49-F238E27FC236}">
                <a16:creationId xmlns:a16="http://schemas.microsoft.com/office/drawing/2014/main" id="{9D8CBEED-A4C4-4F48-97D6-2A6E5F02AEAE}"/>
              </a:ext>
            </a:extLst>
          </p:cNvPr>
          <p:cNvCxnSpPr>
            <a:cxnSpLocks/>
          </p:cNvCxnSpPr>
          <p:nvPr/>
        </p:nvCxnSpPr>
        <p:spPr>
          <a:xfrm flipV="1">
            <a:off x="5265373" y="2623379"/>
            <a:ext cx="0" cy="29861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8" name="Connettore a gomito 57">
            <a:extLst>
              <a:ext uri="{FF2B5EF4-FFF2-40B4-BE49-F238E27FC236}">
                <a16:creationId xmlns:a16="http://schemas.microsoft.com/office/drawing/2014/main" id="{DB6E6294-4A51-414A-9BCC-F12B83638380}"/>
              </a:ext>
            </a:extLst>
          </p:cNvPr>
          <p:cNvCxnSpPr>
            <a:cxnSpLocks/>
          </p:cNvCxnSpPr>
          <p:nvPr/>
        </p:nvCxnSpPr>
        <p:spPr>
          <a:xfrm rot="10800000" flipV="1">
            <a:off x="2872032" y="2285884"/>
            <a:ext cx="1843377" cy="874643"/>
          </a:xfrm>
          <a:prstGeom prst="bentConnector3">
            <a:avLst>
              <a:gd name="adj1" fmla="val 61215"/>
            </a:avLst>
          </a:prstGeom>
          <a:noFill/>
          <a:ln w="12700" cap="flat" cmpd="sng" algn="ctr">
            <a:solidFill>
              <a:srgbClr val="8064A2">
                <a:shade val="95000"/>
                <a:satMod val="105000"/>
              </a:srgbClr>
            </a:solidFill>
            <a:prstDash val="solid"/>
            <a:tailEnd type="triangle"/>
          </a:ln>
          <a:effectLst/>
        </p:spPr>
      </p:cxnSp>
      <p:cxnSp>
        <p:nvCxnSpPr>
          <p:cNvPr id="59" name="Connettore 2 58">
            <a:extLst>
              <a:ext uri="{FF2B5EF4-FFF2-40B4-BE49-F238E27FC236}">
                <a16:creationId xmlns:a16="http://schemas.microsoft.com/office/drawing/2014/main" id="{AEBF1A64-07B3-405A-A081-78289820E1A4}"/>
              </a:ext>
            </a:extLst>
          </p:cNvPr>
          <p:cNvCxnSpPr>
            <a:cxnSpLocks/>
          </p:cNvCxnSpPr>
          <p:nvPr/>
        </p:nvCxnSpPr>
        <p:spPr>
          <a:xfrm flipV="1">
            <a:off x="2148462" y="2556926"/>
            <a:ext cx="0" cy="435401"/>
          </a:xfrm>
          <a:prstGeom prst="straightConnector1">
            <a:avLst/>
          </a:prstGeom>
          <a:noFill/>
          <a:ln w="12700" cap="flat" cmpd="sng" algn="ctr">
            <a:solidFill>
              <a:srgbClr val="8064A2">
                <a:shade val="95000"/>
                <a:satMod val="105000"/>
              </a:srgbClr>
            </a:solidFill>
            <a:prstDash val="solid"/>
            <a:tailEnd type="triangle"/>
          </a:ln>
          <a:effectLst/>
        </p:spPr>
      </p:cxnSp>
      <p:sp>
        <p:nvSpPr>
          <p:cNvPr id="60" name="CasellaDiTesto 59">
            <a:extLst>
              <a:ext uri="{FF2B5EF4-FFF2-40B4-BE49-F238E27FC236}">
                <a16:creationId xmlns:a16="http://schemas.microsoft.com/office/drawing/2014/main" id="{F8D4931D-4021-4693-A078-5DDD0F849834}"/>
              </a:ext>
            </a:extLst>
          </p:cNvPr>
          <p:cNvSpPr txBox="1"/>
          <p:nvPr/>
        </p:nvSpPr>
        <p:spPr>
          <a:xfrm>
            <a:off x="1384477" y="2643091"/>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1" name="CasellaDiTesto 60">
            <a:extLst>
              <a:ext uri="{FF2B5EF4-FFF2-40B4-BE49-F238E27FC236}">
                <a16:creationId xmlns:a16="http://schemas.microsoft.com/office/drawing/2014/main" id="{290EEA53-F3BC-49F5-B567-B05D0B93B98E}"/>
              </a:ext>
            </a:extLst>
          </p:cNvPr>
          <p:cNvSpPr txBox="1"/>
          <p:nvPr/>
        </p:nvSpPr>
        <p:spPr>
          <a:xfrm>
            <a:off x="3506814" y="332159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2" name="CasellaDiTesto 61">
            <a:extLst>
              <a:ext uri="{FF2B5EF4-FFF2-40B4-BE49-F238E27FC236}">
                <a16:creationId xmlns:a16="http://schemas.microsoft.com/office/drawing/2014/main" id="{75ACD1A7-15AF-4ABB-8E1D-54CD4419E1E0}"/>
              </a:ext>
            </a:extLst>
          </p:cNvPr>
          <p:cNvSpPr txBox="1"/>
          <p:nvPr/>
        </p:nvSpPr>
        <p:spPr>
          <a:xfrm>
            <a:off x="5275317" y="263908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3" name="CasellaDiTesto 62">
            <a:extLst>
              <a:ext uri="{FF2B5EF4-FFF2-40B4-BE49-F238E27FC236}">
                <a16:creationId xmlns:a16="http://schemas.microsoft.com/office/drawing/2014/main" id="{23290D85-C78B-4B89-AC05-E6CF6DCC9D4D}"/>
              </a:ext>
            </a:extLst>
          </p:cNvPr>
          <p:cNvSpPr txBox="1"/>
          <p:nvPr/>
        </p:nvSpPr>
        <p:spPr>
          <a:xfrm>
            <a:off x="3263630" y="263105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64" name="CasellaDiTesto 63">
            <a:extLst>
              <a:ext uri="{FF2B5EF4-FFF2-40B4-BE49-F238E27FC236}">
                <a16:creationId xmlns:a16="http://schemas.microsoft.com/office/drawing/2014/main" id="{DA04E7FF-B550-495F-9C89-866F17DFA3CE}"/>
              </a:ext>
            </a:extLst>
          </p:cNvPr>
          <p:cNvSpPr txBox="1"/>
          <p:nvPr/>
        </p:nvSpPr>
        <p:spPr>
          <a:xfrm>
            <a:off x="2109370" y="264206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cxnSp>
        <p:nvCxnSpPr>
          <p:cNvPr id="65" name="Connettore diritto 64">
            <a:extLst>
              <a:ext uri="{FF2B5EF4-FFF2-40B4-BE49-F238E27FC236}">
                <a16:creationId xmlns:a16="http://schemas.microsoft.com/office/drawing/2014/main" id="{00E62C77-298F-40E7-9365-A2D3FF70FDEC}"/>
              </a:ext>
            </a:extLst>
          </p:cNvPr>
          <p:cNvCxnSpPr/>
          <p:nvPr/>
        </p:nvCxnSpPr>
        <p:spPr>
          <a:xfrm>
            <a:off x="515936" y="1909915"/>
            <a:ext cx="739471" cy="0"/>
          </a:xfrm>
          <a:prstGeom prst="line">
            <a:avLst/>
          </a:prstGeom>
          <a:noFill/>
          <a:ln w="19050" cap="flat" cmpd="sng" algn="ctr">
            <a:solidFill>
              <a:sysClr val="windowText" lastClr="000000">
                <a:lumMod val="50000"/>
                <a:lumOff val="50000"/>
              </a:sysClr>
            </a:solidFill>
            <a:prstDash val="solid"/>
          </a:ln>
          <a:effectLst/>
        </p:spPr>
      </p:cxnSp>
      <p:cxnSp>
        <p:nvCxnSpPr>
          <p:cNvPr id="66" name="Connettore diritto 65">
            <a:extLst>
              <a:ext uri="{FF2B5EF4-FFF2-40B4-BE49-F238E27FC236}">
                <a16:creationId xmlns:a16="http://schemas.microsoft.com/office/drawing/2014/main" id="{F44A190C-2ADF-4F90-988B-074CACACFCC3}"/>
              </a:ext>
            </a:extLst>
          </p:cNvPr>
          <p:cNvCxnSpPr>
            <a:cxnSpLocks/>
          </p:cNvCxnSpPr>
          <p:nvPr/>
        </p:nvCxnSpPr>
        <p:spPr>
          <a:xfrm flipV="1">
            <a:off x="883021" y="1713752"/>
            <a:ext cx="0" cy="895878"/>
          </a:xfrm>
          <a:prstGeom prst="line">
            <a:avLst/>
          </a:prstGeom>
          <a:noFill/>
          <a:ln w="19050" cap="flat" cmpd="sng" algn="ctr">
            <a:solidFill>
              <a:sysClr val="windowText" lastClr="000000">
                <a:lumMod val="50000"/>
                <a:lumOff val="50000"/>
              </a:sysClr>
            </a:solidFill>
            <a:prstDash val="solid"/>
          </a:ln>
          <a:effectLst/>
        </p:spPr>
      </p:cxnSp>
      <p:cxnSp>
        <p:nvCxnSpPr>
          <p:cNvPr id="67" name="Connettore diritto 66">
            <a:extLst>
              <a:ext uri="{FF2B5EF4-FFF2-40B4-BE49-F238E27FC236}">
                <a16:creationId xmlns:a16="http://schemas.microsoft.com/office/drawing/2014/main" id="{41DC4F65-B19E-460E-BA68-F1CEE85A302C}"/>
              </a:ext>
            </a:extLst>
          </p:cNvPr>
          <p:cNvCxnSpPr/>
          <p:nvPr/>
        </p:nvCxnSpPr>
        <p:spPr>
          <a:xfrm>
            <a:off x="452596" y="3051307"/>
            <a:ext cx="739471" cy="0"/>
          </a:xfrm>
          <a:prstGeom prst="line">
            <a:avLst/>
          </a:prstGeom>
          <a:noFill/>
          <a:ln w="19050" cap="flat" cmpd="sng" algn="ctr">
            <a:solidFill>
              <a:sysClr val="windowText" lastClr="000000">
                <a:lumMod val="50000"/>
                <a:lumOff val="50000"/>
              </a:sysClr>
            </a:solidFill>
            <a:prstDash val="solid"/>
          </a:ln>
          <a:effectLst/>
        </p:spPr>
      </p:cxnSp>
      <p:cxnSp>
        <p:nvCxnSpPr>
          <p:cNvPr id="68" name="Connettore diritto 67">
            <a:extLst>
              <a:ext uri="{FF2B5EF4-FFF2-40B4-BE49-F238E27FC236}">
                <a16:creationId xmlns:a16="http://schemas.microsoft.com/office/drawing/2014/main" id="{A5B3D42F-1C67-43FE-8565-B574ED109FB2}"/>
              </a:ext>
            </a:extLst>
          </p:cNvPr>
          <p:cNvCxnSpPr>
            <a:cxnSpLocks/>
          </p:cNvCxnSpPr>
          <p:nvPr/>
        </p:nvCxnSpPr>
        <p:spPr>
          <a:xfrm flipV="1">
            <a:off x="819681" y="2855144"/>
            <a:ext cx="0" cy="895878"/>
          </a:xfrm>
          <a:prstGeom prst="line">
            <a:avLst/>
          </a:prstGeom>
          <a:noFill/>
          <a:ln w="19050" cap="flat" cmpd="sng" algn="ctr">
            <a:solidFill>
              <a:sysClr val="windowText" lastClr="000000">
                <a:lumMod val="50000"/>
                <a:lumOff val="50000"/>
              </a:sysClr>
            </a:solidFill>
            <a:prstDash val="solid"/>
          </a:ln>
          <a:effectLst/>
        </p:spPr>
      </p:cxnSp>
      <p:cxnSp>
        <p:nvCxnSpPr>
          <p:cNvPr id="69" name="Connettore diritto 68">
            <a:extLst>
              <a:ext uri="{FF2B5EF4-FFF2-40B4-BE49-F238E27FC236}">
                <a16:creationId xmlns:a16="http://schemas.microsoft.com/office/drawing/2014/main" id="{3243BCC3-1D49-4DBA-8E75-B16A098B69B4}"/>
              </a:ext>
            </a:extLst>
          </p:cNvPr>
          <p:cNvCxnSpPr/>
          <p:nvPr/>
        </p:nvCxnSpPr>
        <p:spPr>
          <a:xfrm>
            <a:off x="6453108" y="2041543"/>
            <a:ext cx="739471" cy="0"/>
          </a:xfrm>
          <a:prstGeom prst="line">
            <a:avLst/>
          </a:prstGeom>
          <a:noFill/>
          <a:ln w="19050" cap="flat" cmpd="sng" algn="ctr">
            <a:solidFill>
              <a:sysClr val="windowText" lastClr="000000">
                <a:lumMod val="50000"/>
                <a:lumOff val="50000"/>
              </a:sysClr>
            </a:solidFill>
            <a:prstDash val="solid"/>
          </a:ln>
          <a:effectLst/>
        </p:spPr>
      </p:cxnSp>
      <p:cxnSp>
        <p:nvCxnSpPr>
          <p:cNvPr id="70" name="Connettore diritto 69">
            <a:extLst>
              <a:ext uri="{FF2B5EF4-FFF2-40B4-BE49-F238E27FC236}">
                <a16:creationId xmlns:a16="http://schemas.microsoft.com/office/drawing/2014/main" id="{466109D3-4E24-420F-98E5-9AD3F9851E21}"/>
              </a:ext>
            </a:extLst>
          </p:cNvPr>
          <p:cNvCxnSpPr>
            <a:cxnSpLocks/>
          </p:cNvCxnSpPr>
          <p:nvPr/>
        </p:nvCxnSpPr>
        <p:spPr>
          <a:xfrm flipV="1">
            <a:off x="6822843" y="1858616"/>
            <a:ext cx="0" cy="895878"/>
          </a:xfrm>
          <a:prstGeom prst="line">
            <a:avLst/>
          </a:prstGeom>
          <a:noFill/>
          <a:ln w="19050" cap="flat" cmpd="sng" algn="ctr">
            <a:solidFill>
              <a:sysClr val="windowText" lastClr="000000">
                <a:lumMod val="50000"/>
                <a:lumOff val="50000"/>
              </a:sysClr>
            </a:solidFill>
            <a:prstDash val="solid"/>
          </a:ln>
          <a:effectLst/>
        </p:spPr>
      </p:cxnSp>
      <p:sp>
        <p:nvSpPr>
          <p:cNvPr id="71" name="CasellaDiTesto 70">
            <a:extLst>
              <a:ext uri="{FF2B5EF4-FFF2-40B4-BE49-F238E27FC236}">
                <a16:creationId xmlns:a16="http://schemas.microsoft.com/office/drawing/2014/main" id="{F72D9134-7713-45F7-8B6F-46A369C9E864}"/>
              </a:ext>
            </a:extLst>
          </p:cNvPr>
          <p:cNvSpPr txBox="1"/>
          <p:nvPr/>
        </p:nvSpPr>
        <p:spPr>
          <a:xfrm>
            <a:off x="534197" y="188110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2" name="CasellaDiTesto 71">
            <a:extLst>
              <a:ext uri="{FF2B5EF4-FFF2-40B4-BE49-F238E27FC236}">
                <a16:creationId xmlns:a16="http://schemas.microsoft.com/office/drawing/2014/main" id="{64FAAEFB-5388-47F5-967E-BF03DA08EDEB}"/>
              </a:ext>
            </a:extLst>
          </p:cNvPr>
          <p:cNvSpPr txBox="1"/>
          <p:nvPr/>
        </p:nvSpPr>
        <p:spPr>
          <a:xfrm>
            <a:off x="827366" y="300069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3" name="CasellaDiTesto 72">
            <a:extLst>
              <a:ext uri="{FF2B5EF4-FFF2-40B4-BE49-F238E27FC236}">
                <a16:creationId xmlns:a16="http://schemas.microsoft.com/office/drawing/2014/main" id="{FF9A090A-C57C-4903-A2B5-7C7E98D42360}"/>
              </a:ext>
            </a:extLst>
          </p:cNvPr>
          <p:cNvSpPr txBox="1"/>
          <p:nvPr/>
        </p:nvSpPr>
        <p:spPr>
          <a:xfrm>
            <a:off x="6460664" y="2004721"/>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4" name="CasellaDiTesto 73">
            <a:extLst>
              <a:ext uri="{FF2B5EF4-FFF2-40B4-BE49-F238E27FC236}">
                <a16:creationId xmlns:a16="http://schemas.microsoft.com/office/drawing/2014/main" id="{15C6C4D2-A8E7-45AF-A651-328FB3FB39C9}"/>
              </a:ext>
            </a:extLst>
          </p:cNvPr>
          <p:cNvSpPr txBox="1"/>
          <p:nvPr/>
        </p:nvSpPr>
        <p:spPr>
          <a:xfrm>
            <a:off x="6423945" y="2190256"/>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75" name="CasellaDiTesto 74">
            <a:extLst>
              <a:ext uri="{FF2B5EF4-FFF2-40B4-BE49-F238E27FC236}">
                <a16:creationId xmlns:a16="http://schemas.microsoft.com/office/drawing/2014/main" id="{5E9E68E6-F3B1-4F36-858E-8B617C9B8F87}"/>
              </a:ext>
            </a:extLst>
          </p:cNvPr>
          <p:cNvSpPr txBox="1"/>
          <p:nvPr/>
        </p:nvSpPr>
        <p:spPr>
          <a:xfrm>
            <a:off x="485495" y="2048588"/>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76" name="CasellaDiTesto 75">
            <a:extLst>
              <a:ext uri="{FF2B5EF4-FFF2-40B4-BE49-F238E27FC236}">
                <a16:creationId xmlns:a16="http://schemas.microsoft.com/office/drawing/2014/main" id="{B54BB6C8-7D93-40AA-B726-058157532D7E}"/>
              </a:ext>
            </a:extLst>
          </p:cNvPr>
          <p:cNvSpPr txBox="1"/>
          <p:nvPr/>
        </p:nvSpPr>
        <p:spPr>
          <a:xfrm>
            <a:off x="783758" y="3352182"/>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cxnSp>
        <p:nvCxnSpPr>
          <p:cNvPr id="77" name="Connettore diritto 76">
            <a:extLst>
              <a:ext uri="{FF2B5EF4-FFF2-40B4-BE49-F238E27FC236}">
                <a16:creationId xmlns:a16="http://schemas.microsoft.com/office/drawing/2014/main" id="{2B1310DA-DF12-403F-B715-FC452C32DF05}"/>
              </a:ext>
            </a:extLst>
          </p:cNvPr>
          <p:cNvCxnSpPr/>
          <p:nvPr/>
        </p:nvCxnSpPr>
        <p:spPr>
          <a:xfrm>
            <a:off x="513285" y="2375010"/>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8" name="Connettore diritto 77">
            <a:extLst>
              <a:ext uri="{FF2B5EF4-FFF2-40B4-BE49-F238E27FC236}">
                <a16:creationId xmlns:a16="http://schemas.microsoft.com/office/drawing/2014/main" id="{EE9171AF-816E-455D-8270-8035E210C3A7}"/>
              </a:ext>
            </a:extLst>
          </p:cNvPr>
          <p:cNvCxnSpPr/>
          <p:nvPr/>
        </p:nvCxnSpPr>
        <p:spPr>
          <a:xfrm>
            <a:off x="486246" y="3640214"/>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9" name="Connettore diritto 78">
            <a:extLst>
              <a:ext uri="{FF2B5EF4-FFF2-40B4-BE49-F238E27FC236}">
                <a16:creationId xmlns:a16="http://schemas.microsoft.com/office/drawing/2014/main" id="{FC7F042A-0EF4-4353-AA7C-E31FC7A6B3FC}"/>
              </a:ext>
            </a:extLst>
          </p:cNvPr>
          <p:cNvCxnSpPr/>
          <p:nvPr/>
        </p:nvCxnSpPr>
        <p:spPr>
          <a:xfrm>
            <a:off x="6460664" y="2498033"/>
            <a:ext cx="739471" cy="0"/>
          </a:xfrm>
          <a:prstGeom prst="line">
            <a:avLst/>
          </a:prstGeom>
          <a:noFill/>
          <a:ln w="19050" cap="flat" cmpd="sng" algn="ctr">
            <a:solidFill>
              <a:sysClr val="windowText" lastClr="000000">
                <a:lumMod val="50000"/>
                <a:lumOff val="50000"/>
              </a:sysClr>
            </a:solidFill>
            <a:prstDash val="dashDot"/>
          </a:ln>
          <a:effectLst/>
        </p:spPr>
      </p:cxnSp>
      <p:sp>
        <p:nvSpPr>
          <p:cNvPr id="83" name="Rettangolo 82">
            <a:extLst>
              <a:ext uri="{FF2B5EF4-FFF2-40B4-BE49-F238E27FC236}">
                <a16:creationId xmlns:a16="http://schemas.microsoft.com/office/drawing/2014/main" id="{90C67FB1-ED5A-4E5E-A77D-A020AC2F2B5A}"/>
              </a:ext>
            </a:extLst>
          </p:cNvPr>
          <p:cNvSpPr/>
          <p:nvPr/>
        </p:nvSpPr>
        <p:spPr>
          <a:xfrm>
            <a:off x="7549156" y="1816934"/>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commerciale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5" name="CasellaDiTesto 84">
            <a:extLst>
              <a:ext uri="{FF2B5EF4-FFF2-40B4-BE49-F238E27FC236}">
                <a16:creationId xmlns:a16="http://schemas.microsoft.com/office/drawing/2014/main" id="{3D6E53CA-8149-406B-9B72-31AA0619F766}"/>
              </a:ext>
            </a:extLst>
          </p:cNvPr>
          <p:cNvSpPr txBox="1"/>
          <p:nvPr/>
        </p:nvSpPr>
        <p:spPr>
          <a:xfrm>
            <a:off x="485172" y="2341148"/>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25</a:t>
            </a:r>
            <a:endParaRPr lang="en-US" sz="1400" dirty="0">
              <a:solidFill>
                <a:prstClr val="black"/>
              </a:solidFill>
              <a:latin typeface="Calibri" panose="020F0502020204030204" pitchFamily="34" charset="0"/>
              <a:ea typeface="+mn-ea"/>
            </a:endParaRPr>
          </a:p>
        </p:txBody>
      </p:sp>
      <p:sp>
        <p:nvSpPr>
          <p:cNvPr id="86" name="CasellaDiTesto 85">
            <a:extLst>
              <a:ext uri="{FF2B5EF4-FFF2-40B4-BE49-F238E27FC236}">
                <a16:creationId xmlns:a16="http://schemas.microsoft.com/office/drawing/2014/main" id="{775F6E5D-89C5-4680-8645-700C247AF48B}"/>
              </a:ext>
            </a:extLst>
          </p:cNvPr>
          <p:cNvSpPr txBox="1"/>
          <p:nvPr/>
        </p:nvSpPr>
        <p:spPr>
          <a:xfrm>
            <a:off x="794334" y="362527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25</a:t>
            </a:r>
            <a:endParaRPr lang="en-US" sz="1400" dirty="0">
              <a:solidFill>
                <a:prstClr val="black"/>
              </a:solidFill>
              <a:latin typeface="Calibri" panose="020F0502020204030204" pitchFamily="34" charset="0"/>
              <a:ea typeface="+mn-ea"/>
            </a:endParaRPr>
          </a:p>
        </p:txBody>
      </p:sp>
      <p:sp>
        <p:nvSpPr>
          <p:cNvPr id="87" name="CasellaDiTesto 86">
            <a:extLst>
              <a:ext uri="{FF2B5EF4-FFF2-40B4-BE49-F238E27FC236}">
                <a16:creationId xmlns:a16="http://schemas.microsoft.com/office/drawing/2014/main" id="{B232D19E-F03E-4C59-9F17-43452ED99E5A}"/>
              </a:ext>
            </a:extLst>
          </p:cNvPr>
          <p:cNvSpPr txBox="1"/>
          <p:nvPr/>
        </p:nvSpPr>
        <p:spPr>
          <a:xfrm>
            <a:off x="6436104" y="2455147"/>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25</a:t>
            </a:r>
            <a:endParaRPr lang="en-US" sz="1400" dirty="0">
              <a:solidFill>
                <a:prstClr val="black"/>
              </a:solidFill>
              <a:latin typeface="Calibri" panose="020F0502020204030204" pitchFamily="34" charset="0"/>
              <a:ea typeface="+mn-ea"/>
            </a:endParaRPr>
          </a:p>
        </p:txBody>
      </p:sp>
      <p:sp>
        <p:nvSpPr>
          <p:cNvPr id="89" name="CasellaDiTesto 88">
            <a:extLst>
              <a:ext uri="{FF2B5EF4-FFF2-40B4-BE49-F238E27FC236}">
                <a16:creationId xmlns:a16="http://schemas.microsoft.com/office/drawing/2014/main" id="{8A75888D-6C7C-4D1E-9E49-51A50EEA53F1}"/>
              </a:ext>
            </a:extLst>
          </p:cNvPr>
          <p:cNvSpPr txBox="1"/>
          <p:nvPr/>
        </p:nvSpPr>
        <p:spPr>
          <a:xfrm>
            <a:off x="405884" y="3182404"/>
            <a:ext cx="592366"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mc:AlternateContent xmlns:mc="http://schemas.openxmlformats.org/markup-compatibility/2006" xmlns:a14="http://schemas.microsoft.com/office/drawing/2010/main">
        <mc:Choice Requires="a14">
          <p:sp>
            <p:nvSpPr>
              <p:cNvPr id="90" name="Segnaposto testo 4">
                <a:extLst>
                  <a:ext uri="{FF2B5EF4-FFF2-40B4-BE49-F238E27FC236}">
                    <a16:creationId xmlns:a16="http://schemas.microsoft.com/office/drawing/2014/main" id="{79478A14-3103-426A-AF73-67D21FB440FD}"/>
                  </a:ext>
                </a:extLst>
              </p:cNvPr>
              <p:cNvSpPr txBox="1">
                <a:spLocks/>
              </p:cNvSpPr>
              <p:nvPr/>
            </p:nvSpPr>
            <p:spPr bwMode="auto">
              <a:xfrm>
                <a:off x="584867" y="3812510"/>
                <a:ext cx="8544219" cy="249955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In questo caso la spesa pubblica è interamente finanziata dalla Banca Centrale e i titoli pubblici sono interamente detenuti da quest’ultima. Quindi, </a:t>
                </a:r>
                <a:r>
                  <a:rPr lang="it-IT" sz="1600" b="1" dirty="0">
                    <a:latin typeface="Times New Roman" panose="02020603050405020304" pitchFamily="18" charset="0"/>
                    <a:ea typeface="Calibri" panose="020F0502020204030204" pitchFamily="34" charset="0"/>
                    <a:cs typeface="Times New Roman" panose="02020603050405020304" pitchFamily="18" charset="0"/>
                  </a:rPr>
                  <a:t>i titoli pubblici in possesso della Banca Centrale sono uguali ai depositi delle famiglie</a:t>
                </a:r>
                <a:r>
                  <a:rPr lang="it-IT" sz="16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𝐶𝐵</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𝑀</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h</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𝑆</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spcAft>
                    <a:spcPts val="600"/>
                  </a:spcAft>
                  <a:buNone/>
                </a:pPr>
                <a14:m>
                  <m:oMath xmlns:m="http://schemas.openxmlformats.org/officeDocument/2006/math">
                    <m:sSub>
                      <m:sSubPr>
                        <m:ctrlPr>
                          <a:rPr lang="it-IT"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i="1">
                            <a:latin typeface="Cambria Math" panose="02040503050406030204" pitchFamily="18" charset="0"/>
                            <a:ea typeface="Calibri" panose="020F0502020204030204" pitchFamily="34" charset="0"/>
                            <a:cs typeface="Times New Roman" panose="02020603050405020304" pitchFamily="18" charset="0"/>
                          </a:rPr>
                          <m:t>𝐵</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Debito pubblico</a:t>
                </a:r>
              </a:p>
              <a:p>
                <a:pPr marL="0" indent="0" algn="just">
                  <a:spcBef>
                    <a:spcPts val="0"/>
                  </a:spcBef>
                  <a:spcAft>
                    <a:spcPts val="600"/>
                  </a:spcAft>
                  <a:buNone/>
                </a:pPr>
                <a14:m>
                  <m:oMath xmlns:m="http://schemas.openxmlformats.org/officeDocument/2006/math">
                    <m:sSubSup>
                      <m:sSub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𝐵</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i="1">
                            <a:latin typeface="Cambria Math" panose="02040503050406030204" pitchFamily="18" charset="0"/>
                            <a:ea typeface="Calibri" panose="020F0502020204030204" pitchFamily="34" charset="0"/>
                            <a:cs typeface="Times New Roman" panose="02020603050405020304" pitchFamily="18" charset="0"/>
                          </a:rPr>
                          <m:t>𝐶𝐵</m:t>
                        </m:r>
                      </m:sup>
                    </m:sSubSup>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Titoli del debito pubblico detenuti dalla Banca Centrale</a:t>
                </a:r>
              </a:p>
              <a:p>
                <a:pPr marL="0" indent="0" algn="just">
                  <a:spcBef>
                    <a:spcPts val="0"/>
                  </a:spcBef>
                  <a:spcAft>
                    <a:spcPts val="600"/>
                  </a:spcAft>
                  <a:buNone/>
                </a:pPr>
                <a14:m>
                  <m:oMath xmlns:m="http://schemas.openxmlformats.org/officeDocument/2006/math">
                    <m:sSubSup>
                      <m:sSub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𝑀</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i="1">
                            <a:latin typeface="Cambria Math" panose="02040503050406030204" pitchFamily="18" charset="0"/>
                            <a:ea typeface="Calibri" panose="020F0502020204030204" pitchFamily="34" charset="0"/>
                            <a:cs typeface="Times New Roman" panose="02020603050405020304" pitchFamily="18" charset="0"/>
                          </a:rPr>
                          <m:t>h</m:t>
                        </m:r>
                      </m:sup>
                    </m:sSubSup>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Depositi delle famiglie</a:t>
                </a: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0" name="Segnaposto testo 4">
                <a:extLst>
                  <a:ext uri="{FF2B5EF4-FFF2-40B4-BE49-F238E27FC236}">
                    <a16:creationId xmlns:a16="http://schemas.microsoft.com/office/drawing/2014/main" id="{79478A14-3103-426A-AF73-67D21FB440FD}"/>
                  </a:ext>
                </a:extLst>
              </p:cNvPr>
              <p:cNvSpPr txBox="1">
                <a:spLocks noRot="1" noChangeAspect="1" noMove="1" noResize="1" noEditPoints="1" noAdjustHandles="1" noChangeArrowheads="1" noChangeShapeType="1" noTextEdit="1"/>
              </p:cNvSpPr>
              <p:nvPr/>
            </p:nvSpPr>
            <p:spPr bwMode="auto">
              <a:xfrm>
                <a:off x="584867" y="3812510"/>
                <a:ext cx="8544219" cy="2499550"/>
              </a:xfrm>
              <a:prstGeom prst="rect">
                <a:avLst/>
              </a:prstGeom>
              <a:blipFill>
                <a:blip r:embed="rId3"/>
                <a:stretch>
                  <a:fillRect l="-285" t="-732" r="-285"/>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91" name="Segnaposto testo 4">
            <a:extLst>
              <a:ext uri="{FF2B5EF4-FFF2-40B4-BE49-F238E27FC236}">
                <a16:creationId xmlns:a16="http://schemas.microsoft.com/office/drawing/2014/main" id="{698A5F3D-CBE2-4B85-B27C-8E52007F1F51}"/>
              </a:ext>
            </a:extLst>
          </p:cNvPr>
          <p:cNvSpPr txBox="1">
            <a:spLocks/>
          </p:cNvSpPr>
          <p:nvPr/>
        </p:nvSpPr>
        <p:spPr bwMode="auto">
          <a:xfrm>
            <a:off x="312257" y="623341"/>
            <a:ext cx="8544219" cy="74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Ipotesi: le famiglie detengono i loro risparmi solo come depositi (non acquistano titoli del debito pubblico). </a:t>
            </a: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Dinamica intra-periodo: </a:t>
            </a:r>
          </a:p>
        </p:txBody>
      </p:sp>
      <p:sp>
        <p:nvSpPr>
          <p:cNvPr id="92" name="CasellaDiTesto 91">
            <a:extLst>
              <a:ext uri="{FF2B5EF4-FFF2-40B4-BE49-F238E27FC236}">
                <a16:creationId xmlns:a16="http://schemas.microsoft.com/office/drawing/2014/main" id="{D89090D0-BA74-422E-AFEE-556999443037}"/>
              </a:ext>
            </a:extLst>
          </p:cNvPr>
          <p:cNvSpPr txBox="1"/>
          <p:nvPr/>
        </p:nvSpPr>
        <p:spPr>
          <a:xfrm>
            <a:off x="584867" y="1627951"/>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4" name="CasellaDiTesto 93">
            <a:extLst>
              <a:ext uri="{FF2B5EF4-FFF2-40B4-BE49-F238E27FC236}">
                <a16:creationId xmlns:a16="http://schemas.microsoft.com/office/drawing/2014/main" id="{168828FF-55D6-41E8-BDDD-64E3A4F7F4E7}"/>
              </a:ext>
            </a:extLst>
          </p:cNvPr>
          <p:cNvSpPr txBox="1"/>
          <p:nvPr/>
        </p:nvSpPr>
        <p:spPr>
          <a:xfrm>
            <a:off x="6511333" y="1771967"/>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5" name="CasellaDiTesto 94">
            <a:extLst>
              <a:ext uri="{FF2B5EF4-FFF2-40B4-BE49-F238E27FC236}">
                <a16:creationId xmlns:a16="http://schemas.microsoft.com/office/drawing/2014/main" id="{522092C9-2C9E-4A20-8317-A6BA82635C58}"/>
              </a:ext>
            </a:extLst>
          </p:cNvPr>
          <p:cNvSpPr txBox="1"/>
          <p:nvPr/>
        </p:nvSpPr>
        <p:spPr>
          <a:xfrm>
            <a:off x="518303" y="2787479"/>
            <a:ext cx="555767"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7" name="CasellaDiTesto 96">
            <a:extLst>
              <a:ext uri="{FF2B5EF4-FFF2-40B4-BE49-F238E27FC236}">
                <a16:creationId xmlns:a16="http://schemas.microsoft.com/office/drawing/2014/main" id="{0F846096-979A-406C-B3DA-8FF26EF8BB6F}"/>
              </a:ext>
            </a:extLst>
          </p:cNvPr>
          <p:cNvSpPr txBox="1"/>
          <p:nvPr/>
        </p:nvSpPr>
        <p:spPr>
          <a:xfrm>
            <a:off x="6442535" y="1498007"/>
            <a:ext cx="927698"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Depositi</a:t>
            </a:r>
            <a:endParaRPr lang="en-US" sz="1400" dirty="0">
              <a:solidFill>
                <a:prstClr val="black"/>
              </a:solidFill>
              <a:latin typeface="Calibri" panose="020F0502020204030204" pitchFamily="34" charset="0"/>
              <a:ea typeface="+mn-ea"/>
            </a:endParaRPr>
          </a:p>
        </p:txBody>
      </p:sp>
    </p:spTree>
    <p:extLst>
      <p:ext uri="{BB962C8B-B14F-4D97-AF65-F5344CB8AC3E}">
        <p14:creationId xmlns:p14="http://schemas.microsoft.com/office/powerpoint/2010/main" val="291595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71" grpId="0"/>
      <p:bldP spid="72" grpId="0"/>
      <p:bldP spid="73" grpId="0"/>
      <p:bldP spid="74" grpId="0"/>
      <p:bldP spid="75" grpId="0"/>
      <p:bldP spid="76" grpId="0"/>
      <p:bldP spid="85" grpId="0"/>
      <p:bldP spid="86" grpId="0"/>
      <p:bldP spid="87" grpId="0"/>
      <p:bldP spid="89" grpId="0"/>
      <p:bldP spid="9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err="1">
                <a:latin typeface="Garamond" panose="02020404030301010803" pitchFamily="18" charset="0"/>
              </a:rPr>
              <a:t>Finanziamento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a:t>
            </a:r>
            <a:r>
              <a:rPr lang="en-GB" altLang="it-IT" dirty="0" err="1">
                <a:latin typeface="Garamond" panose="02020404030301010803" pitchFamily="18" charset="0"/>
              </a:rPr>
              <a:t>risparmi</a:t>
            </a:r>
            <a:r>
              <a:rPr lang="en-GB" altLang="it-IT" dirty="0">
                <a:latin typeface="Garamond" panose="02020404030301010803" pitchFamily="18" charset="0"/>
              </a:rPr>
              <a:t> e </a:t>
            </a:r>
            <a:r>
              <a:rPr lang="en-GB" altLang="it-IT" dirty="0" err="1">
                <a:latin typeface="Garamond" panose="02020404030301010803" pitchFamily="18" charset="0"/>
              </a:rPr>
              <a:t>debito</a:t>
            </a:r>
            <a:r>
              <a:rPr lang="en-GB" altLang="it-IT" dirty="0">
                <a:latin typeface="Garamond" panose="02020404030301010803" pitchFamily="18" charset="0"/>
              </a:rPr>
              <a:t> </a:t>
            </a:r>
            <a:r>
              <a:rPr lang="en-GB" altLang="it-IT" dirty="0" err="1">
                <a:latin typeface="Garamond" panose="02020404030301010803" pitchFamily="18" charset="0"/>
              </a:rPr>
              <a:t>pubblico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1781629"/>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50" name="Rettangolo 49">
            <a:extLst>
              <a:ext uri="{FF2B5EF4-FFF2-40B4-BE49-F238E27FC236}">
                <a16:creationId xmlns:a16="http://schemas.microsoft.com/office/drawing/2014/main" id="{C2639BD2-D7E2-4F3D-A2CE-880A290663D6}"/>
              </a:ext>
            </a:extLst>
          </p:cNvPr>
          <p:cNvSpPr/>
          <p:nvPr/>
        </p:nvSpPr>
        <p:spPr>
          <a:xfrm>
            <a:off x="1337099" y="1964587"/>
            <a:ext cx="1327868"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Centrale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1" name="Rettangolo 50">
            <a:extLst>
              <a:ext uri="{FF2B5EF4-FFF2-40B4-BE49-F238E27FC236}">
                <a16:creationId xmlns:a16="http://schemas.microsoft.com/office/drawing/2014/main" id="{C262EDF3-5D85-458B-B29B-F9D325F675FD}"/>
              </a:ext>
            </a:extLst>
          </p:cNvPr>
          <p:cNvSpPr/>
          <p:nvPr/>
        </p:nvSpPr>
        <p:spPr>
          <a:xfrm>
            <a:off x="1337099" y="3056878"/>
            <a:ext cx="1439186"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Governo</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2" name="Rettangolo 51">
            <a:extLst>
              <a:ext uri="{FF2B5EF4-FFF2-40B4-BE49-F238E27FC236}">
                <a16:creationId xmlns:a16="http://schemas.microsoft.com/office/drawing/2014/main" id="{BAB59B0F-81DC-46CE-B19F-E781C09F45F5}"/>
              </a:ext>
            </a:extLst>
          </p:cNvPr>
          <p:cNvSpPr/>
          <p:nvPr/>
        </p:nvSpPr>
        <p:spPr>
          <a:xfrm>
            <a:off x="3823538" y="1790375"/>
            <a:ext cx="3417736" cy="204863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3" name="Rettangolo 52">
            <a:extLst>
              <a:ext uri="{FF2B5EF4-FFF2-40B4-BE49-F238E27FC236}">
                <a16:creationId xmlns:a16="http://schemas.microsoft.com/office/drawing/2014/main" id="{AF331BCB-F723-4CAA-8369-C3AC91084BEF}"/>
              </a:ext>
            </a:extLst>
          </p:cNvPr>
          <p:cNvSpPr/>
          <p:nvPr/>
        </p:nvSpPr>
        <p:spPr>
          <a:xfrm>
            <a:off x="4812813" y="2011417"/>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Famiglie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4" name="Rettangolo 53">
            <a:extLst>
              <a:ext uri="{FF2B5EF4-FFF2-40B4-BE49-F238E27FC236}">
                <a16:creationId xmlns:a16="http://schemas.microsoft.com/office/drawing/2014/main" id="{444C227B-49E5-4692-8740-56E244E475FE}"/>
              </a:ext>
            </a:extLst>
          </p:cNvPr>
          <p:cNvSpPr/>
          <p:nvPr/>
        </p:nvSpPr>
        <p:spPr>
          <a:xfrm>
            <a:off x="4834680" y="2992327"/>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Imprese C</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cxnSp>
        <p:nvCxnSpPr>
          <p:cNvPr id="55" name="Connettore 2 54">
            <a:extLst>
              <a:ext uri="{FF2B5EF4-FFF2-40B4-BE49-F238E27FC236}">
                <a16:creationId xmlns:a16="http://schemas.microsoft.com/office/drawing/2014/main" id="{A81B2FEC-DCF1-4FE4-A73C-96D3E4BBFBCF}"/>
              </a:ext>
            </a:extLst>
          </p:cNvPr>
          <p:cNvCxnSpPr>
            <a:cxnSpLocks/>
          </p:cNvCxnSpPr>
          <p:nvPr/>
        </p:nvCxnSpPr>
        <p:spPr>
          <a:xfrm>
            <a:off x="1725718" y="2568885"/>
            <a:ext cx="0" cy="455246"/>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6" name="Connettore 2 55">
            <a:extLst>
              <a:ext uri="{FF2B5EF4-FFF2-40B4-BE49-F238E27FC236}">
                <a16:creationId xmlns:a16="http://schemas.microsoft.com/office/drawing/2014/main" id="{FC93ACDB-9AA8-49A8-8489-F7E4D54DDAA8}"/>
              </a:ext>
            </a:extLst>
          </p:cNvPr>
          <p:cNvCxnSpPr>
            <a:cxnSpLocks/>
          </p:cNvCxnSpPr>
          <p:nvPr/>
        </p:nvCxnSpPr>
        <p:spPr>
          <a:xfrm>
            <a:off x="2872031" y="3349438"/>
            <a:ext cx="1940782" cy="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7" name="Connettore 2 56">
            <a:extLst>
              <a:ext uri="{FF2B5EF4-FFF2-40B4-BE49-F238E27FC236}">
                <a16:creationId xmlns:a16="http://schemas.microsoft.com/office/drawing/2014/main" id="{9D8CBEED-A4C4-4F48-97D6-2A6E5F02AEAE}"/>
              </a:ext>
            </a:extLst>
          </p:cNvPr>
          <p:cNvCxnSpPr>
            <a:cxnSpLocks/>
          </p:cNvCxnSpPr>
          <p:nvPr/>
        </p:nvCxnSpPr>
        <p:spPr>
          <a:xfrm flipV="1">
            <a:off x="5265373" y="2623379"/>
            <a:ext cx="0" cy="29861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8" name="Connettore a gomito 57">
            <a:extLst>
              <a:ext uri="{FF2B5EF4-FFF2-40B4-BE49-F238E27FC236}">
                <a16:creationId xmlns:a16="http://schemas.microsoft.com/office/drawing/2014/main" id="{DB6E6294-4A51-414A-9BCC-F12B83638380}"/>
              </a:ext>
            </a:extLst>
          </p:cNvPr>
          <p:cNvCxnSpPr>
            <a:cxnSpLocks/>
          </p:cNvCxnSpPr>
          <p:nvPr/>
        </p:nvCxnSpPr>
        <p:spPr>
          <a:xfrm rot="10800000" flipV="1">
            <a:off x="2872032" y="2285884"/>
            <a:ext cx="1843377" cy="874643"/>
          </a:xfrm>
          <a:prstGeom prst="bentConnector3">
            <a:avLst>
              <a:gd name="adj1" fmla="val 61215"/>
            </a:avLst>
          </a:prstGeom>
          <a:noFill/>
          <a:ln w="12700" cap="flat" cmpd="sng" algn="ctr">
            <a:solidFill>
              <a:srgbClr val="8064A2">
                <a:shade val="95000"/>
                <a:satMod val="105000"/>
              </a:srgbClr>
            </a:solidFill>
            <a:prstDash val="solid"/>
            <a:tailEnd type="triangle"/>
          </a:ln>
          <a:effectLst/>
        </p:spPr>
      </p:cxnSp>
      <p:cxnSp>
        <p:nvCxnSpPr>
          <p:cNvPr id="59" name="Connettore 2 58">
            <a:extLst>
              <a:ext uri="{FF2B5EF4-FFF2-40B4-BE49-F238E27FC236}">
                <a16:creationId xmlns:a16="http://schemas.microsoft.com/office/drawing/2014/main" id="{AEBF1A64-07B3-405A-A081-78289820E1A4}"/>
              </a:ext>
            </a:extLst>
          </p:cNvPr>
          <p:cNvCxnSpPr>
            <a:cxnSpLocks/>
          </p:cNvCxnSpPr>
          <p:nvPr/>
        </p:nvCxnSpPr>
        <p:spPr>
          <a:xfrm flipV="1">
            <a:off x="2148462" y="2556926"/>
            <a:ext cx="0" cy="435401"/>
          </a:xfrm>
          <a:prstGeom prst="straightConnector1">
            <a:avLst/>
          </a:prstGeom>
          <a:noFill/>
          <a:ln w="12700" cap="flat" cmpd="sng" algn="ctr">
            <a:solidFill>
              <a:srgbClr val="8064A2">
                <a:shade val="95000"/>
                <a:satMod val="105000"/>
              </a:srgbClr>
            </a:solidFill>
            <a:prstDash val="solid"/>
            <a:tailEnd type="triangle"/>
          </a:ln>
          <a:effectLst/>
        </p:spPr>
      </p:cxnSp>
      <p:sp>
        <p:nvSpPr>
          <p:cNvPr id="60" name="CasellaDiTesto 59">
            <a:extLst>
              <a:ext uri="{FF2B5EF4-FFF2-40B4-BE49-F238E27FC236}">
                <a16:creationId xmlns:a16="http://schemas.microsoft.com/office/drawing/2014/main" id="{F8D4931D-4021-4693-A078-5DDD0F849834}"/>
              </a:ext>
            </a:extLst>
          </p:cNvPr>
          <p:cNvSpPr txBox="1"/>
          <p:nvPr/>
        </p:nvSpPr>
        <p:spPr>
          <a:xfrm>
            <a:off x="1384477" y="2643091"/>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1" name="CasellaDiTesto 60">
            <a:extLst>
              <a:ext uri="{FF2B5EF4-FFF2-40B4-BE49-F238E27FC236}">
                <a16:creationId xmlns:a16="http://schemas.microsoft.com/office/drawing/2014/main" id="{290EEA53-F3BC-49F5-B567-B05D0B93B98E}"/>
              </a:ext>
            </a:extLst>
          </p:cNvPr>
          <p:cNvSpPr txBox="1"/>
          <p:nvPr/>
        </p:nvSpPr>
        <p:spPr>
          <a:xfrm>
            <a:off x="3506814" y="332159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2" name="CasellaDiTesto 61">
            <a:extLst>
              <a:ext uri="{FF2B5EF4-FFF2-40B4-BE49-F238E27FC236}">
                <a16:creationId xmlns:a16="http://schemas.microsoft.com/office/drawing/2014/main" id="{75ACD1A7-15AF-4ABB-8E1D-54CD4419E1E0}"/>
              </a:ext>
            </a:extLst>
          </p:cNvPr>
          <p:cNvSpPr txBox="1"/>
          <p:nvPr/>
        </p:nvSpPr>
        <p:spPr>
          <a:xfrm>
            <a:off x="5275317" y="263908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3" name="CasellaDiTesto 62">
            <a:extLst>
              <a:ext uri="{FF2B5EF4-FFF2-40B4-BE49-F238E27FC236}">
                <a16:creationId xmlns:a16="http://schemas.microsoft.com/office/drawing/2014/main" id="{23290D85-C78B-4B89-AC05-E6CF6DCC9D4D}"/>
              </a:ext>
            </a:extLst>
          </p:cNvPr>
          <p:cNvSpPr txBox="1"/>
          <p:nvPr/>
        </p:nvSpPr>
        <p:spPr>
          <a:xfrm>
            <a:off x="3263630" y="263105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64" name="CasellaDiTesto 63">
            <a:extLst>
              <a:ext uri="{FF2B5EF4-FFF2-40B4-BE49-F238E27FC236}">
                <a16:creationId xmlns:a16="http://schemas.microsoft.com/office/drawing/2014/main" id="{DA04E7FF-B550-495F-9C89-866F17DFA3CE}"/>
              </a:ext>
            </a:extLst>
          </p:cNvPr>
          <p:cNvSpPr txBox="1"/>
          <p:nvPr/>
        </p:nvSpPr>
        <p:spPr>
          <a:xfrm>
            <a:off x="2109370" y="264206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cxnSp>
        <p:nvCxnSpPr>
          <p:cNvPr id="65" name="Connettore diritto 64">
            <a:extLst>
              <a:ext uri="{FF2B5EF4-FFF2-40B4-BE49-F238E27FC236}">
                <a16:creationId xmlns:a16="http://schemas.microsoft.com/office/drawing/2014/main" id="{00E62C77-298F-40E7-9365-A2D3FF70FDEC}"/>
              </a:ext>
            </a:extLst>
          </p:cNvPr>
          <p:cNvCxnSpPr/>
          <p:nvPr/>
        </p:nvCxnSpPr>
        <p:spPr>
          <a:xfrm>
            <a:off x="515936" y="1909915"/>
            <a:ext cx="739471" cy="0"/>
          </a:xfrm>
          <a:prstGeom prst="line">
            <a:avLst/>
          </a:prstGeom>
          <a:noFill/>
          <a:ln w="19050" cap="flat" cmpd="sng" algn="ctr">
            <a:solidFill>
              <a:sysClr val="windowText" lastClr="000000">
                <a:lumMod val="50000"/>
                <a:lumOff val="50000"/>
              </a:sysClr>
            </a:solidFill>
            <a:prstDash val="solid"/>
          </a:ln>
          <a:effectLst/>
        </p:spPr>
      </p:cxnSp>
      <p:cxnSp>
        <p:nvCxnSpPr>
          <p:cNvPr id="66" name="Connettore diritto 65">
            <a:extLst>
              <a:ext uri="{FF2B5EF4-FFF2-40B4-BE49-F238E27FC236}">
                <a16:creationId xmlns:a16="http://schemas.microsoft.com/office/drawing/2014/main" id="{F44A190C-2ADF-4F90-988B-074CACACFCC3}"/>
              </a:ext>
            </a:extLst>
          </p:cNvPr>
          <p:cNvCxnSpPr>
            <a:cxnSpLocks/>
          </p:cNvCxnSpPr>
          <p:nvPr/>
        </p:nvCxnSpPr>
        <p:spPr>
          <a:xfrm flipV="1">
            <a:off x="883021" y="1713752"/>
            <a:ext cx="0" cy="895878"/>
          </a:xfrm>
          <a:prstGeom prst="line">
            <a:avLst/>
          </a:prstGeom>
          <a:noFill/>
          <a:ln w="19050" cap="flat" cmpd="sng" algn="ctr">
            <a:solidFill>
              <a:sysClr val="windowText" lastClr="000000">
                <a:lumMod val="50000"/>
                <a:lumOff val="50000"/>
              </a:sysClr>
            </a:solidFill>
            <a:prstDash val="solid"/>
          </a:ln>
          <a:effectLst/>
        </p:spPr>
      </p:cxnSp>
      <p:cxnSp>
        <p:nvCxnSpPr>
          <p:cNvPr id="67" name="Connettore diritto 66">
            <a:extLst>
              <a:ext uri="{FF2B5EF4-FFF2-40B4-BE49-F238E27FC236}">
                <a16:creationId xmlns:a16="http://schemas.microsoft.com/office/drawing/2014/main" id="{41DC4F65-B19E-460E-BA68-F1CEE85A302C}"/>
              </a:ext>
            </a:extLst>
          </p:cNvPr>
          <p:cNvCxnSpPr/>
          <p:nvPr/>
        </p:nvCxnSpPr>
        <p:spPr>
          <a:xfrm>
            <a:off x="452596" y="3051307"/>
            <a:ext cx="739471" cy="0"/>
          </a:xfrm>
          <a:prstGeom prst="line">
            <a:avLst/>
          </a:prstGeom>
          <a:noFill/>
          <a:ln w="19050" cap="flat" cmpd="sng" algn="ctr">
            <a:solidFill>
              <a:sysClr val="windowText" lastClr="000000">
                <a:lumMod val="50000"/>
                <a:lumOff val="50000"/>
              </a:sysClr>
            </a:solidFill>
            <a:prstDash val="solid"/>
          </a:ln>
          <a:effectLst/>
        </p:spPr>
      </p:cxnSp>
      <p:cxnSp>
        <p:nvCxnSpPr>
          <p:cNvPr id="68" name="Connettore diritto 67">
            <a:extLst>
              <a:ext uri="{FF2B5EF4-FFF2-40B4-BE49-F238E27FC236}">
                <a16:creationId xmlns:a16="http://schemas.microsoft.com/office/drawing/2014/main" id="{A5B3D42F-1C67-43FE-8565-B574ED109FB2}"/>
              </a:ext>
            </a:extLst>
          </p:cNvPr>
          <p:cNvCxnSpPr>
            <a:cxnSpLocks/>
          </p:cNvCxnSpPr>
          <p:nvPr/>
        </p:nvCxnSpPr>
        <p:spPr>
          <a:xfrm flipV="1">
            <a:off x="819681" y="2855144"/>
            <a:ext cx="0" cy="895878"/>
          </a:xfrm>
          <a:prstGeom prst="line">
            <a:avLst/>
          </a:prstGeom>
          <a:noFill/>
          <a:ln w="19050" cap="flat" cmpd="sng" algn="ctr">
            <a:solidFill>
              <a:sysClr val="windowText" lastClr="000000">
                <a:lumMod val="50000"/>
                <a:lumOff val="50000"/>
              </a:sysClr>
            </a:solidFill>
            <a:prstDash val="solid"/>
          </a:ln>
          <a:effectLst/>
        </p:spPr>
      </p:cxnSp>
      <p:cxnSp>
        <p:nvCxnSpPr>
          <p:cNvPr id="69" name="Connettore diritto 68">
            <a:extLst>
              <a:ext uri="{FF2B5EF4-FFF2-40B4-BE49-F238E27FC236}">
                <a16:creationId xmlns:a16="http://schemas.microsoft.com/office/drawing/2014/main" id="{3243BCC3-1D49-4DBA-8E75-B16A098B69B4}"/>
              </a:ext>
            </a:extLst>
          </p:cNvPr>
          <p:cNvCxnSpPr/>
          <p:nvPr/>
        </p:nvCxnSpPr>
        <p:spPr>
          <a:xfrm>
            <a:off x="6453108" y="2041543"/>
            <a:ext cx="739471" cy="0"/>
          </a:xfrm>
          <a:prstGeom prst="line">
            <a:avLst/>
          </a:prstGeom>
          <a:noFill/>
          <a:ln w="19050" cap="flat" cmpd="sng" algn="ctr">
            <a:solidFill>
              <a:sysClr val="windowText" lastClr="000000">
                <a:lumMod val="50000"/>
                <a:lumOff val="50000"/>
              </a:sysClr>
            </a:solidFill>
            <a:prstDash val="solid"/>
          </a:ln>
          <a:effectLst/>
        </p:spPr>
      </p:cxnSp>
      <p:cxnSp>
        <p:nvCxnSpPr>
          <p:cNvPr id="70" name="Connettore diritto 69">
            <a:extLst>
              <a:ext uri="{FF2B5EF4-FFF2-40B4-BE49-F238E27FC236}">
                <a16:creationId xmlns:a16="http://schemas.microsoft.com/office/drawing/2014/main" id="{466109D3-4E24-420F-98E5-9AD3F9851E21}"/>
              </a:ext>
            </a:extLst>
          </p:cNvPr>
          <p:cNvCxnSpPr>
            <a:cxnSpLocks/>
          </p:cNvCxnSpPr>
          <p:nvPr/>
        </p:nvCxnSpPr>
        <p:spPr>
          <a:xfrm flipV="1">
            <a:off x="6822843" y="1858616"/>
            <a:ext cx="0" cy="895878"/>
          </a:xfrm>
          <a:prstGeom prst="line">
            <a:avLst/>
          </a:prstGeom>
          <a:noFill/>
          <a:ln w="19050" cap="flat" cmpd="sng" algn="ctr">
            <a:solidFill>
              <a:sysClr val="windowText" lastClr="000000">
                <a:lumMod val="50000"/>
                <a:lumOff val="50000"/>
              </a:sysClr>
            </a:solidFill>
            <a:prstDash val="solid"/>
          </a:ln>
          <a:effectLst/>
        </p:spPr>
      </p:cxnSp>
      <p:sp>
        <p:nvSpPr>
          <p:cNvPr id="71" name="CasellaDiTesto 70">
            <a:extLst>
              <a:ext uri="{FF2B5EF4-FFF2-40B4-BE49-F238E27FC236}">
                <a16:creationId xmlns:a16="http://schemas.microsoft.com/office/drawing/2014/main" id="{F72D9134-7713-45F7-8B6F-46A369C9E864}"/>
              </a:ext>
            </a:extLst>
          </p:cNvPr>
          <p:cNvSpPr txBox="1"/>
          <p:nvPr/>
        </p:nvSpPr>
        <p:spPr>
          <a:xfrm>
            <a:off x="534197" y="188110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2" name="CasellaDiTesto 71">
            <a:extLst>
              <a:ext uri="{FF2B5EF4-FFF2-40B4-BE49-F238E27FC236}">
                <a16:creationId xmlns:a16="http://schemas.microsoft.com/office/drawing/2014/main" id="{64FAAEFB-5388-47F5-967E-BF03DA08EDEB}"/>
              </a:ext>
            </a:extLst>
          </p:cNvPr>
          <p:cNvSpPr txBox="1"/>
          <p:nvPr/>
        </p:nvSpPr>
        <p:spPr>
          <a:xfrm>
            <a:off x="827366" y="300069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3" name="CasellaDiTesto 72">
            <a:extLst>
              <a:ext uri="{FF2B5EF4-FFF2-40B4-BE49-F238E27FC236}">
                <a16:creationId xmlns:a16="http://schemas.microsoft.com/office/drawing/2014/main" id="{FF9A090A-C57C-4903-A2B5-7C7E98D42360}"/>
              </a:ext>
            </a:extLst>
          </p:cNvPr>
          <p:cNvSpPr txBox="1"/>
          <p:nvPr/>
        </p:nvSpPr>
        <p:spPr>
          <a:xfrm>
            <a:off x="6460664" y="2004721"/>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4" name="CasellaDiTesto 73">
            <a:extLst>
              <a:ext uri="{FF2B5EF4-FFF2-40B4-BE49-F238E27FC236}">
                <a16:creationId xmlns:a16="http://schemas.microsoft.com/office/drawing/2014/main" id="{15C6C4D2-A8E7-45AF-A651-328FB3FB39C9}"/>
              </a:ext>
            </a:extLst>
          </p:cNvPr>
          <p:cNvSpPr txBox="1"/>
          <p:nvPr/>
        </p:nvSpPr>
        <p:spPr>
          <a:xfrm>
            <a:off x="6423945" y="2190256"/>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75" name="CasellaDiTesto 74">
            <a:extLst>
              <a:ext uri="{FF2B5EF4-FFF2-40B4-BE49-F238E27FC236}">
                <a16:creationId xmlns:a16="http://schemas.microsoft.com/office/drawing/2014/main" id="{5E9E68E6-F3B1-4F36-858E-8B617C9B8F87}"/>
              </a:ext>
            </a:extLst>
          </p:cNvPr>
          <p:cNvSpPr txBox="1"/>
          <p:nvPr/>
        </p:nvSpPr>
        <p:spPr>
          <a:xfrm>
            <a:off x="485495" y="2048588"/>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76" name="CasellaDiTesto 75">
            <a:extLst>
              <a:ext uri="{FF2B5EF4-FFF2-40B4-BE49-F238E27FC236}">
                <a16:creationId xmlns:a16="http://schemas.microsoft.com/office/drawing/2014/main" id="{B54BB6C8-7D93-40AA-B726-058157532D7E}"/>
              </a:ext>
            </a:extLst>
          </p:cNvPr>
          <p:cNvSpPr txBox="1"/>
          <p:nvPr/>
        </p:nvSpPr>
        <p:spPr>
          <a:xfrm>
            <a:off x="783758" y="3352182"/>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cxnSp>
        <p:nvCxnSpPr>
          <p:cNvPr id="77" name="Connettore diritto 76">
            <a:extLst>
              <a:ext uri="{FF2B5EF4-FFF2-40B4-BE49-F238E27FC236}">
                <a16:creationId xmlns:a16="http://schemas.microsoft.com/office/drawing/2014/main" id="{2B1310DA-DF12-403F-B715-FC452C32DF05}"/>
              </a:ext>
            </a:extLst>
          </p:cNvPr>
          <p:cNvCxnSpPr/>
          <p:nvPr/>
        </p:nvCxnSpPr>
        <p:spPr>
          <a:xfrm>
            <a:off x="513285" y="2492896"/>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8" name="Connettore diritto 77">
            <a:extLst>
              <a:ext uri="{FF2B5EF4-FFF2-40B4-BE49-F238E27FC236}">
                <a16:creationId xmlns:a16="http://schemas.microsoft.com/office/drawing/2014/main" id="{EE9171AF-816E-455D-8270-8035E210C3A7}"/>
              </a:ext>
            </a:extLst>
          </p:cNvPr>
          <p:cNvCxnSpPr/>
          <p:nvPr/>
        </p:nvCxnSpPr>
        <p:spPr>
          <a:xfrm>
            <a:off x="486246" y="3640214"/>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9" name="Connettore diritto 78">
            <a:extLst>
              <a:ext uri="{FF2B5EF4-FFF2-40B4-BE49-F238E27FC236}">
                <a16:creationId xmlns:a16="http://schemas.microsoft.com/office/drawing/2014/main" id="{FC7F042A-0EF4-4353-AA7C-E31FC7A6B3FC}"/>
              </a:ext>
            </a:extLst>
          </p:cNvPr>
          <p:cNvCxnSpPr/>
          <p:nvPr/>
        </p:nvCxnSpPr>
        <p:spPr>
          <a:xfrm>
            <a:off x="6460664" y="2639084"/>
            <a:ext cx="739471" cy="0"/>
          </a:xfrm>
          <a:prstGeom prst="line">
            <a:avLst/>
          </a:prstGeom>
          <a:noFill/>
          <a:ln w="19050" cap="flat" cmpd="sng" algn="ctr">
            <a:solidFill>
              <a:sysClr val="windowText" lastClr="000000">
                <a:lumMod val="50000"/>
                <a:lumOff val="50000"/>
              </a:sysClr>
            </a:solidFill>
            <a:prstDash val="dashDot"/>
          </a:ln>
          <a:effectLst/>
        </p:spPr>
      </p:cxnSp>
      <p:sp>
        <p:nvSpPr>
          <p:cNvPr id="83" name="Rettangolo 82">
            <a:extLst>
              <a:ext uri="{FF2B5EF4-FFF2-40B4-BE49-F238E27FC236}">
                <a16:creationId xmlns:a16="http://schemas.microsoft.com/office/drawing/2014/main" id="{90C67FB1-ED5A-4E5E-A77D-A020AC2F2B5A}"/>
              </a:ext>
            </a:extLst>
          </p:cNvPr>
          <p:cNvSpPr/>
          <p:nvPr/>
        </p:nvSpPr>
        <p:spPr>
          <a:xfrm>
            <a:off x="7335757" y="2970449"/>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commerciale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5" name="CasellaDiTesto 84">
            <a:extLst>
              <a:ext uri="{FF2B5EF4-FFF2-40B4-BE49-F238E27FC236}">
                <a16:creationId xmlns:a16="http://schemas.microsoft.com/office/drawing/2014/main" id="{3D6E53CA-8149-406B-9B72-31AA0619F766}"/>
              </a:ext>
            </a:extLst>
          </p:cNvPr>
          <p:cNvSpPr txBox="1"/>
          <p:nvPr/>
        </p:nvSpPr>
        <p:spPr>
          <a:xfrm>
            <a:off x="531043" y="2452616"/>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p:sp>
        <p:nvSpPr>
          <p:cNvPr id="86" name="CasellaDiTesto 85">
            <a:extLst>
              <a:ext uri="{FF2B5EF4-FFF2-40B4-BE49-F238E27FC236}">
                <a16:creationId xmlns:a16="http://schemas.microsoft.com/office/drawing/2014/main" id="{775F6E5D-89C5-4680-8645-700C247AF48B}"/>
              </a:ext>
            </a:extLst>
          </p:cNvPr>
          <p:cNvSpPr txBox="1"/>
          <p:nvPr/>
        </p:nvSpPr>
        <p:spPr>
          <a:xfrm>
            <a:off x="794334" y="362527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25</a:t>
            </a:r>
            <a:endParaRPr lang="en-US" sz="1400" dirty="0">
              <a:solidFill>
                <a:prstClr val="black"/>
              </a:solidFill>
              <a:latin typeface="Calibri" panose="020F0502020204030204" pitchFamily="34" charset="0"/>
              <a:ea typeface="+mn-ea"/>
            </a:endParaRPr>
          </a:p>
        </p:txBody>
      </p:sp>
      <p:sp>
        <p:nvSpPr>
          <p:cNvPr id="87" name="CasellaDiTesto 86">
            <a:extLst>
              <a:ext uri="{FF2B5EF4-FFF2-40B4-BE49-F238E27FC236}">
                <a16:creationId xmlns:a16="http://schemas.microsoft.com/office/drawing/2014/main" id="{B232D19E-F03E-4C59-9F17-43452ED99E5A}"/>
              </a:ext>
            </a:extLst>
          </p:cNvPr>
          <p:cNvSpPr txBox="1"/>
          <p:nvPr/>
        </p:nvSpPr>
        <p:spPr>
          <a:xfrm>
            <a:off x="6421302" y="259604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25</a:t>
            </a:r>
            <a:endParaRPr lang="en-US" sz="1400" dirty="0">
              <a:solidFill>
                <a:prstClr val="black"/>
              </a:solidFill>
              <a:latin typeface="Calibri" panose="020F0502020204030204" pitchFamily="34" charset="0"/>
              <a:ea typeface="+mn-ea"/>
            </a:endParaRPr>
          </a:p>
        </p:txBody>
      </p:sp>
      <p:sp>
        <p:nvSpPr>
          <p:cNvPr id="89" name="CasellaDiTesto 88">
            <a:extLst>
              <a:ext uri="{FF2B5EF4-FFF2-40B4-BE49-F238E27FC236}">
                <a16:creationId xmlns:a16="http://schemas.microsoft.com/office/drawing/2014/main" id="{8A75888D-6C7C-4D1E-9E49-51A50EEA53F1}"/>
              </a:ext>
            </a:extLst>
          </p:cNvPr>
          <p:cNvSpPr txBox="1"/>
          <p:nvPr/>
        </p:nvSpPr>
        <p:spPr>
          <a:xfrm>
            <a:off x="405884" y="3182404"/>
            <a:ext cx="592366"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+25</a:t>
            </a:r>
            <a:endParaRPr lang="en-US" sz="1400" dirty="0">
              <a:solidFill>
                <a:prstClr val="black"/>
              </a:solidFill>
              <a:latin typeface="Calibri" panose="020F0502020204030204" pitchFamily="34" charset="0"/>
              <a:ea typeface="+mn-ea"/>
            </a:endParaRPr>
          </a:p>
        </p:txBody>
      </p:sp>
      <mc:AlternateContent xmlns:mc="http://schemas.openxmlformats.org/markup-compatibility/2006" xmlns:a14="http://schemas.microsoft.com/office/drawing/2010/main">
        <mc:Choice Requires="a14">
          <p:sp>
            <p:nvSpPr>
              <p:cNvPr id="90" name="Segnaposto testo 4">
                <a:extLst>
                  <a:ext uri="{FF2B5EF4-FFF2-40B4-BE49-F238E27FC236}">
                    <a16:creationId xmlns:a16="http://schemas.microsoft.com/office/drawing/2014/main" id="{79478A14-3103-426A-AF73-67D21FB440FD}"/>
                  </a:ext>
                </a:extLst>
              </p:cNvPr>
              <p:cNvSpPr txBox="1">
                <a:spLocks/>
              </p:cNvSpPr>
              <p:nvPr/>
            </p:nvSpPr>
            <p:spPr bwMode="auto">
              <a:xfrm>
                <a:off x="565095" y="3861048"/>
                <a:ext cx="8544219" cy="249955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In questo caso, il debito pubblico sarà detenuto sia dalla Banca Centrale che dalle famiglie. Il risparmio di queste rimane invariato, ma si modifica la sua composizione (meno depositi e più titoli pubblici). Ad ogni modo, vale sempre la relazione precedentemente descritta, ossia i titoli pubblici detenuti dalla BC sono uguali ai depositi delle famiglie.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Sup>
                        <m:sSub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𝐵</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i="1">
                              <a:latin typeface="Cambria Math" panose="02040503050406030204" pitchFamily="18" charset="0"/>
                              <a:ea typeface="Calibri" panose="020F0502020204030204" pitchFamily="34" charset="0"/>
                              <a:cs typeface="Times New Roman" panose="02020603050405020304" pitchFamily="18" charset="0"/>
                            </a:rPr>
                            <m:t>𝐶𝐵</m:t>
                          </m:r>
                        </m:sup>
                      </m:sSubSup>
                      <m:r>
                        <a:rPr lang="it-IT" sz="1600"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𝑀</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i="1">
                              <a:latin typeface="Cambria Math" panose="02040503050406030204" pitchFamily="18" charset="0"/>
                              <a:ea typeface="Calibri" panose="020F0502020204030204" pitchFamily="34" charset="0"/>
                              <a:cs typeface="Times New Roman" panose="02020603050405020304" pitchFamily="18" charset="0"/>
                            </a:rPr>
                            <m:t>h</m:t>
                          </m:r>
                        </m:sup>
                      </m:sSubSup>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𝐶𝐵</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𝐵</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h</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𝑆</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 xmlns:m="http://schemas.openxmlformats.org/officeDocument/2006/math">
                    <m:sSubSup>
                      <m:sSubSupPr>
                        <m:ctrlPr>
                          <a:rPr lang="it-IT" sz="1600" i="1">
                            <a:latin typeface="Cambria Math" panose="02040503050406030204" pitchFamily="18" charset="0"/>
                            <a:ea typeface="Calibri" panose="020F0502020204030204" pitchFamily="34" charset="0"/>
                            <a:cs typeface="Times New Roman" panose="02020603050405020304" pitchFamily="18" charset="0"/>
                          </a:rPr>
                        </m:ctrlPr>
                      </m:sSubSupPr>
                      <m:e>
                        <m:r>
                          <a:rPr lang="it-IT" sz="1600" i="1">
                            <a:latin typeface="Cambria Math" panose="02040503050406030204" pitchFamily="18" charset="0"/>
                            <a:ea typeface="Calibri" panose="020F0502020204030204" pitchFamily="34" charset="0"/>
                            <a:cs typeface="Times New Roman" panose="02020603050405020304" pitchFamily="18" charset="0"/>
                          </a:rPr>
                          <m:t>𝐵</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up>
                        <m:r>
                          <a:rPr lang="it-IT" sz="1600" i="1">
                            <a:latin typeface="Cambria Math" panose="02040503050406030204" pitchFamily="18" charset="0"/>
                            <a:ea typeface="Calibri" panose="020F0502020204030204" pitchFamily="34" charset="0"/>
                            <a:cs typeface="Times New Roman" panose="02020603050405020304" pitchFamily="18" charset="0"/>
                          </a:rPr>
                          <m:t>h</m:t>
                        </m:r>
                      </m:sup>
                    </m:sSubSup>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Titoli del debito pubblico detenuti dalle famiglie</a:t>
                </a: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0" name="Segnaposto testo 4">
                <a:extLst>
                  <a:ext uri="{FF2B5EF4-FFF2-40B4-BE49-F238E27FC236}">
                    <a16:creationId xmlns:a16="http://schemas.microsoft.com/office/drawing/2014/main" id="{79478A14-3103-426A-AF73-67D21FB440FD}"/>
                  </a:ext>
                </a:extLst>
              </p:cNvPr>
              <p:cNvSpPr txBox="1">
                <a:spLocks noRot="1" noChangeAspect="1" noMove="1" noResize="1" noEditPoints="1" noAdjustHandles="1" noChangeArrowheads="1" noChangeShapeType="1" noTextEdit="1"/>
              </p:cNvSpPr>
              <p:nvPr/>
            </p:nvSpPr>
            <p:spPr bwMode="auto">
              <a:xfrm>
                <a:off x="565095" y="3861048"/>
                <a:ext cx="8544219" cy="2499550"/>
              </a:xfrm>
              <a:prstGeom prst="rect">
                <a:avLst/>
              </a:prstGeom>
              <a:blipFill>
                <a:blip r:embed="rId3"/>
                <a:stretch>
                  <a:fillRect l="-286" t="-732" r="-357"/>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91" name="Segnaposto testo 4">
            <a:extLst>
              <a:ext uri="{FF2B5EF4-FFF2-40B4-BE49-F238E27FC236}">
                <a16:creationId xmlns:a16="http://schemas.microsoft.com/office/drawing/2014/main" id="{698A5F3D-CBE2-4B85-B27C-8E52007F1F51}"/>
              </a:ext>
            </a:extLst>
          </p:cNvPr>
          <p:cNvSpPr txBox="1">
            <a:spLocks/>
          </p:cNvSpPr>
          <p:nvPr/>
        </p:nvSpPr>
        <p:spPr bwMode="auto">
          <a:xfrm>
            <a:off x="452596" y="562819"/>
            <a:ext cx="8544219" cy="462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Ipotesi: le famiglie utilizzano una parte dei loro risparmi per acquistare i titoli del debito pubblico.  </a:t>
            </a: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Dinamica intra-periodo: </a:t>
            </a:r>
          </a:p>
        </p:txBody>
      </p:sp>
      <p:sp>
        <p:nvSpPr>
          <p:cNvPr id="92" name="CasellaDiTesto 91">
            <a:extLst>
              <a:ext uri="{FF2B5EF4-FFF2-40B4-BE49-F238E27FC236}">
                <a16:creationId xmlns:a16="http://schemas.microsoft.com/office/drawing/2014/main" id="{D89090D0-BA74-422E-AFEE-556999443037}"/>
              </a:ext>
            </a:extLst>
          </p:cNvPr>
          <p:cNvSpPr txBox="1"/>
          <p:nvPr/>
        </p:nvSpPr>
        <p:spPr>
          <a:xfrm>
            <a:off x="584867" y="1627951"/>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4" name="CasellaDiTesto 93">
            <a:extLst>
              <a:ext uri="{FF2B5EF4-FFF2-40B4-BE49-F238E27FC236}">
                <a16:creationId xmlns:a16="http://schemas.microsoft.com/office/drawing/2014/main" id="{168828FF-55D6-41E8-BDDD-64E3A4F7F4E7}"/>
              </a:ext>
            </a:extLst>
          </p:cNvPr>
          <p:cNvSpPr txBox="1"/>
          <p:nvPr/>
        </p:nvSpPr>
        <p:spPr>
          <a:xfrm>
            <a:off x="6511333" y="1771967"/>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5" name="CasellaDiTesto 94">
            <a:extLst>
              <a:ext uri="{FF2B5EF4-FFF2-40B4-BE49-F238E27FC236}">
                <a16:creationId xmlns:a16="http://schemas.microsoft.com/office/drawing/2014/main" id="{522092C9-2C9E-4A20-8317-A6BA82635C58}"/>
              </a:ext>
            </a:extLst>
          </p:cNvPr>
          <p:cNvSpPr txBox="1"/>
          <p:nvPr/>
        </p:nvSpPr>
        <p:spPr>
          <a:xfrm>
            <a:off x="518303" y="2787479"/>
            <a:ext cx="555767"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46" name="CasellaDiTesto 45">
            <a:extLst>
              <a:ext uri="{FF2B5EF4-FFF2-40B4-BE49-F238E27FC236}">
                <a16:creationId xmlns:a16="http://schemas.microsoft.com/office/drawing/2014/main" id="{848CE438-5A16-4AA6-AAE2-9731336E4B11}"/>
              </a:ext>
            </a:extLst>
          </p:cNvPr>
          <p:cNvSpPr txBox="1"/>
          <p:nvPr/>
        </p:nvSpPr>
        <p:spPr>
          <a:xfrm>
            <a:off x="485753" y="2204864"/>
            <a:ext cx="428042" cy="307777"/>
          </a:xfrm>
          <a:prstGeom prst="rect">
            <a:avLst/>
          </a:prstGeom>
          <a:noFill/>
          <a:ln w="19050">
            <a:solidFill>
              <a:srgbClr val="FF0000"/>
            </a:solidFill>
          </a:ln>
        </p:spPr>
        <p:txBody>
          <a:bodyPr wrap="square" rtlCol="0">
            <a:spAutoFit/>
          </a:bodyPr>
          <a:lstStyle/>
          <a:p>
            <a:r>
              <a:rPr lang="it-IT" sz="1400" dirty="0">
                <a:solidFill>
                  <a:prstClr val="black"/>
                </a:solidFill>
                <a:latin typeface="Calibri" panose="020F0502020204030204" pitchFamily="34" charset="0"/>
                <a:ea typeface="+mn-ea"/>
              </a:rPr>
              <a:t>-10</a:t>
            </a:r>
            <a:endParaRPr lang="en-US" sz="1400" dirty="0">
              <a:solidFill>
                <a:prstClr val="black"/>
              </a:solidFill>
              <a:latin typeface="Calibri" panose="020F0502020204030204" pitchFamily="34" charset="0"/>
              <a:ea typeface="+mn-ea"/>
            </a:endParaRPr>
          </a:p>
        </p:txBody>
      </p:sp>
      <p:cxnSp>
        <p:nvCxnSpPr>
          <p:cNvPr id="47" name="Connettore diritto 46">
            <a:extLst>
              <a:ext uri="{FF2B5EF4-FFF2-40B4-BE49-F238E27FC236}">
                <a16:creationId xmlns:a16="http://schemas.microsoft.com/office/drawing/2014/main" id="{A456F566-2C87-42EF-A34F-54EBEE3861AF}"/>
              </a:ext>
            </a:extLst>
          </p:cNvPr>
          <p:cNvCxnSpPr/>
          <p:nvPr/>
        </p:nvCxnSpPr>
        <p:spPr>
          <a:xfrm>
            <a:off x="7264039" y="2036982"/>
            <a:ext cx="739471" cy="0"/>
          </a:xfrm>
          <a:prstGeom prst="line">
            <a:avLst/>
          </a:prstGeom>
          <a:noFill/>
          <a:ln w="19050" cap="flat" cmpd="sng" algn="ctr">
            <a:solidFill>
              <a:sysClr val="windowText" lastClr="000000">
                <a:lumMod val="50000"/>
                <a:lumOff val="50000"/>
              </a:sysClr>
            </a:solidFill>
            <a:prstDash val="solid"/>
          </a:ln>
          <a:effectLst/>
        </p:spPr>
      </p:cxnSp>
      <p:cxnSp>
        <p:nvCxnSpPr>
          <p:cNvPr id="48" name="Connettore diritto 47">
            <a:extLst>
              <a:ext uri="{FF2B5EF4-FFF2-40B4-BE49-F238E27FC236}">
                <a16:creationId xmlns:a16="http://schemas.microsoft.com/office/drawing/2014/main" id="{BAA2397A-95AE-4B46-8FE0-849703AF93EC}"/>
              </a:ext>
            </a:extLst>
          </p:cNvPr>
          <p:cNvCxnSpPr>
            <a:cxnSpLocks/>
          </p:cNvCxnSpPr>
          <p:nvPr/>
        </p:nvCxnSpPr>
        <p:spPr>
          <a:xfrm flipV="1">
            <a:off x="7633774" y="1854055"/>
            <a:ext cx="0" cy="895878"/>
          </a:xfrm>
          <a:prstGeom prst="line">
            <a:avLst/>
          </a:prstGeom>
          <a:noFill/>
          <a:ln w="19050" cap="flat" cmpd="sng" algn="ctr">
            <a:solidFill>
              <a:sysClr val="windowText" lastClr="000000">
                <a:lumMod val="50000"/>
                <a:lumOff val="50000"/>
              </a:sysClr>
            </a:solidFill>
            <a:prstDash val="solid"/>
          </a:ln>
          <a:effectLst/>
        </p:spPr>
      </p:cxnSp>
      <p:cxnSp>
        <p:nvCxnSpPr>
          <p:cNvPr id="81" name="Connettore diritto 80">
            <a:extLst>
              <a:ext uri="{FF2B5EF4-FFF2-40B4-BE49-F238E27FC236}">
                <a16:creationId xmlns:a16="http://schemas.microsoft.com/office/drawing/2014/main" id="{FE69682E-0C8B-4468-ABC5-BEBBF88080E8}"/>
              </a:ext>
            </a:extLst>
          </p:cNvPr>
          <p:cNvCxnSpPr/>
          <p:nvPr/>
        </p:nvCxnSpPr>
        <p:spPr>
          <a:xfrm>
            <a:off x="7271595" y="2493472"/>
            <a:ext cx="739471" cy="0"/>
          </a:xfrm>
          <a:prstGeom prst="line">
            <a:avLst/>
          </a:prstGeom>
          <a:noFill/>
          <a:ln w="19050" cap="flat" cmpd="sng" algn="ctr">
            <a:solidFill>
              <a:sysClr val="windowText" lastClr="000000">
                <a:lumMod val="50000"/>
                <a:lumOff val="50000"/>
              </a:sysClr>
            </a:solidFill>
            <a:prstDash val="dashDot"/>
          </a:ln>
          <a:effectLst/>
        </p:spPr>
      </p:cxnSp>
      <p:sp>
        <p:nvSpPr>
          <p:cNvPr id="84" name="CasellaDiTesto 83">
            <a:extLst>
              <a:ext uri="{FF2B5EF4-FFF2-40B4-BE49-F238E27FC236}">
                <a16:creationId xmlns:a16="http://schemas.microsoft.com/office/drawing/2014/main" id="{B8067AE3-2918-432B-9C40-F241DF485852}"/>
              </a:ext>
            </a:extLst>
          </p:cNvPr>
          <p:cNvSpPr txBox="1"/>
          <p:nvPr/>
        </p:nvSpPr>
        <p:spPr>
          <a:xfrm>
            <a:off x="7322264" y="1767406"/>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88" name="CasellaDiTesto 87">
            <a:extLst>
              <a:ext uri="{FF2B5EF4-FFF2-40B4-BE49-F238E27FC236}">
                <a16:creationId xmlns:a16="http://schemas.microsoft.com/office/drawing/2014/main" id="{FE4F0E71-9E70-4F34-ABEB-9106ECEA1324}"/>
              </a:ext>
            </a:extLst>
          </p:cNvPr>
          <p:cNvSpPr txBox="1"/>
          <p:nvPr/>
        </p:nvSpPr>
        <p:spPr>
          <a:xfrm>
            <a:off x="6442535" y="1498007"/>
            <a:ext cx="927698"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Depositi</a:t>
            </a:r>
            <a:endParaRPr lang="en-US" sz="1400" dirty="0">
              <a:solidFill>
                <a:prstClr val="black"/>
              </a:solidFill>
              <a:latin typeface="Calibri" panose="020F0502020204030204" pitchFamily="34" charset="0"/>
              <a:ea typeface="+mn-ea"/>
            </a:endParaRPr>
          </a:p>
        </p:txBody>
      </p:sp>
      <p:sp>
        <p:nvSpPr>
          <p:cNvPr id="93" name="CasellaDiTesto 92">
            <a:extLst>
              <a:ext uri="{FF2B5EF4-FFF2-40B4-BE49-F238E27FC236}">
                <a16:creationId xmlns:a16="http://schemas.microsoft.com/office/drawing/2014/main" id="{0A7D2572-829C-489D-8B87-069122B8654A}"/>
              </a:ext>
            </a:extLst>
          </p:cNvPr>
          <p:cNvSpPr txBox="1"/>
          <p:nvPr/>
        </p:nvSpPr>
        <p:spPr>
          <a:xfrm>
            <a:off x="7181335" y="1511262"/>
            <a:ext cx="1317859"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Titoli pubblici</a:t>
            </a:r>
            <a:endParaRPr lang="en-US" sz="1400" dirty="0">
              <a:solidFill>
                <a:prstClr val="black"/>
              </a:solidFill>
              <a:latin typeface="Calibri" panose="020F0502020204030204" pitchFamily="34" charset="0"/>
              <a:ea typeface="+mn-ea"/>
            </a:endParaRPr>
          </a:p>
        </p:txBody>
      </p:sp>
      <p:sp>
        <p:nvSpPr>
          <p:cNvPr id="97" name="CasellaDiTesto 96">
            <a:extLst>
              <a:ext uri="{FF2B5EF4-FFF2-40B4-BE49-F238E27FC236}">
                <a16:creationId xmlns:a16="http://schemas.microsoft.com/office/drawing/2014/main" id="{B59B4969-722F-467E-9DFA-AD8E39729F4A}"/>
              </a:ext>
            </a:extLst>
          </p:cNvPr>
          <p:cNvSpPr txBox="1"/>
          <p:nvPr/>
        </p:nvSpPr>
        <p:spPr>
          <a:xfrm>
            <a:off x="6367616" y="2357546"/>
            <a:ext cx="508640" cy="307777"/>
          </a:xfrm>
          <a:prstGeom prst="rect">
            <a:avLst/>
          </a:prstGeom>
          <a:noFill/>
          <a:ln w="19050">
            <a:solidFill>
              <a:srgbClr val="FF0000"/>
            </a:solidFill>
          </a:ln>
        </p:spPr>
        <p:txBody>
          <a:bodyPr wrap="square" rtlCol="0">
            <a:spAutoFit/>
          </a:bodyPr>
          <a:lstStyle/>
          <a:p>
            <a:r>
              <a:rPr lang="it-IT" sz="1400" dirty="0">
                <a:solidFill>
                  <a:prstClr val="black"/>
                </a:solidFill>
                <a:latin typeface="Calibri" panose="020F0502020204030204" pitchFamily="34" charset="0"/>
                <a:ea typeface="+mn-ea"/>
              </a:rPr>
              <a:t> -10</a:t>
            </a:r>
            <a:endParaRPr lang="en-US" sz="1400" dirty="0">
              <a:solidFill>
                <a:prstClr val="black"/>
              </a:solidFill>
              <a:latin typeface="Calibri" panose="020F0502020204030204" pitchFamily="34" charset="0"/>
              <a:ea typeface="+mn-ea"/>
            </a:endParaRPr>
          </a:p>
        </p:txBody>
      </p:sp>
      <p:sp>
        <p:nvSpPr>
          <p:cNvPr id="99" name="CasellaDiTesto 98">
            <a:extLst>
              <a:ext uri="{FF2B5EF4-FFF2-40B4-BE49-F238E27FC236}">
                <a16:creationId xmlns:a16="http://schemas.microsoft.com/office/drawing/2014/main" id="{23F5E4C6-D64E-4A2B-9C77-889A5B0F557D}"/>
              </a:ext>
            </a:extLst>
          </p:cNvPr>
          <p:cNvSpPr txBox="1"/>
          <p:nvPr/>
        </p:nvSpPr>
        <p:spPr>
          <a:xfrm>
            <a:off x="6379766" y="2694703"/>
            <a:ext cx="457200" cy="182880"/>
          </a:xfrm>
          <a:prstGeom prst="rect">
            <a:avLst/>
          </a:prstGeom>
          <a:solidFill>
            <a:schemeClr val="accent5"/>
          </a:solidFill>
        </p:spPr>
        <p:txBody>
          <a:bodyPr wrap="square" rtlCol="0">
            <a:spAutoFit/>
          </a:bodyPr>
          <a:lstStyle/>
          <a:p>
            <a:r>
              <a:rPr lang="it-IT" sz="1400" dirty="0">
                <a:solidFill>
                  <a:prstClr val="black"/>
                </a:solidFill>
                <a:latin typeface="Calibri" panose="020F0502020204030204" pitchFamily="34" charset="0"/>
                <a:ea typeface="+mn-ea"/>
              </a:rPr>
              <a:t>  15</a:t>
            </a:r>
            <a:endParaRPr lang="en-US" sz="1400" dirty="0">
              <a:solidFill>
                <a:prstClr val="black"/>
              </a:solidFill>
              <a:latin typeface="Calibri" panose="020F0502020204030204" pitchFamily="34" charset="0"/>
              <a:ea typeface="+mn-ea"/>
            </a:endParaRPr>
          </a:p>
        </p:txBody>
      </p:sp>
      <p:sp>
        <p:nvSpPr>
          <p:cNvPr id="100" name="CasellaDiTesto 99">
            <a:extLst>
              <a:ext uri="{FF2B5EF4-FFF2-40B4-BE49-F238E27FC236}">
                <a16:creationId xmlns:a16="http://schemas.microsoft.com/office/drawing/2014/main" id="{FA5ADA4F-65B6-4575-A93B-BC78CC8287FC}"/>
              </a:ext>
            </a:extLst>
          </p:cNvPr>
          <p:cNvSpPr txBox="1"/>
          <p:nvPr/>
        </p:nvSpPr>
        <p:spPr>
          <a:xfrm>
            <a:off x="530655" y="2554733"/>
            <a:ext cx="397160" cy="178190"/>
          </a:xfrm>
          <a:prstGeom prst="rect">
            <a:avLst/>
          </a:prstGeom>
          <a:solidFill>
            <a:schemeClr val="bg1"/>
          </a:solidFill>
        </p:spPr>
        <p:txBody>
          <a:bodyPr wrap="square" rtlCol="0">
            <a:spAutoFit/>
          </a:bodyPr>
          <a:lstStyle/>
          <a:p>
            <a:pPr>
              <a:lnSpc>
                <a:spcPts val="400"/>
              </a:lnSpc>
            </a:pPr>
            <a:r>
              <a:rPr lang="it-IT" sz="1400" dirty="0">
                <a:solidFill>
                  <a:prstClr val="black"/>
                </a:solidFill>
                <a:latin typeface="Calibri" panose="020F0502020204030204" pitchFamily="34" charset="0"/>
                <a:ea typeface="+mn-ea"/>
              </a:rPr>
              <a:t>15</a:t>
            </a:r>
            <a:endParaRPr lang="en-US" sz="1400" dirty="0">
              <a:solidFill>
                <a:prstClr val="black"/>
              </a:solidFill>
              <a:latin typeface="Calibri" panose="020F0502020204030204" pitchFamily="34" charset="0"/>
              <a:ea typeface="+mn-ea"/>
            </a:endParaRPr>
          </a:p>
        </p:txBody>
      </p:sp>
      <p:sp>
        <p:nvSpPr>
          <p:cNvPr id="101" name="CasellaDiTesto 100">
            <a:extLst>
              <a:ext uri="{FF2B5EF4-FFF2-40B4-BE49-F238E27FC236}">
                <a16:creationId xmlns:a16="http://schemas.microsoft.com/office/drawing/2014/main" id="{BCDD4C8B-4674-45B3-8448-1B59CEDCD7E5}"/>
              </a:ext>
            </a:extLst>
          </p:cNvPr>
          <p:cNvSpPr txBox="1"/>
          <p:nvPr/>
        </p:nvSpPr>
        <p:spPr>
          <a:xfrm>
            <a:off x="7214166" y="1982446"/>
            <a:ext cx="508640" cy="307777"/>
          </a:xfrm>
          <a:prstGeom prst="rect">
            <a:avLst/>
          </a:prstGeom>
          <a:noFill/>
          <a:ln w="19050">
            <a:solidFill>
              <a:srgbClr val="FF0000"/>
            </a:solidFill>
          </a:ln>
        </p:spPr>
        <p:txBody>
          <a:bodyPr wrap="square" rtlCol="0">
            <a:spAutoFit/>
          </a:bodyPr>
          <a:lstStyle/>
          <a:p>
            <a:r>
              <a:rPr lang="it-IT" sz="1400" dirty="0">
                <a:solidFill>
                  <a:prstClr val="black"/>
                </a:solidFill>
                <a:latin typeface="Calibri" panose="020F0502020204030204" pitchFamily="34" charset="0"/>
                <a:ea typeface="+mn-ea"/>
              </a:rPr>
              <a:t> +10</a:t>
            </a:r>
            <a:endParaRPr lang="en-US" sz="1400" dirty="0">
              <a:solidFill>
                <a:prstClr val="black"/>
              </a:solidFill>
              <a:latin typeface="Calibri" panose="020F0502020204030204" pitchFamily="34" charset="0"/>
              <a:ea typeface="+mn-ea"/>
            </a:endParaRPr>
          </a:p>
        </p:txBody>
      </p:sp>
      <p:sp>
        <p:nvSpPr>
          <p:cNvPr id="102" name="CasellaDiTesto 101">
            <a:extLst>
              <a:ext uri="{FF2B5EF4-FFF2-40B4-BE49-F238E27FC236}">
                <a16:creationId xmlns:a16="http://schemas.microsoft.com/office/drawing/2014/main" id="{4E75504E-6B4F-4C24-8AB2-611366637ABB}"/>
              </a:ext>
            </a:extLst>
          </p:cNvPr>
          <p:cNvSpPr txBox="1"/>
          <p:nvPr/>
        </p:nvSpPr>
        <p:spPr>
          <a:xfrm>
            <a:off x="7187766" y="2473361"/>
            <a:ext cx="508640"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10</a:t>
            </a:r>
            <a:endParaRPr lang="en-US" sz="1400" dirty="0">
              <a:solidFill>
                <a:prstClr val="black"/>
              </a:solidFill>
              <a:latin typeface="Calibri" panose="020F0502020204030204" pitchFamily="34" charset="0"/>
              <a:ea typeface="+mn-ea"/>
            </a:endParaRPr>
          </a:p>
        </p:txBody>
      </p:sp>
    </p:spTree>
    <p:extLst>
      <p:ext uri="{BB962C8B-B14F-4D97-AF65-F5344CB8AC3E}">
        <p14:creationId xmlns:p14="http://schemas.microsoft.com/office/powerpoint/2010/main" val="215888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500"/>
                                        <p:tgtEl>
                                          <p:spTgt spid="87"/>
                                        </p:tgtEl>
                                      </p:cBhvr>
                                    </p:animEffect>
                                  </p:childTnLst>
                                </p:cTn>
                              </p:par>
                              <p:par>
                                <p:cTn id="46" presetID="10" presetClass="entr" presetSubtype="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500"/>
                                        <p:tgtEl>
                                          <p:spTgt spid="6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fade">
                                      <p:cBhvr>
                                        <p:cTn id="66" dur="500"/>
                                        <p:tgtEl>
                                          <p:spTgt spid="76"/>
                                        </p:tgtEl>
                                      </p:cBhvr>
                                    </p:animEffect>
                                  </p:childTnLst>
                                </p:cTn>
                              </p:par>
                              <p:par>
                                <p:cTn id="67" presetID="1" presetClass="entr" presetSubtype="0" fill="hold" grpId="0" nodeType="withEffect">
                                  <p:stCondLst>
                                    <p:cond delay="0"/>
                                  </p:stCondLst>
                                  <p:childTnLst>
                                    <p:set>
                                      <p:cBhvr>
                                        <p:cTn id="68" dur="1" fill="hold">
                                          <p:stCondLst>
                                            <p:cond delay="0"/>
                                          </p:stCondLst>
                                        </p:cTn>
                                        <p:tgtEl>
                                          <p:spTgt spid="8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9"/>
                                        </p:tgtEl>
                                        <p:attrNameLst>
                                          <p:attrName>style.visibility</p:attrName>
                                        </p:attrNameLst>
                                      </p:cBhvr>
                                      <p:to>
                                        <p:strVal val="visible"/>
                                      </p:to>
                                    </p:set>
                                    <p:animEffect transition="in" filter="fade">
                                      <p:cBhvr>
                                        <p:cTn id="79" dur="500"/>
                                        <p:tgtEl>
                                          <p:spTgt spid="9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0" presetClass="entr" presetSubtype="0" fill="hold" grpId="0" nodeType="withEffect">
                                  <p:stCondLst>
                                    <p:cond delay="0"/>
                                  </p:stCondLst>
                                  <p:childTnLst>
                                    <p:set>
                                      <p:cBhvr>
                                        <p:cTn id="86" dur="1" fill="hold">
                                          <p:stCondLst>
                                            <p:cond delay="0"/>
                                          </p:stCondLst>
                                        </p:cTn>
                                        <p:tgtEl>
                                          <p:spTgt spid="97"/>
                                        </p:tgtEl>
                                        <p:attrNameLst>
                                          <p:attrName>style.visibility</p:attrName>
                                        </p:attrNameLst>
                                      </p:cBhvr>
                                      <p:to>
                                        <p:strVal val="visible"/>
                                      </p:to>
                                    </p:set>
                                    <p:animEffect transition="in" filter="fade">
                                      <p:cBhvr>
                                        <p:cTn id="87" dur="500"/>
                                        <p:tgtEl>
                                          <p:spTgt spid="9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2"/>
                                        </p:tgtEl>
                                        <p:attrNameLst>
                                          <p:attrName>style.visibility</p:attrName>
                                        </p:attrNameLst>
                                      </p:cBhvr>
                                      <p:to>
                                        <p:strVal val="visible"/>
                                      </p:to>
                                    </p:set>
                                    <p:animEffect transition="in" filter="fade">
                                      <p:cBhvr>
                                        <p:cTn id="92" dur="500"/>
                                        <p:tgtEl>
                                          <p:spTgt spid="10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0"/>
                                        </p:tgtEl>
                                        <p:attrNameLst>
                                          <p:attrName>style.visibility</p:attrName>
                                        </p:attrNameLst>
                                      </p:cBhvr>
                                      <p:to>
                                        <p:strVal val="visible"/>
                                      </p:to>
                                    </p:set>
                                    <p:animEffect transition="in" filter="fade">
                                      <p:cBhvr>
                                        <p:cTn id="10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71" grpId="0"/>
      <p:bldP spid="72" grpId="0"/>
      <p:bldP spid="73" grpId="0"/>
      <p:bldP spid="74" grpId="0"/>
      <p:bldP spid="75" grpId="0"/>
      <p:bldP spid="76" grpId="0"/>
      <p:bldP spid="85" grpId="0"/>
      <p:bldP spid="86" grpId="0"/>
      <p:bldP spid="87" grpId="0"/>
      <p:bldP spid="89" grpId="0"/>
      <p:bldP spid="90" grpId="0"/>
      <p:bldP spid="46" grpId="0" animBg="1"/>
      <p:bldP spid="97" grpId="0" animBg="1"/>
      <p:bldP spid="99" grpId="0" animBg="1"/>
      <p:bldP spid="100" grpId="0" animBg="1"/>
      <p:bldP spid="101" grpId="0" animBg="1"/>
      <p:bldP spid="1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err="1">
                <a:latin typeface="Garamond" panose="02020404030301010803" pitchFamily="18" charset="0"/>
              </a:rPr>
              <a:t>Finanziamento</a:t>
            </a:r>
            <a:r>
              <a:rPr lang="en-GB" altLang="it-IT" dirty="0">
                <a:latin typeface="Garamond" panose="02020404030301010803" pitchFamily="18" charset="0"/>
              </a:rPr>
              <a:t> </a:t>
            </a:r>
            <a:r>
              <a:rPr lang="en-GB" altLang="it-IT" dirty="0" err="1">
                <a:latin typeface="Garamond" panose="02020404030301010803" pitchFamily="18" charset="0"/>
              </a:rPr>
              <a:t>della</a:t>
            </a:r>
            <a:r>
              <a:rPr lang="en-GB" altLang="it-IT" dirty="0">
                <a:latin typeface="Garamond" panose="02020404030301010803" pitchFamily="18" charset="0"/>
              </a:rPr>
              <a:t>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a:t>
            </a:r>
            <a:r>
              <a:rPr lang="en-GB" altLang="it-IT" dirty="0" err="1">
                <a:latin typeface="Garamond" panose="02020404030301010803" pitchFamily="18" charset="0"/>
              </a:rPr>
              <a:t>risparmi</a:t>
            </a:r>
            <a:r>
              <a:rPr lang="en-GB" altLang="it-IT" dirty="0">
                <a:latin typeface="Garamond" panose="02020404030301010803" pitchFamily="18" charset="0"/>
              </a:rPr>
              <a:t> e </a:t>
            </a:r>
            <a:r>
              <a:rPr lang="en-GB" altLang="it-IT" dirty="0" err="1">
                <a:latin typeface="Garamond" panose="02020404030301010803" pitchFamily="18" charset="0"/>
              </a:rPr>
              <a:t>debito</a:t>
            </a:r>
            <a:r>
              <a:rPr lang="en-GB" altLang="it-IT" dirty="0">
                <a:latin typeface="Garamond" panose="02020404030301010803" pitchFamily="18" charset="0"/>
              </a:rPr>
              <a:t> </a:t>
            </a:r>
            <a:r>
              <a:rPr lang="en-GB" altLang="it-IT" dirty="0" err="1">
                <a:latin typeface="Garamond" panose="02020404030301010803" pitchFamily="18" charset="0"/>
              </a:rPr>
              <a:t>pubblico</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2026221" y="1647049"/>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32808" y="6104015"/>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50" name="Rettangolo 49">
            <a:extLst>
              <a:ext uri="{FF2B5EF4-FFF2-40B4-BE49-F238E27FC236}">
                <a16:creationId xmlns:a16="http://schemas.microsoft.com/office/drawing/2014/main" id="{C2639BD2-D7E2-4F3D-A2CE-880A290663D6}"/>
              </a:ext>
            </a:extLst>
          </p:cNvPr>
          <p:cNvSpPr/>
          <p:nvPr/>
        </p:nvSpPr>
        <p:spPr>
          <a:xfrm>
            <a:off x="1409107" y="1830007"/>
            <a:ext cx="1327868"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Centrale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1" name="Rettangolo 50">
            <a:extLst>
              <a:ext uri="{FF2B5EF4-FFF2-40B4-BE49-F238E27FC236}">
                <a16:creationId xmlns:a16="http://schemas.microsoft.com/office/drawing/2014/main" id="{C262EDF3-5D85-458B-B29B-F9D325F675FD}"/>
              </a:ext>
            </a:extLst>
          </p:cNvPr>
          <p:cNvSpPr/>
          <p:nvPr/>
        </p:nvSpPr>
        <p:spPr>
          <a:xfrm>
            <a:off x="1409107" y="2922298"/>
            <a:ext cx="1439186" cy="572494"/>
          </a:xfrm>
          <a:prstGeom prst="rect">
            <a:avLst/>
          </a:prstGeom>
          <a:solidFill>
            <a:srgbClr val="9BBB59">
              <a:lumMod val="20000"/>
              <a:lumOff val="80000"/>
            </a:srgbClr>
          </a:solidFill>
          <a:ln w="25400" cap="flat" cmpd="sng" algn="ctr">
            <a:solidFill>
              <a:srgbClr val="9BBB59">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Governo</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2" name="Rettangolo 51">
            <a:extLst>
              <a:ext uri="{FF2B5EF4-FFF2-40B4-BE49-F238E27FC236}">
                <a16:creationId xmlns:a16="http://schemas.microsoft.com/office/drawing/2014/main" id="{BAB59B0F-81DC-46CE-B19F-E781C09F45F5}"/>
              </a:ext>
            </a:extLst>
          </p:cNvPr>
          <p:cNvSpPr/>
          <p:nvPr/>
        </p:nvSpPr>
        <p:spPr>
          <a:xfrm>
            <a:off x="3895546" y="1655795"/>
            <a:ext cx="3417736" cy="204863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3" name="Rettangolo 52">
            <a:extLst>
              <a:ext uri="{FF2B5EF4-FFF2-40B4-BE49-F238E27FC236}">
                <a16:creationId xmlns:a16="http://schemas.microsoft.com/office/drawing/2014/main" id="{AF331BCB-F723-4CAA-8369-C3AC91084BEF}"/>
              </a:ext>
            </a:extLst>
          </p:cNvPr>
          <p:cNvSpPr/>
          <p:nvPr/>
        </p:nvSpPr>
        <p:spPr>
          <a:xfrm>
            <a:off x="4884821" y="1909989"/>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Famiglie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54" name="Rettangolo 53">
            <a:extLst>
              <a:ext uri="{FF2B5EF4-FFF2-40B4-BE49-F238E27FC236}">
                <a16:creationId xmlns:a16="http://schemas.microsoft.com/office/drawing/2014/main" id="{444C227B-49E5-4692-8740-56E244E475FE}"/>
              </a:ext>
            </a:extLst>
          </p:cNvPr>
          <p:cNvSpPr/>
          <p:nvPr/>
        </p:nvSpPr>
        <p:spPr>
          <a:xfrm>
            <a:off x="4906688" y="2857747"/>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Imprese C</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cxnSp>
        <p:nvCxnSpPr>
          <p:cNvPr id="55" name="Connettore 2 54">
            <a:extLst>
              <a:ext uri="{FF2B5EF4-FFF2-40B4-BE49-F238E27FC236}">
                <a16:creationId xmlns:a16="http://schemas.microsoft.com/office/drawing/2014/main" id="{A81B2FEC-DCF1-4FE4-A73C-96D3E4BBFBCF}"/>
              </a:ext>
            </a:extLst>
          </p:cNvPr>
          <p:cNvCxnSpPr>
            <a:cxnSpLocks/>
          </p:cNvCxnSpPr>
          <p:nvPr/>
        </p:nvCxnSpPr>
        <p:spPr>
          <a:xfrm>
            <a:off x="1797726" y="2434305"/>
            <a:ext cx="0" cy="455246"/>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6" name="Connettore 2 55">
            <a:extLst>
              <a:ext uri="{FF2B5EF4-FFF2-40B4-BE49-F238E27FC236}">
                <a16:creationId xmlns:a16="http://schemas.microsoft.com/office/drawing/2014/main" id="{FC93ACDB-9AA8-49A8-8489-F7E4D54DDAA8}"/>
              </a:ext>
            </a:extLst>
          </p:cNvPr>
          <p:cNvCxnSpPr>
            <a:cxnSpLocks/>
          </p:cNvCxnSpPr>
          <p:nvPr/>
        </p:nvCxnSpPr>
        <p:spPr>
          <a:xfrm>
            <a:off x="2944039" y="3214858"/>
            <a:ext cx="1940782" cy="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7" name="Connettore 2 56">
            <a:extLst>
              <a:ext uri="{FF2B5EF4-FFF2-40B4-BE49-F238E27FC236}">
                <a16:creationId xmlns:a16="http://schemas.microsoft.com/office/drawing/2014/main" id="{9D8CBEED-A4C4-4F48-97D6-2A6E5F02AEAE}"/>
              </a:ext>
            </a:extLst>
          </p:cNvPr>
          <p:cNvCxnSpPr>
            <a:cxnSpLocks/>
          </p:cNvCxnSpPr>
          <p:nvPr/>
        </p:nvCxnSpPr>
        <p:spPr>
          <a:xfrm flipV="1">
            <a:off x="5337381" y="2488799"/>
            <a:ext cx="0" cy="29861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58" name="Connettore a gomito 57">
            <a:extLst>
              <a:ext uri="{FF2B5EF4-FFF2-40B4-BE49-F238E27FC236}">
                <a16:creationId xmlns:a16="http://schemas.microsoft.com/office/drawing/2014/main" id="{DB6E6294-4A51-414A-9BCC-F12B83638380}"/>
              </a:ext>
            </a:extLst>
          </p:cNvPr>
          <p:cNvCxnSpPr>
            <a:cxnSpLocks/>
          </p:cNvCxnSpPr>
          <p:nvPr/>
        </p:nvCxnSpPr>
        <p:spPr>
          <a:xfrm rot="10800000" flipV="1">
            <a:off x="2944040" y="2151304"/>
            <a:ext cx="1843377" cy="874643"/>
          </a:xfrm>
          <a:prstGeom prst="bentConnector3">
            <a:avLst>
              <a:gd name="adj1" fmla="val 61215"/>
            </a:avLst>
          </a:prstGeom>
          <a:noFill/>
          <a:ln w="12700" cap="flat" cmpd="sng" algn="ctr">
            <a:solidFill>
              <a:srgbClr val="8064A2">
                <a:shade val="95000"/>
                <a:satMod val="105000"/>
              </a:srgbClr>
            </a:solidFill>
            <a:prstDash val="solid"/>
            <a:tailEnd type="triangle"/>
          </a:ln>
          <a:effectLst/>
        </p:spPr>
      </p:cxnSp>
      <p:cxnSp>
        <p:nvCxnSpPr>
          <p:cNvPr id="59" name="Connettore 2 58">
            <a:extLst>
              <a:ext uri="{FF2B5EF4-FFF2-40B4-BE49-F238E27FC236}">
                <a16:creationId xmlns:a16="http://schemas.microsoft.com/office/drawing/2014/main" id="{AEBF1A64-07B3-405A-A081-78289820E1A4}"/>
              </a:ext>
            </a:extLst>
          </p:cNvPr>
          <p:cNvCxnSpPr>
            <a:cxnSpLocks/>
          </p:cNvCxnSpPr>
          <p:nvPr/>
        </p:nvCxnSpPr>
        <p:spPr>
          <a:xfrm flipV="1">
            <a:off x="2220470" y="2422346"/>
            <a:ext cx="0" cy="435401"/>
          </a:xfrm>
          <a:prstGeom prst="straightConnector1">
            <a:avLst/>
          </a:prstGeom>
          <a:noFill/>
          <a:ln w="12700" cap="flat" cmpd="sng" algn="ctr">
            <a:solidFill>
              <a:srgbClr val="8064A2">
                <a:shade val="95000"/>
                <a:satMod val="105000"/>
              </a:srgbClr>
            </a:solidFill>
            <a:prstDash val="solid"/>
            <a:tailEnd type="triangle"/>
          </a:ln>
          <a:effectLst/>
        </p:spPr>
      </p:cxnSp>
      <p:sp>
        <p:nvSpPr>
          <p:cNvPr id="60" name="CasellaDiTesto 59">
            <a:extLst>
              <a:ext uri="{FF2B5EF4-FFF2-40B4-BE49-F238E27FC236}">
                <a16:creationId xmlns:a16="http://schemas.microsoft.com/office/drawing/2014/main" id="{F8D4931D-4021-4693-A078-5DDD0F849834}"/>
              </a:ext>
            </a:extLst>
          </p:cNvPr>
          <p:cNvSpPr txBox="1"/>
          <p:nvPr/>
        </p:nvSpPr>
        <p:spPr>
          <a:xfrm>
            <a:off x="1456485" y="2508511"/>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1" name="CasellaDiTesto 60">
            <a:extLst>
              <a:ext uri="{FF2B5EF4-FFF2-40B4-BE49-F238E27FC236}">
                <a16:creationId xmlns:a16="http://schemas.microsoft.com/office/drawing/2014/main" id="{290EEA53-F3BC-49F5-B567-B05D0B93B98E}"/>
              </a:ext>
            </a:extLst>
          </p:cNvPr>
          <p:cNvSpPr txBox="1"/>
          <p:nvPr/>
        </p:nvSpPr>
        <p:spPr>
          <a:xfrm>
            <a:off x="3578822" y="318701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2" name="CasellaDiTesto 61">
            <a:extLst>
              <a:ext uri="{FF2B5EF4-FFF2-40B4-BE49-F238E27FC236}">
                <a16:creationId xmlns:a16="http://schemas.microsoft.com/office/drawing/2014/main" id="{75ACD1A7-15AF-4ABB-8E1D-54CD4419E1E0}"/>
              </a:ext>
            </a:extLst>
          </p:cNvPr>
          <p:cNvSpPr txBox="1"/>
          <p:nvPr/>
        </p:nvSpPr>
        <p:spPr>
          <a:xfrm>
            <a:off x="5296086" y="250450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63" name="CasellaDiTesto 62">
            <a:extLst>
              <a:ext uri="{FF2B5EF4-FFF2-40B4-BE49-F238E27FC236}">
                <a16:creationId xmlns:a16="http://schemas.microsoft.com/office/drawing/2014/main" id="{23290D85-C78B-4B89-AC05-E6CF6DCC9D4D}"/>
              </a:ext>
            </a:extLst>
          </p:cNvPr>
          <p:cNvSpPr txBox="1"/>
          <p:nvPr/>
        </p:nvSpPr>
        <p:spPr>
          <a:xfrm>
            <a:off x="3335638" y="249647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p:sp>
        <p:nvSpPr>
          <p:cNvPr id="64" name="CasellaDiTesto 63">
            <a:extLst>
              <a:ext uri="{FF2B5EF4-FFF2-40B4-BE49-F238E27FC236}">
                <a16:creationId xmlns:a16="http://schemas.microsoft.com/office/drawing/2014/main" id="{DA04E7FF-B550-495F-9C89-866F17DFA3CE}"/>
              </a:ext>
            </a:extLst>
          </p:cNvPr>
          <p:cNvSpPr txBox="1"/>
          <p:nvPr/>
        </p:nvSpPr>
        <p:spPr>
          <a:xfrm>
            <a:off x="2181378" y="250748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p:cxnSp>
        <p:nvCxnSpPr>
          <p:cNvPr id="65" name="Connettore diritto 64">
            <a:extLst>
              <a:ext uri="{FF2B5EF4-FFF2-40B4-BE49-F238E27FC236}">
                <a16:creationId xmlns:a16="http://schemas.microsoft.com/office/drawing/2014/main" id="{00E62C77-298F-40E7-9365-A2D3FF70FDEC}"/>
              </a:ext>
            </a:extLst>
          </p:cNvPr>
          <p:cNvCxnSpPr/>
          <p:nvPr/>
        </p:nvCxnSpPr>
        <p:spPr>
          <a:xfrm>
            <a:off x="587944" y="1775335"/>
            <a:ext cx="739471" cy="0"/>
          </a:xfrm>
          <a:prstGeom prst="line">
            <a:avLst/>
          </a:prstGeom>
          <a:noFill/>
          <a:ln w="19050" cap="flat" cmpd="sng" algn="ctr">
            <a:solidFill>
              <a:sysClr val="windowText" lastClr="000000">
                <a:lumMod val="50000"/>
                <a:lumOff val="50000"/>
              </a:sysClr>
            </a:solidFill>
            <a:prstDash val="solid"/>
          </a:ln>
          <a:effectLst/>
        </p:spPr>
      </p:cxnSp>
      <p:cxnSp>
        <p:nvCxnSpPr>
          <p:cNvPr id="66" name="Connettore diritto 65">
            <a:extLst>
              <a:ext uri="{FF2B5EF4-FFF2-40B4-BE49-F238E27FC236}">
                <a16:creationId xmlns:a16="http://schemas.microsoft.com/office/drawing/2014/main" id="{F44A190C-2ADF-4F90-988B-074CACACFCC3}"/>
              </a:ext>
            </a:extLst>
          </p:cNvPr>
          <p:cNvCxnSpPr>
            <a:cxnSpLocks/>
          </p:cNvCxnSpPr>
          <p:nvPr/>
        </p:nvCxnSpPr>
        <p:spPr>
          <a:xfrm flipV="1">
            <a:off x="955029" y="1579172"/>
            <a:ext cx="0" cy="895878"/>
          </a:xfrm>
          <a:prstGeom prst="line">
            <a:avLst/>
          </a:prstGeom>
          <a:noFill/>
          <a:ln w="19050" cap="flat" cmpd="sng" algn="ctr">
            <a:solidFill>
              <a:sysClr val="windowText" lastClr="000000">
                <a:lumMod val="50000"/>
                <a:lumOff val="50000"/>
              </a:sysClr>
            </a:solidFill>
            <a:prstDash val="solid"/>
          </a:ln>
          <a:effectLst/>
        </p:spPr>
      </p:cxnSp>
      <p:cxnSp>
        <p:nvCxnSpPr>
          <p:cNvPr id="67" name="Connettore diritto 66">
            <a:extLst>
              <a:ext uri="{FF2B5EF4-FFF2-40B4-BE49-F238E27FC236}">
                <a16:creationId xmlns:a16="http://schemas.microsoft.com/office/drawing/2014/main" id="{41DC4F65-B19E-460E-BA68-F1CEE85A302C}"/>
              </a:ext>
            </a:extLst>
          </p:cNvPr>
          <p:cNvCxnSpPr/>
          <p:nvPr/>
        </p:nvCxnSpPr>
        <p:spPr>
          <a:xfrm>
            <a:off x="524604" y="2916727"/>
            <a:ext cx="739471" cy="0"/>
          </a:xfrm>
          <a:prstGeom prst="line">
            <a:avLst/>
          </a:prstGeom>
          <a:noFill/>
          <a:ln w="19050" cap="flat" cmpd="sng" algn="ctr">
            <a:solidFill>
              <a:sysClr val="windowText" lastClr="000000">
                <a:lumMod val="50000"/>
                <a:lumOff val="50000"/>
              </a:sysClr>
            </a:solidFill>
            <a:prstDash val="solid"/>
          </a:ln>
          <a:effectLst/>
        </p:spPr>
      </p:cxnSp>
      <p:cxnSp>
        <p:nvCxnSpPr>
          <p:cNvPr id="68" name="Connettore diritto 67">
            <a:extLst>
              <a:ext uri="{FF2B5EF4-FFF2-40B4-BE49-F238E27FC236}">
                <a16:creationId xmlns:a16="http://schemas.microsoft.com/office/drawing/2014/main" id="{A5B3D42F-1C67-43FE-8565-B574ED109FB2}"/>
              </a:ext>
            </a:extLst>
          </p:cNvPr>
          <p:cNvCxnSpPr>
            <a:cxnSpLocks/>
          </p:cNvCxnSpPr>
          <p:nvPr/>
        </p:nvCxnSpPr>
        <p:spPr>
          <a:xfrm flipV="1">
            <a:off x="891689" y="2720564"/>
            <a:ext cx="0" cy="895878"/>
          </a:xfrm>
          <a:prstGeom prst="line">
            <a:avLst/>
          </a:prstGeom>
          <a:noFill/>
          <a:ln w="19050" cap="flat" cmpd="sng" algn="ctr">
            <a:solidFill>
              <a:sysClr val="windowText" lastClr="000000">
                <a:lumMod val="50000"/>
                <a:lumOff val="50000"/>
              </a:sysClr>
            </a:solidFill>
            <a:prstDash val="solid"/>
          </a:ln>
          <a:effectLst/>
        </p:spPr>
      </p:cxnSp>
      <p:cxnSp>
        <p:nvCxnSpPr>
          <p:cNvPr id="69" name="Connettore diritto 68">
            <a:extLst>
              <a:ext uri="{FF2B5EF4-FFF2-40B4-BE49-F238E27FC236}">
                <a16:creationId xmlns:a16="http://schemas.microsoft.com/office/drawing/2014/main" id="{3243BCC3-1D49-4DBA-8E75-B16A098B69B4}"/>
              </a:ext>
            </a:extLst>
          </p:cNvPr>
          <p:cNvCxnSpPr/>
          <p:nvPr/>
        </p:nvCxnSpPr>
        <p:spPr>
          <a:xfrm>
            <a:off x="6326353" y="1541786"/>
            <a:ext cx="739471" cy="0"/>
          </a:xfrm>
          <a:prstGeom prst="line">
            <a:avLst/>
          </a:prstGeom>
          <a:noFill/>
          <a:ln w="19050" cap="flat" cmpd="sng" algn="ctr">
            <a:solidFill>
              <a:sysClr val="windowText" lastClr="000000">
                <a:lumMod val="50000"/>
                <a:lumOff val="50000"/>
              </a:sysClr>
            </a:solidFill>
            <a:prstDash val="solid"/>
          </a:ln>
          <a:effectLst/>
        </p:spPr>
      </p:cxnSp>
      <p:cxnSp>
        <p:nvCxnSpPr>
          <p:cNvPr id="70" name="Connettore diritto 69">
            <a:extLst>
              <a:ext uri="{FF2B5EF4-FFF2-40B4-BE49-F238E27FC236}">
                <a16:creationId xmlns:a16="http://schemas.microsoft.com/office/drawing/2014/main" id="{466109D3-4E24-420F-98E5-9AD3F9851E21}"/>
              </a:ext>
            </a:extLst>
          </p:cNvPr>
          <p:cNvCxnSpPr>
            <a:cxnSpLocks/>
          </p:cNvCxnSpPr>
          <p:nvPr/>
        </p:nvCxnSpPr>
        <p:spPr>
          <a:xfrm flipV="1">
            <a:off x="6696088" y="1350204"/>
            <a:ext cx="0" cy="895878"/>
          </a:xfrm>
          <a:prstGeom prst="line">
            <a:avLst/>
          </a:prstGeom>
          <a:noFill/>
          <a:ln w="19050" cap="flat" cmpd="sng" algn="ctr">
            <a:solidFill>
              <a:sysClr val="windowText" lastClr="000000">
                <a:lumMod val="50000"/>
                <a:lumOff val="50000"/>
              </a:sysClr>
            </a:solidFill>
            <a:prstDash val="solid"/>
          </a:ln>
          <a:effectLst/>
        </p:spPr>
      </p:cxnSp>
      <p:sp>
        <p:nvSpPr>
          <p:cNvPr id="71" name="CasellaDiTesto 70">
            <a:extLst>
              <a:ext uri="{FF2B5EF4-FFF2-40B4-BE49-F238E27FC236}">
                <a16:creationId xmlns:a16="http://schemas.microsoft.com/office/drawing/2014/main" id="{F72D9134-7713-45F7-8B6F-46A369C9E864}"/>
              </a:ext>
            </a:extLst>
          </p:cNvPr>
          <p:cNvSpPr txBox="1"/>
          <p:nvPr/>
        </p:nvSpPr>
        <p:spPr>
          <a:xfrm>
            <a:off x="606205" y="174652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2" name="CasellaDiTesto 71">
            <a:extLst>
              <a:ext uri="{FF2B5EF4-FFF2-40B4-BE49-F238E27FC236}">
                <a16:creationId xmlns:a16="http://schemas.microsoft.com/office/drawing/2014/main" id="{64FAAEFB-5388-47F5-967E-BF03DA08EDEB}"/>
              </a:ext>
            </a:extLst>
          </p:cNvPr>
          <p:cNvSpPr txBox="1"/>
          <p:nvPr/>
        </p:nvSpPr>
        <p:spPr>
          <a:xfrm>
            <a:off x="899374" y="286611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3" name="CasellaDiTesto 72">
            <a:extLst>
              <a:ext uri="{FF2B5EF4-FFF2-40B4-BE49-F238E27FC236}">
                <a16:creationId xmlns:a16="http://schemas.microsoft.com/office/drawing/2014/main" id="{FF9A090A-C57C-4903-A2B5-7C7E98D42360}"/>
              </a:ext>
            </a:extLst>
          </p:cNvPr>
          <p:cNvSpPr txBox="1"/>
          <p:nvPr/>
        </p:nvSpPr>
        <p:spPr>
          <a:xfrm>
            <a:off x="6333909" y="1504964"/>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50</a:t>
            </a:r>
            <a:endParaRPr lang="en-US" sz="1400" dirty="0">
              <a:solidFill>
                <a:prstClr val="black"/>
              </a:solidFill>
              <a:latin typeface="Calibri" panose="020F0502020204030204" pitchFamily="34" charset="0"/>
              <a:ea typeface="+mn-ea"/>
            </a:endParaRPr>
          </a:p>
        </p:txBody>
      </p:sp>
      <p:sp>
        <p:nvSpPr>
          <p:cNvPr id="74" name="CasellaDiTesto 73">
            <a:extLst>
              <a:ext uri="{FF2B5EF4-FFF2-40B4-BE49-F238E27FC236}">
                <a16:creationId xmlns:a16="http://schemas.microsoft.com/office/drawing/2014/main" id="{15C6C4D2-A8E7-45AF-A651-328FB3FB39C9}"/>
              </a:ext>
            </a:extLst>
          </p:cNvPr>
          <p:cNvSpPr txBox="1"/>
          <p:nvPr/>
        </p:nvSpPr>
        <p:spPr>
          <a:xfrm>
            <a:off x="6300192" y="1903187"/>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p:sp>
        <p:nvSpPr>
          <p:cNvPr id="75" name="CasellaDiTesto 74">
            <a:extLst>
              <a:ext uri="{FF2B5EF4-FFF2-40B4-BE49-F238E27FC236}">
                <a16:creationId xmlns:a16="http://schemas.microsoft.com/office/drawing/2014/main" id="{5E9E68E6-F3B1-4F36-858E-8B617C9B8F87}"/>
              </a:ext>
            </a:extLst>
          </p:cNvPr>
          <p:cNvSpPr txBox="1"/>
          <p:nvPr/>
        </p:nvSpPr>
        <p:spPr>
          <a:xfrm>
            <a:off x="557503" y="1914008"/>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p:sp>
        <p:nvSpPr>
          <p:cNvPr id="76" name="CasellaDiTesto 75">
            <a:extLst>
              <a:ext uri="{FF2B5EF4-FFF2-40B4-BE49-F238E27FC236}">
                <a16:creationId xmlns:a16="http://schemas.microsoft.com/office/drawing/2014/main" id="{B54BB6C8-7D93-40AA-B726-058157532D7E}"/>
              </a:ext>
            </a:extLst>
          </p:cNvPr>
          <p:cNvSpPr txBox="1"/>
          <p:nvPr/>
        </p:nvSpPr>
        <p:spPr>
          <a:xfrm>
            <a:off x="855766" y="3217602"/>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p:cxnSp>
        <p:nvCxnSpPr>
          <p:cNvPr id="77" name="Connettore diritto 76">
            <a:extLst>
              <a:ext uri="{FF2B5EF4-FFF2-40B4-BE49-F238E27FC236}">
                <a16:creationId xmlns:a16="http://schemas.microsoft.com/office/drawing/2014/main" id="{2B1310DA-DF12-403F-B715-FC452C32DF05}"/>
              </a:ext>
            </a:extLst>
          </p:cNvPr>
          <p:cNvCxnSpPr/>
          <p:nvPr/>
        </p:nvCxnSpPr>
        <p:spPr>
          <a:xfrm>
            <a:off x="585293" y="2240430"/>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8" name="Connettore diritto 77">
            <a:extLst>
              <a:ext uri="{FF2B5EF4-FFF2-40B4-BE49-F238E27FC236}">
                <a16:creationId xmlns:a16="http://schemas.microsoft.com/office/drawing/2014/main" id="{EE9171AF-816E-455D-8270-8035E210C3A7}"/>
              </a:ext>
            </a:extLst>
          </p:cNvPr>
          <p:cNvCxnSpPr/>
          <p:nvPr/>
        </p:nvCxnSpPr>
        <p:spPr>
          <a:xfrm>
            <a:off x="558254" y="3505634"/>
            <a:ext cx="739471" cy="0"/>
          </a:xfrm>
          <a:prstGeom prst="line">
            <a:avLst/>
          </a:prstGeom>
          <a:noFill/>
          <a:ln w="19050" cap="flat" cmpd="sng" algn="ctr">
            <a:solidFill>
              <a:sysClr val="windowText" lastClr="000000">
                <a:lumMod val="50000"/>
                <a:lumOff val="50000"/>
              </a:sysClr>
            </a:solidFill>
            <a:prstDash val="dashDot"/>
          </a:ln>
          <a:effectLst/>
        </p:spPr>
      </p:cxnSp>
      <p:cxnSp>
        <p:nvCxnSpPr>
          <p:cNvPr id="79" name="Connettore diritto 78">
            <a:extLst>
              <a:ext uri="{FF2B5EF4-FFF2-40B4-BE49-F238E27FC236}">
                <a16:creationId xmlns:a16="http://schemas.microsoft.com/office/drawing/2014/main" id="{FC7F042A-0EF4-4353-AA7C-E31FC7A6B3FC}"/>
              </a:ext>
            </a:extLst>
          </p:cNvPr>
          <p:cNvCxnSpPr/>
          <p:nvPr/>
        </p:nvCxnSpPr>
        <p:spPr>
          <a:xfrm>
            <a:off x="6333909" y="2214300"/>
            <a:ext cx="739471" cy="0"/>
          </a:xfrm>
          <a:prstGeom prst="line">
            <a:avLst/>
          </a:prstGeom>
          <a:noFill/>
          <a:ln w="19050" cap="flat" cmpd="sng" algn="ctr">
            <a:solidFill>
              <a:sysClr val="windowText" lastClr="000000">
                <a:lumMod val="50000"/>
                <a:lumOff val="50000"/>
              </a:sysClr>
            </a:solidFill>
            <a:prstDash val="dashDot"/>
          </a:ln>
          <a:effectLst/>
        </p:spPr>
      </p:cxnSp>
      <p:sp>
        <p:nvSpPr>
          <p:cNvPr id="83" name="Rettangolo 82">
            <a:extLst>
              <a:ext uri="{FF2B5EF4-FFF2-40B4-BE49-F238E27FC236}">
                <a16:creationId xmlns:a16="http://schemas.microsoft.com/office/drawing/2014/main" id="{90C67FB1-ED5A-4E5E-A77D-A020AC2F2B5A}"/>
              </a:ext>
            </a:extLst>
          </p:cNvPr>
          <p:cNvSpPr/>
          <p:nvPr/>
        </p:nvSpPr>
        <p:spPr>
          <a:xfrm>
            <a:off x="5358176" y="3951242"/>
            <a:ext cx="1439186" cy="572494"/>
          </a:xfrm>
          <a:prstGeom prst="rect">
            <a:avLst/>
          </a:prstGeom>
          <a:solidFill>
            <a:srgbClr val="EBF1DE"/>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Banca commerciale</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85" name="CasellaDiTesto 84">
            <a:extLst>
              <a:ext uri="{FF2B5EF4-FFF2-40B4-BE49-F238E27FC236}">
                <a16:creationId xmlns:a16="http://schemas.microsoft.com/office/drawing/2014/main" id="{3D6E53CA-8149-406B-9B72-31AA0619F766}"/>
              </a:ext>
            </a:extLst>
          </p:cNvPr>
          <p:cNvSpPr txBox="1"/>
          <p:nvPr/>
        </p:nvSpPr>
        <p:spPr>
          <a:xfrm>
            <a:off x="557180" y="2206568"/>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10</a:t>
            </a:r>
            <a:endParaRPr lang="en-US" sz="1400" dirty="0">
              <a:solidFill>
                <a:prstClr val="black"/>
              </a:solidFill>
              <a:latin typeface="Calibri" panose="020F0502020204030204" pitchFamily="34" charset="0"/>
              <a:ea typeface="+mn-ea"/>
            </a:endParaRPr>
          </a:p>
        </p:txBody>
      </p:sp>
      <p:sp>
        <p:nvSpPr>
          <p:cNvPr id="86" name="CasellaDiTesto 85">
            <a:extLst>
              <a:ext uri="{FF2B5EF4-FFF2-40B4-BE49-F238E27FC236}">
                <a16:creationId xmlns:a16="http://schemas.microsoft.com/office/drawing/2014/main" id="{775F6E5D-89C5-4680-8645-700C247AF48B}"/>
              </a:ext>
            </a:extLst>
          </p:cNvPr>
          <p:cNvSpPr txBox="1"/>
          <p:nvPr/>
        </p:nvSpPr>
        <p:spPr>
          <a:xfrm>
            <a:off x="866342" y="3490699"/>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10</a:t>
            </a:r>
            <a:endParaRPr lang="en-US" sz="1400" dirty="0">
              <a:solidFill>
                <a:prstClr val="black"/>
              </a:solidFill>
              <a:latin typeface="Calibri" panose="020F0502020204030204" pitchFamily="34" charset="0"/>
              <a:ea typeface="+mn-ea"/>
            </a:endParaRPr>
          </a:p>
        </p:txBody>
      </p:sp>
      <p:sp>
        <p:nvSpPr>
          <p:cNvPr id="87" name="CasellaDiTesto 86">
            <a:extLst>
              <a:ext uri="{FF2B5EF4-FFF2-40B4-BE49-F238E27FC236}">
                <a16:creationId xmlns:a16="http://schemas.microsoft.com/office/drawing/2014/main" id="{B232D19E-F03E-4C59-9F17-43452ED99E5A}"/>
              </a:ext>
            </a:extLst>
          </p:cNvPr>
          <p:cNvSpPr txBox="1"/>
          <p:nvPr/>
        </p:nvSpPr>
        <p:spPr>
          <a:xfrm>
            <a:off x="6300192" y="2194555"/>
            <a:ext cx="428042"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40</a:t>
            </a:r>
            <a:endParaRPr lang="en-US" sz="1400" dirty="0">
              <a:solidFill>
                <a:prstClr val="black"/>
              </a:solidFill>
              <a:latin typeface="Calibri" panose="020F0502020204030204" pitchFamily="34" charset="0"/>
              <a:ea typeface="+mn-ea"/>
            </a:endParaRPr>
          </a:p>
        </p:txBody>
      </p:sp>
      <p:sp>
        <p:nvSpPr>
          <p:cNvPr id="89" name="CasellaDiTesto 88">
            <a:extLst>
              <a:ext uri="{FF2B5EF4-FFF2-40B4-BE49-F238E27FC236}">
                <a16:creationId xmlns:a16="http://schemas.microsoft.com/office/drawing/2014/main" id="{8A75888D-6C7C-4D1E-9E49-51A50EEA53F1}"/>
              </a:ext>
            </a:extLst>
          </p:cNvPr>
          <p:cNvSpPr txBox="1"/>
          <p:nvPr/>
        </p:nvSpPr>
        <p:spPr>
          <a:xfrm>
            <a:off x="477892" y="3047824"/>
            <a:ext cx="592366"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+40</a:t>
            </a:r>
            <a:endParaRPr lang="en-US" sz="1400" dirty="0">
              <a:solidFill>
                <a:prstClr val="black"/>
              </a:solidFill>
              <a:latin typeface="Calibri" panose="020F0502020204030204" pitchFamily="34" charset="0"/>
              <a:ea typeface="+mn-ea"/>
            </a:endParaRPr>
          </a:p>
        </p:txBody>
      </p:sp>
      <mc:AlternateContent xmlns:mc="http://schemas.openxmlformats.org/markup-compatibility/2006" xmlns:a14="http://schemas.microsoft.com/office/drawing/2010/main">
        <mc:Choice Requires="a14">
          <p:sp>
            <p:nvSpPr>
              <p:cNvPr id="90" name="Segnaposto testo 4">
                <a:extLst>
                  <a:ext uri="{FF2B5EF4-FFF2-40B4-BE49-F238E27FC236}">
                    <a16:creationId xmlns:a16="http://schemas.microsoft.com/office/drawing/2014/main" id="{79478A14-3103-426A-AF73-67D21FB440FD}"/>
                  </a:ext>
                </a:extLst>
              </p:cNvPr>
              <p:cNvSpPr txBox="1">
                <a:spLocks/>
              </p:cNvSpPr>
              <p:nvPr/>
            </p:nvSpPr>
            <p:spPr bwMode="auto">
              <a:xfrm>
                <a:off x="513285" y="4529850"/>
                <a:ext cx="8544219" cy="1503736"/>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600" dirty="0">
                    <a:latin typeface="Times New Roman" panose="02020603050405020304" pitchFamily="18" charset="0"/>
                    <a:ea typeface="Calibri" panose="020F0502020204030204" pitchFamily="34" charset="0"/>
                    <a:cs typeface="Times New Roman" panose="02020603050405020304" pitchFamily="18" charset="0"/>
                  </a:rPr>
                  <a:t>I risparmi aggregati dell’economia sono sempre uguali al debito aggregato dell’economia. In particolare, lo stock di risparmi privati è uguale alla somma debito pubblico e del debito delle imprese. Allo stesso modo, i depositi delle famiglie sono uguali ai prestiti concessi dalla banca commerciale e ai titoli pubblici detenuti dalla Banca centrale.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𝐿</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𝐵</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𝐶𝐵</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𝐿</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Sup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𝑀</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up>
                          <m:r>
                            <a:rPr lang="it-IT" sz="1600" b="0" i="1" smtClean="0">
                              <a:latin typeface="Cambria Math" panose="02040503050406030204" pitchFamily="18" charset="0"/>
                              <a:ea typeface="Calibri" panose="020F0502020204030204" pitchFamily="34" charset="0"/>
                              <a:cs typeface="Times New Roman" panose="02020603050405020304" pitchFamily="18" charset="0"/>
                            </a:rPr>
                            <m:t>h</m:t>
                          </m:r>
                        </m:sup>
                      </m:sSubSup>
                      <m:r>
                        <a:rPr lang="it-IT" sz="16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6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𝑆</m:t>
                          </m:r>
                        </m:e>
                        <m:sub>
                          <m:r>
                            <a:rPr lang="it-IT" sz="1600" b="0" i="1" smtClean="0">
                              <a:latin typeface="Cambria Math" panose="02040503050406030204" pitchFamily="18" charset="0"/>
                              <a:ea typeface="Calibri" panose="020F0502020204030204" pitchFamily="34" charset="0"/>
                              <a:cs typeface="Times New Roman" panose="02020603050405020304" pitchFamily="18" charset="0"/>
                            </a:rPr>
                            <m:t>𝑡</m:t>
                          </m:r>
                        </m:sub>
                      </m:sSub>
                    </m:oMath>
                  </m:oMathPara>
                </a14:m>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spcBef>
                    <a:spcPts val="0"/>
                  </a:spcBef>
                  <a:spcAft>
                    <a:spcPts val="600"/>
                  </a:spcAft>
                  <a:buNone/>
                </a:pPr>
                <a14:m>
                  <m:oMath xmlns:m="http://schemas.openxmlformats.org/officeDocument/2006/math">
                    <m:r>
                      <a:rPr lang="it-IT" sz="1600" b="0" i="1" smtClean="0">
                        <a:latin typeface="Cambria Math" panose="02040503050406030204" pitchFamily="18" charset="0"/>
                        <a:ea typeface="Calibri" panose="020F0502020204030204" pitchFamily="34" charset="0"/>
                        <a:cs typeface="Times New Roman" panose="02020603050405020304" pitchFamily="18" charset="0"/>
                      </a:rPr>
                      <m:t>𝐷𝑜𝑣𝑒</m:t>
                    </m:r>
                    <m:r>
                      <a:rPr lang="it-IT" sz="16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it-IT" sz="1600" i="1">
                            <a:latin typeface="Cambria Math" panose="02040503050406030204" pitchFamily="18" charset="0"/>
                            <a:ea typeface="Calibri" panose="020F0502020204030204" pitchFamily="34" charset="0"/>
                            <a:cs typeface="Times New Roman" panose="02020603050405020304" pitchFamily="18" charset="0"/>
                          </a:rPr>
                        </m:ctrlPr>
                      </m:sSubPr>
                      <m:e>
                        <m:r>
                          <a:rPr lang="it-IT" sz="1600" b="0" i="1" smtClean="0">
                            <a:latin typeface="Cambria Math" panose="02040503050406030204" pitchFamily="18" charset="0"/>
                            <a:ea typeface="Calibri" panose="020F0502020204030204" pitchFamily="34" charset="0"/>
                            <a:cs typeface="Times New Roman" panose="02020603050405020304" pitchFamily="18" charset="0"/>
                          </a:rPr>
                          <m:t>𝐿</m:t>
                        </m:r>
                      </m:e>
                      <m:sub>
                        <m:r>
                          <a:rPr lang="it-IT" sz="1600" i="1">
                            <a:latin typeface="Cambria Math" panose="02040503050406030204" pitchFamily="18" charset="0"/>
                            <a:ea typeface="Calibri" panose="020F0502020204030204" pitchFamily="34" charset="0"/>
                            <a:cs typeface="Times New Roman" panose="02020603050405020304" pitchFamily="18" charset="0"/>
                          </a:rPr>
                          <m:t>𝑡</m:t>
                        </m:r>
                      </m:sub>
                    </m:sSub>
                  </m:oMath>
                </a14:m>
                <a:r>
                  <a:rPr lang="it-IT" sz="1600" dirty="0">
                    <a:latin typeface="Times New Roman" panose="02020603050405020304" pitchFamily="18" charset="0"/>
                    <a:ea typeface="Calibri" panose="020F0502020204030204" pitchFamily="34" charset="0"/>
                    <a:cs typeface="Times New Roman" panose="02020603050405020304" pitchFamily="18" charset="0"/>
                  </a:rPr>
                  <a:t>: Prestiti bancari </a:t>
                </a:r>
              </a:p>
            </p:txBody>
          </p:sp>
        </mc:Choice>
        <mc:Fallback xmlns="">
          <p:sp>
            <p:nvSpPr>
              <p:cNvPr id="90" name="Segnaposto testo 4">
                <a:extLst>
                  <a:ext uri="{FF2B5EF4-FFF2-40B4-BE49-F238E27FC236}">
                    <a16:creationId xmlns:a16="http://schemas.microsoft.com/office/drawing/2014/main" id="{79478A14-3103-426A-AF73-67D21FB440FD}"/>
                  </a:ext>
                </a:extLst>
              </p:cNvPr>
              <p:cNvSpPr txBox="1">
                <a:spLocks noRot="1" noChangeAspect="1" noMove="1" noResize="1" noEditPoints="1" noAdjustHandles="1" noChangeArrowheads="1" noChangeShapeType="1" noTextEdit="1"/>
              </p:cNvSpPr>
              <p:nvPr/>
            </p:nvSpPr>
            <p:spPr bwMode="auto">
              <a:xfrm>
                <a:off x="513285" y="4529850"/>
                <a:ext cx="8544219" cy="1503736"/>
              </a:xfrm>
              <a:prstGeom prst="rect">
                <a:avLst/>
              </a:prstGeom>
              <a:blipFill>
                <a:blip r:embed="rId3"/>
                <a:stretch>
                  <a:fillRect l="-214" t="-1215" r="-357" b="-28340"/>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91" name="Segnaposto testo 4">
            <a:extLst>
              <a:ext uri="{FF2B5EF4-FFF2-40B4-BE49-F238E27FC236}">
                <a16:creationId xmlns:a16="http://schemas.microsoft.com/office/drawing/2014/main" id="{698A5F3D-CBE2-4B85-B27C-8E52007F1F51}"/>
              </a:ext>
            </a:extLst>
          </p:cNvPr>
          <p:cNvSpPr txBox="1">
            <a:spLocks/>
          </p:cNvSpPr>
          <p:nvPr/>
        </p:nvSpPr>
        <p:spPr bwMode="auto">
          <a:xfrm>
            <a:off x="312257" y="623341"/>
            <a:ext cx="8544219" cy="741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Ipotesi: le famiglie detengono i loro risparmi solo come depositi (non acquistano titoli del debito pubblico). </a:t>
            </a: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Dinamica intra-periodo: </a:t>
            </a:r>
          </a:p>
        </p:txBody>
      </p:sp>
      <p:sp>
        <p:nvSpPr>
          <p:cNvPr id="92" name="CasellaDiTesto 91">
            <a:extLst>
              <a:ext uri="{FF2B5EF4-FFF2-40B4-BE49-F238E27FC236}">
                <a16:creationId xmlns:a16="http://schemas.microsoft.com/office/drawing/2014/main" id="{D89090D0-BA74-422E-AFEE-556999443037}"/>
              </a:ext>
            </a:extLst>
          </p:cNvPr>
          <p:cNvSpPr txBox="1"/>
          <p:nvPr/>
        </p:nvSpPr>
        <p:spPr>
          <a:xfrm>
            <a:off x="656875" y="1493371"/>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4" name="CasellaDiTesto 93">
            <a:extLst>
              <a:ext uri="{FF2B5EF4-FFF2-40B4-BE49-F238E27FC236}">
                <a16:creationId xmlns:a16="http://schemas.microsoft.com/office/drawing/2014/main" id="{168828FF-55D6-41E8-BDDD-64E3A4F7F4E7}"/>
              </a:ext>
            </a:extLst>
          </p:cNvPr>
          <p:cNvSpPr txBox="1"/>
          <p:nvPr/>
        </p:nvSpPr>
        <p:spPr>
          <a:xfrm>
            <a:off x="6384578" y="1272210"/>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5" name="CasellaDiTesto 94">
            <a:extLst>
              <a:ext uri="{FF2B5EF4-FFF2-40B4-BE49-F238E27FC236}">
                <a16:creationId xmlns:a16="http://schemas.microsoft.com/office/drawing/2014/main" id="{522092C9-2C9E-4A20-8317-A6BA82635C58}"/>
              </a:ext>
            </a:extLst>
          </p:cNvPr>
          <p:cNvSpPr txBox="1"/>
          <p:nvPr/>
        </p:nvSpPr>
        <p:spPr>
          <a:xfrm>
            <a:off x="590311" y="2652899"/>
            <a:ext cx="555767"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97" name="CasellaDiTesto 96">
            <a:extLst>
              <a:ext uri="{FF2B5EF4-FFF2-40B4-BE49-F238E27FC236}">
                <a16:creationId xmlns:a16="http://schemas.microsoft.com/office/drawing/2014/main" id="{0F846096-979A-406C-B3DA-8FF26EF8BB6F}"/>
              </a:ext>
            </a:extLst>
          </p:cNvPr>
          <p:cNvSpPr txBox="1"/>
          <p:nvPr/>
        </p:nvSpPr>
        <p:spPr>
          <a:xfrm>
            <a:off x="6315780" y="998250"/>
            <a:ext cx="927698"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Depositi</a:t>
            </a:r>
            <a:endParaRPr lang="en-US" sz="1400" dirty="0">
              <a:solidFill>
                <a:prstClr val="black"/>
              </a:solidFill>
              <a:latin typeface="Calibri" panose="020F0502020204030204" pitchFamily="34" charset="0"/>
              <a:ea typeface="+mn-ea"/>
            </a:endParaRPr>
          </a:p>
        </p:txBody>
      </p:sp>
      <p:sp>
        <p:nvSpPr>
          <p:cNvPr id="47" name="Rettangolo 46">
            <a:extLst>
              <a:ext uri="{FF2B5EF4-FFF2-40B4-BE49-F238E27FC236}">
                <a16:creationId xmlns:a16="http://schemas.microsoft.com/office/drawing/2014/main" id="{3BE8BA7E-E55D-4D3F-BF41-812957143193}"/>
              </a:ext>
            </a:extLst>
          </p:cNvPr>
          <p:cNvSpPr/>
          <p:nvPr/>
        </p:nvSpPr>
        <p:spPr>
          <a:xfrm>
            <a:off x="6877230" y="2832238"/>
            <a:ext cx="1439186" cy="572494"/>
          </a:xfrm>
          <a:prstGeom prst="rect">
            <a:avLst/>
          </a:prstGeom>
          <a:solidFill>
            <a:srgbClr val="4BACC6">
              <a:lumMod val="20000"/>
              <a:lumOff val="80000"/>
            </a:srgbClr>
          </a:solidFill>
          <a:ln w="25400" cap="flat" cmpd="sng" algn="ctr">
            <a:solidFill>
              <a:srgbClr val="4BACC6">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w="0"/>
                <a:solidFill>
                  <a:prstClr val="black">
                    <a:lumMod val="75000"/>
                    <a:lumOff val="25000"/>
                  </a:prstClr>
                </a:solidFill>
                <a:effectLst>
                  <a:outerShdw blurRad="38100" dist="25400" dir="5400000" algn="ctr" rotWithShape="0">
                    <a:srgbClr val="6E747A">
                      <a:alpha val="43000"/>
                    </a:srgbClr>
                  </a:outerShdw>
                </a:effectLst>
                <a:uLnTx/>
                <a:uFillTx/>
                <a:latin typeface="Calibri"/>
                <a:ea typeface="+mn-ea"/>
                <a:cs typeface="+mn-cs"/>
              </a:rPr>
              <a:t>Imprese K</a:t>
            </a:r>
            <a:endParaRPr kumimoji="0" lang="en-US" sz="1800" b="0" i="0" u="none" strike="noStrike" kern="0" cap="none" spc="0" normalizeH="0" baseline="0" noProof="0" dirty="0">
              <a:ln>
                <a:noFill/>
              </a:ln>
              <a:solidFill>
                <a:prstClr val="black">
                  <a:lumMod val="75000"/>
                  <a:lumOff val="25000"/>
                </a:prstClr>
              </a:solidFill>
              <a:effectLst/>
              <a:uLnTx/>
              <a:uFillTx/>
              <a:latin typeface="Calibri"/>
              <a:ea typeface="+mn-ea"/>
              <a:cs typeface="+mn-cs"/>
            </a:endParaRPr>
          </a:p>
        </p:txBody>
      </p:sp>
      <p:cxnSp>
        <p:nvCxnSpPr>
          <p:cNvPr id="80" name="Connettore 2 79">
            <a:extLst>
              <a:ext uri="{FF2B5EF4-FFF2-40B4-BE49-F238E27FC236}">
                <a16:creationId xmlns:a16="http://schemas.microsoft.com/office/drawing/2014/main" id="{4A43C95A-EBEE-47F2-84F0-7776139786CA}"/>
              </a:ext>
            </a:extLst>
          </p:cNvPr>
          <p:cNvCxnSpPr>
            <a:cxnSpLocks/>
          </p:cNvCxnSpPr>
          <p:nvPr/>
        </p:nvCxnSpPr>
        <p:spPr>
          <a:xfrm flipV="1">
            <a:off x="5604414" y="3472350"/>
            <a:ext cx="0" cy="470066"/>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81" name="Connettore 2 80">
            <a:extLst>
              <a:ext uri="{FF2B5EF4-FFF2-40B4-BE49-F238E27FC236}">
                <a16:creationId xmlns:a16="http://schemas.microsoft.com/office/drawing/2014/main" id="{7F311AC4-30E0-4DC4-9F0F-5AB2B676C15B}"/>
              </a:ext>
            </a:extLst>
          </p:cNvPr>
          <p:cNvCxnSpPr>
            <a:cxnSpLocks/>
          </p:cNvCxnSpPr>
          <p:nvPr/>
        </p:nvCxnSpPr>
        <p:spPr>
          <a:xfrm>
            <a:off x="6369320" y="3118485"/>
            <a:ext cx="428042" cy="3330"/>
          </a:xfrm>
          <a:prstGeom prst="straightConnector1">
            <a:avLst/>
          </a:prstGeom>
          <a:noFill/>
          <a:ln w="12700" cap="flat" cmpd="sng" algn="ctr">
            <a:solidFill>
              <a:srgbClr val="8064A2">
                <a:shade val="95000"/>
                <a:satMod val="105000"/>
              </a:srgbClr>
            </a:solidFill>
            <a:prstDash val="solid"/>
            <a:tailEnd type="triangle"/>
          </a:ln>
          <a:effectLst/>
        </p:spPr>
      </p:cxnSp>
      <p:cxnSp>
        <p:nvCxnSpPr>
          <p:cNvPr id="32" name="Connettore a gomito 31">
            <a:extLst>
              <a:ext uri="{FF2B5EF4-FFF2-40B4-BE49-F238E27FC236}">
                <a16:creationId xmlns:a16="http://schemas.microsoft.com/office/drawing/2014/main" id="{3EE5313D-2736-40F5-820F-7181780F4906}"/>
              </a:ext>
            </a:extLst>
          </p:cNvPr>
          <p:cNvCxnSpPr>
            <a:cxnSpLocks/>
            <a:stCxn id="47" idx="0"/>
            <a:endCxn id="53" idx="2"/>
          </p:cNvCxnSpPr>
          <p:nvPr/>
        </p:nvCxnSpPr>
        <p:spPr bwMode="auto">
          <a:xfrm rot="16200000" flipV="1">
            <a:off x="6425742" y="1661156"/>
            <a:ext cx="349755" cy="1992409"/>
          </a:xfrm>
          <a:prstGeom prst="bentConnector3">
            <a:avLst>
              <a:gd name="adj1" fmla="val 50000"/>
            </a:avLst>
          </a:prstGeom>
          <a:ln>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39" name="CasellaDiTesto 38">
            <a:extLst>
              <a:ext uri="{FF2B5EF4-FFF2-40B4-BE49-F238E27FC236}">
                <a16:creationId xmlns:a16="http://schemas.microsoft.com/office/drawing/2014/main" id="{33C4D91B-5A87-4B81-A2A9-DAEF21703933}"/>
              </a:ext>
            </a:extLst>
          </p:cNvPr>
          <p:cNvSpPr txBox="1"/>
          <p:nvPr/>
        </p:nvSpPr>
        <p:spPr>
          <a:xfrm>
            <a:off x="359532" y="980728"/>
            <a:ext cx="184731" cy="230832"/>
          </a:xfrm>
          <a:prstGeom prst="rect">
            <a:avLst/>
          </a:prstGeom>
          <a:blipFill>
            <a:blip r:embed="rId4"/>
            <a:stretch>
              <a:fillRect l="-414"/>
            </a:stretch>
          </a:blipFill>
        </p:spPr>
        <p:txBody>
          <a:bodyPr wrap="none" rtlCol="0">
            <a:spAutoFit/>
          </a:bodyPr>
          <a:lstStyle/>
          <a:p>
            <a:pPr algn="l"/>
            <a:endParaRPr lang="en-US" dirty="0">
              <a:noFill/>
            </a:endParaRPr>
          </a:p>
        </p:txBody>
      </p:sp>
      <p:sp>
        <p:nvSpPr>
          <p:cNvPr id="42" name="Rettangolo 41">
            <a:extLst>
              <a:ext uri="{FF2B5EF4-FFF2-40B4-BE49-F238E27FC236}">
                <a16:creationId xmlns:a16="http://schemas.microsoft.com/office/drawing/2014/main" id="{C6C79261-12C6-4744-8680-5D4C81179D50}"/>
              </a:ext>
            </a:extLst>
          </p:cNvPr>
          <p:cNvSpPr/>
          <p:nvPr/>
        </p:nvSpPr>
        <p:spPr bwMode="auto">
          <a:xfrm>
            <a:off x="5569905" y="3671683"/>
            <a:ext cx="436068" cy="4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sp>
        <p:nvSpPr>
          <p:cNvPr id="93" name="Rettangolo 92">
            <a:extLst>
              <a:ext uri="{FF2B5EF4-FFF2-40B4-BE49-F238E27FC236}">
                <a16:creationId xmlns:a16="http://schemas.microsoft.com/office/drawing/2014/main" id="{25549162-F632-4F32-82A1-BD9E11B61780}"/>
              </a:ext>
            </a:extLst>
          </p:cNvPr>
          <p:cNvSpPr/>
          <p:nvPr/>
        </p:nvSpPr>
        <p:spPr bwMode="auto">
          <a:xfrm>
            <a:off x="6413139" y="3118340"/>
            <a:ext cx="436068" cy="4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sp>
        <p:nvSpPr>
          <p:cNvPr id="96" name="Rettangolo 95">
            <a:extLst>
              <a:ext uri="{FF2B5EF4-FFF2-40B4-BE49-F238E27FC236}">
                <a16:creationId xmlns:a16="http://schemas.microsoft.com/office/drawing/2014/main" id="{329DA329-0954-4B78-89B5-3260FA12C6DF}"/>
              </a:ext>
            </a:extLst>
          </p:cNvPr>
          <p:cNvSpPr/>
          <p:nvPr/>
        </p:nvSpPr>
        <p:spPr bwMode="auto">
          <a:xfrm>
            <a:off x="6382585" y="2610390"/>
            <a:ext cx="436068" cy="4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sp>
        <p:nvSpPr>
          <p:cNvPr id="98" name="Rettangolo 97">
            <a:extLst>
              <a:ext uri="{FF2B5EF4-FFF2-40B4-BE49-F238E27FC236}">
                <a16:creationId xmlns:a16="http://schemas.microsoft.com/office/drawing/2014/main" id="{A11E85B2-E7D8-4A8D-99A8-FE64E9FCF17C}"/>
              </a:ext>
            </a:extLst>
          </p:cNvPr>
          <p:cNvSpPr/>
          <p:nvPr/>
        </p:nvSpPr>
        <p:spPr bwMode="auto">
          <a:xfrm>
            <a:off x="6333909" y="1689991"/>
            <a:ext cx="436068" cy="4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cxnSp>
        <p:nvCxnSpPr>
          <p:cNvPr id="99" name="Connettore diritto 98">
            <a:extLst>
              <a:ext uri="{FF2B5EF4-FFF2-40B4-BE49-F238E27FC236}">
                <a16:creationId xmlns:a16="http://schemas.microsoft.com/office/drawing/2014/main" id="{0B133C97-7840-4EE9-BD38-3F7058F376A2}"/>
              </a:ext>
            </a:extLst>
          </p:cNvPr>
          <p:cNvCxnSpPr/>
          <p:nvPr/>
        </p:nvCxnSpPr>
        <p:spPr>
          <a:xfrm>
            <a:off x="4191608" y="3479750"/>
            <a:ext cx="739471" cy="0"/>
          </a:xfrm>
          <a:prstGeom prst="line">
            <a:avLst/>
          </a:prstGeom>
          <a:noFill/>
          <a:ln w="19050" cap="flat" cmpd="sng" algn="ctr">
            <a:solidFill>
              <a:sysClr val="windowText" lastClr="000000">
                <a:lumMod val="50000"/>
                <a:lumOff val="50000"/>
              </a:sysClr>
            </a:solidFill>
            <a:prstDash val="solid"/>
          </a:ln>
          <a:effectLst/>
        </p:spPr>
      </p:cxnSp>
      <p:cxnSp>
        <p:nvCxnSpPr>
          <p:cNvPr id="100" name="Connettore diritto 99">
            <a:extLst>
              <a:ext uri="{FF2B5EF4-FFF2-40B4-BE49-F238E27FC236}">
                <a16:creationId xmlns:a16="http://schemas.microsoft.com/office/drawing/2014/main" id="{1545893A-81BD-4701-9BFB-D074A5958717}"/>
              </a:ext>
            </a:extLst>
          </p:cNvPr>
          <p:cNvCxnSpPr>
            <a:cxnSpLocks/>
          </p:cNvCxnSpPr>
          <p:nvPr/>
        </p:nvCxnSpPr>
        <p:spPr>
          <a:xfrm flipV="1">
            <a:off x="4550435" y="3288168"/>
            <a:ext cx="10908" cy="723979"/>
          </a:xfrm>
          <a:prstGeom prst="line">
            <a:avLst/>
          </a:prstGeom>
          <a:noFill/>
          <a:ln w="19050" cap="flat" cmpd="sng" algn="ctr">
            <a:solidFill>
              <a:sysClr val="windowText" lastClr="000000">
                <a:lumMod val="50000"/>
                <a:lumOff val="50000"/>
              </a:sysClr>
            </a:solidFill>
            <a:prstDash val="solid"/>
          </a:ln>
          <a:effectLst/>
        </p:spPr>
      </p:cxnSp>
      <p:cxnSp>
        <p:nvCxnSpPr>
          <p:cNvPr id="103" name="Connettore diritto 102">
            <a:extLst>
              <a:ext uri="{FF2B5EF4-FFF2-40B4-BE49-F238E27FC236}">
                <a16:creationId xmlns:a16="http://schemas.microsoft.com/office/drawing/2014/main" id="{16BEF7ED-5EA3-4579-BDA9-74F88F700FFD}"/>
              </a:ext>
            </a:extLst>
          </p:cNvPr>
          <p:cNvCxnSpPr/>
          <p:nvPr/>
        </p:nvCxnSpPr>
        <p:spPr>
          <a:xfrm>
            <a:off x="4199164" y="3777335"/>
            <a:ext cx="739471" cy="0"/>
          </a:xfrm>
          <a:prstGeom prst="line">
            <a:avLst/>
          </a:prstGeom>
          <a:noFill/>
          <a:ln w="19050" cap="flat" cmpd="sng" algn="ctr">
            <a:solidFill>
              <a:sysClr val="windowText" lastClr="000000">
                <a:lumMod val="50000"/>
                <a:lumOff val="50000"/>
              </a:sysClr>
            </a:solidFill>
            <a:prstDash val="dashDot"/>
          </a:ln>
          <a:effectLst/>
        </p:spPr>
      </p:cxnSp>
      <p:sp>
        <p:nvSpPr>
          <p:cNvPr id="104" name="CasellaDiTesto 103">
            <a:extLst>
              <a:ext uri="{FF2B5EF4-FFF2-40B4-BE49-F238E27FC236}">
                <a16:creationId xmlns:a16="http://schemas.microsoft.com/office/drawing/2014/main" id="{A701D883-A498-43A2-8392-FBB8DB7A8606}"/>
              </a:ext>
            </a:extLst>
          </p:cNvPr>
          <p:cNvSpPr txBox="1"/>
          <p:nvPr/>
        </p:nvSpPr>
        <p:spPr>
          <a:xfrm>
            <a:off x="4249833" y="3210174"/>
            <a:ext cx="601204" cy="307777"/>
          </a:xfrm>
          <a:prstGeom prst="rect">
            <a:avLst/>
          </a:prstGeom>
          <a:noFill/>
        </p:spPr>
        <p:txBody>
          <a:bodyPr wrap="square" rtlCol="0">
            <a:spAutoFit/>
          </a:bodyPr>
          <a:lstStyle/>
          <a:p>
            <a:r>
              <a:rPr lang="it-IT" sz="1400" dirty="0">
                <a:solidFill>
                  <a:prstClr val="black"/>
                </a:solidFill>
                <a:latin typeface="Calibri" panose="020F0502020204030204" pitchFamily="34" charset="0"/>
                <a:ea typeface="+mn-ea"/>
              </a:rPr>
              <a:t> A   P</a:t>
            </a:r>
            <a:endParaRPr lang="en-US" sz="1400" dirty="0">
              <a:solidFill>
                <a:prstClr val="black"/>
              </a:solidFill>
              <a:latin typeface="Calibri" panose="020F0502020204030204" pitchFamily="34" charset="0"/>
              <a:ea typeface="+mn-ea"/>
            </a:endParaRPr>
          </a:p>
        </p:txBody>
      </p:sp>
      <p:sp>
        <p:nvSpPr>
          <p:cNvPr id="107" name="Rettangolo 106">
            <a:extLst>
              <a:ext uri="{FF2B5EF4-FFF2-40B4-BE49-F238E27FC236}">
                <a16:creationId xmlns:a16="http://schemas.microsoft.com/office/drawing/2014/main" id="{FDC716C6-5C74-4DC8-A20E-592DBEF2FE88}"/>
              </a:ext>
            </a:extLst>
          </p:cNvPr>
          <p:cNvSpPr/>
          <p:nvPr/>
        </p:nvSpPr>
        <p:spPr bwMode="auto">
          <a:xfrm>
            <a:off x="4499992" y="3478928"/>
            <a:ext cx="551262" cy="474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sp>
        <p:nvSpPr>
          <p:cNvPr id="108" name="Rettangolo 107">
            <a:extLst>
              <a:ext uri="{FF2B5EF4-FFF2-40B4-BE49-F238E27FC236}">
                <a16:creationId xmlns:a16="http://schemas.microsoft.com/office/drawing/2014/main" id="{4A855914-8213-49D4-8AF3-B13D11C46447}"/>
              </a:ext>
            </a:extLst>
          </p:cNvPr>
          <p:cNvSpPr/>
          <p:nvPr/>
        </p:nvSpPr>
        <p:spPr bwMode="auto">
          <a:xfrm>
            <a:off x="4586494" y="3780237"/>
            <a:ext cx="436068" cy="429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i="0" u="none" strike="noStrike" normalizeH="0" baseline="0" dirty="0">
                <a:solidFill>
                  <a:srgbClr val="000000"/>
                </a:solidFill>
                <a:latin typeface="Calibri" panose="020F0502020204030204" pitchFamily="34" charset="0"/>
                <a:cs typeface="Calibri" panose="020F0502020204030204" pitchFamily="34" charset="0"/>
              </a:rPr>
              <a:t>30</a:t>
            </a:r>
          </a:p>
        </p:txBody>
      </p:sp>
    </p:spTree>
    <p:extLst>
      <p:ext uri="{BB962C8B-B14F-4D97-AF65-F5344CB8AC3E}">
        <p14:creationId xmlns:p14="http://schemas.microsoft.com/office/powerpoint/2010/main" val="290174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8"/>
                                        </p:tgtEl>
                                        <p:attrNameLst>
                                          <p:attrName>style.visibility</p:attrName>
                                        </p:attrNameLst>
                                      </p:cBhvr>
                                      <p:to>
                                        <p:strVal val="visible"/>
                                      </p:to>
                                    </p:set>
                                    <p:animEffect transition="in" filter="fade">
                                      <p:cBhvr>
                                        <p:cTn id="50" dur="500"/>
                                        <p:tgtEl>
                                          <p:spTgt spid="10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500"/>
                                        <p:tgtEl>
                                          <p:spTgt spid="87"/>
                                        </p:tgtEl>
                                      </p:cBhvr>
                                    </p:animEffect>
                                  </p:childTnLst>
                                </p:cTn>
                              </p:par>
                              <p:par>
                                <p:cTn id="81" presetID="1" presetClass="entr" presetSubtype="0" fill="hold" grpId="0" nodeType="with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par>
                                <p:cTn id="83" presetID="10"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par>
                                <p:cTn id="104" presetID="1" presetClass="entr" presetSubtype="0" fill="hold" grpId="0" nodeType="withEffect">
                                  <p:stCondLst>
                                    <p:cond delay="0"/>
                                  </p:stCondLst>
                                  <p:childTnLst>
                                    <p:set>
                                      <p:cBhvr>
                                        <p:cTn id="105" dur="1" fill="hold">
                                          <p:stCondLst>
                                            <p:cond delay="0"/>
                                          </p:stCondLst>
                                        </p:cTn>
                                        <p:tgtEl>
                                          <p:spTgt spid="8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85"/>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75"/>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71" grpId="0"/>
      <p:bldP spid="72" grpId="0"/>
      <p:bldP spid="73" grpId="0"/>
      <p:bldP spid="74" grpId="0"/>
      <p:bldP spid="75" grpId="0"/>
      <p:bldP spid="76" grpId="0"/>
      <p:bldP spid="85" grpId="0"/>
      <p:bldP spid="86" grpId="0"/>
      <p:bldP spid="87" grpId="0"/>
      <p:bldP spid="89" grpId="0"/>
      <p:bldP spid="90" grpId="0"/>
      <p:bldP spid="42" grpId="0"/>
      <p:bldP spid="93" grpId="0"/>
      <p:bldP spid="96" grpId="0"/>
      <p:bldP spid="98" grpId="0"/>
      <p:bldP spid="107" grpId="0"/>
      <p:bldP spid="1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064127" cy="509588"/>
          </a:xfrm>
        </p:spPr>
        <p:txBody>
          <a:bodyPr/>
          <a:lstStyle/>
          <a:p>
            <a:pPr eaLnBrk="1" hangingPunct="1"/>
            <a:r>
              <a:rPr lang="en-GB" altLang="it-IT" dirty="0">
                <a:latin typeface="Garamond" panose="02020404030301010803" pitchFamily="18" charset="0"/>
              </a:rPr>
              <a:t>Cosa </a:t>
            </a:r>
            <a:r>
              <a:rPr lang="en-GB" altLang="it-IT" dirty="0" err="1">
                <a:latin typeface="Garamond" panose="02020404030301010803" pitchFamily="18" charset="0"/>
              </a:rPr>
              <a:t>dovremmo</a:t>
            </a:r>
            <a:r>
              <a:rPr lang="en-GB" altLang="it-IT" dirty="0">
                <a:latin typeface="Garamond" panose="02020404030301010803" pitchFamily="18" charset="0"/>
              </a:rPr>
              <a:t> </a:t>
            </a:r>
            <a:r>
              <a:rPr lang="en-GB" altLang="it-IT" dirty="0" err="1">
                <a:latin typeface="Garamond" panose="02020404030301010803" pitchFamily="18" charset="0"/>
              </a:rPr>
              <a:t>sapere</a:t>
            </a:r>
            <a:r>
              <a:rPr lang="en-GB" altLang="it-IT" dirty="0">
                <a:latin typeface="Garamond" panose="02020404030301010803" pitchFamily="18" charset="0"/>
              </a:rPr>
              <a:t> </a:t>
            </a:r>
            <a:r>
              <a:rPr lang="en-GB" altLang="it-IT" dirty="0" err="1">
                <a:latin typeface="Garamond" panose="02020404030301010803" pitchFamily="18" charset="0"/>
              </a:rPr>
              <a:t>arrivati</a:t>
            </a:r>
            <a:r>
              <a:rPr lang="en-GB" altLang="it-IT" dirty="0">
                <a:latin typeface="Garamond" panose="02020404030301010803" pitchFamily="18" charset="0"/>
              </a:rPr>
              <a:t> a </a:t>
            </a:r>
            <a:r>
              <a:rPr lang="en-GB" altLang="it-IT" dirty="0" err="1">
                <a:latin typeface="Garamond" panose="02020404030301010803" pitchFamily="18" charset="0"/>
              </a:rPr>
              <a:t>questo</a:t>
            </a:r>
            <a:r>
              <a:rPr lang="en-GB" altLang="it-IT" dirty="0">
                <a:latin typeface="Garamond" panose="02020404030301010803" pitchFamily="18" charset="0"/>
              </a:rPr>
              <a:t> punto</a:t>
            </a: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6" name="Segnaposto testo 4">
            <a:extLst>
              <a:ext uri="{FF2B5EF4-FFF2-40B4-BE49-F238E27FC236}">
                <a16:creationId xmlns:a16="http://schemas.microsoft.com/office/drawing/2014/main" id="{4BB98C44-16D8-4BA5-8A7A-503A0AAB6A96}"/>
              </a:ext>
            </a:extLst>
          </p:cNvPr>
          <p:cNvSpPr txBox="1">
            <a:spLocks/>
          </p:cNvSpPr>
          <p:nvPr/>
        </p:nvSpPr>
        <p:spPr bwMode="auto">
          <a:xfrm>
            <a:off x="435894" y="1458875"/>
            <a:ext cx="8504115" cy="394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Dato il livello di spesa pubblica, investimenti, aliquota fiscale e propensione al consumo, calcolare il reddito (o PIL), il moltiplicatore, il deficit pubblico e il risparmio di stato stazionario. </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Cosa accade a queste variabili se aumenta la spesa pubblica, </a:t>
            </a:r>
            <a:r>
              <a:rPr lang="it-IT" sz="1800">
                <a:latin typeface="Times New Roman" panose="02020603050405020304" pitchFamily="18" charset="0"/>
                <a:ea typeface="Calibri" panose="020F0502020204030204" pitchFamily="34" charset="0"/>
                <a:cs typeface="Times New Roman" panose="02020603050405020304" pitchFamily="18" charset="0"/>
              </a:rPr>
              <a:t>gli investimenti,  </a:t>
            </a:r>
            <a:r>
              <a:rPr lang="it-IT" sz="1800" dirty="0">
                <a:latin typeface="Times New Roman" panose="02020603050405020304" pitchFamily="18" charset="0"/>
                <a:ea typeface="Calibri" panose="020F0502020204030204" pitchFamily="34" charset="0"/>
                <a:cs typeface="Times New Roman" panose="02020603050405020304" pitchFamily="18" charset="0"/>
              </a:rPr>
              <a:t>l’aliquota fiscale o la propensione al consumo?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Che relazione c’è tra accumulazione di risparmio e debito pubblico?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Che relazione c’è tra accumulazione di risparmio e debito privato?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Che relazione c’è tra accumulazione di risparmio e debito aggregato?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Che relazione c’è tra titoli detenuti dalla Banca Centrale e depositi delle famiglie?</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Che relazione c’è tra investimenti e deficit pubblico? </a:t>
            </a:r>
          </a:p>
          <a:p>
            <a:pPr algn="just">
              <a:lnSpc>
                <a:spcPct val="107000"/>
              </a:lnSpc>
              <a:spcBef>
                <a:spcPts val="0"/>
              </a:spcBef>
              <a:spcAft>
                <a:spcPts val="800"/>
              </a:spcAft>
              <a:buFont typeface="Arial" panose="020B0604020202020204" pitchFamily="34" charset="0"/>
              <a:buChar char="•"/>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15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investimenti</a:t>
            </a:r>
            <a:r>
              <a:rPr lang="en-GB" altLang="it-IT" dirty="0">
                <a:latin typeface="Garamond" panose="02020404030301010803" pitchFamily="18" charset="0"/>
              </a:rPr>
              <a:t> (ossia </a:t>
            </a:r>
            <a:r>
              <a:rPr lang="en-GB" altLang="it-IT" dirty="0" err="1">
                <a:latin typeface="Garamond" panose="02020404030301010803" pitchFamily="18" charset="0"/>
              </a:rPr>
              <a:t>produzione</a:t>
            </a:r>
            <a:r>
              <a:rPr lang="en-GB" altLang="it-IT" dirty="0">
                <a:latin typeface="Garamond" panose="02020404030301010803" pitchFamily="18" charset="0"/>
              </a:rPr>
              <a:t> di </a:t>
            </a:r>
            <a:r>
              <a:rPr lang="en-GB" altLang="it-IT" dirty="0" err="1">
                <a:latin typeface="Garamond" panose="02020404030301010803" pitchFamily="18" charset="0"/>
              </a:rPr>
              <a:t>beni</a:t>
            </a:r>
            <a:r>
              <a:rPr lang="en-GB" altLang="it-IT" dirty="0">
                <a:latin typeface="Garamond" panose="02020404030301010803" pitchFamily="18" charset="0"/>
              </a:rPr>
              <a:t> </a:t>
            </a:r>
            <a:r>
              <a:rPr lang="en-GB" altLang="it-IT" dirty="0" err="1">
                <a:latin typeface="Garamond" panose="02020404030301010803" pitchFamily="18" charset="0"/>
              </a:rPr>
              <a:t>capitale</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444184" y="1068729"/>
            <a:ext cx="8544219" cy="519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 beni capitale (fisso) sono i beni input durevoli utilizzati nella produzione (es. macchinari, impianti di produzione, trattori, camion ecc.)</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Il capitale fisso si distingue da quello circolante per la sua durata nel tempo. Mentre il bene capitale circolante si esaurisce all’interno di un ciclo produttivo, il bene capitale fisso viene utilizzato per più cicli produttivi (ha una vita utile maggiore di un singolo ciclo di produzione o periodo)</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Esempio. Industria che produce mobili:</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Input o capitale circolante: legname (il singolo listello viene utilizzato per produrre un solo mobile all’interno di un solo ciclo produttivo) </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Input o capitale fisso o beni d’investimento: Capannone o macchinari utilizzati per tagliare il legno (lo stesso bene input viene utilizzato per produrre più mobili per un numero di periodi maggiore di uno). </a:t>
            </a:r>
          </a:p>
          <a:p>
            <a:pPr algn="just">
              <a:lnSpc>
                <a:spcPct val="107000"/>
              </a:lnSpc>
              <a:spcBef>
                <a:spcPts val="0"/>
              </a:spcBef>
              <a:spcAft>
                <a:spcPts val="800"/>
              </a:spcAft>
              <a:buFontTx/>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La produzione di beni capitale durevoli costituisce prodotto netto (entra nel calcolo del PIL). Al contrario, essendo il valore dei beni input circolante (legname) già incluso nel valore del prodotto finito (mobili) non vengono computati nel calcolo del PIL.</a:t>
            </a: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55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Cosa </a:t>
            </a:r>
            <a:r>
              <a:rPr lang="en-GB" altLang="it-IT" dirty="0" err="1">
                <a:latin typeface="Garamond" panose="02020404030301010803" pitchFamily="18" charset="0"/>
              </a:rPr>
              <a:t>abbiamo</a:t>
            </a:r>
            <a:r>
              <a:rPr lang="en-GB" altLang="it-IT" dirty="0">
                <a:latin typeface="Garamond" panose="02020404030301010803" pitchFamily="18" charset="0"/>
              </a:rPr>
              <a:t> visto </a:t>
            </a:r>
            <a:r>
              <a:rPr lang="en-GB" altLang="it-IT" dirty="0" err="1">
                <a:latin typeface="Garamond" panose="02020404030301010803" pitchFamily="18" charset="0"/>
              </a:rPr>
              <a:t>nella</a:t>
            </a:r>
            <a:r>
              <a:rPr lang="en-GB" altLang="it-IT" dirty="0">
                <a:latin typeface="Garamond" panose="02020404030301010803" pitchFamily="18" charset="0"/>
              </a:rPr>
              <a:t> </a:t>
            </a:r>
            <a:r>
              <a:rPr lang="en-GB" altLang="it-IT" dirty="0" err="1">
                <a:latin typeface="Garamond" panose="02020404030301010803" pitchFamily="18" charset="0"/>
              </a:rPr>
              <a:t>lezione</a:t>
            </a:r>
            <a:r>
              <a:rPr lang="en-GB" altLang="it-IT" dirty="0">
                <a:latin typeface="Garamond" panose="02020404030301010803" pitchFamily="18" charset="0"/>
              </a:rPr>
              <a:t> </a:t>
            </a:r>
            <a:r>
              <a:rPr lang="en-GB" altLang="it-IT" dirty="0" err="1">
                <a:latin typeface="Garamond" panose="02020404030301010803" pitchFamily="18" charset="0"/>
              </a:rPr>
              <a:t>precedente</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348260" y="689629"/>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Il bene d’investimento costituisce prodotto netto di fine periodo: esso non si esaurisce all’interno del ciclo produttivo in cui è stato generato ma viene utilizzato per un numero maggiore di cicli produttivi (corrispondente alla sua vita utile). </a:t>
                </a:r>
                <a:r>
                  <a:rPr lang="it-IT" sz="1800" b="1" dirty="0">
                    <a:latin typeface="Times New Roman" panose="02020603050405020304" pitchFamily="18" charset="0"/>
                    <a:ea typeface="Calibri" panose="020F0502020204030204" pitchFamily="34" charset="0"/>
                    <a:cs typeface="Times New Roman" panose="02020603050405020304" pitchFamily="18" charset="0"/>
                  </a:rPr>
                  <a:t>Il bene finale non include nel prezzo tutto il valore del bene d’investimento, ma solo una quota parte del suo valore e che corrisponde all’ammortamento.</a:t>
                </a:r>
                <a:r>
                  <a:rPr lang="it-IT" sz="1800" dirty="0">
                    <a:latin typeface="Times New Roman" panose="02020603050405020304" pitchFamily="18" charset="0"/>
                    <a:ea typeface="Calibri" panose="020F0502020204030204" pitchFamily="34" charset="0"/>
                    <a:cs typeface="Times New Roman" panose="02020603050405020304" pitchFamily="18" charset="0"/>
                  </a:rPr>
                  <a:t> Per questa ragione, la rimante parte del valore, se non inclusa nel computo del PIL, comporterebbe un errore di sottostima del PIL. PIL in un’economia con produzione di soli beni di consumo e beni capitale circolante:</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𝑌</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𝐺</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𝐶</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𝐼</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Esempio: Nella nostra economia del mandarino, il bene capitale circolante è il fertilizzante mentre il bene capitale fisso è la pala.</a:t>
                </a: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Da ora in poi, quindi, aggiungiamo al nostro sistema economico composto da una sola impresa che produce mandarini utilizzando esclusivamente lavoro, una seconda impresa che produce le pale. Queste vengono vendute ed utilizzate dall’impresa produttrice di mandarini (ogni lavoratore deve essere dotato di una pala)</a:t>
                </a:r>
              </a:p>
            </p:txBody>
          </p:sp>
        </mc:Choice>
        <mc:Fallback xmlns="">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348260" y="689629"/>
                <a:ext cx="8544219" cy="5194920"/>
              </a:xfrm>
              <a:prstGeom prst="rect">
                <a:avLst/>
              </a:prstGeom>
              <a:blipFill>
                <a:blip r:embed="rId3"/>
                <a:stretch>
                  <a:fillRect l="-428" t="-587" r="-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2742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sola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endParaRPr lang="en-GB" altLang="it-IT" dirty="0">
              <a:latin typeface="Garamond" panose="02020404030301010803" pitchFamily="18" charset="0"/>
            </a:endParaRP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12" name="Rettangolo 11">
            <a:extLst>
              <a:ext uri="{FF2B5EF4-FFF2-40B4-BE49-F238E27FC236}">
                <a16:creationId xmlns:a16="http://schemas.microsoft.com/office/drawing/2014/main" id="{D1A156E2-429E-4BAC-9F3F-2A42B13BF524}"/>
              </a:ext>
            </a:extLst>
          </p:cNvPr>
          <p:cNvSpPr/>
          <p:nvPr/>
        </p:nvSpPr>
        <p:spPr>
          <a:xfrm>
            <a:off x="6053471" y="1493479"/>
            <a:ext cx="2105314"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Centrale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ttangolo 12">
            <a:extLst>
              <a:ext uri="{FF2B5EF4-FFF2-40B4-BE49-F238E27FC236}">
                <a16:creationId xmlns:a16="http://schemas.microsoft.com/office/drawing/2014/main" id="{24D85657-8B1A-47AF-8149-0E4C7CCF7FEE}"/>
              </a:ext>
            </a:extLst>
          </p:cNvPr>
          <p:cNvSpPr/>
          <p:nvPr/>
        </p:nvSpPr>
        <p:spPr>
          <a:xfrm>
            <a:off x="3072784" y="3909006"/>
            <a:ext cx="1724526"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Famiglie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ttangolo 13">
            <a:extLst>
              <a:ext uri="{FF2B5EF4-FFF2-40B4-BE49-F238E27FC236}">
                <a16:creationId xmlns:a16="http://schemas.microsoft.com/office/drawing/2014/main" id="{CF671F0D-F3D2-42AC-B0DF-8A2D0FC6F42E}"/>
              </a:ext>
            </a:extLst>
          </p:cNvPr>
          <p:cNvSpPr/>
          <p:nvPr/>
        </p:nvSpPr>
        <p:spPr>
          <a:xfrm>
            <a:off x="6207435" y="3846346"/>
            <a:ext cx="1925053" cy="10262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Governo</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Connettore 2 14">
            <a:extLst>
              <a:ext uri="{FF2B5EF4-FFF2-40B4-BE49-F238E27FC236}">
                <a16:creationId xmlns:a16="http://schemas.microsoft.com/office/drawing/2014/main" id="{13D89F80-0301-44BA-8924-8C69A8385143}"/>
              </a:ext>
            </a:extLst>
          </p:cNvPr>
          <p:cNvCxnSpPr>
            <a:cxnSpLocks/>
          </p:cNvCxnSpPr>
          <p:nvPr/>
        </p:nvCxnSpPr>
        <p:spPr>
          <a:xfrm flipV="1">
            <a:off x="4157626" y="2320832"/>
            <a:ext cx="0" cy="1588175"/>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6" name="Connettore 2 15">
            <a:extLst>
              <a:ext uri="{FF2B5EF4-FFF2-40B4-BE49-F238E27FC236}">
                <a16:creationId xmlns:a16="http://schemas.microsoft.com/office/drawing/2014/main" id="{492B98B5-AE63-4711-87F0-B5D02DF4D872}"/>
              </a:ext>
            </a:extLst>
          </p:cNvPr>
          <p:cNvCxnSpPr>
            <a:cxnSpLocks/>
          </p:cNvCxnSpPr>
          <p:nvPr/>
        </p:nvCxnSpPr>
        <p:spPr>
          <a:xfrm>
            <a:off x="3616210" y="2320832"/>
            <a:ext cx="0" cy="1588175"/>
          </a:xfrm>
          <a:prstGeom prst="straightConnector1">
            <a:avLst/>
          </a:prstGeom>
          <a:noFill/>
          <a:ln w="19050" cap="flat" cmpd="sng" algn="ctr">
            <a:solidFill>
              <a:srgbClr val="70AD47">
                <a:lumMod val="50000"/>
              </a:srgbClr>
            </a:solidFill>
            <a:prstDash val="lgDash"/>
            <a:miter lim="800000"/>
            <a:tailEnd type="triangle"/>
          </a:ln>
          <a:effectLst/>
        </p:spPr>
      </p:cxnSp>
      <p:cxnSp>
        <p:nvCxnSpPr>
          <p:cNvPr id="17" name="Connettore a gomito 16">
            <a:extLst>
              <a:ext uri="{FF2B5EF4-FFF2-40B4-BE49-F238E27FC236}">
                <a16:creationId xmlns:a16="http://schemas.microsoft.com/office/drawing/2014/main" id="{8FD3BADC-624E-494D-BB74-966A0375B4E6}"/>
              </a:ext>
            </a:extLst>
          </p:cNvPr>
          <p:cNvCxnSpPr>
            <a:cxnSpLocks/>
            <a:stCxn id="13" idx="2"/>
            <a:endCxn id="14" idx="2"/>
          </p:cNvCxnSpPr>
          <p:nvPr/>
        </p:nvCxnSpPr>
        <p:spPr>
          <a:xfrm rot="16200000" flipH="1">
            <a:off x="5479773" y="3182415"/>
            <a:ext cx="145462" cy="3234915"/>
          </a:xfrm>
          <a:prstGeom prst="bentConnector3">
            <a:avLst>
              <a:gd name="adj1" fmla="val 257154"/>
            </a:avLst>
          </a:prstGeom>
          <a:noFill/>
          <a:ln w="19050" cap="flat" cmpd="sng" algn="ctr">
            <a:solidFill>
              <a:srgbClr val="70AD47">
                <a:lumMod val="50000"/>
              </a:srgbClr>
            </a:solidFill>
            <a:prstDash val="lgDashDot"/>
            <a:miter lim="800000"/>
            <a:tailEnd type="triangle"/>
          </a:ln>
          <a:effectLst/>
        </p:spPr>
      </p:cxnSp>
      <p:cxnSp>
        <p:nvCxnSpPr>
          <p:cNvPr id="18" name="Connettore 2 17">
            <a:extLst>
              <a:ext uri="{FF2B5EF4-FFF2-40B4-BE49-F238E27FC236}">
                <a16:creationId xmlns:a16="http://schemas.microsoft.com/office/drawing/2014/main" id="{6D24F911-B5DA-4C7C-AE23-4871B7C1D39D}"/>
              </a:ext>
            </a:extLst>
          </p:cNvPr>
          <p:cNvCxnSpPr>
            <a:cxnSpLocks/>
          </p:cNvCxnSpPr>
          <p:nvPr/>
        </p:nvCxnSpPr>
        <p:spPr>
          <a:xfrm flipH="1">
            <a:off x="6891286" y="2300606"/>
            <a:ext cx="17681" cy="1545739"/>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9" name="Gruppo 18">
            <a:extLst>
              <a:ext uri="{FF2B5EF4-FFF2-40B4-BE49-F238E27FC236}">
                <a16:creationId xmlns:a16="http://schemas.microsoft.com/office/drawing/2014/main" id="{52E01C74-7880-4FC9-9748-5840FCD6A147}"/>
              </a:ext>
            </a:extLst>
          </p:cNvPr>
          <p:cNvGrpSpPr/>
          <p:nvPr/>
        </p:nvGrpSpPr>
        <p:grpSpPr>
          <a:xfrm>
            <a:off x="2253026" y="1193006"/>
            <a:ext cx="2261174" cy="1136963"/>
            <a:chOff x="432636" y="753979"/>
            <a:chExt cx="1983008" cy="1236008"/>
          </a:xfrm>
          <a:solidFill>
            <a:srgbClr val="70AD47">
              <a:lumMod val="20000"/>
              <a:lumOff val="80000"/>
            </a:srgbClr>
          </a:solidFill>
        </p:grpSpPr>
        <p:sp>
          <p:nvSpPr>
            <p:cNvPr id="20" name="Rettangolo 19">
              <a:extLst>
                <a:ext uri="{FF2B5EF4-FFF2-40B4-BE49-F238E27FC236}">
                  <a16:creationId xmlns:a16="http://schemas.microsoft.com/office/drawing/2014/main" id="{4DB6DBE6-8CA1-4017-BF19-A77E19EBFC8C}"/>
                </a:ext>
              </a:extLst>
            </p:cNvPr>
            <p:cNvSpPr/>
            <p:nvPr/>
          </p:nvSpPr>
          <p:spPr>
            <a:xfrm>
              <a:off x="432636" y="753979"/>
              <a:ext cx="1983008" cy="123600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cxnSp>
          <p:nvCxnSpPr>
            <p:cNvPr id="21" name="Connettore 2 20">
              <a:extLst>
                <a:ext uri="{FF2B5EF4-FFF2-40B4-BE49-F238E27FC236}">
                  <a16:creationId xmlns:a16="http://schemas.microsoft.com/office/drawing/2014/main" id="{7DCA1B3D-54A2-4D8C-A50E-B968CC67D065}"/>
                </a:ext>
              </a:extLst>
            </p:cNvPr>
            <p:cNvCxnSpPr>
              <a:cxnSpLocks/>
            </p:cNvCxnSpPr>
            <p:nvPr/>
          </p:nvCxnSpPr>
          <p:spPr>
            <a:xfrm flipV="1">
              <a:off x="2283490" y="1309380"/>
              <a:ext cx="0" cy="507458"/>
            </a:xfrm>
            <a:prstGeom prst="straightConnector1">
              <a:avLst/>
            </a:prstGeom>
            <a:grpFill/>
            <a:ln w="6350" cap="flat" cmpd="sng" algn="ctr">
              <a:noFill/>
              <a:prstDash val="solid"/>
              <a:miter lim="800000"/>
              <a:tailEnd type="triangle"/>
            </a:ln>
            <a:effectLst/>
          </p:spPr>
        </p:cxnSp>
      </p:grpSp>
      <p:sp>
        <p:nvSpPr>
          <p:cNvPr id="22" name="Rettangolo 21">
            <a:extLst>
              <a:ext uri="{FF2B5EF4-FFF2-40B4-BE49-F238E27FC236}">
                <a16:creationId xmlns:a16="http://schemas.microsoft.com/office/drawing/2014/main" id="{59FF2F7E-4FE6-4FAB-9EDF-7478012D0781}"/>
              </a:ext>
            </a:extLst>
          </p:cNvPr>
          <p:cNvSpPr/>
          <p:nvPr/>
        </p:nvSpPr>
        <p:spPr>
          <a:xfrm>
            <a:off x="3932178" y="3044273"/>
            <a:ext cx="1074392" cy="21520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Consumo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3" name="Connettore a gomito 22">
            <a:extLst>
              <a:ext uri="{FF2B5EF4-FFF2-40B4-BE49-F238E27FC236}">
                <a16:creationId xmlns:a16="http://schemas.microsoft.com/office/drawing/2014/main" id="{6A419F54-1958-472B-A268-14B32FE831A3}"/>
              </a:ext>
            </a:extLst>
          </p:cNvPr>
          <p:cNvCxnSpPr>
            <a:endCxn id="13" idx="1"/>
          </p:cNvCxnSpPr>
          <p:nvPr/>
        </p:nvCxnSpPr>
        <p:spPr>
          <a:xfrm rot="16200000" flipH="1">
            <a:off x="1958411" y="3203700"/>
            <a:ext cx="2002153" cy="226595"/>
          </a:xfrm>
          <a:prstGeom prst="bentConnector2">
            <a:avLst/>
          </a:prstGeom>
          <a:noFill/>
          <a:ln w="19050" cap="flat" cmpd="sng" algn="ctr">
            <a:solidFill>
              <a:srgbClr val="70AD47">
                <a:lumMod val="50000"/>
              </a:srgbClr>
            </a:solidFill>
            <a:prstDash val="lgDashDotDot"/>
            <a:miter lim="800000"/>
            <a:tailEnd type="triangle"/>
          </a:ln>
          <a:effectLst/>
        </p:spPr>
      </p:cxnSp>
      <p:sp>
        <p:nvSpPr>
          <p:cNvPr id="24" name="Rettangolo 23">
            <a:extLst>
              <a:ext uri="{FF2B5EF4-FFF2-40B4-BE49-F238E27FC236}">
                <a16:creationId xmlns:a16="http://schemas.microsoft.com/office/drawing/2014/main" id="{3D5689F0-8277-4BB7-9D25-42F0164EC36C}"/>
              </a:ext>
            </a:extLst>
          </p:cNvPr>
          <p:cNvSpPr/>
          <p:nvPr/>
        </p:nvSpPr>
        <p:spPr>
          <a:xfrm>
            <a:off x="3266459" y="2639448"/>
            <a:ext cx="697492" cy="19593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Salari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Rettangolo 24">
            <a:extLst>
              <a:ext uri="{FF2B5EF4-FFF2-40B4-BE49-F238E27FC236}">
                <a16:creationId xmlns:a16="http://schemas.microsoft.com/office/drawing/2014/main" id="{B59FDCAE-56D3-4AC0-A638-96C1C5E93B40}"/>
              </a:ext>
            </a:extLst>
          </p:cNvPr>
          <p:cNvSpPr/>
          <p:nvPr/>
        </p:nvSpPr>
        <p:spPr>
          <a:xfrm>
            <a:off x="2163860" y="2845306"/>
            <a:ext cx="919375" cy="21035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Dividendi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ttangolo 25">
            <a:extLst>
              <a:ext uri="{FF2B5EF4-FFF2-40B4-BE49-F238E27FC236}">
                <a16:creationId xmlns:a16="http://schemas.microsoft.com/office/drawing/2014/main" id="{6AB5F98D-E01F-492A-AAD4-3BCC8DA4AA18}"/>
              </a:ext>
            </a:extLst>
          </p:cNvPr>
          <p:cNvSpPr/>
          <p:nvPr/>
        </p:nvSpPr>
        <p:spPr>
          <a:xfrm>
            <a:off x="5006570" y="5198275"/>
            <a:ext cx="697492" cy="13716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Tasse</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7" name="Connettore a gomito 26">
            <a:extLst>
              <a:ext uri="{FF2B5EF4-FFF2-40B4-BE49-F238E27FC236}">
                <a16:creationId xmlns:a16="http://schemas.microsoft.com/office/drawing/2014/main" id="{CD2A899A-BD40-476B-BF67-8D70E19B9C54}"/>
              </a:ext>
            </a:extLst>
          </p:cNvPr>
          <p:cNvCxnSpPr>
            <a:cxnSpLocks/>
          </p:cNvCxnSpPr>
          <p:nvPr/>
        </p:nvCxnSpPr>
        <p:spPr>
          <a:xfrm rot="10800000">
            <a:off x="2235033" y="2264987"/>
            <a:ext cx="5489380" cy="3188320"/>
          </a:xfrm>
          <a:prstGeom prst="bentConnector3">
            <a:avLst>
              <a:gd name="adj1" fmla="val 116630"/>
            </a:avLst>
          </a:prstGeom>
          <a:noFill/>
          <a:ln w="28575" cap="flat" cmpd="dbl" algn="ctr">
            <a:solidFill>
              <a:srgbClr val="70AD47">
                <a:lumMod val="50000"/>
              </a:srgbClr>
            </a:solidFill>
            <a:prstDash val="sysDash"/>
            <a:miter lim="800000"/>
            <a:tailEnd type="triangle"/>
          </a:ln>
          <a:effectLst/>
        </p:spPr>
      </p:cxnSp>
      <p:sp>
        <p:nvSpPr>
          <p:cNvPr id="28" name="Rettangolo 27">
            <a:extLst>
              <a:ext uri="{FF2B5EF4-FFF2-40B4-BE49-F238E27FC236}">
                <a16:creationId xmlns:a16="http://schemas.microsoft.com/office/drawing/2014/main" id="{C3BD0EF9-B02B-4ABC-9F44-344B274A9262}"/>
              </a:ext>
            </a:extLst>
          </p:cNvPr>
          <p:cNvSpPr/>
          <p:nvPr/>
        </p:nvSpPr>
        <p:spPr>
          <a:xfrm>
            <a:off x="4157626" y="5572443"/>
            <a:ext cx="1724495" cy="16081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Spesa pubblica</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ttangolo 28">
            <a:extLst>
              <a:ext uri="{FF2B5EF4-FFF2-40B4-BE49-F238E27FC236}">
                <a16:creationId xmlns:a16="http://schemas.microsoft.com/office/drawing/2014/main" id="{9DBF58BB-D1CE-49D1-8373-D831BA51EED9}"/>
              </a:ext>
            </a:extLst>
          </p:cNvPr>
          <p:cNvSpPr/>
          <p:nvPr/>
        </p:nvSpPr>
        <p:spPr>
          <a:xfrm>
            <a:off x="6120804" y="2910791"/>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Profitti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Connettore 2 29">
            <a:extLst>
              <a:ext uri="{FF2B5EF4-FFF2-40B4-BE49-F238E27FC236}">
                <a16:creationId xmlns:a16="http://schemas.microsoft.com/office/drawing/2014/main" id="{ADB4BCB6-EB03-4615-BCAA-13926E449797}"/>
              </a:ext>
            </a:extLst>
          </p:cNvPr>
          <p:cNvCxnSpPr>
            <a:cxnSpLocks/>
          </p:cNvCxnSpPr>
          <p:nvPr/>
        </p:nvCxnSpPr>
        <p:spPr>
          <a:xfrm flipV="1">
            <a:off x="7537434" y="2264987"/>
            <a:ext cx="0" cy="1581358"/>
          </a:xfrm>
          <a:prstGeom prst="straightConnector1">
            <a:avLst/>
          </a:prstGeom>
          <a:noFill/>
          <a:ln w="28575" cap="flat" cmpd="sng" algn="ctr">
            <a:solidFill>
              <a:srgbClr val="70AD47">
                <a:lumMod val="50000"/>
              </a:srgbClr>
            </a:solidFill>
            <a:prstDash val="sysDot"/>
            <a:miter lim="800000"/>
            <a:tailEnd type="triangle"/>
          </a:ln>
          <a:effectLst/>
        </p:spPr>
      </p:cxnSp>
      <p:sp>
        <p:nvSpPr>
          <p:cNvPr id="31" name="Rettangolo 30">
            <a:extLst>
              <a:ext uri="{FF2B5EF4-FFF2-40B4-BE49-F238E27FC236}">
                <a16:creationId xmlns:a16="http://schemas.microsoft.com/office/drawing/2014/main" id="{2C6FEEBC-6ED6-4674-B15A-4E53362BBDC9}"/>
              </a:ext>
            </a:extLst>
          </p:cNvPr>
          <p:cNvSpPr/>
          <p:nvPr/>
        </p:nvSpPr>
        <p:spPr>
          <a:xfrm>
            <a:off x="7724409" y="2992610"/>
            <a:ext cx="1384095" cy="20266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dul debito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2" name="Connettore diritto 31">
            <a:extLst>
              <a:ext uri="{FF2B5EF4-FFF2-40B4-BE49-F238E27FC236}">
                <a16:creationId xmlns:a16="http://schemas.microsoft.com/office/drawing/2014/main" id="{6A3305B5-FC28-4C3C-A541-B2A24C9B4375}"/>
              </a:ext>
            </a:extLst>
          </p:cNvPr>
          <p:cNvCxnSpPr>
            <a:cxnSpLocks/>
          </p:cNvCxnSpPr>
          <p:nvPr/>
        </p:nvCxnSpPr>
        <p:spPr>
          <a:xfrm flipV="1">
            <a:off x="7724409" y="4831965"/>
            <a:ext cx="2525" cy="621336"/>
          </a:xfrm>
          <a:prstGeom prst="line">
            <a:avLst/>
          </a:prstGeom>
          <a:noFill/>
          <a:ln w="28575" cap="flat" cmpd="dbl" algn="ctr">
            <a:solidFill>
              <a:srgbClr val="70AD47">
                <a:lumMod val="50000"/>
              </a:srgbClr>
            </a:solidFill>
            <a:prstDash val="sysDash"/>
            <a:miter lim="800000"/>
          </a:ln>
          <a:effectLst/>
        </p:spPr>
      </p:cxnSp>
    </p:spTree>
    <p:extLst>
      <p:ext uri="{BB962C8B-B14F-4D97-AF65-F5344CB8AC3E}">
        <p14:creationId xmlns:p14="http://schemas.microsoft.com/office/powerpoint/2010/main" val="3800117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568951" cy="509588"/>
          </a:xfrm>
        </p:spPr>
        <p:txBody>
          <a:bodyPr/>
          <a:lstStyle/>
          <a:p>
            <a:pPr eaLnBrk="1" hangingPunct="1"/>
            <a:r>
              <a:rPr lang="en-GB" altLang="it-IT" dirty="0">
                <a:latin typeface="Garamond" panose="02020404030301010803" pitchFamily="18" charset="0"/>
              </a:rPr>
              <a:t>Il Sistema </a:t>
            </a:r>
            <a:r>
              <a:rPr lang="en-GB" altLang="it-IT" dirty="0" err="1">
                <a:latin typeface="Garamond" panose="02020404030301010803" pitchFamily="18" charset="0"/>
              </a:rPr>
              <a:t>economico</a:t>
            </a:r>
            <a:r>
              <a:rPr lang="en-GB" altLang="it-IT" dirty="0">
                <a:latin typeface="Garamond" panose="02020404030301010803" pitchFamily="18" charset="0"/>
              </a:rPr>
              <a:t> con </a:t>
            </a:r>
            <a:r>
              <a:rPr lang="en-GB" altLang="it-IT" dirty="0" err="1">
                <a:latin typeface="Garamond" panose="02020404030301010803" pitchFamily="18" charset="0"/>
              </a:rPr>
              <a:t>spesa</a:t>
            </a:r>
            <a:r>
              <a:rPr lang="en-GB" altLang="it-IT" dirty="0">
                <a:latin typeface="Garamond" panose="02020404030301010803" pitchFamily="18" charset="0"/>
              </a:rPr>
              <a:t> </a:t>
            </a:r>
            <a:r>
              <a:rPr lang="en-GB" altLang="it-IT" dirty="0" err="1">
                <a:latin typeface="Garamond" panose="02020404030301010803" pitchFamily="18" charset="0"/>
              </a:rPr>
              <a:t>pubblica</a:t>
            </a:r>
            <a:r>
              <a:rPr lang="en-GB" altLang="it-IT" dirty="0">
                <a:latin typeface="Garamond" panose="02020404030301010803" pitchFamily="18" charset="0"/>
              </a:rPr>
              <a:t> e </a:t>
            </a:r>
            <a:r>
              <a:rPr lang="en-GB" altLang="it-IT" dirty="0" err="1">
                <a:latin typeface="Garamond" panose="02020404030301010803" pitchFamily="18" charset="0"/>
              </a:rPr>
              <a:t>investimenti</a:t>
            </a:r>
            <a:r>
              <a:rPr lang="en-GB" altLang="it-IT" dirty="0">
                <a:latin typeface="Garamond" panose="02020404030301010803" pitchFamily="18" charset="0"/>
              </a:rPr>
              <a:t> (ossia </a:t>
            </a:r>
            <a:r>
              <a:rPr lang="en-GB" altLang="it-IT" dirty="0" err="1">
                <a:latin typeface="Garamond" panose="02020404030301010803" pitchFamily="18" charset="0"/>
              </a:rPr>
              <a:t>produzione</a:t>
            </a:r>
            <a:r>
              <a:rPr lang="en-GB" altLang="it-IT" dirty="0">
                <a:latin typeface="Garamond" panose="02020404030301010803" pitchFamily="18" charset="0"/>
              </a:rPr>
              <a:t> di </a:t>
            </a:r>
            <a:r>
              <a:rPr lang="en-GB" altLang="it-IT" dirty="0" err="1">
                <a:latin typeface="Garamond" panose="02020404030301010803" pitchFamily="18" charset="0"/>
              </a:rPr>
              <a:t>beni</a:t>
            </a:r>
            <a:r>
              <a:rPr lang="en-GB" altLang="it-IT" dirty="0">
                <a:latin typeface="Garamond" panose="02020404030301010803" pitchFamily="18" charset="0"/>
              </a:rPr>
              <a:t> </a:t>
            </a:r>
            <a:r>
              <a:rPr lang="en-GB" altLang="it-IT" dirty="0" err="1">
                <a:latin typeface="Garamond" panose="02020404030301010803" pitchFamily="18" charset="0"/>
              </a:rPr>
              <a:t>capitale</a:t>
            </a:r>
            <a:r>
              <a:rPr lang="en-GB" altLang="it-IT" dirty="0">
                <a:latin typeface="Garamond" panose="02020404030301010803" pitchFamily="18" charset="0"/>
              </a:rPr>
              <a:t>) </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p:sp>
        <p:nvSpPr>
          <p:cNvPr id="12" name="Rettangolo 11">
            <a:extLst>
              <a:ext uri="{FF2B5EF4-FFF2-40B4-BE49-F238E27FC236}">
                <a16:creationId xmlns:a16="http://schemas.microsoft.com/office/drawing/2014/main" id="{D1A156E2-429E-4BAC-9F3F-2A42B13BF524}"/>
              </a:ext>
            </a:extLst>
          </p:cNvPr>
          <p:cNvSpPr/>
          <p:nvPr/>
        </p:nvSpPr>
        <p:spPr>
          <a:xfrm>
            <a:off x="6053471" y="1493479"/>
            <a:ext cx="2105314"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Centrale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Rettangolo 12">
            <a:extLst>
              <a:ext uri="{FF2B5EF4-FFF2-40B4-BE49-F238E27FC236}">
                <a16:creationId xmlns:a16="http://schemas.microsoft.com/office/drawing/2014/main" id="{24D85657-8B1A-47AF-8149-0E4C7CCF7FEE}"/>
              </a:ext>
            </a:extLst>
          </p:cNvPr>
          <p:cNvSpPr/>
          <p:nvPr/>
        </p:nvSpPr>
        <p:spPr>
          <a:xfrm>
            <a:off x="3072784" y="3909006"/>
            <a:ext cx="1724526" cy="818136"/>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Famiglie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ttangolo 13">
            <a:extLst>
              <a:ext uri="{FF2B5EF4-FFF2-40B4-BE49-F238E27FC236}">
                <a16:creationId xmlns:a16="http://schemas.microsoft.com/office/drawing/2014/main" id="{CF671F0D-F3D2-42AC-B0DF-8A2D0FC6F42E}"/>
              </a:ext>
            </a:extLst>
          </p:cNvPr>
          <p:cNvSpPr/>
          <p:nvPr/>
        </p:nvSpPr>
        <p:spPr>
          <a:xfrm>
            <a:off x="6207435" y="3846346"/>
            <a:ext cx="1925053" cy="1026258"/>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Governo</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5" name="Connettore 2 14">
            <a:extLst>
              <a:ext uri="{FF2B5EF4-FFF2-40B4-BE49-F238E27FC236}">
                <a16:creationId xmlns:a16="http://schemas.microsoft.com/office/drawing/2014/main" id="{13D89F80-0301-44BA-8924-8C69A8385143}"/>
              </a:ext>
            </a:extLst>
          </p:cNvPr>
          <p:cNvCxnSpPr>
            <a:cxnSpLocks/>
          </p:cNvCxnSpPr>
          <p:nvPr/>
        </p:nvCxnSpPr>
        <p:spPr>
          <a:xfrm flipV="1">
            <a:off x="4157626" y="2320832"/>
            <a:ext cx="0" cy="1588175"/>
          </a:xfrm>
          <a:prstGeom prst="straightConnector1">
            <a:avLst/>
          </a:prstGeom>
          <a:noFill/>
          <a:ln w="28575" cap="flat" cmpd="sng" algn="ctr">
            <a:solidFill>
              <a:srgbClr val="70AD47">
                <a:lumMod val="50000"/>
              </a:srgbClr>
            </a:solidFill>
            <a:prstDash val="solid"/>
            <a:miter lim="800000"/>
            <a:tailEnd type="triangle"/>
          </a:ln>
          <a:effectLst/>
        </p:spPr>
      </p:cxnSp>
      <p:cxnSp>
        <p:nvCxnSpPr>
          <p:cNvPr id="16" name="Connettore 2 15">
            <a:extLst>
              <a:ext uri="{FF2B5EF4-FFF2-40B4-BE49-F238E27FC236}">
                <a16:creationId xmlns:a16="http://schemas.microsoft.com/office/drawing/2014/main" id="{492B98B5-AE63-4711-87F0-B5D02DF4D872}"/>
              </a:ext>
            </a:extLst>
          </p:cNvPr>
          <p:cNvCxnSpPr>
            <a:cxnSpLocks/>
          </p:cNvCxnSpPr>
          <p:nvPr/>
        </p:nvCxnSpPr>
        <p:spPr>
          <a:xfrm>
            <a:off x="3616210" y="2320832"/>
            <a:ext cx="0" cy="1588175"/>
          </a:xfrm>
          <a:prstGeom prst="straightConnector1">
            <a:avLst/>
          </a:prstGeom>
          <a:noFill/>
          <a:ln w="19050" cap="flat" cmpd="sng" algn="ctr">
            <a:solidFill>
              <a:srgbClr val="70AD47">
                <a:lumMod val="50000"/>
              </a:srgbClr>
            </a:solidFill>
            <a:prstDash val="lgDash"/>
            <a:miter lim="800000"/>
            <a:tailEnd type="triangle"/>
          </a:ln>
          <a:effectLst/>
        </p:spPr>
      </p:cxnSp>
      <p:cxnSp>
        <p:nvCxnSpPr>
          <p:cNvPr id="17" name="Connettore a gomito 16">
            <a:extLst>
              <a:ext uri="{FF2B5EF4-FFF2-40B4-BE49-F238E27FC236}">
                <a16:creationId xmlns:a16="http://schemas.microsoft.com/office/drawing/2014/main" id="{8FD3BADC-624E-494D-BB74-966A0375B4E6}"/>
              </a:ext>
            </a:extLst>
          </p:cNvPr>
          <p:cNvCxnSpPr>
            <a:cxnSpLocks/>
            <a:stCxn id="13" idx="2"/>
            <a:endCxn id="14" idx="2"/>
          </p:cNvCxnSpPr>
          <p:nvPr/>
        </p:nvCxnSpPr>
        <p:spPr>
          <a:xfrm rot="16200000" flipH="1">
            <a:off x="5479773" y="3182415"/>
            <a:ext cx="145462" cy="3234915"/>
          </a:xfrm>
          <a:prstGeom prst="bentConnector3">
            <a:avLst>
              <a:gd name="adj1" fmla="val 257154"/>
            </a:avLst>
          </a:prstGeom>
          <a:noFill/>
          <a:ln w="19050" cap="flat" cmpd="sng" algn="ctr">
            <a:solidFill>
              <a:srgbClr val="70AD47">
                <a:lumMod val="50000"/>
              </a:srgbClr>
            </a:solidFill>
            <a:prstDash val="lgDashDot"/>
            <a:miter lim="800000"/>
            <a:tailEnd type="triangle"/>
          </a:ln>
          <a:effectLst/>
        </p:spPr>
      </p:cxnSp>
      <p:cxnSp>
        <p:nvCxnSpPr>
          <p:cNvPr id="18" name="Connettore 2 17">
            <a:extLst>
              <a:ext uri="{FF2B5EF4-FFF2-40B4-BE49-F238E27FC236}">
                <a16:creationId xmlns:a16="http://schemas.microsoft.com/office/drawing/2014/main" id="{6D24F911-B5DA-4C7C-AE23-4871B7C1D39D}"/>
              </a:ext>
            </a:extLst>
          </p:cNvPr>
          <p:cNvCxnSpPr>
            <a:cxnSpLocks/>
          </p:cNvCxnSpPr>
          <p:nvPr/>
        </p:nvCxnSpPr>
        <p:spPr>
          <a:xfrm flipH="1">
            <a:off x="6891286" y="2300606"/>
            <a:ext cx="17681" cy="1545739"/>
          </a:xfrm>
          <a:prstGeom prst="straightConnector1">
            <a:avLst/>
          </a:prstGeom>
          <a:noFill/>
          <a:ln w="28575" cap="flat" cmpd="sng" algn="ctr">
            <a:solidFill>
              <a:srgbClr val="70AD47">
                <a:lumMod val="50000"/>
              </a:srgbClr>
            </a:solidFill>
            <a:prstDash val="solid"/>
            <a:miter lim="800000"/>
            <a:tailEnd type="triangle"/>
          </a:ln>
          <a:effectLst/>
        </p:spPr>
      </p:cxnSp>
      <p:grpSp>
        <p:nvGrpSpPr>
          <p:cNvPr id="19" name="Gruppo 18">
            <a:extLst>
              <a:ext uri="{FF2B5EF4-FFF2-40B4-BE49-F238E27FC236}">
                <a16:creationId xmlns:a16="http://schemas.microsoft.com/office/drawing/2014/main" id="{52E01C74-7880-4FC9-9748-5840FCD6A147}"/>
              </a:ext>
            </a:extLst>
          </p:cNvPr>
          <p:cNvGrpSpPr/>
          <p:nvPr/>
        </p:nvGrpSpPr>
        <p:grpSpPr>
          <a:xfrm>
            <a:off x="2253026" y="1193006"/>
            <a:ext cx="2261174" cy="1136963"/>
            <a:chOff x="432636" y="753979"/>
            <a:chExt cx="1983008" cy="1236008"/>
          </a:xfrm>
          <a:solidFill>
            <a:srgbClr val="70AD47">
              <a:lumMod val="20000"/>
              <a:lumOff val="80000"/>
            </a:srgbClr>
          </a:solidFill>
        </p:grpSpPr>
        <p:sp>
          <p:nvSpPr>
            <p:cNvPr id="20" name="Rettangolo 19">
              <a:extLst>
                <a:ext uri="{FF2B5EF4-FFF2-40B4-BE49-F238E27FC236}">
                  <a16:creationId xmlns:a16="http://schemas.microsoft.com/office/drawing/2014/main" id="{4DB6DBE6-8CA1-4017-BF19-A77E19EBFC8C}"/>
                </a:ext>
              </a:extLst>
            </p:cNvPr>
            <p:cNvSpPr/>
            <p:nvPr/>
          </p:nvSpPr>
          <p:spPr>
            <a:xfrm>
              <a:off x="432636" y="753979"/>
              <a:ext cx="1983008" cy="1236008"/>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 + </a:t>
              </a:r>
              <a:r>
                <a:rPr kumimoji="0" lang="en-US" sz="1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Imprese</a:t>
              </a: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cxnSp>
          <p:nvCxnSpPr>
            <p:cNvPr id="21" name="Connettore 2 20">
              <a:extLst>
                <a:ext uri="{FF2B5EF4-FFF2-40B4-BE49-F238E27FC236}">
                  <a16:creationId xmlns:a16="http://schemas.microsoft.com/office/drawing/2014/main" id="{7DCA1B3D-54A2-4D8C-A50E-B968CC67D065}"/>
                </a:ext>
              </a:extLst>
            </p:cNvPr>
            <p:cNvCxnSpPr>
              <a:cxnSpLocks/>
            </p:cNvCxnSpPr>
            <p:nvPr/>
          </p:nvCxnSpPr>
          <p:spPr>
            <a:xfrm flipV="1">
              <a:off x="2283490" y="1309380"/>
              <a:ext cx="0" cy="507458"/>
            </a:xfrm>
            <a:prstGeom prst="straightConnector1">
              <a:avLst/>
            </a:prstGeom>
            <a:grpFill/>
            <a:ln w="6350" cap="flat" cmpd="sng" algn="ctr">
              <a:noFill/>
              <a:prstDash val="solid"/>
              <a:miter lim="800000"/>
              <a:tailEnd type="triangle"/>
            </a:ln>
            <a:effectLst/>
          </p:spPr>
        </p:cxnSp>
      </p:grpSp>
      <p:sp>
        <p:nvSpPr>
          <p:cNvPr id="22" name="Rettangolo 21">
            <a:extLst>
              <a:ext uri="{FF2B5EF4-FFF2-40B4-BE49-F238E27FC236}">
                <a16:creationId xmlns:a16="http://schemas.microsoft.com/office/drawing/2014/main" id="{59FF2F7E-4FE6-4FAB-9EDF-7478012D0781}"/>
              </a:ext>
            </a:extLst>
          </p:cNvPr>
          <p:cNvSpPr/>
          <p:nvPr/>
        </p:nvSpPr>
        <p:spPr>
          <a:xfrm>
            <a:off x="3932178" y="3044273"/>
            <a:ext cx="1074392" cy="21520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Consumo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3" name="Connettore a gomito 22">
            <a:extLst>
              <a:ext uri="{FF2B5EF4-FFF2-40B4-BE49-F238E27FC236}">
                <a16:creationId xmlns:a16="http://schemas.microsoft.com/office/drawing/2014/main" id="{6A419F54-1958-472B-A268-14B32FE831A3}"/>
              </a:ext>
            </a:extLst>
          </p:cNvPr>
          <p:cNvCxnSpPr>
            <a:endCxn id="13" idx="1"/>
          </p:cNvCxnSpPr>
          <p:nvPr/>
        </p:nvCxnSpPr>
        <p:spPr>
          <a:xfrm rot="16200000" flipH="1">
            <a:off x="1958411" y="3203700"/>
            <a:ext cx="2002153" cy="226595"/>
          </a:xfrm>
          <a:prstGeom prst="bentConnector2">
            <a:avLst/>
          </a:prstGeom>
          <a:noFill/>
          <a:ln w="19050" cap="flat" cmpd="sng" algn="ctr">
            <a:solidFill>
              <a:srgbClr val="70AD47">
                <a:lumMod val="50000"/>
              </a:srgbClr>
            </a:solidFill>
            <a:prstDash val="lgDashDotDot"/>
            <a:miter lim="800000"/>
            <a:tailEnd type="triangle"/>
          </a:ln>
          <a:effectLst/>
        </p:spPr>
      </p:cxnSp>
      <p:sp>
        <p:nvSpPr>
          <p:cNvPr id="24" name="Rettangolo 23">
            <a:extLst>
              <a:ext uri="{FF2B5EF4-FFF2-40B4-BE49-F238E27FC236}">
                <a16:creationId xmlns:a16="http://schemas.microsoft.com/office/drawing/2014/main" id="{3D5689F0-8277-4BB7-9D25-42F0164EC36C}"/>
              </a:ext>
            </a:extLst>
          </p:cNvPr>
          <p:cNvSpPr/>
          <p:nvPr/>
        </p:nvSpPr>
        <p:spPr>
          <a:xfrm>
            <a:off x="3266459" y="2639448"/>
            <a:ext cx="697492" cy="19593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Salari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5" name="Rettangolo 24">
            <a:extLst>
              <a:ext uri="{FF2B5EF4-FFF2-40B4-BE49-F238E27FC236}">
                <a16:creationId xmlns:a16="http://schemas.microsoft.com/office/drawing/2014/main" id="{B59FDCAE-56D3-4AC0-A638-96C1C5E93B40}"/>
              </a:ext>
            </a:extLst>
          </p:cNvPr>
          <p:cNvSpPr/>
          <p:nvPr/>
        </p:nvSpPr>
        <p:spPr>
          <a:xfrm>
            <a:off x="2163860" y="2845306"/>
            <a:ext cx="919375" cy="21035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Dividendi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ttangolo 25">
            <a:extLst>
              <a:ext uri="{FF2B5EF4-FFF2-40B4-BE49-F238E27FC236}">
                <a16:creationId xmlns:a16="http://schemas.microsoft.com/office/drawing/2014/main" id="{6AB5F98D-E01F-492A-AAD4-3BCC8DA4AA18}"/>
              </a:ext>
            </a:extLst>
          </p:cNvPr>
          <p:cNvSpPr/>
          <p:nvPr/>
        </p:nvSpPr>
        <p:spPr>
          <a:xfrm>
            <a:off x="5006570" y="5198275"/>
            <a:ext cx="697492" cy="137160"/>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Tasse</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27" name="Connettore a gomito 26">
            <a:extLst>
              <a:ext uri="{FF2B5EF4-FFF2-40B4-BE49-F238E27FC236}">
                <a16:creationId xmlns:a16="http://schemas.microsoft.com/office/drawing/2014/main" id="{CD2A899A-BD40-476B-BF67-8D70E19B9C54}"/>
              </a:ext>
            </a:extLst>
          </p:cNvPr>
          <p:cNvCxnSpPr>
            <a:cxnSpLocks/>
          </p:cNvCxnSpPr>
          <p:nvPr/>
        </p:nvCxnSpPr>
        <p:spPr>
          <a:xfrm rot="10800000">
            <a:off x="2235033" y="2264987"/>
            <a:ext cx="5489380" cy="3188320"/>
          </a:xfrm>
          <a:prstGeom prst="bentConnector3">
            <a:avLst>
              <a:gd name="adj1" fmla="val 116630"/>
            </a:avLst>
          </a:prstGeom>
          <a:noFill/>
          <a:ln w="28575" cap="flat" cmpd="dbl" algn="ctr">
            <a:solidFill>
              <a:srgbClr val="70AD47">
                <a:lumMod val="50000"/>
              </a:srgbClr>
            </a:solidFill>
            <a:prstDash val="sysDash"/>
            <a:miter lim="800000"/>
            <a:tailEnd type="triangle"/>
          </a:ln>
          <a:effectLst/>
        </p:spPr>
      </p:cxnSp>
      <p:sp>
        <p:nvSpPr>
          <p:cNvPr id="28" name="Rettangolo 27">
            <a:extLst>
              <a:ext uri="{FF2B5EF4-FFF2-40B4-BE49-F238E27FC236}">
                <a16:creationId xmlns:a16="http://schemas.microsoft.com/office/drawing/2014/main" id="{C3BD0EF9-B02B-4ABC-9F44-344B274A9262}"/>
              </a:ext>
            </a:extLst>
          </p:cNvPr>
          <p:cNvSpPr/>
          <p:nvPr/>
        </p:nvSpPr>
        <p:spPr>
          <a:xfrm>
            <a:off x="4157626" y="5572443"/>
            <a:ext cx="1724495" cy="16081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Spesa pubblica</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Rettangolo 28">
            <a:extLst>
              <a:ext uri="{FF2B5EF4-FFF2-40B4-BE49-F238E27FC236}">
                <a16:creationId xmlns:a16="http://schemas.microsoft.com/office/drawing/2014/main" id="{9DBF58BB-D1CE-49D1-8373-D831BA51EED9}"/>
              </a:ext>
            </a:extLst>
          </p:cNvPr>
          <p:cNvSpPr/>
          <p:nvPr/>
        </p:nvSpPr>
        <p:spPr>
          <a:xfrm>
            <a:off x="6120804" y="2910791"/>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Profitti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0" name="Connettore 2 29">
            <a:extLst>
              <a:ext uri="{FF2B5EF4-FFF2-40B4-BE49-F238E27FC236}">
                <a16:creationId xmlns:a16="http://schemas.microsoft.com/office/drawing/2014/main" id="{ADB4BCB6-EB03-4615-BCAA-13926E449797}"/>
              </a:ext>
            </a:extLst>
          </p:cNvPr>
          <p:cNvCxnSpPr>
            <a:cxnSpLocks/>
          </p:cNvCxnSpPr>
          <p:nvPr/>
        </p:nvCxnSpPr>
        <p:spPr>
          <a:xfrm flipV="1">
            <a:off x="7537434" y="2264987"/>
            <a:ext cx="0" cy="1581358"/>
          </a:xfrm>
          <a:prstGeom prst="straightConnector1">
            <a:avLst/>
          </a:prstGeom>
          <a:noFill/>
          <a:ln w="28575" cap="flat" cmpd="sng" algn="ctr">
            <a:solidFill>
              <a:srgbClr val="70AD47">
                <a:lumMod val="50000"/>
              </a:srgbClr>
            </a:solidFill>
            <a:prstDash val="sysDot"/>
            <a:miter lim="800000"/>
            <a:tailEnd type="triangle"/>
          </a:ln>
          <a:effectLst/>
        </p:spPr>
      </p:cxnSp>
      <p:sp>
        <p:nvSpPr>
          <p:cNvPr id="31" name="Rettangolo 30">
            <a:extLst>
              <a:ext uri="{FF2B5EF4-FFF2-40B4-BE49-F238E27FC236}">
                <a16:creationId xmlns:a16="http://schemas.microsoft.com/office/drawing/2014/main" id="{2C6FEEBC-6ED6-4674-B15A-4E53362BBDC9}"/>
              </a:ext>
            </a:extLst>
          </p:cNvPr>
          <p:cNvSpPr/>
          <p:nvPr/>
        </p:nvSpPr>
        <p:spPr>
          <a:xfrm>
            <a:off x="7724409" y="2992610"/>
            <a:ext cx="1384095" cy="202669"/>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dul debito</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2" name="Connettore diritto 31">
            <a:extLst>
              <a:ext uri="{FF2B5EF4-FFF2-40B4-BE49-F238E27FC236}">
                <a16:creationId xmlns:a16="http://schemas.microsoft.com/office/drawing/2014/main" id="{6A3305B5-FC28-4C3C-A541-B2A24C9B4375}"/>
              </a:ext>
            </a:extLst>
          </p:cNvPr>
          <p:cNvCxnSpPr>
            <a:cxnSpLocks/>
          </p:cNvCxnSpPr>
          <p:nvPr/>
        </p:nvCxnSpPr>
        <p:spPr>
          <a:xfrm flipV="1">
            <a:off x="7724409" y="4831965"/>
            <a:ext cx="2525" cy="621336"/>
          </a:xfrm>
          <a:prstGeom prst="line">
            <a:avLst/>
          </a:prstGeom>
          <a:noFill/>
          <a:ln w="28575" cap="flat" cmpd="dbl" algn="ctr">
            <a:solidFill>
              <a:srgbClr val="70AD47">
                <a:lumMod val="50000"/>
              </a:srgbClr>
            </a:solidFill>
            <a:prstDash val="sysDash"/>
            <a:miter lim="800000"/>
          </a:ln>
          <a:effectLst/>
        </p:spPr>
      </p:cxnSp>
      <p:sp>
        <p:nvSpPr>
          <p:cNvPr id="33" name="Rettangolo 32">
            <a:extLst>
              <a:ext uri="{FF2B5EF4-FFF2-40B4-BE49-F238E27FC236}">
                <a16:creationId xmlns:a16="http://schemas.microsoft.com/office/drawing/2014/main" id="{45530B31-3F03-4EC6-9E4A-0517D852701E}"/>
              </a:ext>
            </a:extLst>
          </p:cNvPr>
          <p:cNvSpPr/>
          <p:nvPr/>
        </p:nvSpPr>
        <p:spPr>
          <a:xfrm>
            <a:off x="197584" y="1218116"/>
            <a:ext cx="1331640" cy="620070"/>
          </a:xfrm>
          <a:prstGeom prst="rect">
            <a:avLst/>
          </a:pr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Banca Commerciale</a:t>
            </a:r>
            <a:endPar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34" name="Connettore 2 33">
            <a:extLst>
              <a:ext uri="{FF2B5EF4-FFF2-40B4-BE49-F238E27FC236}">
                <a16:creationId xmlns:a16="http://schemas.microsoft.com/office/drawing/2014/main" id="{E6629E2F-A107-484F-BB3B-012DFBF2B9B7}"/>
              </a:ext>
            </a:extLst>
          </p:cNvPr>
          <p:cNvCxnSpPr>
            <a:cxnSpLocks/>
          </p:cNvCxnSpPr>
          <p:nvPr/>
        </p:nvCxnSpPr>
        <p:spPr>
          <a:xfrm flipH="1">
            <a:off x="1543552" y="1735989"/>
            <a:ext cx="706461" cy="0"/>
          </a:xfrm>
          <a:prstGeom prst="straightConnector1">
            <a:avLst/>
          </a:prstGeom>
          <a:noFill/>
          <a:ln w="28575" cap="flat" cmpd="sng" algn="ctr">
            <a:solidFill>
              <a:srgbClr val="70AD47">
                <a:lumMod val="50000"/>
              </a:srgbClr>
            </a:solidFill>
            <a:prstDash val="sysDot"/>
            <a:miter lim="800000"/>
            <a:tailEnd type="triangle"/>
          </a:ln>
          <a:effectLst/>
        </p:spPr>
      </p:cxnSp>
      <p:cxnSp>
        <p:nvCxnSpPr>
          <p:cNvPr id="39" name="Connettore 2 38">
            <a:extLst>
              <a:ext uri="{FF2B5EF4-FFF2-40B4-BE49-F238E27FC236}">
                <a16:creationId xmlns:a16="http://schemas.microsoft.com/office/drawing/2014/main" id="{6A6B8140-7691-4163-B402-4B938A091285}"/>
              </a:ext>
            </a:extLst>
          </p:cNvPr>
          <p:cNvCxnSpPr>
            <a:cxnSpLocks/>
          </p:cNvCxnSpPr>
          <p:nvPr/>
        </p:nvCxnSpPr>
        <p:spPr>
          <a:xfrm>
            <a:off x="1543552" y="1493479"/>
            <a:ext cx="706461" cy="0"/>
          </a:xfrm>
          <a:prstGeom prst="straightConnector1">
            <a:avLst/>
          </a:prstGeom>
          <a:noFill/>
          <a:ln w="28575" cap="flat" cmpd="sng" algn="ctr">
            <a:solidFill>
              <a:srgbClr val="70AD47">
                <a:lumMod val="50000"/>
              </a:srgbClr>
            </a:solidFill>
            <a:prstDash val="solid"/>
            <a:miter lim="800000"/>
            <a:tailEnd type="triangle"/>
          </a:ln>
          <a:effectLst/>
        </p:spPr>
      </p:cxnSp>
      <p:sp>
        <p:nvSpPr>
          <p:cNvPr id="45" name="Rettangolo 44">
            <a:extLst>
              <a:ext uri="{FF2B5EF4-FFF2-40B4-BE49-F238E27FC236}">
                <a16:creationId xmlns:a16="http://schemas.microsoft.com/office/drawing/2014/main" id="{A971DC0B-2D05-4D5C-A6D3-B38BA3BBB926}"/>
              </a:ext>
            </a:extLst>
          </p:cNvPr>
          <p:cNvSpPr/>
          <p:nvPr/>
        </p:nvSpPr>
        <p:spPr>
          <a:xfrm>
            <a:off x="1592041" y="1263598"/>
            <a:ext cx="610329" cy="155431"/>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Prestiti</a:t>
            </a:r>
            <a:endParaRPr kumimoji="0" lang="en-US" sz="11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6" name="Rettangolo 45">
            <a:extLst>
              <a:ext uri="{FF2B5EF4-FFF2-40B4-BE49-F238E27FC236}">
                <a16:creationId xmlns:a16="http://schemas.microsoft.com/office/drawing/2014/main" id="{BCF00E30-ABC5-4EF4-9299-6F03ABFF42B1}"/>
              </a:ext>
            </a:extLst>
          </p:cNvPr>
          <p:cNvSpPr/>
          <p:nvPr/>
        </p:nvSpPr>
        <p:spPr>
          <a:xfrm>
            <a:off x="946831" y="1890994"/>
            <a:ext cx="1280867" cy="134353"/>
          </a:xfrm>
          <a:prstGeom prst="rect">
            <a:avLst/>
          </a:prstGeom>
          <a:solidFill>
            <a:sysClr val="window" lastClr="FFFFFF"/>
          </a:solidFill>
          <a:ln w="19050" cap="flat" cmpd="sng" algn="ctr">
            <a:solidFill>
              <a:srgbClr val="70AD47">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Interessi </a:t>
            </a:r>
            <a:r>
              <a:rPr lang="it-IT" sz="1000" kern="0" dirty="0">
                <a:solidFill>
                  <a:prstClr val="black"/>
                </a:solidFill>
                <a:latin typeface="Times New Roman" panose="02020603050405020304" pitchFamily="18" charset="0"/>
                <a:ea typeface="+mn-ea"/>
                <a:cs typeface="Times New Roman" panose="02020603050405020304" pitchFamily="18" charset="0"/>
              </a:rPr>
              <a:t>sui prestiti</a:t>
            </a:r>
            <a:endParaRPr kumimoji="0" lang="en-US" sz="1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8077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Come </a:t>
            </a:r>
            <a:r>
              <a:rPr lang="en-GB" altLang="it-IT" dirty="0" err="1">
                <a:latin typeface="Garamond" panose="02020404030301010803" pitchFamily="18" charset="0"/>
              </a:rPr>
              <a:t>calcoliamo</a:t>
            </a:r>
            <a:r>
              <a:rPr lang="en-GB" altLang="it-IT" dirty="0">
                <a:latin typeface="Garamond" panose="02020404030301010803" pitchFamily="18" charset="0"/>
              </a:rPr>
              <a:t> </a:t>
            </a:r>
            <a:r>
              <a:rPr lang="en-GB" altLang="it-IT" dirty="0" err="1">
                <a:latin typeface="Garamond" panose="02020404030301010803" pitchFamily="18" charset="0"/>
              </a:rPr>
              <a:t>i</a:t>
            </a:r>
            <a:r>
              <a:rPr lang="en-GB" altLang="it-IT" dirty="0">
                <a:latin typeface="Garamond" panose="02020404030301010803" pitchFamily="18" charset="0"/>
              </a:rPr>
              <a:t> </a:t>
            </a:r>
            <a:r>
              <a:rPr lang="en-GB" altLang="it-IT" dirty="0" err="1">
                <a:latin typeface="Garamond" panose="02020404030301010803" pitchFamily="18" charset="0"/>
              </a:rPr>
              <a:t>prezzi</a:t>
            </a:r>
            <a:r>
              <a:rPr lang="en-GB" altLang="it-IT" dirty="0">
                <a:latin typeface="Garamond" panose="02020404030301010803" pitchFamily="18" charset="0"/>
              </a:rPr>
              <a:t>?</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468312" y="943318"/>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b="1" dirty="0">
                    <a:latin typeface="Times New Roman" panose="02020603050405020304" pitchFamily="18" charset="0"/>
                    <a:ea typeface="Calibri" panose="020F0502020204030204" pitchFamily="34" charset="0"/>
                    <a:cs typeface="Times New Roman" panose="02020603050405020304" pitchFamily="18" charset="0"/>
                  </a:rPr>
                  <a:t>Economia con produzione di mandarini a mezzo di solo lavoro: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r>
                  <a:rPr lang="it-IT" sz="1800" dirty="0">
                    <a:latin typeface="Times New Roman" panose="02020603050405020304" pitchFamily="18" charset="0"/>
                    <a:ea typeface="Calibri" panose="020F0502020204030204" pitchFamily="34" charset="0"/>
                    <a:cs typeface="Times New Roman" panose="02020603050405020304" pitchFamily="18" charset="0"/>
                  </a:rPr>
                  <a:t>Dove w è il salario nominale (euro l’ora), </a:t>
                </a:r>
                <a14:m>
                  <m:oMath xmlns:m="http://schemas.openxmlformats.org/officeDocument/2006/math">
                    <m:r>
                      <a:rPr lang="it-IT" sz="1800" i="1" smtClean="0">
                        <a:latin typeface="Cambria Math" panose="02040503050406030204" pitchFamily="18" charset="0"/>
                        <a:ea typeface="Cambria Math" panose="02040503050406030204" pitchFamily="18" charset="0"/>
                        <a:cs typeface="Times New Roman" panose="02020603050405020304" pitchFamily="18" charset="0"/>
                      </a:rPr>
                      <m:t>𝜃</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it-IT" sz="1800" dirty="0">
                    <a:latin typeface="Times New Roman" panose="02020603050405020304" pitchFamily="18" charset="0"/>
                    <a:ea typeface="Calibri" panose="020F0502020204030204" pitchFamily="34" charset="0"/>
                    <a:cs typeface="Times New Roman" panose="02020603050405020304" pitchFamily="18" charset="0"/>
                  </a:rPr>
                  <a:t>è la produttività del lavoro (unità di mandarini per ore lavoro) e m è il markup applicato dagli imprenditori sui costi di produzione (costituisce i profitti d’impresa) </a:t>
                </a:r>
              </a:p>
              <a:p>
                <a:pPr algn="just">
                  <a:lnSpc>
                    <a:spcPct val="107000"/>
                  </a:lnSpc>
                  <a:spcBef>
                    <a:spcPts val="0"/>
                  </a:spcBef>
                  <a:spcAft>
                    <a:spcPts val="800"/>
                  </a:spcAft>
                </a:pPr>
                <a:r>
                  <a:rPr lang="it-IT" sz="1800" b="1" dirty="0">
                    <a:latin typeface="Times New Roman" panose="02020603050405020304" pitchFamily="18" charset="0"/>
                    <a:ea typeface="Calibri" panose="020F0502020204030204" pitchFamily="34" charset="0"/>
                    <a:cs typeface="Times New Roman" panose="02020603050405020304" pitchFamily="18" charset="0"/>
                  </a:rPr>
                  <a:t>Economia con produzione di mandarini e fertilizzanti</a:t>
                </a:r>
                <a:r>
                  <a:rPr lang="it-IT" sz="1800" dirty="0">
                    <a:latin typeface="Times New Roman" panose="02020603050405020304" pitchFamily="18" charset="0"/>
                    <a:ea typeface="Calibri" panose="020F0502020204030204" pitchFamily="34" charset="0"/>
                    <a:cs typeface="Times New Roman" panose="02020603050405020304" pitchFamily="18" charset="0"/>
                  </a:rPr>
                  <a:t>. I fertilizzanti vengono prodotti a mezzo di solo lavoro ed entrano nella produzione dei mandarini</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𝐿</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oMath>
                  </m:oMathPara>
                </a14:m>
                <a:endParaRPr lang="it-IT" sz="1800" b="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𝐿</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Prezzi dei beni:</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i="1">
                              <a:latin typeface="Cambria Math" panose="02040503050406030204" pitchFamily="18" charset="0"/>
                              <a:ea typeface="Calibri" panose="020F0502020204030204" pitchFamily="34" charset="0"/>
                              <a:cs typeface="Times New Roman" panose="02020603050405020304" pitchFamily="18" charset="0"/>
                            </a:rPr>
                          </m:ctrlPr>
                        </m:fPr>
                        <m:num>
                          <m:r>
                            <a:rPr lang="it-IT" sz="1800" i="1">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sub>
                          </m:sSub>
                        </m:den>
                      </m:f>
                      <m:r>
                        <a:rPr lang="it-IT" sz="1800" i="1">
                          <a:latin typeface="Cambria Math" panose="02040503050406030204" pitchFamily="18" charset="0"/>
                          <a:ea typeface="Calibri" panose="020F0502020204030204" pitchFamily="34" charset="0"/>
                          <a:cs typeface="Times New Roman" panose="02020603050405020304" pitchFamily="18" charset="0"/>
                        </a:rPr>
                        <m:t>(1+</m:t>
                      </m:r>
                      <m:r>
                        <a:rPr lang="it-IT" sz="1800" i="1">
                          <a:latin typeface="Cambria Math" panose="02040503050406030204" pitchFamily="18" charset="0"/>
                          <a:ea typeface="Calibri" panose="020F0502020204030204" pitchFamily="34" charset="0"/>
                          <a:cs typeface="Times New Roman" panose="02020603050405020304" pitchFamily="18" charset="0"/>
                        </a:rPr>
                        <m:t>𝑚</m:t>
                      </m:r>
                      <m:r>
                        <a:rPr lang="it-IT" sz="1800" i="1">
                          <a:latin typeface="Cambria Math" panose="02040503050406030204" pitchFamily="18" charset="0"/>
                          <a:ea typeface="Calibri" panose="020F0502020204030204" pitchFamily="34" charset="0"/>
                          <a:cs typeface="Times New Roman" panose="02020603050405020304" pitchFamily="18" charset="0"/>
                        </a:rPr>
                        <m:t>)</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sub>
                      </m:sSub>
                      <m:r>
                        <a:rPr lang="it-IT" sz="1800" b="0" i="0"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i="1">
                              <a:latin typeface="Cambria Math" panose="02040503050406030204" pitchFamily="18" charset="0"/>
                              <a:ea typeface="Calibri" panose="020F0502020204030204" pitchFamily="34" charset="0"/>
                              <a:cs typeface="Times New Roman" panose="02020603050405020304" pitchFamily="18" charset="0"/>
                            </a:rPr>
                          </m:ctrlPr>
                        </m:fPr>
                        <m:num>
                          <m:r>
                            <a:rPr lang="it-IT" sz="1800" i="1">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800" i="1">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𝑀</m:t>
                              </m:r>
                            </m:sub>
                          </m:sSub>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𝑓</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468312" y="943318"/>
                <a:ext cx="8544219" cy="5194920"/>
              </a:xfrm>
              <a:prstGeom prst="rect">
                <a:avLst/>
              </a:prstGeom>
              <a:blipFill>
                <a:blip r:embed="rId3"/>
                <a:stretch>
                  <a:fillRect l="-642" t="-704" r="-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43588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Come </a:t>
            </a:r>
            <a:r>
              <a:rPr lang="en-GB" altLang="it-IT" dirty="0" err="1">
                <a:latin typeface="Garamond" panose="02020404030301010803" pitchFamily="18" charset="0"/>
              </a:rPr>
              <a:t>calcoliamo</a:t>
            </a:r>
            <a:r>
              <a:rPr lang="en-GB" altLang="it-IT" dirty="0">
                <a:latin typeface="Garamond" panose="02020404030301010803" pitchFamily="18" charset="0"/>
              </a:rPr>
              <a:t> </a:t>
            </a:r>
            <a:r>
              <a:rPr lang="en-GB" altLang="it-IT" dirty="0" err="1">
                <a:latin typeface="Garamond" panose="02020404030301010803" pitchFamily="18" charset="0"/>
              </a:rPr>
              <a:t>i</a:t>
            </a:r>
            <a:r>
              <a:rPr lang="en-GB" altLang="it-IT" dirty="0">
                <a:latin typeface="Garamond" panose="02020404030301010803" pitchFamily="18" charset="0"/>
              </a:rPr>
              <a:t> </a:t>
            </a:r>
            <a:r>
              <a:rPr lang="en-GB" altLang="it-IT" dirty="0" err="1">
                <a:latin typeface="Garamond" panose="02020404030301010803" pitchFamily="18" charset="0"/>
              </a:rPr>
              <a:t>prezzi</a:t>
            </a:r>
            <a:r>
              <a:rPr lang="en-GB" altLang="it-IT" dirty="0">
                <a:latin typeface="Garamond" panose="02020404030301010803" pitchFamily="18" charset="0"/>
              </a:rPr>
              <a:t>?</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444184" y="692696"/>
                <a:ext cx="8544219" cy="5535066"/>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Esempio (Economia con produzione di mandarini a mezzo di solo lavoro):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r>
                        <a:rPr lang="it-IT" sz="1800" b="0" i="1" smtClean="0">
                          <a:latin typeface="Cambria Math" panose="02040503050406030204" pitchFamily="18" charset="0"/>
                          <a:ea typeface="Calibri" panose="020F0502020204030204" pitchFamily="34" charset="0"/>
                          <a:cs typeface="Times New Roman" panose="02020603050405020304" pitchFamily="18" charset="0"/>
                        </a:rPr>
                        <m:t>=10;</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=10;</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𝑞</m:t>
                      </m:r>
                      <m:r>
                        <a:rPr lang="it-IT" sz="1800" b="0" i="1" smtClean="0">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den>
                      </m:f>
                      <m:d>
                        <m:d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e>
                      </m:d>
                      <m:r>
                        <a:rPr lang="it-IT" sz="1800" b="0" i="1" smtClean="0">
                          <a:latin typeface="Cambria Math" panose="02040503050406030204" pitchFamily="18" charset="0"/>
                          <a:ea typeface="Calibri" panose="020F0502020204030204" pitchFamily="34" charset="0"/>
                          <a:cs typeface="Times New Roman" panose="02020603050405020304" pitchFamily="18" charset="0"/>
                        </a:rPr>
                        <m:t>=1 </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𝜖</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𝑃𝐼𝐿</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𝑞</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=20∗1=20 </m:t>
                      </m:r>
                      <m:r>
                        <a:rPr lang="it-IT" sz="1800" i="1">
                          <a:latin typeface="Cambria Math" panose="02040503050406030204" pitchFamily="18" charset="0"/>
                          <a:ea typeface="Cambria Math" panose="02040503050406030204" pitchFamily="18" charset="0"/>
                          <a:cs typeface="Times New Roman" panose="02020603050405020304" pitchFamily="18" charset="0"/>
                        </a:rPr>
                        <m:t>𝜖</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800" dirty="0">
                    <a:latin typeface="Times New Roman" panose="02020603050405020304" pitchFamily="18" charset="0"/>
                    <a:ea typeface="Calibri" panose="020F0502020204030204" pitchFamily="34" charset="0"/>
                    <a:cs typeface="Times New Roman" panose="02020603050405020304" pitchFamily="18" charset="0"/>
                  </a:rPr>
                  <a:t>Salario reale orario: </a:t>
                </a:r>
                <a14:m>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𝑟</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=10</m:t>
                    </m:r>
                  </m:oMath>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Esempio (Economia con produzione di mandarini e fertilizzanti):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r>
                        <a:rPr lang="it-IT" sz="1800" b="0" i="1" smtClean="0">
                          <a:latin typeface="Cambria Math" panose="02040503050406030204" pitchFamily="18" charset="0"/>
                          <a:ea typeface="Calibri" panose="020F0502020204030204" pitchFamily="34" charset="0"/>
                          <a:cs typeface="Times New Roman" panose="02020603050405020304" pitchFamily="18" charset="0"/>
                        </a:rPr>
                        <m:t>=10;</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=20,</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=5;</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𝑓</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=0.2;</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𝑞</m:t>
                      </m:r>
                      <m:r>
                        <a:rPr lang="it-IT" sz="1800" i="1">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𝐹</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𝐹</m:t>
                              </m:r>
                            </m:sub>
                          </m:sSub>
                        </m:den>
                      </m:f>
                      <m:d>
                        <m:d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e>
                      </m:d>
                      <m:r>
                        <a:rPr lang="it-IT" sz="1800" b="0" i="1" smtClean="0">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dPr>
                        <m:e>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𝑚</m:t>
                                  </m:r>
                                </m:sub>
                              </m:sSub>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ea typeface="Calibri" panose="020F0502020204030204" pitchFamily="34" charset="0"/>
                                  <a:cs typeface="Times New Roman" panose="02020603050405020304" pitchFamily="18" charset="0"/>
                                </a:rPr>
                              </m:ctrlPr>
                            </m:sSubPr>
                            <m:e>
                              <m:r>
                                <a:rPr lang="it-IT" sz="1800" i="1">
                                  <a:latin typeface="Cambria Math" panose="02040503050406030204" pitchFamily="18" charset="0"/>
                                  <a:ea typeface="Calibri" panose="020F0502020204030204" pitchFamily="34" charset="0"/>
                                  <a:cs typeface="Times New Roman" panose="02020603050405020304" pitchFamily="18" charset="0"/>
                                </a:rPr>
                                <m:t>𝑃</m:t>
                              </m:r>
                            </m:e>
                            <m:sub>
                              <m:r>
                                <a:rPr lang="it-IT" sz="1800" i="1">
                                  <a:latin typeface="Cambria Math" panose="02040503050406030204" pitchFamily="18" charset="0"/>
                                  <a:ea typeface="Calibri" panose="020F0502020204030204" pitchFamily="34" charset="0"/>
                                  <a:cs typeface="Times New Roman" panose="02020603050405020304" pitchFamily="18" charset="0"/>
                                </a:rPr>
                                <m:t>𝐹</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𝑓</m:t>
                          </m:r>
                        </m:e>
                      </m:d>
                      <m:d>
                        <m:d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dPr>
                        <m:e>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e>
                      </m:d>
                      <m:r>
                        <a:rPr lang="it-IT" sz="1800" b="0" i="1" smtClean="0">
                          <a:latin typeface="Cambria Math" panose="02040503050406030204" pitchFamily="18" charset="0"/>
                          <a:ea typeface="Calibri" panose="020F0502020204030204" pitchFamily="34" charset="0"/>
                          <a:cs typeface="Times New Roman" panose="02020603050405020304" pitchFamily="18" charset="0"/>
                        </a:rPr>
                        <m:t>=0.5+2∗0.2=0.9</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𝑃𝐼𝐿</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𝑞</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=20∗1=18 </m:t>
                      </m:r>
                      <m:r>
                        <a:rPr lang="it-IT" sz="1800" i="1">
                          <a:latin typeface="Cambria Math" panose="02040503050406030204" pitchFamily="18" charset="0"/>
                          <a:ea typeface="Cambria Math" panose="02040503050406030204" pitchFamily="18" charset="0"/>
                          <a:cs typeface="Times New Roman" panose="02020603050405020304" pitchFamily="18" charset="0"/>
                        </a:rPr>
                        <m:t>𝜖</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800" dirty="0">
                    <a:latin typeface="Times New Roman" panose="02020603050405020304" pitchFamily="18" charset="0"/>
                    <a:ea typeface="Calibri" panose="020F0502020204030204" pitchFamily="34" charset="0"/>
                    <a:cs typeface="Times New Roman" panose="02020603050405020304" pitchFamily="18" charset="0"/>
                  </a:rPr>
                  <a:t>Salario reale orario: </a:t>
                </a:r>
                <a14:m>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𝑟</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=11.1</m:t>
                    </m:r>
                  </m:oMath>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444184" y="692696"/>
                <a:ext cx="8544219" cy="5535066"/>
              </a:xfrm>
              <a:prstGeom prst="rect">
                <a:avLst/>
              </a:prstGeom>
              <a:blipFill>
                <a:blip r:embed="rId3"/>
                <a:stretch>
                  <a:fillRect l="-642" t="-66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12846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id="{9E9D7871-5470-4D91-8213-4A46E5028592}"/>
              </a:ext>
            </a:extLst>
          </p:cNvPr>
          <p:cNvSpPr>
            <a:spLocks noGrp="1" noChangeArrowheads="1"/>
          </p:cNvSpPr>
          <p:nvPr>
            <p:ph type="title"/>
          </p:nvPr>
        </p:nvSpPr>
        <p:spPr>
          <a:xfrm>
            <a:off x="468312" y="183108"/>
            <a:ext cx="8424167" cy="509588"/>
          </a:xfrm>
        </p:spPr>
        <p:txBody>
          <a:bodyPr/>
          <a:lstStyle/>
          <a:p>
            <a:pPr eaLnBrk="1" hangingPunct="1"/>
            <a:r>
              <a:rPr lang="en-GB" altLang="it-IT" dirty="0">
                <a:latin typeface="Garamond" panose="02020404030301010803" pitchFamily="18" charset="0"/>
              </a:rPr>
              <a:t>Come </a:t>
            </a:r>
            <a:r>
              <a:rPr lang="en-GB" altLang="it-IT" dirty="0" err="1">
                <a:latin typeface="Garamond" panose="02020404030301010803" pitchFamily="18" charset="0"/>
              </a:rPr>
              <a:t>calcoliamo</a:t>
            </a:r>
            <a:r>
              <a:rPr lang="en-GB" altLang="it-IT" dirty="0">
                <a:latin typeface="Garamond" panose="02020404030301010803" pitchFamily="18" charset="0"/>
              </a:rPr>
              <a:t> </a:t>
            </a:r>
            <a:r>
              <a:rPr lang="en-GB" altLang="it-IT" dirty="0" err="1">
                <a:latin typeface="Garamond" panose="02020404030301010803" pitchFamily="18" charset="0"/>
              </a:rPr>
              <a:t>i</a:t>
            </a:r>
            <a:r>
              <a:rPr lang="en-GB" altLang="it-IT" dirty="0">
                <a:latin typeface="Garamond" panose="02020404030301010803" pitchFamily="18" charset="0"/>
              </a:rPr>
              <a:t> </a:t>
            </a:r>
            <a:r>
              <a:rPr lang="en-GB" altLang="it-IT" dirty="0" err="1">
                <a:latin typeface="Garamond" panose="02020404030301010803" pitchFamily="18" charset="0"/>
              </a:rPr>
              <a:t>prezzi</a:t>
            </a:r>
            <a:r>
              <a:rPr lang="en-GB" altLang="it-IT" dirty="0">
                <a:latin typeface="Garamond" panose="02020404030301010803" pitchFamily="18" charset="0"/>
              </a:rPr>
              <a:t>?</a:t>
            </a:r>
          </a:p>
        </p:txBody>
      </p:sp>
      <p:sp>
        <p:nvSpPr>
          <p:cNvPr id="10247" name="Rectangle 8">
            <a:extLst>
              <a:ext uri="{FF2B5EF4-FFF2-40B4-BE49-F238E27FC236}">
                <a16:creationId xmlns:a16="http://schemas.microsoft.com/office/drawing/2014/main" id="{9F044342-0340-4BA5-9AA4-84010FEEC5E4}"/>
              </a:ext>
            </a:extLst>
          </p:cNvPr>
          <p:cNvSpPr>
            <a:spLocks noChangeArrowheads="1"/>
          </p:cNvSpPr>
          <p:nvPr/>
        </p:nvSpPr>
        <p:spPr bwMode="auto">
          <a:xfrm>
            <a:off x="1954213" y="630238"/>
            <a:ext cx="184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latin typeface="Garamond" panose="02020404030301010803" pitchFamily="18" charset="0"/>
            </a:endParaRPr>
          </a:p>
        </p:txBody>
      </p:sp>
      <p:sp>
        <p:nvSpPr>
          <p:cNvPr id="9" name="Segnaposto testo 4">
            <a:extLst>
              <a:ext uri="{FF2B5EF4-FFF2-40B4-BE49-F238E27FC236}">
                <a16:creationId xmlns:a16="http://schemas.microsoft.com/office/drawing/2014/main" id="{AE645FA9-9783-4B95-A71A-02519DC6053A}"/>
              </a:ext>
            </a:extLst>
          </p:cNvPr>
          <p:cNvSpPr>
            <a:spLocks noGrp="1"/>
          </p:cNvSpPr>
          <p:nvPr>
            <p:ph type="body" sz="half" idx="1"/>
          </p:nvPr>
        </p:nvSpPr>
        <p:spPr>
          <a:xfrm>
            <a:off x="403476" y="1702815"/>
            <a:ext cx="8568952" cy="5431536"/>
          </a:xfrm>
        </p:spPr>
        <p:txBody>
          <a:bodyPr vert="horz" lIns="91440" tIns="45720" rIns="91440" bIns="45720" rtlCol="0" anchor="ctr">
            <a:normAutofit/>
          </a:bodyPr>
          <a:lstStyle/>
          <a:p>
            <a:pPr marL="339725" indent="-228600" algn="just" eaLnBrk="1" hangingPunct="1">
              <a:lnSpc>
                <a:spcPct val="90000"/>
              </a:lnSpc>
              <a:buFont typeface="Arial" panose="020B0604020202020204" pitchFamily="34" charset="0"/>
              <a:buChar char="•"/>
            </a:pPr>
            <a:endParaRPr lang="en-US" sz="1800" dirty="0">
              <a:latin typeface="Geramond"/>
            </a:endParaRPr>
          </a:p>
          <a:p>
            <a:pPr marL="339725" indent="-228600" algn="just" eaLnBrk="1" hangingPunct="1">
              <a:lnSpc>
                <a:spcPct val="90000"/>
              </a:lnSpc>
              <a:buFont typeface="Arial" panose="020B0604020202020204" pitchFamily="34" charset="0"/>
              <a:buChar char="•"/>
            </a:pPr>
            <a:endParaRPr lang="en-US" sz="1800" dirty="0">
              <a:latin typeface="Geramond"/>
            </a:endParaRPr>
          </a:p>
          <a:p>
            <a:pPr indent="-228600" eaLnBrk="1" hangingPunct="1">
              <a:lnSpc>
                <a:spcPct val="90000"/>
              </a:lnSpc>
              <a:buFont typeface="Arial" panose="020B0604020202020204" pitchFamily="34" charset="0"/>
              <a:buChar char="•"/>
            </a:pPr>
            <a:endParaRPr lang="en-US" sz="1800" dirty="0">
              <a:latin typeface="Geramond"/>
            </a:endParaRPr>
          </a:p>
          <a:p>
            <a:pPr marL="0" indent="-228600" eaLnBrk="1" hangingPunct="1">
              <a:lnSpc>
                <a:spcPct val="90000"/>
              </a:lnSpc>
              <a:buFont typeface="Arial" panose="020B0604020202020204" pitchFamily="34" charset="0"/>
              <a:buChar char="•"/>
            </a:pPr>
            <a:endParaRPr lang="en-US" sz="1800" dirty="0">
              <a:latin typeface="Geramond"/>
            </a:endParaRPr>
          </a:p>
        </p:txBody>
      </p:sp>
      <p:sp>
        <p:nvSpPr>
          <p:cNvPr id="8" name="Segnaposto piè di pagina 5">
            <a:extLst>
              <a:ext uri="{FF2B5EF4-FFF2-40B4-BE49-F238E27FC236}">
                <a16:creationId xmlns:a16="http://schemas.microsoft.com/office/drawing/2014/main" id="{D6EFB848-DA9C-4EDC-BCDD-A2D41A9286E3}"/>
              </a:ext>
            </a:extLst>
          </p:cNvPr>
          <p:cNvSpPr>
            <a:spLocks noGrp="1"/>
          </p:cNvSpPr>
          <p:nvPr>
            <p:ph type="ftr" sz="quarter" idx="11"/>
          </p:nvPr>
        </p:nvSpPr>
        <p:spPr>
          <a:xfrm>
            <a:off x="1219200" y="6146800"/>
            <a:ext cx="2992438" cy="5953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just">
              <a:spcBef>
                <a:spcPct val="0"/>
              </a:spcBef>
              <a:buClrTx/>
              <a:buFontTx/>
              <a:buNone/>
            </a:pPr>
            <a:r>
              <a:rPr lang="en-US" altLang="it-IT" sz="1100" dirty="0" err="1">
                <a:solidFill>
                  <a:schemeClr val="bg1"/>
                </a:solidFill>
                <a:latin typeface="Garamond" panose="02020404030301010803" pitchFamily="18" charset="0"/>
              </a:rPr>
              <a:t>Domanda</a:t>
            </a:r>
            <a:r>
              <a:rPr lang="en-US" altLang="it-IT" sz="1100" dirty="0">
                <a:solidFill>
                  <a:schemeClr val="bg1"/>
                </a:solidFill>
                <a:latin typeface="Garamond" panose="02020404030301010803" pitchFamily="18" charset="0"/>
              </a:rPr>
              <a:t> </a:t>
            </a:r>
            <a:r>
              <a:rPr lang="en-US" altLang="it-IT" sz="1100" dirty="0" err="1">
                <a:solidFill>
                  <a:schemeClr val="bg1"/>
                </a:solidFill>
                <a:latin typeface="Garamond" panose="02020404030301010803" pitchFamily="18" charset="0"/>
              </a:rPr>
              <a:t>aggregata</a:t>
            </a:r>
            <a:r>
              <a:rPr lang="en-US" altLang="it-IT" sz="1100" dirty="0">
                <a:solidFill>
                  <a:schemeClr val="bg1"/>
                </a:solidFill>
                <a:latin typeface="Garamond" panose="02020404030301010803" pitchFamily="18" charset="0"/>
              </a:rPr>
              <a:t> e </a:t>
            </a:r>
            <a:r>
              <a:rPr lang="en-US" altLang="it-IT" sz="1100" dirty="0" err="1">
                <a:solidFill>
                  <a:schemeClr val="bg1"/>
                </a:solidFill>
                <a:latin typeface="Garamond" panose="02020404030301010803" pitchFamily="18" charset="0"/>
              </a:rPr>
              <a:t>produzione</a:t>
            </a:r>
            <a:endParaRPr lang="it-IT" altLang="it-IT" sz="1100" dirty="0">
              <a:solidFill>
                <a:schemeClr val="bg1"/>
              </a:solidFill>
              <a:latin typeface="Garamond" panose="02020404030301010803" pitchFamily="18" charset="0"/>
            </a:endParaRPr>
          </a:p>
        </p:txBody>
      </p:sp>
      <mc:AlternateContent xmlns:mc="http://schemas.openxmlformats.org/markup-compatibility/2006" xmlns:a14="http://schemas.microsoft.com/office/drawing/2010/main">
        <mc:Choice Requires="a14">
          <p:sp>
            <p:nvSpPr>
              <p:cNvPr id="35" name="Segnaposto testo 4">
                <a:extLst>
                  <a:ext uri="{FF2B5EF4-FFF2-40B4-BE49-F238E27FC236}">
                    <a16:creationId xmlns:a16="http://schemas.microsoft.com/office/drawing/2014/main" id="{3498126E-4637-4434-AE7A-C60CC4879834}"/>
                  </a:ext>
                </a:extLst>
              </p:cNvPr>
              <p:cNvSpPr txBox="1">
                <a:spLocks/>
              </p:cNvSpPr>
              <p:nvPr/>
            </p:nvSpPr>
            <p:spPr bwMode="auto">
              <a:xfrm>
                <a:off x="428209" y="754360"/>
                <a:ext cx="8544219" cy="519492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22433"/>
                  </a:buClr>
                  <a:buChar char="•"/>
                  <a:defRPr sz="2400" kern="1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kern="12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1600" kern="1200">
                    <a:solidFill>
                      <a:srgbClr val="000000"/>
                    </a:solidFill>
                    <a:latin typeface="+mn-lt"/>
                    <a:ea typeface="+mn-ea"/>
                    <a:cs typeface="+mn-cs"/>
                  </a:defRPr>
                </a:lvl3pPr>
                <a:lvl4pPr marL="1562100" indent="-228600" algn="l" rtl="0" eaLnBrk="0" fontAlgn="base" hangingPunct="0">
                  <a:spcBef>
                    <a:spcPct val="20000"/>
                  </a:spcBef>
                  <a:spcAft>
                    <a:spcPct val="0"/>
                  </a:spcAft>
                  <a:buChar char="–"/>
                  <a:defRPr sz="1400" kern="1200">
                    <a:solidFill>
                      <a:srgbClr val="000000"/>
                    </a:solidFill>
                    <a:latin typeface="+mn-lt"/>
                    <a:ea typeface="+mn-ea"/>
                    <a:cs typeface="+mn-cs"/>
                  </a:defRPr>
                </a:lvl4pPr>
                <a:lvl5pPr marL="1981200" indent="-228600" algn="l" rtl="0" eaLnBrk="0" fontAlgn="base" hangingPunct="0">
                  <a:spcBef>
                    <a:spcPct val="20000"/>
                  </a:spcBef>
                  <a:spcAft>
                    <a:spcPct val="0"/>
                  </a:spcAft>
                  <a:buChar char="»"/>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Bef>
                    <a:spcPts val="0"/>
                  </a:spcBef>
                  <a:spcAft>
                    <a:spcPts val="800"/>
                  </a:spcAft>
                  <a:buFont typeface="Arial" panose="020B0604020202020204" pitchFamily="34" charset="0"/>
                  <a:buChar char="•"/>
                </a:pPr>
                <a:r>
                  <a:rPr lang="it-IT" sz="1800" dirty="0">
                    <a:latin typeface="Times New Roman" panose="02020603050405020304" pitchFamily="18" charset="0"/>
                    <a:ea typeface="Calibri" panose="020F0502020204030204" pitchFamily="34" charset="0"/>
                    <a:cs typeface="Times New Roman" panose="02020603050405020304" pitchFamily="18" charset="0"/>
                  </a:rPr>
                  <a:t>Esempio (economia con produzione di mandarini e pale): </a:t>
                </a: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r>
                        <a:rPr lang="it-IT" sz="1800" b="0" i="1" smtClean="0">
                          <a:latin typeface="Cambria Math" panose="02040503050406030204" pitchFamily="18" charset="0"/>
                          <a:ea typeface="Calibri" panose="020F0502020204030204" pitchFamily="34" charset="0"/>
                          <a:cs typeface="Times New Roman" panose="02020603050405020304" pitchFamily="18" charset="0"/>
                        </a:rPr>
                        <m:t>=10;</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=40,</m:t>
                      </m:r>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=0.5;</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r>
                        <a:rPr lang="it-IT" sz="1800" b="0" i="1" smtClean="0">
                          <a:latin typeface="Cambria Math" panose="02040503050406030204" pitchFamily="18" charset="0"/>
                          <a:ea typeface="Calibri" panose="020F0502020204030204" pitchFamily="34" charset="0"/>
                          <a:cs typeface="Times New Roman" panose="02020603050405020304" pitchFamily="18" charset="0"/>
                        </a:rPr>
                        <m:t>=0.2;</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𝑧</m:t>
                      </m:r>
                      <m:r>
                        <a:rPr lang="it-IT" sz="1800" b="0" i="1" smtClean="0">
                          <a:latin typeface="Cambria Math" panose="02040503050406030204" pitchFamily="18" charset="0"/>
                          <a:ea typeface="Calibri" panose="020F0502020204030204" pitchFamily="34" charset="0"/>
                          <a:cs typeface="Times New Roman" panose="02020603050405020304" pitchFamily="18" charset="0"/>
                        </a:rPr>
                        <m:t>=20</m:t>
                      </m:r>
                      <m:r>
                        <a:rPr lang="it-IT" sz="1800" b="0" i="0"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it-IT" sz="1800" i="1">
                              <a:latin typeface="Cambria Math" panose="02040503050406030204" pitchFamily="18" charset="0"/>
                              <a:ea typeface="Calibri" panose="020F0502020204030204" pitchFamily="34" charset="0"/>
                              <a:cs typeface="Times New Roman" panose="02020603050405020304" pitchFamily="18" charset="0"/>
                            </a:rPr>
                          </m:ctrlPr>
                        </m:sSubPr>
                        <m:e>
                          <m:r>
                            <a:rPr lang="it-IT" sz="1800" i="1">
                              <a:latin typeface="Cambria Math" panose="02040503050406030204" pitchFamily="18" charset="0"/>
                              <a:ea typeface="Calibri" panose="020F0502020204030204" pitchFamily="34" charset="0"/>
                              <a:cs typeface="Times New Roman" panose="02020603050405020304" pitchFamily="18" charset="0"/>
                            </a:rPr>
                            <m:t>𝑣</m:t>
                          </m:r>
                        </m:e>
                        <m:sub>
                          <m:r>
                            <a:rPr lang="it-IT" sz="1800" i="1">
                              <a:latin typeface="Cambria Math" panose="02040503050406030204" pitchFamily="18" charset="0"/>
                              <a:ea typeface="Calibri" panose="020F0502020204030204" pitchFamily="34" charset="0"/>
                              <a:cs typeface="Times New Roman" panose="02020603050405020304" pitchFamily="18" charset="0"/>
                            </a:rPr>
                            <m:t>𝑝</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𝑝</m:t>
                              </m:r>
                            </m:sub>
                          </m:sSub>
                        </m:den>
                      </m:f>
                      <m:d>
                        <m:d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e>
                      </m:d>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r>
                        <a:rPr lang="it-IT" sz="1800" b="0" i="0" smtClean="0">
                          <a:latin typeface="Cambria Math" panose="02040503050406030204" pitchFamily="18" charset="0"/>
                          <a:ea typeface="Calibri" panose="020F0502020204030204" pitchFamily="34" charset="0"/>
                          <a:cs typeface="Times New Roman" panose="02020603050405020304" pitchFamily="18" charset="0"/>
                        </a:rPr>
                        <m:t>20</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ea typeface="Calibri" panose="020F0502020204030204" pitchFamily="34" charset="0"/>
                          <a:cs typeface="Times New Roman" panose="02020603050405020304" pitchFamily="18" charset="0"/>
                        </a:rPr>
                        <m:t>𝑎𝑚𝑚</m:t>
                      </m:r>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sub>
                          </m:sSub>
                        </m:num>
                        <m:den>
                          <m:r>
                            <a:rPr lang="it-IT" sz="1800" b="0" i="1" smtClean="0">
                              <a:latin typeface="Cambria Math" panose="02040503050406030204" pitchFamily="18" charset="0"/>
                              <a:ea typeface="Calibri" panose="020F0502020204030204" pitchFamily="34" charset="0"/>
                              <a:cs typeface="Times New Roman" panose="02020603050405020304" pitchFamily="18" charset="0"/>
                            </a:rPr>
                            <m:t>𝑧</m:t>
                          </m:r>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0" smtClean="0">
                              <a:latin typeface="Cambria Math" panose="02040503050406030204" pitchFamily="18" charset="0"/>
                              <a:ea typeface="Calibri" panose="020F0502020204030204" pitchFamily="34" charset="0"/>
                              <a:cs typeface="Times New Roman" panose="02020603050405020304" pitchFamily="18" charset="0"/>
                            </a:rPr>
                            <m:t>20</m:t>
                          </m:r>
                        </m:num>
                        <m:den>
                          <m:r>
                            <a:rPr lang="it-IT" sz="1800" b="0" i="1" smtClean="0">
                              <a:latin typeface="Cambria Math" panose="02040503050406030204" pitchFamily="18" charset="0"/>
                              <a:ea typeface="Calibri" panose="020F0502020204030204" pitchFamily="34" charset="0"/>
                              <a:cs typeface="Times New Roman" panose="02020603050405020304" pitchFamily="18" charset="0"/>
                            </a:rPr>
                            <m:t>20</m:t>
                          </m:r>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14:m>
                  <m:oMathPara xmlns:m="http://schemas.openxmlformats.org/officeDocument/2006/math">
                    <m:oMathParaPr>
                      <m:jc m:val="centerGroup"/>
                    </m:oMathParaPr>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𝑃</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𝑀</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dPr>
                        <m:e>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𝑚</m:t>
                                  </m:r>
                                </m:sub>
                              </m:sSub>
                            </m:den>
                          </m:f>
                          <m:r>
                            <a:rPr lang="it-IT" sz="1800" i="1">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𝑎𝑚𝑚</m:t>
                              </m:r>
                            </m:num>
                            <m:den>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𝑣</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sub>
                              </m:sSub>
                            </m:den>
                          </m:f>
                        </m:e>
                      </m:d>
                      <m:d>
                        <m:d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dPr>
                        <m:e>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e>
                      </m:d>
                      <m:r>
                        <a:rPr lang="it-IT" sz="1800" b="0" i="1" smtClean="0">
                          <a:latin typeface="Cambria Math" panose="02040503050406030204" pitchFamily="18" charset="0"/>
                          <a:ea typeface="Calibri" panose="020F0502020204030204" pitchFamily="34" charset="0"/>
                          <a:cs typeface="Times New Roman" panose="02020603050405020304" pitchFamily="18" charset="0"/>
                        </a:rPr>
                        <m:t>=0.25+</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num>
                        <m:den>
                          <m:r>
                            <a:rPr lang="it-IT" sz="1800" b="0" i="1" smtClean="0">
                              <a:latin typeface="Cambria Math" panose="02040503050406030204" pitchFamily="18" charset="0"/>
                              <a:ea typeface="Calibri" panose="020F0502020204030204" pitchFamily="34" charset="0"/>
                              <a:cs typeface="Times New Roman" panose="02020603050405020304" pitchFamily="18" charset="0"/>
                            </a:rPr>
                            <m:t>2</m:t>
                          </m:r>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=0.75</m:t>
                      </m:r>
                    </m:oMath>
                  </m:oMathPara>
                </a14:m>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it-IT" sz="1800" dirty="0">
                    <a:latin typeface="Times New Roman" panose="02020603050405020304" pitchFamily="18" charset="0"/>
                    <a:ea typeface="Calibri" panose="020F0502020204030204" pitchFamily="34" charset="0"/>
                    <a:cs typeface="Times New Roman" panose="02020603050405020304" pitchFamily="18" charset="0"/>
                  </a:rPr>
                  <a:t>Salario reale orario: </a:t>
                </a:r>
                <a14:m>
                  <m:oMath xmlns:m="http://schemas.openxmlformats.org/officeDocument/2006/math">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𝑟</m:t>
                        </m:r>
                      </m:sub>
                    </m:sSub>
                    <m:r>
                      <a:rPr lang="it-IT" sz="1800" b="0" i="1" smtClean="0">
                        <a:latin typeface="Cambria Math" panose="02040503050406030204" pitchFamily="18" charset="0"/>
                        <a:ea typeface="Calibri" panose="020F0502020204030204" pitchFamily="34" charset="0"/>
                        <a:cs typeface="Times New Roman" panose="02020603050405020304" pitchFamily="18" charset="0"/>
                      </a:rPr>
                      <m:t>=</m:t>
                    </m:r>
                    <m:f>
                      <m:f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fPr>
                      <m:num>
                        <m:r>
                          <a:rPr lang="it-IT" sz="1800" b="0" i="1" smtClean="0">
                            <a:latin typeface="Cambria Math" panose="02040503050406030204" pitchFamily="18" charset="0"/>
                            <a:ea typeface="Calibri" panose="020F0502020204030204" pitchFamily="34" charset="0"/>
                            <a:cs typeface="Times New Roman" panose="02020603050405020304" pitchFamily="18" charset="0"/>
                          </a:rPr>
                          <m:t>𝑤</m:t>
                        </m:r>
                      </m:num>
                      <m:den>
                        <m:sSub>
                          <m:sSubPr>
                            <m:ctrlPr>
                              <a:rPr lang="it-IT" sz="1800" b="0" i="1" smtClean="0">
                                <a:latin typeface="Cambria Math" panose="02040503050406030204" pitchFamily="18" charset="0"/>
                                <a:ea typeface="Calibri" panose="020F0502020204030204" pitchFamily="34" charset="0"/>
                                <a:cs typeface="Times New Roman" panose="02020603050405020304" pitchFamily="18" charset="0"/>
                              </a:rPr>
                            </m:ctrlPr>
                          </m:sSubPr>
                          <m:e>
                            <m:r>
                              <a:rPr lang="it-IT" sz="1800" b="0" i="1" smtClean="0">
                                <a:latin typeface="Cambria Math" panose="02040503050406030204" pitchFamily="18" charset="0"/>
                                <a:ea typeface="Calibri" panose="020F0502020204030204" pitchFamily="34" charset="0"/>
                                <a:cs typeface="Times New Roman" panose="02020603050405020304" pitchFamily="18" charset="0"/>
                              </a:rPr>
                              <m:t>𝑝</m:t>
                            </m:r>
                          </m:e>
                          <m:sub>
                            <m:r>
                              <a:rPr lang="it-IT" sz="1800" b="0" i="1" smtClean="0">
                                <a:latin typeface="Cambria Math" panose="02040503050406030204" pitchFamily="18" charset="0"/>
                                <a:ea typeface="Calibri" panose="020F0502020204030204" pitchFamily="34" charset="0"/>
                                <a:cs typeface="Times New Roman" panose="02020603050405020304" pitchFamily="18" charset="0"/>
                              </a:rPr>
                              <m:t>𝑚</m:t>
                            </m:r>
                          </m:sub>
                        </m:sSub>
                      </m:den>
                    </m:f>
                    <m:r>
                      <a:rPr lang="it-IT" sz="1800" b="0" i="1" smtClean="0">
                        <a:latin typeface="Cambria Math" panose="02040503050406030204" pitchFamily="18" charset="0"/>
                        <a:ea typeface="Calibri" panose="020F0502020204030204" pitchFamily="34" charset="0"/>
                        <a:cs typeface="Times New Roman" panose="02020603050405020304" pitchFamily="18" charset="0"/>
                      </a:rPr>
                      <m:t>=1</m:t>
                    </m:r>
                  </m:oMath>
                </a14:m>
                <a:r>
                  <a:rPr lang="it-IT" sz="1800" dirty="0">
                    <a:latin typeface="Times New Roman" panose="02020603050405020304" pitchFamily="18" charset="0"/>
                    <a:ea typeface="Calibri" panose="020F0502020204030204" pitchFamily="34" charset="0"/>
                    <a:cs typeface="Times New Roman" panose="02020603050405020304" pitchFamily="18" charset="0"/>
                  </a:rPr>
                  <a:t>3.33</a:t>
                </a:r>
              </a:p>
              <a:p>
                <a:pPr algn="just">
                  <a:lnSpc>
                    <a:spcPct val="107000"/>
                  </a:lnSpc>
                  <a:spcBef>
                    <a:spcPts val="0"/>
                  </a:spcBef>
                  <a:spcAft>
                    <a:spcPts val="800"/>
                  </a:spcAft>
                </a:pPr>
                <a:r>
                  <a:rPr lang="it-IT" sz="1800" dirty="0">
                    <a:latin typeface="Times New Roman" panose="02020603050405020304" pitchFamily="18" charset="0"/>
                    <a:ea typeface="Calibri" panose="020F0502020204030204" pitchFamily="34" charset="0"/>
                    <a:cs typeface="Times New Roman" panose="02020603050405020304" pitchFamily="18" charset="0"/>
                  </a:rPr>
                  <a:t>Corollario: La produzione di beni capitale o mezzi di produzione aumenta la produttività aggregata del sistema economico e il salario reale dei lavoratori (risulta conveniente produrre i mandarini dotandosi di mezzi di produzione piuttosto che lavorare a mani nude, quindi produrre beni che entrano nella produzione di altri beni aumenta il reddito pro capite dell’economia) </a:t>
                </a:r>
              </a:p>
              <a:p>
                <a:pPr marL="0" indent="0" algn="just">
                  <a:lnSpc>
                    <a:spcPct val="107000"/>
                  </a:lnSpc>
                  <a:spcBef>
                    <a:spcPts val="0"/>
                  </a:spcBef>
                  <a:spcAft>
                    <a:spcPts val="800"/>
                  </a:spcAft>
                  <a:buFontTx/>
                  <a:buNone/>
                </a:pPr>
                <a:endParaRPr lang="it-IT"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5" name="Segnaposto testo 4">
                <a:extLst>
                  <a:ext uri="{FF2B5EF4-FFF2-40B4-BE49-F238E27FC236}">
                    <a16:creationId xmlns:a16="http://schemas.microsoft.com/office/drawing/2014/main" id="{3498126E-4637-4434-AE7A-C60CC4879834}"/>
                  </a:ext>
                </a:extLst>
              </p:cNvPr>
              <p:cNvSpPr txBox="1">
                <a:spLocks noRot="1" noChangeAspect="1" noMove="1" noResize="1" noEditPoints="1" noAdjustHandles="1" noChangeArrowheads="1" noChangeShapeType="1" noTextEdit="1"/>
              </p:cNvSpPr>
              <p:nvPr/>
            </p:nvSpPr>
            <p:spPr bwMode="auto">
              <a:xfrm>
                <a:off x="428209" y="754360"/>
                <a:ext cx="8544219" cy="5194920"/>
              </a:xfrm>
              <a:prstGeom prst="rect">
                <a:avLst/>
              </a:prstGeom>
              <a:blipFill>
                <a:blip r:embed="rId3"/>
                <a:stretch>
                  <a:fillRect l="-571" t="-704" r="-571"/>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450048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a sapienza">
  <a:themeElements>
    <a:clrScheme name="">
      <a:dk1>
        <a:srgbClr val="822433"/>
      </a:dk1>
      <a:lt1>
        <a:srgbClr val="FFFFFF"/>
      </a:lt1>
      <a:dk2>
        <a:srgbClr val="822433"/>
      </a:dk2>
      <a:lt2>
        <a:srgbClr val="808080"/>
      </a:lt2>
      <a:accent1>
        <a:srgbClr val="BBE0E3"/>
      </a:accent1>
      <a:accent2>
        <a:srgbClr val="FFFF00"/>
      </a:accent2>
      <a:accent3>
        <a:srgbClr val="FFFFFF"/>
      </a:accent3>
      <a:accent4>
        <a:srgbClr val="6E1D2A"/>
      </a:accent4>
      <a:accent5>
        <a:srgbClr val="DAEDEF"/>
      </a:accent5>
      <a:accent6>
        <a:srgbClr val="E7E700"/>
      </a:accent6>
      <a:hlink>
        <a:srgbClr val="0000FF"/>
      </a:hlink>
      <a:folHlink>
        <a:srgbClr val="FF0000"/>
      </a:folHlink>
    </a:clrScheme>
    <a:fontScheme name="la sapienz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9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defRPr>
        </a:defPPr>
      </a:lstStyle>
    </a:lnDef>
    <a:txDef>
      <a:spPr>
        <a:blipFill>
          <a:blip xmlns:r="http://schemas.openxmlformats.org/officeDocument/2006/relationships" r:embed="rId1"/>
          <a:stretch>
            <a:fillRect l="-414"/>
          </a:stretch>
        </a:blipFill>
      </a:spPr>
      <a:bodyPr/>
      <a:lstStyle>
        <a:defPPr algn="l">
          <a:defRPr dirty="0">
            <a:noFill/>
          </a:defRPr>
        </a:defPPr>
      </a:lstStyle>
    </a:tx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0</TotalTime>
  <Words>3193</Words>
  <Application>Microsoft Office PowerPoint</Application>
  <PresentationFormat>Presentazione su schermo (4:3)</PresentationFormat>
  <Paragraphs>609</Paragraphs>
  <Slides>28</Slides>
  <Notes>28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Arial</vt:lpstr>
      <vt:lpstr>Calibri</vt:lpstr>
      <vt:lpstr>Cambria Math</vt:lpstr>
      <vt:lpstr>Garamond</vt:lpstr>
      <vt:lpstr>Geramond</vt:lpstr>
      <vt:lpstr>Times New Roman</vt:lpstr>
      <vt:lpstr>la sapienza</vt:lpstr>
      <vt:lpstr>Corso di Economia Politica</vt:lpstr>
      <vt:lpstr>Cosa abbiamo visto nelle lezioni precendenti</vt:lpstr>
      <vt:lpstr>Il Sistema economico con investimenti (ossia produzione di beni capitale) </vt:lpstr>
      <vt:lpstr>Cosa abbiamo visto nella lezione precedente</vt:lpstr>
      <vt:lpstr>Il Sistema economico con sola spesa pubblica</vt:lpstr>
      <vt:lpstr>Il Sistema economico con spesa pubblica e investimenti (ossia produzione di beni capitale) </vt:lpstr>
      <vt:lpstr>Come calcoliamo i prezzi?</vt:lpstr>
      <vt:lpstr>Come calcoliamo i prezzi?</vt:lpstr>
      <vt:lpstr>Come calcoliamo i prezzi?</vt:lpstr>
      <vt:lpstr>Il Sistema economico semplificato con sola spesa pubblica</vt:lpstr>
      <vt:lpstr>Modello reddito-spesa con spesa pubblica costante e tassazione</vt:lpstr>
      <vt:lpstr>Modello reddito-spesa: deficit pubblico e risparmi privati</vt:lpstr>
      <vt:lpstr>Modello reddito-spesa con spesa pubblica costante e tassazione</vt:lpstr>
      <vt:lpstr>Modello reddito-spesa: deficit pubblico e risparmi privati</vt:lpstr>
      <vt:lpstr>Il Sistema economico con investimenti (ossia produzione di beni capitale) </vt:lpstr>
      <vt:lpstr>Il Sistema economico con investimenti e moneta bancaria</vt:lpstr>
      <vt:lpstr>Il Sistema economico con investimenti e moneta bancaria</vt:lpstr>
      <vt:lpstr>Il Sistema economico con investimenti</vt:lpstr>
      <vt:lpstr>Il Sistema economico con investimenti e moneta bancaria</vt:lpstr>
      <vt:lpstr>Il Sistema economico con investimenti</vt:lpstr>
      <vt:lpstr>Il Sistema economico completo:  spesa pubblica, tasse e investimenti</vt:lpstr>
      <vt:lpstr>Il Sistema economico completo:  spesa pubblica, tasse e investimenti</vt:lpstr>
      <vt:lpstr>Il Sistema economico completo:  implicazioni per il deficit pubblico</vt:lpstr>
      <vt:lpstr>Modello reddito-spesa generale: deficit pubblico e risparmi privati</vt:lpstr>
      <vt:lpstr>Finanziamento della spesa pubblica, risparmi e debito pubblico</vt:lpstr>
      <vt:lpstr>Finanziamento della spesa pubblica, risparmi e debito pubblico</vt:lpstr>
      <vt:lpstr>Finanziamento della spesa pubblica, risparmi e debito pubblico</vt:lpstr>
      <vt:lpstr>Cosa dovremmo sapere arrivati a questo punto</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 -</dc:creator>
  <cp:keywords/>
  <dc:description/>
  <cp:lastModifiedBy>Lorenzo Di Domenico</cp:lastModifiedBy>
  <cp:revision>137</cp:revision>
  <cp:lastPrinted>2021-10-25T15:49:53Z</cp:lastPrinted>
  <dcterms:created xsi:type="dcterms:W3CDTF">2006-11-20T16:13:10Z</dcterms:created>
  <dcterms:modified xsi:type="dcterms:W3CDTF">2022-03-15T09:37:52Z</dcterms:modified>
  <cp:category/>
</cp:coreProperties>
</file>