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L’IMPERO OTTOMANO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Laura Di Donato</a:t>
            </a:r>
          </a:p>
          <a:p>
            <a:r>
              <a:rPr lang="it-IT" dirty="0" smtClean="0"/>
              <a:t>Marco Simeone</a:t>
            </a:r>
          </a:p>
          <a:p>
            <a:r>
              <a:rPr lang="it-IT" dirty="0" smtClean="0"/>
              <a:t>Alessandro D’</a:t>
            </a:r>
            <a:r>
              <a:rPr lang="it-IT" dirty="0" err="1" smtClean="0"/>
              <a:t>Ettorre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70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Solimano il magnifico e Francesco I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015" y="1541172"/>
            <a:ext cx="6929119" cy="4724400"/>
          </a:xfrm>
        </p:spPr>
      </p:pic>
    </p:spTree>
    <p:extLst>
      <p:ext uri="{BB962C8B-B14F-4D97-AF65-F5344CB8AC3E}">
        <p14:creationId xmlns:p14="http://schemas.microsoft.com/office/powerpoint/2010/main" val="39207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Esercito Ottomano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540" y="2120720"/>
            <a:ext cx="6781776" cy="4589173"/>
          </a:xfrm>
        </p:spPr>
      </p:pic>
    </p:spTree>
    <p:extLst>
      <p:ext uri="{BB962C8B-B14F-4D97-AF65-F5344CB8AC3E}">
        <p14:creationId xmlns:p14="http://schemas.microsoft.com/office/powerpoint/2010/main" val="29733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Battaglia di Lepanto</a:t>
            </a:r>
            <a:r>
              <a:rPr lang="it-IT" dirty="0"/>
              <a:t> </a:t>
            </a:r>
            <a:r>
              <a:rPr lang="it-IT" sz="2800" dirty="0" smtClean="0"/>
              <a:t>(7 ottobre 1571)</a:t>
            </a:r>
            <a:endParaRPr lang="it-IT" sz="2800" dirty="0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081" y="1604342"/>
            <a:ext cx="7156049" cy="4770699"/>
          </a:xfrm>
        </p:spPr>
      </p:pic>
    </p:spTree>
    <p:extLst>
      <p:ext uri="{BB962C8B-B14F-4D97-AF65-F5344CB8AC3E}">
        <p14:creationId xmlns:p14="http://schemas.microsoft.com/office/powerpoint/2010/main" val="28832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</TotalTime>
  <Words>25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Filo</vt:lpstr>
      <vt:lpstr>L’IMPERO OTTOMANO</vt:lpstr>
      <vt:lpstr>Solimano il magnifico e Francesco I</vt:lpstr>
      <vt:lpstr>Esercito Ottomano</vt:lpstr>
      <vt:lpstr>Battaglia di Lepanto (7 ottobre 1571)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L’IMPERO OTTOMANO</dc:title>
  <dc:creator>Alessandro</dc:creator>
  <cp:lastModifiedBy>Francesca Gallo</cp:lastModifiedBy>
  <cp:revision>6</cp:revision>
  <dcterms:created xsi:type="dcterms:W3CDTF">2017-10-24T16:07:27Z</dcterms:created>
  <dcterms:modified xsi:type="dcterms:W3CDTF">2017-11-06T08:59:27Z</dcterms:modified>
</cp:coreProperties>
</file>