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2"/>
    <p:restoredTop sz="94649"/>
  </p:normalViewPr>
  <p:slideViewPr>
    <p:cSldViewPr snapToGrid="0">
      <p:cViewPr varScale="1">
        <p:scale>
          <a:sx n="91" d="100"/>
          <a:sy n="91" d="100"/>
        </p:scale>
        <p:origin x="1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44E43-B688-4224-9C4D-7212B5A22EF2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736723C-9AC7-4D86-9EF8-DBE0BBB5B0EC}">
      <dgm:prSet/>
      <dgm:spPr/>
      <dgm:t>
        <a:bodyPr/>
        <a:lstStyle/>
        <a:p>
          <a:r>
            <a:rPr lang="it-IT"/>
            <a:t>Operazione di montaggio e elissi: causa e fine delle azioni sembrano essere omessi</a:t>
          </a:r>
          <a:endParaRPr lang="en-US"/>
        </a:p>
      </dgm:t>
    </dgm:pt>
    <dgm:pt modelId="{94B7FDF5-79C5-46F6-82F9-EC79EE54F283}" type="parTrans" cxnId="{028362D5-AB69-4B1D-AA3D-8A7AA0A5C5DA}">
      <dgm:prSet/>
      <dgm:spPr/>
      <dgm:t>
        <a:bodyPr/>
        <a:lstStyle/>
        <a:p>
          <a:endParaRPr lang="en-US"/>
        </a:p>
      </dgm:t>
    </dgm:pt>
    <dgm:pt modelId="{A1081BA2-1017-4A05-A8E2-65B693C07D6F}" type="sibTrans" cxnId="{028362D5-AB69-4B1D-AA3D-8A7AA0A5C5DA}">
      <dgm:prSet/>
      <dgm:spPr/>
      <dgm:t>
        <a:bodyPr/>
        <a:lstStyle/>
        <a:p>
          <a:endParaRPr lang="en-US"/>
        </a:p>
      </dgm:t>
    </dgm:pt>
    <dgm:pt modelId="{2D2DF782-F3CD-4E8F-AE1C-2525A28477C2}">
      <dgm:prSet/>
      <dgm:spPr/>
      <dgm:t>
        <a:bodyPr/>
        <a:lstStyle/>
        <a:p>
          <a:r>
            <a:rPr lang="it-IT"/>
            <a:t>uso del montaggio alternato senza dichiarare rapporto tra singole sequenze</a:t>
          </a:r>
          <a:endParaRPr lang="en-US"/>
        </a:p>
      </dgm:t>
    </dgm:pt>
    <dgm:pt modelId="{D61EE73C-C96A-4DE1-9EC3-F019B4CEC112}" type="parTrans" cxnId="{C6B854A7-F765-4449-BA9B-DB4CDD4CCB2E}">
      <dgm:prSet/>
      <dgm:spPr/>
      <dgm:t>
        <a:bodyPr/>
        <a:lstStyle/>
        <a:p>
          <a:endParaRPr lang="en-US"/>
        </a:p>
      </dgm:t>
    </dgm:pt>
    <dgm:pt modelId="{26ABFFE7-067F-4C8B-8B50-D5671742CCED}" type="sibTrans" cxnId="{C6B854A7-F765-4449-BA9B-DB4CDD4CCB2E}">
      <dgm:prSet/>
      <dgm:spPr/>
      <dgm:t>
        <a:bodyPr/>
        <a:lstStyle/>
        <a:p>
          <a:endParaRPr lang="en-US"/>
        </a:p>
      </dgm:t>
    </dgm:pt>
    <dgm:pt modelId="{3BBDAE6D-9F2A-404F-B2F3-07F4764ABAE6}">
      <dgm:prSet/>
      <dgm:spPr/>
      <dgm:t>
        <a:bodyPr/>
        <a:lstStyle/>
        <a:p>
          <a:r>
            <a:rPr lang="it-IT"/>
            <a:t>Ripetizione poco sfruttata, singole azioni lavorano più sul concetto di dilatazione</a:t>
          </a:r>
          <a:endParaRPr lang="en-US"/>
        </a:p>
      </dgm:t>
    </dgm:pt>
    <dgm:pt modelId="{34A917ED-32F3-46EA-B961-15E98EB557AF}" type="parTrans" cxnId="{6DA62680-F578-46B9-9028-A5AF9B0CBA57}">
      <dgm:prSet/>
      <dgm:spPr/>
      <dgm:t>
        <a:bodyPr/>
        <a:lstStyle/>
        <a:p>
          <a:endParaRPr lang="en-US"/>
        </a:p>
      </dgm:t>
    </dgm:pt>
    <dgm:pt modelId="{4CF51D0D-17CC-49D9-8923-5CD470752C88}" type="sibTrans" cxnId="{6DA62680-F578-46B9-9028-A5AF9B0CBA57}">
      <dgm:prSet/>
      <dgm:spPr/>
      <dgm:t>
        <a:bodyPr/>
        <a:lstStyle/>
        <a:p>
          <a:endParaRPr lang="en-US"/>
        </a:p>
      </dgm:t>
    </dgm:pt>
    <dgm:pt modelId="{999CCEEF-E663-4614-947C-873377BE3B44}">
      <dgm:prSet/>
      <dgm:spPr/>
      <dgm:t>
        <a:bodyPr/>
        <a:lstStyle/>
        <a:p>
          <a:r>
            <a:rPr lang="it-IT"/>
            <a:t>Eventi apparentemente irrazionali ma simili alla casualità dell’esistenza</a:t>
          </a:r>
          <a:endParaRPr lang="en-US"/>
        </a:p>
      </dgm:t>
    </dgm:pt>
    <dgm:pt modelId="{9D815CCA-CF9F-4766-9073-2C2711133746}" type="parTrans" cxnId="{C4BB1D60-4A12-4E65-9B3B-0D7C3E4569D5}">
      <dgm:prSet/>
      <dgm:spPr/>
      <dgm:t>
        <a:bodyPr/>
        <a:lstStyle/>
        <a:p>
          <a:endParaRPr lang="en-US"/>
        </a:p>
      </dgm:t>
    </dgm:pt>
    <dgm:pt modelId="{B7E93EB0-F60B-4F65-8F9C-4FBE3AE3D26A}" type="sibTrans" cxnId="{C4BB1D60-4A12-4E65-9B3B-0D7C3E4569D5}">
      <dgm:prSet/>
      <dgm:spPr/>
      <dgm:t>
        <a:bodyPr/>
        <a:lstStyle/>
        <a:p>
          <a:endParaRPr lang="en-US"/>
        </a:p>
      </dgm:t>
    </dgm:pt>
    <dgm:pt modelId="{7ACFCBE0-62AC-B346-9692-433DFD884BFA}" type="pres">
      <dgm:prSet presAssocID="{AE644E43-B688-4224-9C4D-7212B5A22EF2}" presName="linear" presStyleCnt="0">
        <dgm:presLayoutVars>
          <dgm:animLvl val="lvl"/>
          <dgm:resizeHandles val="exact"/>
        </dgm:presLayoutVars>
      </dgm:prSet>
      <dgm:spPr/>
    </dgm:pt>
    <dgm:pt modelId="{443A3002-D214-4E49-8F85-B628CA91CCED}" type="pres">
      <dgm:prSet presAssocID="{C736723C-9AC7-4D86-9EF8-DBE0BBB5B0E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423CA0-FF0B-DE4C-B9CB-11020B5A4072}" type="pres">
      <dgm:prSet presAssocID="{A1081BA2-1017-4A05-A8E2-65B693C07D6F}" presName="spacer" presStyleCnt="0"/>
      <dgm:spPr/>
    </dgm:pt>
    <dgm:pt modelId="{63B67350-6218-1C41-A9E2-F3839E5E1AA2}" type="pres">
      <dgm:prSet presAssocID="{2D2DF782-F3CD-4E8F-AE1C-2525A28477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D43D705-F6C9-1246-8B45-015D24214A23}" type="pres">
      <dgm:prSet presAssocID="{26ABFFE7-067F-4C8B-8B50-D5671742CCED}" presName="spacer" presStyleCnt="0"/>
      <dgm:spPr/>
    </dgm:pt>
    <dgm:pt modelId="{38CA25DF-D4FD-BE4D-976D-04D133A47AC6}" type="pres">
      <dgm:prSet presAssocID="{3BBDAE6D-9F2A-404F-B2F3-07F4764ABAE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181DAAC-2662-A84A-AB3F-C25AA8400CFC}" type="pres">
      <dgm:prSet presAssocID="{4CF51D0D-17CC-49D9-8923-5CD470752C88}" presName="spacer" presStyleCnt="0"/>
      <dgm:spPr/>
    </dgm:pt>
    <dgm:pt modelId="{1F406747-0587-494E-A09F-45726FFE7028}" type="pres">
      <dgm:prSet presAssocID="{999CCEEF-E663-4614-947C-873377BE3B4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208B434-352B-C84B-8B84-4E71EBF1AF6E}" type="presOf" srcId="{C736723C-9AC7-4D86-9EF8-DBE0BBB5B0EC}" destId="{443A3002-D214-4E49-8F85-B628CA91CCED}" srcOrd="0" destOrd="0" presId="urn:microsoft.com/office/officeart/2005/8/layout/vList2"/>
    <dgm:cxn modelId="{6E17585A-1C8A-B247-B2D1-A1332CE92400}" type="presOf" srcId="{AE644E43-B688-4224-9C4D-7212B5A22EF2}" destId="{7ACFCBE0-62AC-B346-9692-433DFD884BFA}" srcOrd="0" destOrd="0" presId="urn:microsoft.com/office/officeart/2005/8/layout/vList2"/>
    <dgm:cxn modelId="{C4BB1D60-4A12-4E65-9B3B-0D7C3E4569D5}" srcId="{AE644E43-B688-4224-9C4D-7212B5A22EF2}" destId="{999CCEEF-E663-4614-947C-873377BE3B44}" srcOrd="3" destOrd="0" parTransId="{9D815CCA-CF9F-4766-9073-2C2711133746}" sibTransId="{B7E93EB0-F60B-4F65-8F9C-4FBE3AE3D26A}"/>
    <dgm:cxn modelId="{6DA62680-F578-46B9-9028-A5AF9B0CBA57}" srcId="{AE644E43-B688-4224-9C4D-7212B5A22EF2}" destId="{3BBDAE6D-9F2A-404F-B2F3-07F4764ABAE6}" srcOrd="2" destOrd="0" parTransId="{34A917ED-32F3-46EA-B961-15E98EB557AF}" sibTransId="{4CF51D0D-17CC-49D9-8923-5CD470752C88}"/>
    <dgm:cxn modelId="{B3CC78A2-854A-BC42-BDA7-763C61C92DD4}" type="presOf" srcId="{999CCEEF-E663-4614-947C-873377BE3B44}" destId="{1F406747-0587-494E-A09F-45726FFE7028}" srcOrd="0" destOrd="0" presId="urn:microsoft.com/office/officeart/2005/8/layout/vList2"/>
    <dgm:cxn modelId="{960C57A4-209F-AD42-B6BC-B394313424D9}" type="presOf" srcId="{2D2DF782-F3CD-4E8F-AE1C-2525A28477C2}" destId="{63B67350-6218-1C41-A9E2-F3839E5E1AA2}" srcOrd="0" destOrd="0" presId="urn:microsoft.com/office/officeart/2005/8/layout/vList2"/>
    <dgm:cxn modelId="{C6B854A7-F765-4449-BA9B-DB4CDD4CCB2E}" srcId="{AE644E43-B688-4224-9C4D-7212B5A22EF2}" destId="{2D2DF782-F3CD-4E8F-AE1C-2525A28477C2}" srcOrd="1" destOrd="0" parTransId="{D61EE73C-C96A-4DE1-9EC3-F019B4CEC112}" sibTransId="{26ABFFE7-067F-4C8B-8B50-D5671742CCED}"/>
    <dgm:cxn modelId="{028362D5-AB69-4B1D-AA3D-8A7AA0A5C5DA}" srcId="{AE644E43-B688-4224-9C4D-7212B5A22EF2}" destId="{C736723C-9AC7-4D86-9EF8-DBE0BBB5B0EC}" srcOrd="0" destOrd="0" parTransId="{94B7FDF5-79C5-46F6-82F9-EC79EE54F283}" sibTransId="{A1081BA2-1017-4A05-A8E2-65B693C07D6F}"/>
    <dgm:cxn modelId="{7C7831FD-0377-774E-B70D-76636943DEC0}" type="presOf" srcId="{3BBDAE6D-9F2A-404F-B2F3-07F4764ABAE6}" destId="{38CA25DF-D4FD-BE4D-976D-04D133A47AC6}" srcOrd="0" destOrd="0" presId="urn:microsoft.com/office/officeart/2005/8/layout/vList2"/>
    <dgm:cxn modelId="{CD89149E-A327-E042-8C71-DC0434279726}" type="presParOf" srcId="{7ACFCBE0-62AC-B346-9692-433DFD884BFA}" destId="{443A3002-D214-4E49-8F85-B628CA91CCED}" srcOrd="0" destOrd="0" presId="urn:microsoft.com/office/officeart/2005/8/layout/vList2"/>
    <dgm:cxn modelId="{76373BC1-6968-6442-A6ED-F6C82FABFFAC}" type="presParOf" srcId="{7ACFCBE0-62AC-B346-9692-433DFD884BFA}" destId="{98423CA0-FF0B-DE4C-B9CB-11020B5A4072}" srcOrd="1" destOrd="0" presId="urn:microsoft.com/office/officeart/2005/8/layout/vList2"/>
    <dgm:cxn modelId="{0CF1DC4E-E2FC-4B40-A7F0-43D7EB4D12F1}" type="presParOf" srcId="{7ACFCBE0-62AC-B346-9692-433DFD884BFA}" destId="{63B67350-6218-1C41-A9E2-F3839E5E1AA2}" srcOrd="2" destOrd="0" presId="urn:microsoft.com/office/officeart/2005/8/layout/vList2"/>
    <dgm:cxn modelId="{ABE27EA4-F8E5-DA48-9B05-ACE4DA9F4D90}" type="presParOf" srcId="{7ACFCBE0-62AC-B346-9692-433DFD884BFA}" destId="{BD43D705-F6C9-1246-8B45-015D24214A23}" srcOrd="3" destOrd="0" presId="urn:microsoft.com/office/officeart/2005/8/layout/vList2"/>
    <dgm:cxn modelId="{B512FAAC-745E-144F-A7DD-4F6414D6AD97}" type="presParOf" srcId="{7ACFCBE0-62AC-B346-9692-433DFD884BFA}" destId="{38CA25DF-D4FD-BE4D-976D-04D133A47AC6}" srcOrd="4" destOrd="0" presId="urn:microsoft.com/office/officeart/2005/8/layout/vList2"/>
    <dgm:cxn modelId="{AE4B7A17-9507-D74B-B876-35159338A39A}" type="presParOf" srcId="{7ACFCBE0-62AC-B346-9692-433DFD884BFA}" destId="{6181DAAC-2662-A84A-AB3F-C25AA8400CFC}" srcOrd="5" destOrd="0" presId="urn:microsoft.com/office/officeart/2005/8/layout/vList2"/>
    <dgm:cxn modelId="{7247DEE6-FF59-A041-B56E-C786B71D2053}" type="presParOf" srcId="{7ACFCBE0-62AC-B346-9692-433DFD884BFA}" destId="{1F406747-0587-494E-A09F-45726FFE702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3A3002-D214-4E49-8F85-B628CA91CCED}">
      <dsp:nvSpPr>
        <dsp:cNvPr id="0" name=""/>
        <dsp:cNvSpPr/>
      </dsp:nvSpPr>
      <dsp:spPr>
        <a:xfrm>
          <a:off x="0" y="2381"/>
          <a:ext cx="5968097" cy="13747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Operazione di montaggio e elissi: causa e fine delle azioni sembrano essere omessi</a:t>
          </a:r>
          <a:endParaRPr lang="en-US" sz="2500" kern="1200"/>
        </a:p>
      </dsp:txBody>
      <dsp:txXfrm>
        <a:off x="67110" y="69491"/>
        <a:ext cx="5833877" cy="1240530"/>
      </dsp:txXfrm>
    </dsp:sp>
    <dsp:sp modelId="{63B67350-6218-1C41-A9E2-F3839E5E1AA2}">
      <dsp:nvSpPr>
        <dsp:cNvPr id="0" name=""/>
        <dsp:cNvSpPr/>
      </dsp:nvSpPr>
      <dsp:spPr>
        <a:xfrm>
          <a:off x="0" y="1449131"/>
          <a:ext cx="5968097" cy="13747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uso del montaggio alternato senza dichiarare rapporto tra singole sequenze</a:t>
          </a:r>
          <a:endParaRPr lang="en-US" sz="2500" kern="1200"/>
        </a:p>
      </dsp:txBody>
      <dsp:txXfrm>
        <a:off x="67110" y="1516241"/>
        <a:ext cx="5833877" cy="1240530"/>
      </dsp:txXfrm>
    </dsp:sp>
    <dsp:sp modelId="{38CA25DF-D4FD-BE4D-976D-04D133A47AC6}">
      <dsp:nvSpPr>
        <dsp:cNvPr id="0" name=""/>
        <dsp:cNvSpPr/>
      </dsp:nvSpPr>
      <dsp:spPr>
        <a:xfrm>
          <a:off x="0" y="2895881"/>
          <a:ext cx="5968097" cy="13747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Ripetizione poco sfruttata, singole azioni lavorano più sul concetto di dilatazione</a:t>
          </a:r>
          <a:endParaRPr lang="en-US" sz="2500" kern="1200"/>
        </a:p>
      </dsp:txBody>
      <dsp:txXfrm>
        <a:off x="67110" y="2962991"/>
        <a:ext cx="5833877" cy="1240530"/>
      </dsp:txXfrm>
    </dsp:sp>
    <dsp:sp modelId="{1F406747-0587-494E-A09F-45726FFE7028}">
      <dsp:nvSpPr>
        <dsp:cNvPr id="0" name=""/>
        <dsp:cNvSpPr/>
      </dsp:nvSpPr>
      <dsp:spPr>
        <a:xfrm>
          <a:off x="0" y="4342631"/>
          <a:ext cx="5968097" cy="13747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Eventi apparentemente irrazionali ma simili alla casualità dell’esistenza</a:t>
          </a:r>
          <a:endParaRPr lang="en-US" sz="2500" kern="1200"/>
        </a:p>
      </dsp:txBody>
      <dsp:txXfrm>
        <a:off x="67110" y="4409741"/>
        <a:ext cx="5833877" cy="1240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30952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EE3B02A-3B83-3083-3F07-26E25C6C13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17248" y="0"/>
            <a:ext cx="5674753" cy="6399152"/>
          </a:xfrm>
          <a:custGeom>
            <a:avLst/>
            <a:gdLst>
              <a:gd name="connsiteX0" fmla="*/ 0 w 5674753"/>
              <a:gd name="connsiteY0" fmla="*/ 0 h 6399152"/>
              <a:gd name="connsiteX1" fmla="*/ 5674753 w 5674753"/>
              <a:gd name="connsiteY1" fmla="*/ 0 h 6399152"/>
              <a:gd name="connsiteX2" fmla="*/ 5674753 w 5674753"/>
              <a:gd name="connsiteY2" fmla="*/ 6399152 h 6399152"/>
              <a:gd name="connsiteX3" fmla="*/ 601996 w 5674753"/>
              <a:gd name="connsiteY3" fmla="*/ 6399152 h 6399152"/>
              <a:gd name="connsiteX4" fmla="*/ 0 w 5674753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4753" h="6399152">
                <a:moveTo>
                  <a:pt x="0" y="0"/>
                </a:moveTo>
                <a:lnTo>
                  <a:pt x="5674753" y="0"/>
                </a:lnTo>
                <a:lnTo>
                  <a:pt x="5674753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EF118477-BA54-4B0E-9EC5-D8568300CAF2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11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D26B-DEF0-4EC5-90CD-3C7B79EC8572}" type="datetime1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6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006" y="998230"/>
            <a:ext cx="3951469" cy="1947672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DD60ACDC-1760-F721-E270-0D2FC4872DF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002464" cy="6399152"/>
          </a:xfrm>
          <a:custGeom>
            <a:avLst/>
            <a:gdLst>
              <a:gd name="connsiteX0" fmla="*/ 0 w 7002464"/>
              <a:gd name="connsiteY0" fmla="*/ 0 h 6399152"/>
              <a:gd name="connsiteX1" fmla="*/ 7002464 w 7002464"/>
              <a:gd name="connsiteY1" fmla="*/ 0 h 6399152"/>
              <a:gd name="connsiteX2" fmla="*/ 7002464 w 7002464"/>
              <a:gd name="connsiteY2" fmla="*/ 5797156 h 6399152"/>
              <a:gd name="connsiteX3" fmla="*/ 6400468 w 7002464"/>
              <a:gd name="connsiteY3" fmla="*/ 6399152 h 6399152"/>
              <a:gd name="connsiteX4" fmla="*/ 0 w 7002464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2464" h="6399152">
                <a:moveTo>
                  <a:pt x="0" y="0"/>
                </a:moveTo>
                <a:lnTo>
                  <a:pt x="7002464" y="0"/>
                </a:lnTo>
                <a:lnTo>
                  <a:pt x="7002464" y="5797156"/>
                </a:lnTo>
                <a:cubicBezTo>
                  <a:pt x="7002464" y="6129629"/>
                  <a:pt x="6732941" y="6399152"/>
                  <a:pt x="6400468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1007" y="3099815"/>
            <a:ext cx="3951469" cy="3084599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CA36A28-16B8-4B74-ADBC-086BC21557C6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42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479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07CC-3A12-4A50-A3BE-C6063551B4A3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95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E33-4FBE-4166-8E4D-D16E2368EAF9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03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88B5-3E47-407E-A4D5-0E98E41979E9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6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40079"/>
            <a:ext cx="4032505" cy="3621024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715"/>
            <a:ext cx="5968098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9CD1-440F-4DE5-9914-1074B1963E64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50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5DF8-55DB-438A-B328-5A22697F5E96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54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1AB8ED2-AD91-CB22-5624-BD41AB3252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844052" cy="6399152"/>
          </a:xfrm>
          <a:custGeom>
            <a:avLst/>
            <a:gdLst>
              <a:gd name="connsiteX0" fmla="*/ 0 w 4844052"/>
              <a:gd name="connsiteY0" fmla="*/ 0 h 6399152"/>
              <a:gd name="connsiteX1" fmla="*/ 4844052 w 4844052"/>
              <a:gd name="connsiteY1" fmla="*/ 0 h 6399152"/>
              <a:gd name="connsiteX2" fmla="*/ 4844052 w 4844052"/>
              <a:gd name="connsiteY2" fmla="*/ 5795922 h 6399152"/>
              <a:gd name="connsiteX3" fmla="*/ 4240822 w 4844052"/>
              <a:gd name="connsiteY3" fmla="*/ 6399152 h 6399152"/>
              <a:gd name="connsiteX4" fmla="*/ 0 w 4844052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4052" h="6399152">
                <a:moveTo>
                  <a:pt x="0" y="0"/>
                </a:moveTo>
                <a:lnTo>
                  <a:pt x="4844052" y="0"/>
                </a:lnTo>
                <a:lnTo>
                  <a:pt x="4844052" y="5795922"/>
                </a:lnTo>
                <a:cubicBezTo>
                  <a:pt x="4844052" y="6129077"/>
                  <a:pt x="4573977" y="6399152"/>
                  <a:pt x="4240822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9F2D74A-71A1-4609-9BED-C43EBEF2D096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18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436AA50-FCF9-9A32-68F8-A124C79490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53304" y="0"/>
            <a:ext cx="4838696" cy="6399152"/>
          </a:xfrm>
          <a:custGeom>
            <a:avLst/>
            <a:gdLst>
              <a:gd name="connsiteX0" fmla="*/ 0 w 4838696"/>
              <a:gd name="connsiteY0" fmla="*/ 0 h 6399152"/>
              <a:gd name="connsiteX1" fmla="*/ 4838696 w 4838696"/>
              <a:gd name="connsiteY1" fmla="*/ 0 h 6399152"/>
              <a:gd name="connsiteX2" fmla="*/ 4838696 w 4838696"/>
              <a:gd name="connsiteY2" fmla="*/ 6399152 h 6399152"/>
              <a:gd name="connsiteX3" fmla="*/ 603230 w 4838696"/>
              <a:gd name="connsiteY3" fmla="*/ 6399152 h 6399152"/>
              <a:gd name="connsiteX4" fmla="*/ 0 w 4838696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8696" h="6399152">
                <a:moveTo>
                  <a:pt x="0" y="0"/>
                </a:moveTo>
                <a:lnTo>
                  <a:pt x="4838696" y="0"/>
                </a:lnTo>
                <a:lnTo>
                  <a:pt x="4838696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868B-869A-478B-B17A-F3477F1ABEB8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56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B32E518-8213-A79A-7E36-BA4D782F8E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147926" cy="6399152"/>
          </a:xfrm>
          <a:custGeom>
            <a:avLst/>
            <a:gdLst>
              <a:gd name="connsiteX0" fmla="*/ 0 w 4147926"/>
              <a:gd name="connsiteY0" fmla="*/ 0 h 6399152"/>
              <a:gd name="connsiteX1" fmla="*/ 4147926 w 4147926"/>
              <a:gd name="connsiteY1" fmla="*/ 0 h 6399152"/>
              <a:gd name="connsiteX2" fmla="*/ 4147926 w 4147926"/>
              <a:gd name="connsiteY2" fmla="*/ 5795922 h 6399152"/>
              <a:gd name="connsiteX3" fmla="*/ 3544696 w 4147926"/>
              <a:gd name="connsiteY3" fmla="*/ 6399152 h 6399152"/>
              <a:gd name="connsiteX4" fmla="*/ 0 w 4147926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7926" h="6399152">
                <a:moveTo>
                  <a:pt x="0" y="0"/>
                </a:moveTo>
                <a:lnTo>
                  <a:pt x="4147926" y="0"/>
                </a:lnTo>
                <a:lnTo>
                  <a:pt x="4147926" y="5795922"/>
                </a:lnTo>
                <a:cubicBezTo>
                  <a:pt x="4147926" y="6129077"/>
                  <a:pt x="3877851" y="6399152"/>
                  <a:pt x="3544696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28CCA563-903D-4707-A09B-73AE7FD9F3E4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1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53AA-13B8-469A-87B0-FF7C74E1EADE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56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2444857-0BC3-ACAE-DBB1-5D530AA35E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46768" y="0"/>
            <a:ext cx="4145232" cy="6399152"/>
          </a:xfrm>
          <a:custGeom>
            <a:avLst/>
            <a:gdLst>
              <a:gd name="connsiteX0" fmla="*/ 0 w 4145232"/>
              <a:gd name="connsiteY0" fmla="*/ 0 h 6399152"/>
              <a:gd name="connsiteX1" fmla="*/ 4145232 w 4145232"/>
              <a:gd name="connsiteY1" fmla="*/ 0 h 6399152"/>
              <a:gd name="connsiteX2" fmla="*/ 4145232 w 4145232"/>
              <a:gd name="connsiteY2" fmla="*/ 6399152 h 6399152"/>
              <a:gd name="connsiteX3" fmla="*/ 603230 w 4145232"/>
              <a:gd name="connsiteY3" fmla="*/ 6399152 h 6399152"/>
              <a:gd name="connsiteX4" fmla="*/ 0 w 4145232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5232" h="6399152">
                <a:moveTo>
                  <a:pt x="0" y="0"/>
                </a:moveTo>
                <a:lnTo>
                  <a:pt x="4145232" y="0"/>
                </a:lnTo>
                <a:lnTo>
                  <a:pt x="4145232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747B-DE86-4C56-A69A-2124AC6051DB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19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6F26914B-7405-10AB-A859-8165D7B1A93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"/>
            <a:ext cx="6591300" cy="6410303"/>
          </a:xfrm>
          <a:custGeom>
            <a:avLst/>
            <a:gdLst>
              <a:gd name="connsiteX0" fmla="*/ 0 w 6591300"/>
              <a:gd name="connsiteY0" fmla="*/ 0 h 6410303"/>
              <a:gd name="connsiteX1" fmla="*/ 6591300 w 6591300"/>
              <a:gd name="connsiteY1" fmla="*/ 0 h 6410303"/>
              <a:gd name="connsiteX2" fmla="*/ 6591300 w 6591300"/>
              <a:gd name="connsiteY2" fmla="*/ 5807073 h 6410303"/>
              <a:gd name="connsiteX3" fmla="*/ 5988070 w 6591300"/>
              <a:gd name="connsiteY3" fmla="*/ 6410303 h 6410303"/>
              <a:gd name="connsiteX4" fmla="*/ 0 w 6591300"/>
              <a:gd name="connsiteY4" fmla="*/ 6410303 h 641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410303">
                <a:moveTo>
                  <a:pt x="0" y="0"/>
                </a:moveTo>
                <a:lnTo>
                  <a:pt x="6591300" y="0"/>
                </a:lnTo>
                <a:lnTo>
                  <a:pt x="6591300" y="5807073"/>
                </a:lnTo>
                <a:cubicBezTo>
                  <a:pt x="6591300" y="6140228"/>
                  <a:pt x="6321225" y="6410303"/>
                  <a:pt x="5988070" y="6410303"/>
                </a:cubicBezTo>
                <a:lnTo>
                  <a:pt x="0" y="6410303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3B5E8E98-97C5-4AE8-8CC9-69C51FF1A0EF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81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E823DF8-AABE-3B17-254E-81CD7CA2B5B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4" y="0"/>
            <a:ext cx="6454406" cy="6399152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4F82-DB30-4BD5-9E9D-AD825E313C84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520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B8A8E1B-B99E-8C69-154E-2FAADB07D5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591300" cy="6399152"/>
          </a:xfrm>
          <a:custGeom>
            <a:avLst/>
            <a:gdLst>
              <a:gd name="connsiteX0" fmla="*/ 0 w 6591300"/>
              <a:gd name="connsiteY0" fmla="*/ 0 h 6399152"/>
              <a:gd name="connsiteX1" fmla="*/ 6591300 w 6591300"/>
              <a:gd name="connsiteY1" fmla="*/ 0 h 6399152"/>
              <a:gd name="connsiteX2" fmla="*/ 6591300 w 6591300"/>
              <a:gd name="connsiteY2" fmla="*/ 5797156 h 6399152"/>
              <a:gd name="connsiteX3" fmla="*/ 5989304 w 6591300"/>
              <a:gd name="connsiteY3" fmla="*/ 6399152 h 6399152"/>
              <a:gd name="connsiteX4" fmla="*/ 0 w 6591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399152">
                <a:moveTo>
                  <a:pt x="0" y="0"/>
                </a:moveTo>
                <a:lnTo>
                  <a:pt x="6591300" y="0"/>
                </a:lnTo>
                <a:lnTo>
                  <a:pt x="6591300" y="5797156"/>
                </a:lnTo>
                <a:cubicBezTo>
                  <a:pt x="6591300" y="6129629"/>
                  <a:pt x="6321777" y="6399152"/>
                  <a:pt x="5989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E7477ED-8564-46ED-8FFC-DE5A509699F3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748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BD82EEA-7278-1A73-C95C-473F75B540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3" y="0"/>
            <a:ext cx="6454407" cy="6399152"/>
          </a:xfrm>
          <a:custGeom>
            <a:avLst/>
            <a:gdLst>
              <a:gd name="connsiteX0" fmla="*/ 0 w 6454407"/>
              <a:gd name="connsiteY0" fmla="*/ 0 h 6399152"/>
              <a:gd name="connsiteX1" fmla="*/ 6454407 w 6454407"/>
              <a:gd name="connsiteY1" fmla="*/ 0 h 6399152"/>
              <a:gd name="connsiteX2" fmla="*/ 6454407 w 6454407"/>
              <a:gd name="connsiteY2" fmla="*/ 6399152 h 6399152"/>
              <a:gd name="connsiteX3" fmla="*/ 601996 w 6454407"/>
              <a:gd name="connsiteY3" fmla="*/ 6399152 h 6399152"/>
              <a:gd name="connsiteX4" fmla="*/ 0 w 6454407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7" h="6399152">
                <a:moveTo>
                  <a:pt x="0" y="0"/>
                </a:moveTo>
                <a:lnTo>
                  <a:pt x="6454407" y="0"/>
                </a:lnTo>
                <a:lnTo>
                  <a:pt x="6454407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6781-2293-4754-A74B-94E6E7D7B311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24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44EE1A0-D83B-FE6C-4495-F55C5070D5D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DFBFA6E-9D0B-474A-AFB9-4E0832448570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23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8FA1BA0-D099-705F-F85E-3FBC782F76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2843" y="2"/>
            <a:ext cx="7689157" cy="6399151"/>
          </a:xfrm>
          <a:custGeom>
            <a:avLst/>
            <a:gdLst>
              <a:gd name="connsiteX0" fmla="*/ 0 w 7689157"/>
              <a:gd name="connsiteY0" fmla="*/ 0 h 6399151"/>
              <a:gd name="connsiteX1" fmla="*/ 7689157 w 7689157"/>
              <a:gd name="connsiteY1" fmla="*/ 0 h 6399151"/>
              <a:gd name="connsiteX2" fmla="*/ 7689157 w 7689157"/>
              <a:gd name="connsiteY2" fmla="*/ 6399151 h 6399151"/>
              <a:gd name="connsiteX3" fmla="*/ 601997 w 7689157"/>
              <a:gd name="connsiteY3" fmla="*/ 6399151 h 6399151"/>
              <a:gd name="connsiteX4" fmla="*/ 0 w 7689157"/>
              <a:gd name="connsiteY4" fmla="*/ 5797155 h 639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1">
                <a:moveTo>
                  <a:pt x="0" y="0"/>
                </a:moveTo>
                <a:lnTo>
                  <a:pt x="7689157" y="0"/>
                </a:lnTo>
                <a:lnTo>
                  <a:pt x="7689157" y="6399151"/>
                </a:lnTo>
                <a:lnTo>
                  <a:pt x="601997" y="6399151"/>
                </a:lnTo>
                <a:cubicBezTo>
                  <a:pt x="269523" y="6399151"/>
                  <a:pt x="0" y="6129628"/>
                  <a:pt x="0" y="5797155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E767648-9FB3-40F4-8072-E80887331DF3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328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073E866-A871-62F7-1E54-F2A44278F83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007E99A-2976-4D79-B66C-833B4C12E9C9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143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111854"/>
            <a:ext cx="3945468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84372" y="5111854"/>
            <a:ext cx="6168356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15B30A2-D0D1-DED2-1133-A673CEA16AE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4724868"/>
          </a:xfrm>
          <a:custGeom>
            <a:avLst/>
            <a:gdLst>
              <a:gd name="connsiteX0" fmla="*/ 0 w 11750040"/>
              <a:gd name="connsiteY0" fmla="*/ 0 h 4724868"/>
              <a:gd name="connsiteX1" fmla="*/ 11750040 w 11750040"/>
              <a:gd name="connsiteY1" fmla="*/ 0 h 4724868"/>
              <a:gd name="connsiteX2" fmla="*/ 11750040 w 11750040"/>
              <a:gd name="connsiteY2" fmla="*/ 4122872 h 4724868"/>
              <a:gd name="connsiteX3" fmla="*/ 11148044 w 11750040"/>
              <a:gd name="connsiteY3" fmla="*/ 4724868 h 4724868"/>
              <a:gd name="connsiteX4" fmla="*/ 0 w 11750040"/>
              <a:gd name="connsiteY4" fmla="*/ 4724868 h 47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50040" h="4724868">
                <a:moveTo>
                  <a:pt x="0" y="0"/>
                </a:moveTo>
                <a:lnTo>
                  <a:pt x="11750040" y="0"/>
                </a:lnTo>
                <a:lnTo>
                  <a:pt x="11750040" y="4122872"/>
                </a:lnTo>
                <a:cubicBezTo>
                  <a:pt x="11750040" y="4455345"/>
                  <a:pt x="11480517" y="4724868"/>
                  <a:pt x="11148044" y="4724868"/>
                </a:cubicBezTo>
                <a:lnTo>
                  <a:pt x="0" y="4724868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DDD7D-A4A9-4042-8D3D-AF897B76225E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420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696DEB7-ADC8-3E90-7A63-F11D6535D0E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3806246"/>
          </a:xfrm>
          <a:custGeom>
            <a:avLst/>
            <a:gdLst>
              <a:gd name="connsiteX0" fmla="*/ 0 w 11733150"/>
              <a:gd name="connsiteY0" fmla="*/ 0 h 3806246"/>
              <a:gd name="connsiteX1" fmla="*/ 11733150 w 11733150"/>
              <a:gd name="connsiteY1" fmla="*/ 0 h 3806246"/>
              <a:gd name="connsiteX2" fmla="*/ 11733150 w 11733150"/>
              <a:gd name="connsiteY2" fmla="*/ 3204250 h 3806246"/>
              <a:gd name="connsiteX3" fmla="*/ 11131154 w 11733150"/>
              <a:gd name="connsiteY3" fmla="*/ 3806246 h 3806246"/>
              <a:gd name="connsiteX4" fmla="*/ 0 w 11733150"/>
              <a:gd name="connsiteY4" fmla="*/ 3806246 h 3806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3806246">
                <a:moveTo>
                  <a:pt x="0" y="0"/>
                </a:moveTo>
                <a:lnTo>
                  <a:pt x="11733150" y="0"/>
                </a:lnTo>
                <a:lnTo>
                  <a:pt x="11733150" y="3204250"/>
                </a:lnTo>
                <a:cubicBezTo>
                  <a:pt x="11733150" y="3536723"/>
                  <a:pt x="11463627" y="3806246"/>
                  <a:pt x="11131154" y="3806246"/>
                </a:cubicBezTo>
                <a:lnTo>
                  <a:pt x="0" y="380624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3D79-61FB-48D3-96EC-9D73986E2DB4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6AB98B-BD95-F9FC-BB22-1A89B6EE3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04503" cy="6399152"/>
          </a:xfrm>
          <a:custGeom>
            <a:avLst/>
            <a:gdLst>
              <a:gd name="connsiteX0" fmla="*/ 0 w 6604503"/>
              <a:gd name="connsiteY0" fmla="*/ 0 h 6399152"/>
              <a:gd name="connsiteX1" fmla="*/ 6604503 w 6604503"/>
              <a:gd name="connsiteY1" fmla="*/ 0 h 6399152"/>
              <a:gd name="connsiteX2" fmla="*/ 6604503 w 6604503"/>
              <a:gd name="connsiteY2" fmla="*/ 5797156 h 6399152"/>
              <a:gd name="connsiteX3" fmla="*/ 6002507 w 6604503"/>
              <a:gd name="connsiteY3" fmla="*/ 6399152 h 6399152"/>
              <a:gd name="connsiteX4" fmla="*/ 0 w 6604503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503" h="6399152">
                <a:moveTo>
                  <a:pt x="0" y="0"/>
                </a:moveTo>
                <a:lnTo>
                  <a:pt x="6604503" y="0"/>
                </a:lnTo>
                <a:lnTo>
                  <a:pt x="6604503" y="5797156"/>
                </a:lnTo>
                <a:cubicBezTo>
                  <a:pt x="6604503" y="6129629"/>
                  <a:pt x="6334980" y="6399152"/>
                  <a:pt x="6002507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5B3B0F7F-6AD6-4AF0-8BB1-D49CE0F9F622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66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558516-7088-BB33-D6DC-15ED4C60CB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41960" y="3067414"/>
            <a:ext cx="11750040" cy="3790586"/>
          </a:xfrm>
          <a:custGeom>
            <a:avLst/>
            <a:gdLst>
              <a:gd name="connsiteX0" fmla="*/ 603695 w 11750040"/>
              <a:gd name="connsiteY0" fmla="*/ 0 h 3790586"/>
              <a:gd name="connsiteX1" fmla="*/ 11750040 w 11750040"/>
              <a:gd name="connsiteY1" fmla="*/ 0 h 3790586"/>
              <a:gd name="connsiteX2" fmla="*/ 11750040 w 11750040"/>
              <a:gd name="connsiteY2" fmla="*/ 3790586 h 3790586"/>
              <a:gd name="connsiteX3" fmla="*/ 0 w 11750040"/>
              <a:gd name="connsiteY3" fmla="*/ 3790586 h 3790586"/>
              <a:gd name="connsiteX4" fmla="*/ 0 w 11750040"/>
              <a:gd name="connsiteY4" fmla="*/ 603695 h 3790586"/>
              <a:gd name="connsiteX5" fmla="*/ 603695 w 11750040"/>
              <a:gd name="connsiteY5" fmla="*/ 0 h 3790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0040" h="3790586">
                <a:moveTo>
                  <a:pt x="603695" y="0"/>
                </a:moveTo>
                <a:lnTo>
                  <a:pt x="11750040" y="0"/>
                </a:lnTo>
                <a:lnTo>
                  <a:pt x="11750040" y="3790586"/>
                </a:lnTo>
                <a:lnTo>
                  <a:pt x="0" y="3790586"/>
                </a:lnTo>
                <a:lnTo>
                  <a:pt x="0" y="603695"/>
                </a:lnTo>
                <a:cubicBezTo>
                  <a:pt x="0" y="270283"/>
                  <a:pt x="270283" y="0"/>
                  <a:pt x="60369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40460"/>
            <a:ext cx="3494314" cy="338328"/>
          </a:xfrm>
        </p:spPr>
        <p:txBody>
          <a:bodyPr/>
          <a:lstStyle/>
          <a:p>
            <a:fld id="{5E407E80-9270-4600-9E83-876C054EC0ED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40460"/>
            <a:ext cx="2805405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40460"/>
            <a:ext cx="429207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942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C22D85-D675-737B-9F54-B9D7FC8191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828800"/>
            <a:ext cx="6707699" cy="5029200"/>
          </a:xfrm>
          <a:custGeom>
            <a:avLst/>
            <a:gdLst>
              <a:gd name="connsiteX0" fmla="*/ 0 w 6707699"/>
              <a:gd name="connsiteY0" fmla="*/ 0 h 5029200"/>
              <a:gd name="connsiteX1" fmla="*/ 6129259 w 6707699"/>
              <a:gd name="connsiteY1" fmla="*/ 0 h 5029200"/>
              <a:gd name="connsiteX2" fmla="*/ 6707699 w 6707699"/>
              <a:gd name="connsiteY2" fmla="*/ 578440 h 5029200"/>
              <a:gd name="connsiteX3" fmla="*/ 6707699 w 6707699"/>
              <a:gd name="connsiteY3" fmla="*/ 5029200 h 5029200"/>
              <a:gd name="connsiteX4" fmla="*/ 0 w 6707699"/>
              <a:gd name="connsiteY4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7699" h="5029200">
                <a:moveTo>
                  <a:pt x="0" y="0"/>
                </a:moveTo>
                <a:lnTo>
                  <a:pt x="6129259" y="0"/>
                </a:lnTo>
                <a:cubicBezTo>
                  <a:pt x="6448723" y="0"/>
                  <a:pt x="6707699" y="258976"/>
                  <a:pt x="6707699" y="578440"/>
                </a:cubicBezTo>
                <a:lnTo>
                  <a:pt x="6707699" y="5029200"/>
                </a:lnTo>
                <a:lnTo>
                  <a:pt x="0" y="5029200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89302" y="1828800"/>
            <a:ext cx="4196146" cy="45037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9302" y="6492240"/>
            <a:ext cx="1280160" cy="338328"/>
          </a:xfrm>
        </p:spPr>
        <p:txBody>
          <a:bodyPr/>
          <a:lstStyle/>
          <a:p>
            <a:fld id="{7A043757-40C8-48EB-A459-80D3B00F0BCB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9462" y="6492240"/>
            <a:ext cx="288855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505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202BC3A-8633-9F03-1586-99447DA1CFF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6"/>
            <a:ext cx="5285232" cy="4564504"/>
          </a:xfrm>
          <a:custGeom>
            <a:avLst/>
            <a:gdLst>
              <a:gd name="connsiteX0" fmla="*/ 0 w 5285232"/>
              <a:gd name="connsiteY0" fmla="*/ 0 h 4564504"/>
              <a:gd name="connsiteX1" fmla="*/ 4706792 w 5285232"/>
              <a:gd name="connsiteY1" fmla="*/ 0 h 4564504"/>
              <a:gd name="connsiteX2" fmla="*/ 5285232 w 5285232"/>
              <a:gd name="connsiteY2" fmla="*/ 578440 h 4564504"/>
              <a:gd name="connsiteX3" fmla="*/ 5285232 w 5285232"/>
              <a:gd name="connsiteY3" fmla="*/ 4564504 h 4564504"/>
              <a:gd name="connsiteX4" fmla="*/ 0 w 5285232"/>
              <a:gd name="connsiteY4" fmla="*/ 4564504 h 456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5232" h="4564504">
                <a:moveTo>
                  <a:pt x="0" y="0"/>
                </a:moveTo>
                <a:lnTo>
                  <a:pt x="4706792" y="0"/>
                </a:lnTo>
                <a:cubicBezTo>
                  <a:pt x="5026256" y="0"/>
                  <a:pt x="5285232" y="258976"/>
                  <a:pt x="5285232" y="578440"/>
                </a:cubicBezTo>
                <a:lnTo>
                  <a:pt x="5285232" y="4564504"/>
                </a:lnTo>
                <a:lnTo>
                  <a:pt x="0" y="4564504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492240"/>
            <a:ext cx="2651760" cy="338328"/>
          </a:xfrm>
        </p:spPr>
        <p:txBody>
          <a:bodyPr/>
          <a:lstStyle/>
          <a:p>
            <a:fld id="{D0304CB2-AF95-4B6C-81FD-EF29E4F12940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989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211327B-3880-6494-1C8F-EEE1BF913B8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4"/>
            <a:ext cx="4176819" cy="4564506"/>
          </a:xfrm>
          <a:custGeom>
            <a:avLst/>
            <a:gdLst>
              <a:gd name="connsiteX0" fmla="*/ 0 w 4176819"/>
              <a:gd name="connsiteY0" fmla="*/ 0 h 4564506"/>
              <a:gd name="connsiteX1" fmla="*/ 3598379 w 4176819"/>
              <a:gd name="connsiteY1" fmla="*/ 0 h 4564506"/>
              <a:gd name="connsiteX2" fmla="*/ 4176819 w 4176819"/>
              <a:gd name="connsiteY2" fmla="*/ 578440 h 4564506"/>
              <a:gd name="connsiteX3" fmla="*/ 4176819 w 4176819"/>
              <a:gd name="connsiteY3" fmla="*/ 4564506 h 4564506"/>
              <a:gd name="connsiteX4" fmla="*/ 0 w 4176819"/>
              <a:gd name="connsiteY4" fmla="*/ 4564506 h 456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6819" h="4564506">
                <a:moveTo>
                  <a:pt x="0" y="0"/>
                </a:moveTo>
                <a:lnTo>
                  <a:pt x="3598379" y="0"/>
                </a:lnTo>
                <a:cubicBezTo>
                  <a:pt x="3917843" y="0"/>
                  <a:pt x="4176819" y="258976"/>
                  <a:pt x="4176819" y="578440"/>
                </a:cubicBezTo>
                <a:lnTo>
                  <a:pt x="4176819" y="4564506"/>
                </a:lnTo>
                <a:lnTo>
                  <a:pt x="0" y="456450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15073" y="6492240"/>
            <a:ext cx="2843784" cy="338328"/>
          </a:xfrm>
        </p:spPr>
        <p:txBody>
          <a:bodyPr/>
          <a:lstStyle/>
          <a:p>
            <a:fld id="{FD636673-28CE-4CCE-80FB-7124C935A31A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767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F0D11-5ED9-D2C8-48DF-CDDD85CEAC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4809744"/>
            <a:ext cx="9345168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60350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7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02264-EF96-4074-A671-AB5D99F5E332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07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4904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4F615-9106-410C-834A-3DBE51A81CC1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39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1A10B-111C-8469-40F7-C3551BB027D0}"/>
              </a:ext>
            </a:extLst>
          </p:cNvPr>
          <p:cNvSpPr/>
          <p:nvPr/>
        </p:nvSpPr>
        <p:spPr>
          <a:xfrm>
            <a:off x="1" y="4783948"/>
            <a:ext cx="11762231" cy="2074052"/>
          </a:xfrm>
          <a:custGeom>
            <a:avLst/>
            <a:gdLst>
              <a:gd name="connsiteX0" fmla="*/ 0 w 11762231"/>
              <a:gd name="connsiteY0" fmla="*/ 0 h 2074052"/>
              <a:gd name="connsiteX1" fmla="*/ 112775 w 11762231"/>
              <a:gd name="connsiteY1" fmla="*/ 0 h 2074052"/>
              <a:gd name="connsiteX2" fmla="*/ 11102489 w 11762231"/>
              <a:gd name="connsiteY2" fmla="*/ 0 h 2074052"/>
              <a:gd name="connsiteX3" fmla="*/ 11437005 w 11762231"/>
              <a:gd name="connsiteY3" fmla="*/ 0 h 2074052"/>
              <a:gd name="connsiteX4" fmla="*/ 11762231 w 11762231"/>
              <a:gd name="connsiteY4" fmla="*/ 325226 h 2074052"/>
              <a:gd name="connsiteX5" fmla="*/ 11762231 w 11762231"/>
              <a:gd name="connsiteY5" fmla="*/ 2074052 h 2074052"/>
              <a:gd name="connsiteX6" fmla="*/ 11427715 w 11762231"/>
              <a:gd name="connsiteY6" fmla="*/ 2074052 h 2074052"/>
              <a:gd name="connsiteX7" fmla="*/ 112775 w 11762231"/>
              <a:gd name="connsiteY7" fmla="*/ 2074052 h 2074052"/>
              <a:gd name="connsiteX8" fmla="*/ 0 w 11762231"/>
              <a:gd name="connsiteY8" fmla="*/ 2074052 h 207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62231" h="2074052">
                <a:moveTo>
                  <a:pt x="0" y="0"/>
                </a:moveTo>
                <a:lnTo>
                  <a:pt x="112775" y="0"/>
                </a:lnTo>
                <a:lnTo>
                  <a:pt x="11102489" y="0"/>
                </a:lnTo>
                <a:lnTo>
                  <a:pt x="11437005" y="0"/>
                </a:lnTo>
                <a:cubicBezTo>
                  <a:pt x="11616622" y="0"/>
                  <a:pt x="11762231" y="145609"/>
                  <a:pt x="11762231" y="325226"/>
                </a:cubicBezTo>
                <a:lnTo>
                  <a:pt x="11762231" y="2074052"/>
                </a:lnTo>
                <a:lnTo>
                  <a:pt x="11427715" y="2074052"/>
                </a:lnTo>
                <a:lnTo>
                  <a:pt x="112775" y="2074052"/>
                </a:lnTo>
                <a:lnTo>
                  <a:pt x="0" y="2074052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59105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80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5A920F-C91E-4FD9-A8A8-AC96444816EA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0768" y="6492240"/>
            <a:ext cx="2660904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3112" y="6492240"/>
            <a:ext cx="457200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765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91DA-BC67-4FFF-80B3-6A83720BA580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987552"/>
            <a:ext cx="10149840" cy="4846320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4400" b="0" cap="all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000" b="0" cap="all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3600" b="0" cap="all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3200" b="0" cap="all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2800" b="0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42793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565DD7-EB64-4BFE-B850-4043488A7CD8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30936"/>
            <a:ext cx="844905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 cap="none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800" b="0" cap="none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400" b="0" cap="none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000" b="0" cap="none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3600" b="0" cap="none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09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60B29AE-EBEF-71CC-AE38-3B2CD14FCA19}"/>
              </a:ext>
            </a:extLst>
          </p:cNvPr>
          <p:cNvSpPr/>
          <p:nvPr/>
        </p:nvSpPr>
        <p:spPr>
          <a:xfrm rot="5400000" flipV="1">
            <a:off x="-2566724" y="2566724"/>
            <a:ext cx="6399213" cy="1265765"/>
          </a:xfrm>
          <a:custGeom>
            <a:avLst/>
            <a:gdLst>
              <a:gd name="connsiteX0" fmla="*/ 0 w 6399213"/>
              <a:gd name="connsiteY0" fmla="*/ 0 h 1265765"/>
              <a:gd name="connsiteX1" fmla="*/ 0 w 6399213"/>
              <a:gd name="connsiteY1" fmla="*/ 1265765 h 1265765"/>
              <a:gd name="connsiteX2" fmla="*/ 5982881 w 6399213"/>
              <a:gd name="connsiteY2" fmla="*/ 1265765 h 1265765"/>
              <a:gd name="connsiteX3" fmla="*/ 6399213 w 6399213"/>
              <a:gd name="connsiteY3" fmla="*/ 849433 h 1265765"/>
              <a:gd name="connsiteX4" fmla="*/ 6399213 w 6399213"/>
              <a:gd name="connsiteY4" fmla="*/ 0 h 126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213" h="1265765">
                <a:moveTo>
                  <a:pt x="0" y="0"/>
                </a:moveTo>
                <a:lnTo>
                  <a:pt x="0" y="1265765"/>
                </a:lnTo>
                <a:lnTo>
                  <a:pt x="5982881" y="1265765"/>
                </a:lnTo>
                <a:cubicBezTo>
                  <a:pt x="6212815" y="1265765"/>
                  <a:pt x="6399213" y="1079367"/>
                  <a:pt x="6399213" y="849433"/>
                </a:cubicBezTo>
                <a:lnTo>
                  <a:pt x="6399213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C979-2DBB-4FF5-B773-BBC906FD5969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98217" y="877824"/>
            <a:ext cx="8046720" cy="5065776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/>
            </a:lvl1pPr>
            <a:lvl2pPr marL="228600" indent="0">
              <a:lnSpc>
                <a:spcPct val="110000"/>
              </a:lnSpc>
              <a:buNone/>
              <a:defRPr sz="4800" b="0"/>
            </a:lvl2pPr>
            <a:lvl3pPr marL="457200" indent="0">
              <a:lnSpc>
                <a:spcPct val="110000"/>
              </a:lnSpc>
              <a:buNone/>
              <a:defRPr sz="4400" b="0"/>
            </a:lvl3pPr>
            <a:lvl4pPr marL="685800" indent="0">
              <a:lnSpc>
                <a:spcPct val="110000"/>
              </a:lnSpc>
              <a:buNone/>
              <a:defRPr sz="4000" b="0"/>
            </a:lvl4pPr>
            <a:lvl5pPr marL="914400" indent="0">
              <a:lnSpc>
                <a:spcPct val="110000"/>
              </a:lnSpc>
              <a:buNone/>
              <a:defRPr sz="3600" b="0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04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D161DAC-42AF-C3D9-37A1-04B90F30DE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86160" y="0"/>
            <a:ext cx="6605841" cy="6399152"/>
          </a:xfrm>
          <a:custGeom>
            <a:avLst/>
            <a:gdLst>
              <a:gd name="connsiteX0" fmla="*/ 0 w 6605841"/>
              <a:gd name="connsiteY0" fmla="*/ 0 h 6399152"/>
              <a:gd name="connsiteX1" fmla="*/ 6605841 w 6605841"/>
              <a:gd name="connsiteY1" fmla="*/ 0 h 6399152"/>
              <a:gd name="connsiteX2" fmla="*/ 6605841 w 6605841"/>
              <a:gd name="connsiteY2" fmla="*/ 6399152 h 6399152"/>
              <a:gd name="connsiteX3" fmla="*/ 601995 w 6605841"/>
              <a:gd name="connsiteY3" fmla="*/ 6399152 h 6399152"/>
              <a:gd name="connsiteX4" fmla="*/ 0 w 6605841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5841" h="6399152">
                <a:moveTo>
                  <a:pt x="0" y="0"/>
                </a:moveTo>
                <a:lnTo>
                  <a:pt x="6605841" y="0"/>
                </a:lnTo>
                <a:lnTo>
                  <a:pt x="6605841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016F69B6-6D5E-4363-B374-18E94027D1E6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4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EC059F-651D-D540-DF60-D6361D9C716B}"/>
              </a:ext>
            </a:extLst>
          </p:cNvPr>
          <p:cNvSpPr/>
          <p:nvPr/>
        </p:nvSpPr>
        <p:spPr>
          <a:xfrm flipV="1">
            <a:off x="1" y="6099048"/>
            <a:ext cx="10487111" cy="758952"/>
          </a:xfrm>
          <a:custGeom>
            <a:avLst/>
            <a:gdLst>
              <a:gd name="connsiteX0" fmla="*/ 0 w 10487111"/>
              <a:gd name="connsiteY0" fmla="*/ 758952 h 758952"/>
              <a:gd name="connsiteX1" fmla="*/ 10070779 w 10487111"/>
              <a:gd name="connsiteY1" fmla="*/ 758952 h 758952"/>
              <a:gd name="connsiteX2" fmla="*/ 10487111 w 10487111"/>
              <a:gd name="connsiteY2" fmla="*/ 342620 h 758952"/>
              <a:gd name="connsiteX3" fmla="*/ 10487111 w 10487111"/>
              <a:gd name="connsiteY3" fmla="*/ 0 h 758952"/>
              <a:gd name="connsiteX4" fmla="*/ 0 w 10487111"/>
              <a:gd name="connsiteY4" fmla="*/ 0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87111" h="758952">
                <a:moveTo>
                  <a:pt x="0" y="758952"/>
                </a:moveTo>
                <a:lnTo>
                  <a:pt x="10070779" y="758952"/>
                </a:lnTo>
                <a:cubicBezTo>
                  <a:pt x="10300713" y="758952"/>
                  <a:pt x="10487111" y="572554"/>
                  <a:pt x="10487111" y="342620"/>
                </a:cubicBezTo>
                <a:lnTo>
                  <a:pt x="104871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84F2-69E3-42EA-A769-C3221255F524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683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206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596767"/>
            <a:ext cx="9848088" cy="3767328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6000" b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5400" b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800" b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400" b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40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29719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8488" y="5376672"/>
            <a:ext cx="9079992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1600-2F49-4BDF-9F00-79A81477383F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527048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8784343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AF1DAFD-6C43-776A-EDEF-047653131661}"/>
              </a:ext>
            </a:extLst>
          </p:cNvPr>
          <p:cNvSpPr/>
          <p:nvPr/>
        </p:nvSpPr>
        <p:spPr>
          <a:xfrm flipV="1">
            <a:off x="0" y="823828"/>
            <a:ext cx="11385608" cy="6034172"/>
          </a:xfrm>
          <a:custGeom>
            <a:avLst/>
            <a:gdLst>
              <a:gd name="connsiteX0" fmla="*/ 0 w 11385608"/>
              <a:gd name="connsiteY0" fmla="*/ 6034172 h 6034172"/>
              <a:gd name="connsiteX1" fmla="*/ 10969276 w 11385608"/>
              <a:gd name="connsiteY1" fmla="*/ 6034172 h 6034172"/>
              <a:gd name="connsiteX2" fmla="*/ 11385608 w 11385608"/>
              <a:gd name="connsiteY2" fmla="*/ 5617840 h 6034172"/>
              <a:gd name="connsiteX3" fmla="*/ 11385608 w 11385608"/>
              <a:gd name="connsiteY3" fmla="*/ 0 h 6034172"/>
              <a:gd name="connsiteX4" fmla="*/ 0 w 11385608"/>
              <a:gd name="connsiteY4" fmla="*/ 0 h 603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6034172">
                <a:moveTo>
                  <a:pt x="0" y="6034172"/>
                </a:moveTo>
                <a:lnTo>
                  <a:pt x="10969276" y="6034172"/>
                </a:lnTo>
                <a:cubicBezTo>
                  <a:pt x="11199210" y="6034172"/>
                  <a:pt x="11385608" y="5847774"/>
                  <a:pt x="11385608" y="5617840"/>
                </a:cubicBezTo>
                <a:lnTo>
                  <a:pt x="113856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148072"/>
            <a:ext cx="8366760" cy="118872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3558-A89A-4F39-900D-C4A4FDA1B2E7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783080"/>
            <a:ext cx="8503920" cy="3209544"/>
          </a:xfrm>
        </p:spPr>
        <p:txBody>
          <a:bodyPr anchor="t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3947524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25BDAC2-53C5-6F8B-7446-54D1152EB91B}"/>
              </a:ext>
            </a:extLst>
          </p:cNvPr>
          <p:cNvSpPr/>
          <p:nvPr/>
        </p:nvSpPr>
        <p:spPr>
          <a:xfrm>
            <a:off x="0" y="0"/>
            <a:ext cx="11385608" cy="5084064"/>
          </a:xfrm>
          <a:custGeom>
            <a:avLst/>
            <a:gdLst>
              <a:gd name="connsiteX0" fmla="*/ 0 w 11385608"/>
              <a:gd name="connsiteY0" fmla="*/ 0 h 5084064"/>
              <a:gd name="connsiteX1" fmla="*/ 11385608 w 11385608"/>
              <a:gd name="connsiteY1" fmla="*/ 0 h 5084064"/>
              <a:gd name="connsiteX2" fmla="*/ 11385608 w 11385608"/>
              <a:gd name="connsiteY2" fmla="*/ 4562110 h 5084064"/>
              <a:gd name="connsiteX3" fmla="*/ 10863655 w 11385608"/>
              <a:gd name="connsiteY3" fmla="*/ 5084064 h 5084064"/>
              <a:gd name="connsiteX4" fmla="*/ 0 w 11385608"/>
              <a:gd name="connsiteY4" fmla="*/ 5084064 h 508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5084064">
                <a:moveTo>
                  <a:pt x="0" y="0"/>
                </a:moveTo>
                <a:lnTo>
                  <a:pt x="11385608" y="0"/>
                </a:lnTo>
                <a:lnTo>
                  <a:pt x="11385608" y="4562110"/>
                </a:lnTo>
                <a:cubicBezTo>
                  <a:pt x="11385608" y="4850377"/>
                  <a:pt x="11151922" y="5084064"/>
                  <a:pt x="10863655" y="5084064"/>
                </a:cubicBezTo>
                <a:lnTo>
                  <a:pt x="0" y="5084064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449824"/>
            <a:ext cx="9546336" cy="905256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020B-CB60-4281-A570-6300974B7A2E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530352"/>
            <a:ext cx="9683496" cy="3950208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23082005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784" y="4965192"/>
            <a:ext cx="8339328" cy="128930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033272"/>
            <a:ext cx="8467344" cy="3931920"/>
          </a:xfrm>
        </p:spPr>
        <p:txBody>
          <a:bodyPr anchor="b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54EA42-18F1-82AE-02C3-B2B2A57AD7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5215D8-97AA-4B85-B7A0-A02F39368DA3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AE5996-C1E5-AFF0-1C20-EFDC871179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8ACF18-7D60-FEE3-1B8D-6E5F51611A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465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8C515B-8D5A-0268-9044-7B2013C87E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9767" y="2020825"/>
            <a:ext cx="5212208" cy="4284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C7061A-8ED7-8B72-BD2B-2DF67F8C7A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622" y="2020822"/>
            <a:ext cx="5212208" cy="42847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CE14-1FF6-4074-BE8F-BABA3B0759C8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481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211279F-0D05-3637-19CD-29468F4DD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1134"/>
            <a:ext cx="5211762" cy="4343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B170DE-636A-B1A9-2EAB-C426DBFB3E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1389-0C57-4856-A530-D0CC79ABF97F}" type="datetime1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418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EFD-DF71-4A7D-9C47-1BBDB138B295}" type="datetime1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778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319-9B1C-4A02-A60F-55C05B841F00}" type="datetime1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982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397E-666B-470F-A253-6BE6BC97EEBE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E06FED-92D3-C4D6-28D7-600D842F7AC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1733150" cy="5135804"/>
          </a:xfrm>
          <a:custGeom>
            <a:avLst/>
            <a:gdLst>
              <a:gd name="connsiteX0" fmla="*/ 0 w 11733150"/>
              <a:gd name="connsiteY0" fmla="*/ 0 h 5135804"/>
              <a:gd name="connsiteX1" fmla="*/ 11733150 w 11733150"/>
              <a:gd name="connsiteY1" fmla="*/ 0 h 5135804"/>
              <a:gd name="connsiteX2" fmla="*/ 11733150 w 11733150"/>
              <a:gd name="connsiteY2" fmla="*/ 4533808 h 5135804"/>
              <a:gd name="connsiteX3" fmla="*/ 11131154 w 11733150"/>
              <a:gd name="connsiteY3" fmla="*/ 5135804 h 5135804"/>
              <a:gd name="connsiteX4" fmla="*/ 0 w 11733150"/>
              <a:gd name="connsiteY4" fmla="*/ 5135804 h 5135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5135804">
                <a:moveTo>
                  <a:pt x="0" y="0"/>
                </a:moveTo>
                <a:lnTo>
                  <a:pt x="11733150" y="0"/>
                </a:lnTo>
                <a:lnTo>
                  <a:pt x="11733150" y="4533808"/>
                </a:lnTo>
                <a:cubicBezTo>
                  <a:pt x="11733150" y="4866281"/>
                  <a:pt x="11463627" y="5135804"/>
                  <a:pt x="11131154" y="5135804"/>
                </a:cubicBezTo>
                <a:lnTo>
                  <a:pt x="0" y="5135804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4DEE5A9B-1189-4B03-AA34-8ABCB3EDCE59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2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FA23F0E6-EDAF-3A7F-5EC8-F911E9AE48E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0"/>
            <a:ext cx="7689157" cy="6399152"/>
          </a:xfrm>
          <a:custGeom>
            <a:avLst/>
            <a:gdLst>
              <a:gd name="connsiteX0" fmla="*/ 0 w 7689157"/>
              <a:gd name="connsiteY0" fmla="*/ 0 h 6399152"/>
              <a:gd name="connsiteX1" fmla="*/ 7689157 w 7689157"/>
              <a:gd name="connsiteY1" fmla="*/ 0 h 6399152"/>
              <a:gd name="connsiteX2" fmla="*/ 7689157 w 7689157"/>
              <a:gd name="connsiteY2" fmla="*/ 6399152 h 6399152"/>
              <a:gd name="connsiteX3" fmla="*/ 578440 w 7689157"/>
              <a:gd name="connsiteY3" fmla="*/ 6399152 h 6399152"/>
              <a:gd name="connsiteX4" fmla="*/ 0 w 7689157"/>
              <a:gd name="connsiteY4" fmla="*/ 582071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2">
                <a:moveTo>
                  <a:pt x="0" y="0"/>
                </a:moveTo>
                <a:lnTo>
                  <a:pt x="7689157" y="0"/>
                </a:lnTo>
                <a:lnTo>
                  <a:pt x="7689157" y="6399152"/>
                </a:lnTo>
                <a:lnTo>
                  <a:pt x="578440" y="6399152"/>
                </a:lnTo>
                <a:cubicBezTo>
                  <a:pt x="258976" y="6399152"/>
                  <a:pt x="0" y="6140176"/>
                  <a:pt x="0" y="5820712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249CC-ABEB-43E4-956A-E3EA25785381}" type="datetime1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715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689B-95F7-4D9F-8FA3-5EAD5F062125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9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20F-E1D8-4943-B054-6F2B6C10D630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00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93776"/>
            <a:ext cx="8028432" cy="4325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8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65776"/>
            <a:ext cx="5431536" cy="118872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D32A50-3A67-42D0-AFC3-9798A621A2DF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42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698FC-C9DA-44B4-AC6C-01EEA7EAAA4C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26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ECA0D2-D30D-4484-8941-E31C1541BC59}" type="datetime1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773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A793B8-7270-4493-83ED-C07D34603133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16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492240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7F99000-8DC5-4FAA-962C-D38BB4F2BF7D}" type="datetime1">
              <a:rPr lang="en-US" smtClean="0"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97112" y="6492240"/>
            <a:ext cx="266090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456" y="6492240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68" r:id="rId18"/>
    <p:sldLayoutId id="2147483769" r:id="rId19"/>
    <p:sldLayoutId id="2147483770" r:id="rId20"/>
    <p:sldLayoutId id="2147483771" r:id="rId21"/>
    <p:sldLayoutId id="2147483772" r:id="rId22"/>
    <p:sldLayoutId id="2147483773" r:id="rId23"/>
    <p:sldLayoutId id="2147483774" r:id="rId24"/>
    <p:sldLayoutId id="2147483775" r:id="rId25"/>
    <p:sldLayoutId id="2147483776" r:id="rId26"/>
    <p:sldLayoutId id="2147483777" r:id="rId27"/>
    <p:sldLayoutId id="2147483778" r:id="rId28"/>
    <p:sldLayoutId id="2147483779" r:id="rId29"/>
    <p:sldLayoutId id="2147483780" r:id="rId30"/>
    <p:sldLayoutId id="2147483781" r:id="rId31"/>
    <p:sldLayoutId id="2147483782" r:id="rId32"/>
    <p:sldLayoutId id="2147483783" r:id="rId33"/>
    <p:sldLayoutId id="2147483784" r:id="rId34"/>
    <p:sldLayoutId id="2147483785" r:id="rId35"/>
    <p:sldLayoutId id="2147483786" r:id="rId36"/>
    <p:sldLayoutId id="2147483787" r:id="rId37"/>
    <p:sldLayoutId id="2147483788" r:id="rId38"/>
    <p:sldLayoutId id="2147483789" r:id="rId39"/>
    <p:sldLayoutId id="2147483790" r:id="rId40"/>
    <p:sldLayoutId id="2147483791" r:id="rId41"/>
    <p:sldLayoutId id="2147483792" r:id="rId42"/>
    <p:sldLayoutId id="2147483793" r:id="rId43"/>
    <p:sldLayoutId id="2147483794" r:id="rId44"/>
    <p:sldLayoutId id="2147483795" r:id="rId45"/>
    <p:sldLayoutId id="2147483796" r:id="rId46"/>
    <p:sldLayoutId id="2147483797" r:id="rId47"/>
    <p:sldLayoutId id="2147483798" r:id="rId48"/>
    <p:sldLayoutId id="2147483799" r:id="rId49"/>
    <p:sldLayoutId id="2147483800" r:id="rId50"/>
    <p:sldLayoutId id="2147483801" r:id="rId51"/>
    <p:sldLayoutId id="2147483802" r:id="rId5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lga-totumrevolutum.blogspot.com/2016/08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8CE95-4174-B9A5-3CE7-392FDC8C4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30952" cy="3739896"/>
          </a:xfrm>
        </p:spPr>
        <p:txBody>
          <a:bodyPr anchor="t">
            <a:normAutofit/>
          </a:bodyPr>
          <a:lstStyle/>
          <a:p>
            <a:r>
              <a:rPr lang="it-IT" dirty="0"/>
              <a:t>Danza in video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CAB0C93-52EC-D147-2C70-3B6AD4C493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anchor="b">
            <a:normAutofit/>
          </a:bodyPr>
          <a:lstStyle/>
          <a:p>
            <a:r>
              <a:rPr lang="it-IT" sz="2400" dirty="0" err="1"/>
              <a:t>CdS</a:t>
            </a:r>
            <a:r>
              <a:rPr lang="it-IT" sz="2400" dirty="0"/>
              <a:t> DAMS </a:t>
            </a:r>
          </a:p>
          <a:p>
            <a:r>
              <a:rPr lang="it-IT" sz="2400" dirty="0"/>
              <a:t>2025-2026</a:t>
            </a:r>
          </a:p>
        </p:txBody>
      </p:sp>
      <p:pic>
        <p:nvPicPr>
          <p:cNvPr id="5" name="Segnaposto immagine 4" descr="Totum Revolutum: agosto 2016">
            <a:extLst>
              <a:ext uri="{FF2B5EF4-FFF2-40B4-BE49-F238E27FC236}">
                <a16:creationId xmlns:a16="http://schemas.microsoft.com/office/drawing/2014/main" id="{1D97FEE7-F0AE-4B1F-0FBC-D5F3949200C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29" b="229"/>
          <a:stretch>
            <a:fillRect/>
          </a:stretch>
        </p:blipFill>
        <p:spPr>
          <a:xfrm>
            <a:off x="6516688" y="0"/>
            <a:ext cx="5675312" cy="6399213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6428B-9127-3A4C-1CA5-3F396C2BD928}"/>
              </a:ext>
            </a:extLst>
          </p:cNvPr>
          <p:cNvSpPr txBox="1"/>
          <p:nvPr/>
        </p:nvSpPr>
        <p:spPr>
          <a:xfrm>
            <a:off x="6516688" y="6399213"/>
            <a:ext cx="5675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>
                <a:hlinkClick r:id="rId3" tooltip="https://olga-totumrevolutum.blogspot.com/2016/08/"/>
              </a:rPr>
              <a:t>Questa foto</a:t>
            </a:r>
            <a:r>
              <a:rPr lang="it-IT" sz="900"/>
              <a:t> di Autore sconosciuto è concesso in licenza da </a:t>
            </a:r>
            <a:r>
              <a:rPr lang="it-IT" sz="900">
                <a:hlinkClick r:id="rId4" tooltip="https://creativecommons.org/licenses/by-nc-sa/3.0/"/>
              </a:rPr>
              <a:t>CC BY-SA-NC</a:t>
            </a:r>
            <a:endParaRPr lang="it-IT" sz="900"/>
          </a:p>
        </p:txBody>
      </p:sp>
    </p:spTree>
    <p:extLst>
      <p:ext uri="{BB962C8B-B14F-4D97-AF65-F5344CB8AC3E}">
        <p14:creationId xmlns:p14="http://schemas.microsoft.com/office/powerpoint/2010/main" val="374539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05342C-E0B4-151A-2846-3DD0351D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/>
          <a:p>
            <a:r>
              <a:rPr lang="it-IT" dirty="0"/>
              <a:t>Ahnen </a:t>
            </a:r>
            <a:r>
              <a:rPr lang="it-IT" dirty="0" err="1"/>
              <a:t>ahnen</a:t>
            </a:r>
            <a:r>
              <a:rPr lang="it-IT" dirty="0"/>
              <a:t> (1987)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825C0A-85C0-6DF5-F880-88D50A140D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dirty="0"/>
              <a:t>backstage delle prove dello spettacolo Ahnen (1987), ma non </a:t>
            </a:r>
            <a:r>
              <a:rPr lang="it-IT" dirty="0" err="1"/>
              <a:t>videodocumentazione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opera video a colori per produttori del film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Bausch si manifesta principalmente come voce fuori campo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inquadrature sembrano soggettive di Bausch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interesse per reazioni dei danzatori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location unica: sala prove, vero e proprio laboratorio</a:t>
            </a:r>
            <a:endParaRPr lang="it-IT"/>
          </a:p>
          <a:p>
            <a:pPr>
              <a:lnSpc>
                <a:spcPct val="110000"/>
              </a:lnSpc>
            </a:pPr>
            <a:r>
              <a:rPr lang="it-IT" dirty="0"/>
              <a:t>frammenti deformati di un processo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19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9C88B-1F47-41B7-5FB6-D3F2928A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Die </a:t>
            </a:r>
            <a:r>
              <a:rPr lang="it-IT" i="1" dirty="0" err="1"/>
              <a:t>klage</a:t>
            </a:r>
            <a:r>
              <a:rPr lang="it-IT" i="1" dirty="0"/>
              <a:t> </a:t>
            </a:r>
            <a:r>
              <a:rPr lang="it-IT" i="1" dirty="0" err="1"/>
              <a:t>der</a:t>
            </a:r>
            <a:r>
              <a:rPr lang="it-IT" i="1" dirty="0"/>
              <a:t> </a:t>
            </a:r>
            <a:r>
              <a:rPr lang="it-IT" i="1" dirty="0" err="1"/>
              <a:t>kaiserin</a:t>
            </a:r>
            <a:r>
              <a:rPr lang="it-IT" i="1" dirty="0"/>
              <a:t> </a:t>
            </a:r>
            <a:br>
              <a:rPr lang="it-IT" dirty="0"/>
            </a:br>
            <a:r>
              <a:rPr lang="it-IT" dirty="0"/>
              <a:t>(il lamento dell’imperatrice) 1990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C2A080-BC69-E65E-03CC-A2699832C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pellicola a colori</a:t>
            </a:r>
          </a:p>
          <a:p>
            <a:r>
              <a:rPr lang="it-IT" dirty="0"/>
              <a:t>paesaggio naturale e urbano di Wuppertal</a:t>
            </a:r>
          </a:p>
          <a:p>
            <a:r>
              <a:rPr lang="it-IT" dirty="0"/>
              <a:t>struttura frammentata ma cementata da coerenza interna che lavora su presenza di temi sviluppati ogni volta in maniera differente</a:t>
            </a:r>
          </a:p>
          <a:p>
            <a:r>
              <a:rPr lang="it-IT" dirty="0"/>
              <a:t>cinepresa su cavalletto segue le azioni</a:t>
            </a:r>
          </a:p>
          <a:p>
            <a:r>
              <a:rPr lang="it-IT" dirty="0"/>
              <a:t>danzatore integrato nell’immagine</a:t>
            </a:r>
          </a:p>
          <a:p>
            <a:r>
              <a:rPr lang="it-IT" dirty="0"/>
              <a:t>Temi: difficoltà di movimento, fatica per presentare un’umanità dolente e caotica</a:t>
            </a:r>
          </a:p>
          <a:p>
            <a:r>
              <a:rPr lang="it-IT" dirty="0"/>
              <a:t>tensione principale: osservazione</a:t>
            </a:r>
          </a:p>
          <a:p>
            <a:r>
              <a:rPr lang="it-IT" dirty="0"/>
              <a:t>colonna sonora: brani di musica popolare; musica mixata con suoni d’ambiente</a:t>
            </a:r>
          </a:p>
        </p:txBody>
      </p:sp>
    </p:spTree>
    <p:extLst>
      <p:ext uri="{BB962C8B-B14F-4D97-AF65-F5344CB8AC3E}">
        <p14:creationId xmlns:p14="http://schemas.microsoft.com/office/powerpoint/2010/main" val="2594808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F160DA-D467-11EF-2785-471CF02D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40079"/>
            <a:ext cx="4032505" cy="3621024"/>
          </a:xfrm>
        </p:spPr>
        <p:txBody>
          <a:bodyPr anchor="t">
            <a:normAutofit/>
          </a:bodyPr>
          <a:lstStyle/>
          <a:p>
            <a:r>
              <a:rPr lang="it-IT" dirty="0"/>
              <a:t>Die </a:t>
            </a:r>
            <a:r>
              <a:rPr lang="it-IT" dirty="0" err="1"/>
              <a:t>klage</a:t>
            </a:r>
            <a:r>
              <a:rPr lang="it-IT" dirty="0"/>
              <a:t> </a:t>
            </a:r>
            <a:r>
              <a:rPr lang="it-IT" dirty="0" err="1"/>
              <a:t>der</a:t>
            </a:r>
            <a:r>
              <a:rPr lang="it-IT" dirty="0"/>
              <a:t> </a:t>
            </a:r>
            <a:r>
              <a:rPr lang="it-IT" dirty="0" err="1"/>
              <a:t>kaiserin</a:t>
            </a:r>
            <a:endParaRPr lang="it-IT" dirty="0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05D76C82-ACA9-186D-17A3-8E257AF48B4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28849554"/>
              </p:ext>
            </p:extLst>
          </p:nvPr>
        </p:nvGraphicFramePr>
        <p:xfrm>
          <a:off x="5422392" y="640715"/>
          <a:ext cx="5968098" cy="5719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8850850"/>
      </p:ext>
    </p:extLst>
  </p:cSld>
  <p:clrMapOvr>
    <a:masterClrMapping/>
  </p:clrMapOvr>
</p:sld>
</file>

<file path=ppt/theme/theme1.xml><?xml version="1.0" encoding="utf-8"?>
<a:theme xmlns:a="http://schemas.openxmlformats.org/drawingml/2006/main" name="Oasis">
  <a:themeElements>
    <a:clrScheme name="Oasis">
      <a:dk1>
        <a:srgbClr val="131313"/>
      </a:dk1>
      <a:lt1>
        <a:sysClr val="window" lastClr="FFFFFF"/>
      </a:lt1>
      <a:dk2>
        <a:srgbClr val="2D2A27"/>
      </a:dk2>
      <a:lt2>
        <a:srgbClr val="F0EBE6"/>
      </a:lt2>
      <a:accent1>
        <a:srgbClr val="9F7667"/>
      </a:accent1>
      <a:accent2>
        <a:srgbClr val="BE8856"/>
      </a:accent2>
      <a:accent3>
        <a:srgbClr val="BD9075"/>
      </a:accent3>
      <a:accent4>
        <a:srgbClr val="939081"/>
      </a:accent4>
      <a:accent5>
        <a:srgbClr val="A16D4C"/>
      </a:accent5>
      <a:accent6>
        <a:srgbClr val="8C8662"/>
      </a:accent6>
      <a:hlink>
        <a:srgbClr val="A57361"/>
      </a:hlink>
      <a:folHlink>
        <a:srgbClr val="8C8662"/>
      </a:folHlink>
    </a:clrScheme>
    <a:fontScheme name="Oasis Font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sis" id="{F87D57D1-6595-40EA-BD1E-F0C34D0EF910}" vid="{ECA7DBCD-4BC8-40F2-8EF4-7A6D942FA1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202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Neue Haas Grotesk Text Pro</vt:lpstr>
      <vt:lpstr>Oasis</vt:lpstr>
      <vt:lpstr>Danza in video</vt:lpstr>
      <vt:lpstr>Ahnen ahnen (1987)</vt:lpstr>
      <vt:lpstr>Die klage der kaiserin  (il lamento dell’imperatrice) 1990</vt:lpstr>
      <vt:lpstr>Die klage der kaiserin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Nika Tomasevic</dc:creator>
  <cp:lastModifiedBy>Nika Tomasevic</cp:lastModifiedBy>
  <cp:revision>1</cp:revision>
  <dcterms:created xsi:type="dcterms:W3CDTF">2026-05-05T05:28:12Z</dcterms:created>
  <dcterms:modified xsi:type="dcterms:W3CDTF">2026-05-05T06:05:17Z</dcterms:modified>
</cp:coreProperties>
</file>