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41" r:id="rId2"/>
    <p:sldId id="442" r:id="rId3"/>
    <p:sldId id="444" r:id="rId4"/>
    <p:sldId id="446" r:id="rId5"/>
    <p:sldId id="447" r:id="rId6"/>
    <p:sldId id="448" r:id="rId7"/>
    <p:sldId id="450" r:id="rId8"/>
    <p:sldId id="453" r:id="rId9"/>
    <p:sldId id="454" r:id="rId10"/>
    <p:sldId id="456" r:id="rId11"/>
    <p:sldId id="458" r:id="rId12"/>
    <p:sldId id="463" r:id="rId13"/>
    <p:sldId id="465" r:id="rId14"/>
    <p:sldId id="467" r:id="rId15"/>
    <p:sldId id="470" r:id="rId16"/>
    <p:sldId id="472" r:id="rId17"/>
    <p:sldId id="474" r:id="rId18"/>
    <p:sldId id="4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8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8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NOTARSTEFANO" userId="a340f54b-1bed-4779-9b2a-f8488ff7ede9" providerId="ADAL" clId="{68F037A1-9FA2-4035-B30D-14FD9590319D}"/>
    <pc:docChg chg="custSel modSld">
      <pc:chgData name="VALENTINA NOTARSTEFANO" userId="a340f54b-1bed-4779-9b2a-f8488ff7ede9" providerId="ADAL" clId="{68F037A1-9FA2-4035-B30D-14FD9590319D}" dt="2024-03-04T11:24:55.038" v="22" actId="478"/>
      <pc:docMkLst>
        <pc:docMk/>
      </pc:docMkLst>
      <pc:sldChg chg="delSp mod modNotesTx">
        <pc:chgData name="VALENTINA NOTARSTEFANO" userId="a340f54b-1bed-4779-9b2a-f8488ff7ede9" providerId="ADAL" clId="{68F037A1-9FA2-4035-B30D-14FD9590319D}" dt="2024-03-04T11:00:20.780" v="1" actId="478"/>
        <pc:sldMkLst>
          <pc:docMk/>
          <pc:sldMk cId="4004270327" sldId="339"/>
        </pc:sldMkLst>
        <pc:spChg chg="del">
          <ac:chgData name="VALENTINA NOTARSTEFANO" userId="a340f54b-1bed-4779-9b2a-f8488ff7ede9" providerId="ADAL" clId="{68F037A1-9FA2-4035-B30D-14FD9590319D}" dt="2024-03-04T11:00:20.780" v="1" actId="478"/>
          <ac:spMkLst>
            <pc:docMk/>
            <pc:sldMk cId="4004270327" sldId="339"/>
            <ac:spMk id="20" creationId="{87B9759A-A1AB-72E6-CD1A-4743C2E683E2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19:34.209" v="5" actId="478"/>
        <pc:sldMkLst>
          <pc:docMk/>
          <pc:sldMk cId="63284475" sldId="342"/>
        </pc:sldMkLst>
        <pc:spChg chg="del">
          <ac:chgData name="VALENTINA NOTARSTEFANO" userId="a340f54b-1bed-4779-9b2a-f8488ff7ede9" providerId="ADAL" clId="{68F037A1-9FA2-4035-B30D-14FD9590319D}" dt="2024-03-04T11:19:34.209" v="5" actId="478"/>
          <ac:spMkLst>
            <pc:docMk/>
            <pc:sldMk cId="63284475" sldId="342"/>
            <ac:spMk id="25" creationId="{B7A33F7F-62F2-5EF6-6ECE-0EEF2E75F0C8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00:28.342" v="3" actId="478"/>
        <pc:sldMkLst>
          <pc:docMk/>
          <pc:sldMk cId="4023527301" sldId="343"/>
        </pc:sldMkLst>
        <pc:spChg chg="del">
          <ac:chgData name="VALENTINA NOTARSTEFANO" userId="a340f54b-1bed-4779-9b2a-f8488ff7ede9" providerId="ADAL" clId="{68F037A1-9FA2-4035-B30D-14FD9590319D}" dt="2024-03-04T11:00:28.342" v="3" actId="478"/>
          <ac:spMkLst>
            <pc:docMk/>
            <pc:sldMk cId="4023527301" sldId="343"/>
            <ac:spMk id="20" creationId="{22B0B6F8-2890-7B21-CFDC-753A23F57B58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08.198" v="8" actId="478"/>
        <pc:sldMkLst>
          <pc:docMk/>
          <pc:sldMk cId="445613364" sldId="344"/>
        </pc:sldMkLst>
        <pc:spChg chg="del">
          <ac:chgData name="VALENTINA NOTARSTEFANO" userId="a340f54b-1bed-4779-9b2a-f8488ff7ede9" providerId="ADAL" clId="{68F037A1-9FA2-4035-B30D-14FD9590319D}" dt="2024-03-04T11:20:08.198" v="8" actId="478"/>
          <ac:spMkLst>
            <pc:docMk/>
            <pc:sldMk cId="445613364" sldId="344"/>
            <ac:spMk id="3" creationId="{B67014A4-007F-54F4-E9DA-89B5B43C9C7B}"/>
          </ac:spMkLst>
        </pc:spChg>
        <pc:spChg chg="del">
          <ac:chgData name="VALENTINA NOTARSTEFANO" userId="a340f54b-1bed-4779-9b2a-f8488ff7ede9" providerId="ADAL" clId="{68F037A1-9FA2-4035-B30D-14FD9590319D}" dt="2024-03-04T11:20:08.198" v="8" actId="478"/>
          <ac:spMkLst>
            <pc:docMk/>
            <pc:sldMk cId="445613364" sldId="344"/>
            <ac:spMk id="13" creationId="{6DA30F75-81B4-DAF6-10B5-D3CE8BA03FB8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19.361" v="10" actId="478"/>
        <pc:sldMkLst>
          <pc:docMk/>
          <pc:sldMk cId="1027434571" sldId="347"/>
        </pc:sldMkLst>
        <pc:spChg chg="del">
          <ac:chgData name="VALENTINA NOTARSTEFANO" userId="a340f54b-1bed-4779-9b2a-f8488ff7ede9" providerId="ADAL" clId="{68F037A1-9FA2-4035-B30D-14FD9590319D}" dt="2024-03-04T11:20:19.361" v="10" actId="478"/>
          <ac:spMkLst>
            <pc:docMk/>
            <pc:sldMk cId="1027434571" sldId="347"/>
            <ac:spMk id="8" creationId="{D14D567D-1B6D-AF4D-4B01-4043FDDC9507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26.016" v="12" actId="478"/>
        <pc:sldMkLst>
          <pc:docMk/>
          <pc:sldMk cId="808328489" sldId="348"/>
        </pc:sldMkLst>
        <pc:spChg chg="del">
          <ac:chgData name="VALENTINA NOTARSTEFANO" userId="a340f54b-1bed-4779-9b2a-f8488ff7ede9" providerId="ADAL" clId="{68F037A1-9FA2-4035-B30D-14FD9590319D}" dt="2024-03-04T11:20:26.016" v="12" actId="478"/>
          <ac:spMkLst>
            <pc:docMk/>
            <pc:sldMk cId="808328489" sldId="348"/>
            <ac:spMk id="11" creationId="{070EBEF1-6715-7721-855C-B70092F396E6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37.189" v="14" actId="478"/>
        <pc:sldMkLst>
          <pc:docMk/>
          <pc:sldMk cId="1938366194" sldId="349"/>
        </pc:sldMkLst>
        <pc:spChg chg="del">
          <ac:chgData name="VALENTINA NOTARSTEFANO" userId="a340f54b-1bed-4779-9b2a-f8488ff7ede9" providerId="ADAL" clId="{68F037A1-9FA2-4035-B30D-14FD9590319D}" dt="2024-03-04T11:20:37.189" v="14" actId="478"/>
          <ac:spMkLst>
            <pc:docMk/>
            <pc:sldMk cId="1938366194" sldId="349"/>
            <ac:spMk id="6" creationId="{2DF07EFD-19FD-72BE-3022-D419B5B8BBE5}"/>
          </ac:spMkLst>
        </pc:spChg>
      </pc:sldChg>
      <pc:sldChg chg="delSp mod modNotesTx">
        <pc:chgData name="VALENTINA NOTARSTEFANO" userId="a340f54b-1bed-4779-9b2a-f8488ff7ede9" providerId="ADAL" clId="{68F037A1-9FA2-4035-B30D-14FD9590319D}" dt="2024-03-04T11:20:47.128" v="16" actId="478"/>
        <pc:sldMkLst>
          <pc:docMk/>
          <pc:sldMk cId="4201968582" sldId="351"/>
        </pc:sldMkLst>
        <pc:spChg chg="del">
          <ac:chgData name="VALENTINA NOTARSTEFANO" userId="a340f54b-1bed-4779-9b2a-f8488ff7ede9" providerId="ADAL" clId="{68F037A1-9FA2-4035-B30D-14FD9590319D}" dt="2024-03-04T11:20:47.128" v="16" actId="478"/>
          <ac:spMkLst>
            <pc:docMk/>
            <pc:sldMk cId="4201968582" sldId="351"/>
            <ac:spMk id="11" creationId="{9C110C2F-0D45-30F4-4C4D-E85F158C490A}"/>
          </ac:spMkLst>
        </pc:spChg>
      </pc:sldChg>
      <pc:sldChg chg="addSp delSp modSp mod modNotesTx">
        <pc:chgData name="VALENTINA NOTARSTEFANO" userId="a340f54b-1bed-4779-9b2a-f8488ff7ede9" providerId="ADAL" clId="{68F037A1-9FA2-4035-B30D-14FD9590319D}" dt="2024-03-04T11:21:45.474" v="20" actId="1076"/>
        <pc:sldMkLst>
          <pc:docMk/>
          <pc:sldMk cId="3017330455" sldId="355"/>
        </pc:sldMkLst>
        <pc:spChg chg="del">
          <ac:chgData name="VALENTINA NOTARSTEFANO" userId="a340f54b-1bed-4779-9b2a-f8488ff7ede9" providerId="ADAL" clId="{68F037A1-9FA2-4035-B30D-14FD9590319D}" dt="2024-03-04T11:20:54.186" v="18" actId="478"/>
          <ac:spMkLst>
            <pc:docMk/>
            <pc:sldMk cId="3017330455" sldId="355"/>
            <ac:spMk id="14" creationId="{DFDB5E12-84D7-BDA7-D4A2-6A94C52F3F7D}"/>
          </ac:spMkLst>
        </pc:spChg>
        <pc:picChg chg="add mod">
          <ac:chgData name="VALENTINA NOTARSTEFANO" userId="a340f54b-1bed-4779-9b2a-f8488ff7ede9" providerId="ADAL" clId="{68F037A1-9FA2-4035-B30D-14FD9590319D}" dt="2024-03-04T11:21:45.474" v="20" actId="1076"/>
          <ac:picMkLst>
            <pc:docMk/>
            <pc:sldMk cId="3017330455" sldId="355"/>
            <ac:picMk id="1026" creationId="{A2D788E9-92BA-60E0-93F1-C7960EDCE994}"/>
          </ac:picMkLst>
        </pc:picChg>
      </pc:sldChg>
      <pc:sldChg chg="delSp mod modNotesTx">
        <pc:chgData name="VALENTINA NOTARSTEFANO" userId="a340f54b-1bed-4779-9b2a-f8488ff7ede9" providerId="ADAL" clId="{68F037A1-9FA2-4035-B30D-14FD9590319D}" dt="2024-03-04T11:24:55.038" v="22" actId="478"/>
        <pc:sldMkLst>
          <pc:docMk/>
          <pc:sldMk cId="488055548" sldId="356"/>
        </pc:sldMkLst>
        <pc:spChg chg="del">
          <ac:chgData name="VALENTINA NOTARSTEFANO" userId="a340f54b-1bed-4779-9b2a-f8488ff7ede9" providerId="ADAL" clId="{68F037A1-9FA2-4035-B30D-14FD9590319D}" dt="2024-03-04T11:24:55.038" v="22" actId="478"/>
          <ac:spMkLst>
            <pc:docMk/>
            <pc:sldMk cId="488055548" sldId="356"/>
            <ac:spMk id="15" creationId="{017D36CD-D46B-8C2B-4401-14CBE94BF855}"/>
          </ac:spMkLst>
        </pc:spChg>
      </pc:sldChg>
    </pc:docChg>
  </pc:docChgLst>
  <pc:docChgLst>
    <pc:chgData name="VALENTINA NOTARSTEFANO" userId="a340f54b-1bed-4779-9b2a-f8488ff7ede9" providerId="ADAL" clId="{DF0E35CE-0705-4751-A83D-7C3F16CE4020}"/>
    <pc:docChg chg="undo custSel addSld delSld modSld">
      <pc:chgData name="VALENTINA NOTARSTEFANO" userId="a340f54b-1bed-4779-9b2a-f8488ff7ede9" providerId="ADAL" clId="{DF0E35CE-0705-4751-A83D-7C3F16CE4020}" dt="2024-02-17T11:03:49.623" v="3818" actId="478"/>
      <pc:docMkLst>
        <pc:docMk/>
      </pc:docMkLst>
      <pc:sldChg chg="delSp modSp mod">
        <pc:chgData name="VALENTINA NOTARSTEFANO" userId="a340f54b-1bed-4779-9b2a-f8488ff7ede9" providerId="ADAL" clId="{DF0E35CE-0705-4751-A83D-7C3F16CE4020}" dt="2024-02-17T10:55:18.946" v="3766" actId="1035"/>
        <pc:sldMkLst>
          <pc:docMk/>
          <pc:sldMk cId="1788471639" sldId="308"/>
        </pc:sldMkLst>
        <pc:spChg chg="mod">
          <ac:chgData name="VALENTINA NOTARSTEFANO" userId="a340f54b-1bed-4779-9b2a-f8488ff7ede9" providerId="ADAL" clId="{DF0E35CE-0705-4751-A83D-7C3F16CE4020}" dt="2024-02-17T10:55:18.946" v="3766" actId="1035"/>
          <ac:spMkLst>
            <pc:docMk/>
            <pc:sldMk cId="1788471639" sldId="308"/>
            <ac:spMk id="2" creationId="{AA1BF277-8443-65F0-0483-9234851388A1}"/>
          </ac:spMkLst>
        </pc:spChg>
        <pc:spChg chg="del">
          <ac:chgData name="VALENTINA NOTARSTEFANO" userId="a340f54b-1bed-4779-9b2a-f8488ff7ede9" providerId="ADAL" clId="{DF0E35CE-0705-4751-A83D-7C3F16CE4020}" dt="2024-02-17T10:55:12.894" v="3742" actId="478"/>
          <ac:spMkLst>
            <pc:docMk/>
            <pc:sldMk cId="1788471639" sldId="308"/>
            <ac:spMk id="3" creationId="{C8178589-EF94-09B4-CA33-A4F4C9894106}"/>
          </ac:spMkLst>
        </pc:spChg>
        <pc:spChg chg="mod">
          <ac:chgData name="VALENTINA NOTARSTEFANO" userId="a340f54b-1bed-4779-9b2a-f8488ff7ede9" providerId="ADAL" clId="{DF0E35CE-0705-4751-A83D-7C3F16CE4020}" dt="2024-02-17T10:55:18.946" v="3766" actId="1035"/>
          <ac:spMkLst>
            <pc:docMk/>
            <pc:sldMk cId="1788471639" sldId="308"/>
            <ac:spMk id="4" creationId="{8C98FCBC-0637-0370-18C7-CB3CB2EB4782}"/>
          </ac:spMkLst>
        </pc:spChg>
        <pc:picChg chg="mod">
          <ac:chgData name="VALENTINA NOTARSTEFANO" userId="a340f54b-1bed-4779-9b2a-f8488ff7ede9" providerId="ADAL" clId="{DF0E35CE-0705-4751-A83D-7C3F16CE4020}" dt="2024-02-17T10:55:18.946" v="3766" actId="1035"/>
          <ac:picMkLst>
            <pc:docMk/>
            <pc:sldMk cId="1788471639" sldId="308"/>
            <ac:picMk id="6" creationId="{5DA6F730-D375-2404-6DB1-FCE4D334EB89}"/>
          </ac:picMkLst>
        </pc:picChg>
        <pc:picChg chg="del">
          <ac:chgData name="VALENTINA NOTARSTEFANO" userId="a340f54b-1bed-4779-9b2a-f8488ff7ede9" providerId="ADAL" clId="{DF0E35CE-0705-4751-A83D-7C3F16CE4020}" dt="2024-02-17T10:55:04.280" v="3740" actId="478"/>
          <ac:picMkLst>
            <pc:docMk/>
            <pc:sldMk cId="1788471639" sldId="308"/>
            <ac:picMk id="7" creationId="{F371FE18-2AA3-15AD-CDAA-943913A0219D}"/>
          </ac:picMkLst>
        </pc:picChg>
      </pc:sldChg>
      <pc:sldChg chg="addSp modSp mod">
        <pc:chgData name="VALENTINA NOTARSTEFANO" userId="a340f54b-1bed-4779-9b2a-f8488ff7ede9" providerId="ADAL" clId="{DF0E35CE-0705-4751-A83D-7C3F16CE4020}" dt="2024-02-17T09:14:57.784" v="3099" actId="20577"/>
        <pc:sldMkLst>
          <pc:docMk/>
          <pc:sldMk cId="1652832296" sldId="309"/>
        </pc:sldMkLst>
        <pc:spChg chg="add mod">
          <ac:chgData name="VALENTINA NOTARSTEFANO" userId="a340f54b-1bed-4779-9b2a-f8488ff7ede9" providerId="ADAL" clId="{DF0E35CE-0705-4751-A83D-7C3F16CE4020}" dt="2024-02-17T09:14:57.784" v="3099" actId="20577"/>
          <ac:spMkLst>
            <pc:docMk/>
            <pc:sldMk cId="1652832296" sldId="309"/>
            <ac:spMk id="6" creationId="{6CB602AC-5FB0-16D8-6B88-9A2CE4B02B55}"/>
          </ac:spMkLst>
        </pc:spChg>
      </pc:sldChg>
      <pc:sldChg chg="addSp modSp mod">
        <pc:chgData name="VALENTINA NOTARSTEFANO" userId="a340f54b-1bed-4779-9b2a-f8488ff7ede9" providerId="ADAL" clId="{DF0E35CE-0705-4751-A83D-7C3F16CE4020}" dt="2024-02-17T09:29:43.078" v="3182" actId="20577"/>
        <pc:sldMkLst>
          <pc:docMk/>
          <pc:sldMk cId="1738377320" sldId="311"/>
        </pc:sldMkLst>
        <pc:spChg chg="add mod">
          <ac:chgData name="VALENTINA NOTARSTEFANO" userId="a340f54b-1bed-4779-9b2a-f8488ff7ede9" providerId="ADAL" clId="{DF0E35CE-0705-4751-A83D-7C3F16CE4020}" dt="2024-02-17T09:29:43.078" v="3182" actId="20577"/>
          <ac:spMkLst>
            <pc:docMk/>
            <pc:sldMk cId="1738377320" sldId="311"/>
            <ac:spMk id="10" creationId="{805F8778-BA48-6AC5-95F3-BF0899CC5BE4}"/>
          </ac:spMkLst>
        </pc:spChg>
      </pc:sldChg>
      <pc:sldChg chg="addSp modSp mod">
        <pc:chgData name="VALENTINA NOTARSTEFANO" userId="a340f54b-1bed-4779-9b2a-f8488ff7ede9" providerId="ADAL" clId="{DF0E35CE-0705-4751-A83D-7C3F16CE4020}" dt="2024-02-12T15:40:32.482" v="332" actId="1076"/>
        <pc:sldMkLst>
          <pc:docMk/>
          <pc:sldMk cId="2457878" sldId="312"/>
        </pc:sldMkLst>
        <pc:spChg chg="add mod">
          <ac:chgData name="VALENTINA NOTARSTEFANO" userId="a340f54b-1bed-4779-9b2a-f8488ff7ede9" providerId="ADAL" clId="{DF0E35CE-0705-4751-A83D-7C3F16CE4020}" dt="2024-02-12T15:39:32.793" v="204" actId="20577"/>
          <ac:spMkLst>
            <pc:docMk/>
            <pc:sldMk cId="2457878" sldId="312"/>
            <ac:spMk id="3" creationId="{FA44A977-7B52-389F-0658-000DEE687975}"/>
          </ac:spMkLst>
        </pc:spChg>
        <pc:spChg chg="add mod">
          <ac:chgData name="VALENTINA NOTARSTEFANO" userId="a340f54b-1bed-4779-9b2a-f8488ff7ede9" providerId="ADAL" clId="{DF0E35CE-0705-4751-A83D-7C3F16CE4020}" dt="2024-02-12T15:40:32.482" v="332" actId="1076"/>
          <ac:spMkLst>
            <pc:docMk/>
            <pc:sldMk cId="2457878" sldId="312"/>
            <ac:spMk id="6" creationId="{5349A28A-29BB-C5E8-2D49-D4BDCA53C994}"/>
          </ac:spMkLst>
        </pc:spChg>
      </pc:sldChg>
      <pc:sldChg chg="addSp modSp new mod">
        <pc:chgData name="VALENTINA NOTARSTEFANO" userId="a340f54b-1bed-4779-9b2a-f8488ff7ede9" providerId="ADAL" clId="{DF0E35CE-0705-4751-A83D-7C3F16CE4020}" dt="2024-02-12T15:51:32.243" v="1051" actId="20577"/>
        <pc:sldMkLst>
          <pc:docMk/>
          <pc:sldMk cId="3091108490" sldId="313"/>
        </pc:sldMkLst>
        <pc:spChg chg="add mod">
          <ac:chgData name="VALENTINA NOTARSTEFANO" userId="a340f54b-1bed-4779-9b2a-f8488ff7ede9" providerId="ADAL" clId="{DF0E35CE-0705-4751-A83D-7C3F16CE4020}" dt="2024-02-12T15:41:56.676" v="334"/>
          <ac:spMkLst>
            <pc:docMk/>
            <pc:sldMk cId="3091108490" sldId="313"/>
            <ac:spMk id="2" creationId="{8E3DCD95-5709-972A-6E16-A73627DE6A46}"/>
          </ac:spMkLst>
        </pc:spChg>
        <pc:spChg chg="add mod">
          <ac:chgData name="VALENTINA NOTARSTEFANO" userId="a340f54b-1bed-4779-9b2a-f8488ff7ede9" providerId="ADAL" clId="{DF0E35CE-0705-4751-A83D-7C3F16CE4020}" dt="2024-02-12T15:49:36.774" v="1009" actId="6549"/>
          <ac:spMkLst>
            <pc:docMk/>
            <pc:sldMk cId="3091108490" sldId="313"/>
            <ac:spMk id="4" creationId="{47B46246-6D3C-AB48-47A3-23661D860885}"/>
          </ac:spMkLst>
        </pc:spChg>
        <pc:spChg chg="add mod">
          <ac:chgData name="VALENTINA NOTARSTEFANO" userId="a340f54b-1bed-4779-9b2a-f8488ff7ede9" providerId="ADAL" clId="{DF0E35CE-0705-4751-A83D-7C3F16CE4020}" dt="2024-02-12T15:49:46.467" v="1012" actId="1076"/>
          <ac:spMkLst>
            <pc:docMk/>
            <pc:sldMk cId="3091108490" sldId="313"/>
            <ac:spMk id="6" creationId="{A0C89765-D36E-0CB9-B6D8-AD2272049EAE}"/>
          </ac:spMkLst>
        </pc:spChg>
        <pc:spChg chg="add mod">
          <ac:chgData name="VALENTINA NOTARSTEFANO" userId="a340f54b-1bed-4779-9b2a-f8488ff7ede9" providerId="ADAL" clId="{DF0E35CE-0705-4751-A83D-7C3F16CE4020}" dt="2024-02-12T15:49:44.169" v="1011" actId="1076"/>
          <ac:spMkLst>
            <pc:docMk/>
            <pc:sldMk cId="3091108490" sldId="313"/>
            <ac:spMk id="7" creationId="{5F573A70-6AAC-C690-BF6F-83E51DF16324}"/>
          </ac:spMkLst>
        </pc:spChg>
        <pc:spChg chg="add mod">
          <ac:chgData name="VALENTINA NOTARSTEFANO" userId="a340f54b-1bed-4779-9b2a-f8488ff7ede9" providerId="ADAL" clId="{DF0E35CE-0705-4751-A83D-7C3F16CE4020}" dt="2024-02-12T15:50:27.576" v="1019"/>
          <ac:spMkLst>
            <pc:docMk/>
            <pc:sldMk cId="3091108490" sldId="313"/>
            <ac:spMk id="8" creationId="{736E797F-32E9-5C5A-150F-595CE6A21A10}"/>
          </ac:spMkLst>
        </pc:spChg>
        <pc:spChg chg="add mod">
          <ac:chgData name="VALENTINA NOTARSTEFANO" userId="a340f54b-1bed-4779-9b2a-f8488ff7ede9" providerId="ADAL" clId="{DF0E35CE-0705-4751-A83D-7C3F16CE4020}" dt="2024-02-12T15:51:06.394" v="1039" actId="1076"/>
          <ac:spMkLst>
            <pc:docMk/>
            <pc:sldMk cId="3091108490" sldId="313"/>
            <ac:spMk id="9" creationId="{563000FD-11C9-D45D-D3A4-90259E46C56A}"/>
          </ac:spMkLst>
        </pc:spChg>
        <pc:spChg chg="add mod">
          <ac:chgData name="VALENTINA NOTARSTEFANO" userId="a340f54b-1bed-4779-9b2a-f8488ff7ede9" providerId="ADAL" clId="{DF0E35CE-0705-4751-A83D-7C3F16CE4020}" dt="2024-02-12T15:51:32.243" v="1051" actId="20577"/>
          <ac:spMkLst>
            <pc:docMk/>
            <pc:sldMk cId="3091108490" sldId="313"/>
            <ac:spMk id="10" creationId="{0E50D958-FC59-9D5C-3A86-2EB3BA3C1F53}"/>
          </ac:spMkLst>
        </pc:spChg>
        <pc:picChg chg="add mod">
          <ac:chgData name="VALENTINA NOTARSTEFANO" userId="a340f54b-1bed-4779-9b2a-f8488ff7ede9" providerId="ADAL" clId="{DF0E35CE-0705-4751-A83D-7C3F16CE4020}" dt="2024-02-12T15:42:04.456" v="337" actId="1076"/>
          <ac:picMkLst>
            <pc:docMk/>
            <pc:sldMk cId="3091108490" sldId="313"/>
            <ac:picMk id="3" creationId="{00D9559C-84F4-7CEF-2BC2-3E58323A8B44}"/>
          </ac:picMkLst>
        </pc:picChg>
      </pc:sldChg>
      <pc:sldChg chg="addSp delSp modSp new mod">
        <pc:chgData name="VALENTINA NOTARSTEFANO" userId="a340f54b-1bed-4779-9b2a-f8488ff7ede9" providerId="ADAL" clId="{DF0E35CE-0705-4751-A83D-7C3F16CE4020}" dt="2024-02-12T16:00:51.235" v="1561" actId="20577"/>
        <pc:sldMkLst>
          <pc:docMk/>
          <pc:sldMk cId="2389314107" sldId="314"/>
        </pc:sldMkLst>
        <pc:spChg chg="add mod">
          <ac:chgData name="VALENTINA NOTARSTEFANO" userId="a340f54b-1bed-4779-9b2a-f8488ff7ede9" providerId="ADAL" clId="{DF0E35CE-0705-4751-A83D-7C3F16CE4020}" dt="2024-02-12T15:51:47.365" v="1053"/>
          <ac:spMkLst>
            <pc:docMk/>
            <pc:sldMk cId="2389314107" sldId="314"/>
            <ac:spMk id="2" creationId="{80AB6F1B-CD71-6614-5CE0-9DDF661C46A7}"/>
          </ac:spMkLst>
        </pc:spChg>
        <pc:spChg chg="add mod">
          <ac:chgData name="VALENTINA NOTARSTEFANO" userId="a340f54b-1bed-4779-9b2a-f8488ff7ede9" providerId="ADAL" clId="{DF0E35CE-0705-4751-A83D-7C3F16CE4020}" dt="2024-02-12T15:53:27.794" v="1101" actId="20577"/>
          <ac:spMkLst>
            <pc:docMk/>
            <pc:sldMk cId="2389314107" sldId="314"/>
            <ac:spMk id="4" creationId="{2DAD2158-E0F0-772D-C726-36C6B455B560}"/>
          </ac:spMkLst>
        </pc:spChg>
        <pc:spChg chg="add mod">
          <ac:chgData name="VALENTINA NOTARSTEFANO" userId="a340f54b-1bed-4779-9b2a-f8488ff7ede9" providerId="ADAL" clId="{DF0E35CE-0705-4751-A83D-7C3F16CE4020}" dt="2024-02-12T15:54:27.093" v="1127" actId="20577"/>
          <ac:spMkLst>
            <pc:docMk/>
            <pc:sldMk cId="2389314107" sldId="314"/>
            <ac:spMk id="5" creationId="{5727276A-D739-1521-43D0-B57FD56429CB}"/>
          </ac:spMkLst>
        </pc:spChg>
        <pc:spChg chg="add del mod">
          <ac:chgData name="VALENTINA NOTARSTEFANO" userId="a340f54b-1bed-4779-9b2a-f8488ff7ede9" providerId="ADAL" clId="{DF0E35CE-0705-4751-A83D-7C3F16CE4020}" dt="2024-02-12T15:56:02.669" v="1252" actId="478"/>
          <ac:spMkLst>
            <pc:docMk/>
            <pc:sldMk cId="2389314107" sldId="314"/>
            <ac:spMk id="6" creationId="{DAABD332-4C5B-02DC-259B-2F7239D3D968}"/>
          </ac:spMkLst>
        </pc:spChg>
        <pc:spChg chg="add del mod">
          <ac:chgData name="VALENTINA NOTARSTEFANO" userId="a340f54b-1bed-4779-9b2a-f8488ff7ede9" providerId="ADAL" clId="{DF0E35CE-0705-4751-A83D-7C3F16CE4020}" dt="2024-02-12T15:56:58.844" v="1319" actId="1076"/>
          <ac:spMkLst>
            <pc:docMk/>
            <pc:sldMk cId="2389314107" sldId="314"/>
            <ac:spMk id="7" creationId="{3EE0E3AA-6F61-41F7-3F9B-D594B72E907A}"/>
          </ac:spMkLst>
        </pc:spChg>
        <pc:spChg chg="add mod">
          <ac:chgData name="VALENTINA NOTARSTEFANO" userId="a340f54b-1bed-4779-9b2a-f8488ff7ede9" providerId="ADAL" clId="{DF0E35CE-0705-4751-A83D-7C3F16CE4020}" dt="2024-02-12T15:57:55.045" v="1353" actId="1076"/>
          <ac:spMkLst>
            <pc:docMk/>
            <pc:sldMk cId="2389314107" sldId="314"/>
            <ac:spMk id="8" creationId="{004865C3-8C83-DE91-800C-F7516EB52418}"/>
          </ac:spMkLst>
        </pc:spChg>
        <pc:spChg chg="add mod">
          <ac:chgData name="VALENTINA NOTARSTEFANO" userId="a340f54b-1bed-4779-9b2a-f8488ff7ede9" providerId="ADAL" clId="{DF0E35CE-0705-4751-A83D-7C3F16CE4020}" dt="2024-02-12T16:00:51.235" v="1561" actId="20577"/>
          <ac:spMkLst>
            <pc:docMk/>
            <pc:sldMk cId="2389314107" sldId="314"/>
            <ac:spMk id="9" creationId="{034D3866-617F-4E06-3B13-A82C43D09561}"/>
          </ac:spMkLst>
        </pc:spChg>
        <pc:picChg chg="add mod">
          <ac:chgData name="VALENTINA NOTARSTEFANO" userId="a340f54b-1bed-4779-9b2a-f8488ff7ede9" providerId="ADAL" clId="{DF0E35CE-0705-4751-A83D-7C3F16CE4020}" dt="2024-02-12T15:51:47.365" v="1053"/>
          <ac:picMkLst>
            <pc:docMk/>
            <pc:sldMk cId="2389314107" sldId="314"/>
            <ac:picMk id="3" creationId="{F9188F91-197D-D676-18F8-5810C7DE97BA}"/>
          </ac:picMkLst>
        </pc:picChg>
      </pc:sldChg>
      <pc:sldChg chg="addSp modSp new mod modAnim">
        <pc:chgData name="VALENTINA NOTARSTEFANO" userId="a340f54b-1bed-4779-9b2a-f8488ff7ede9" providerId="ADAL" clId="{DF0E35CE-0705-4751-A83D-7C3F16CE4020}" dt="2024-02-12T16:15:09.387" v="1929" actId="20577"/>
        <pc:sldMkLst>
          <pc:docMk/>
          <pc:sldMk cId="1846179962" sldId="315"/>
        </pc:sldMkLst>
        <pc:spChg chg="add mod">
          <ac:chgData name="VALENTINA NOTARSTEFANO" userId="a340f54b-1bed-4779-9b2a-f8488ff7ede9" providerId="ADAL" clId="{DF0E35CE-0705-4751-A83D-7C3F16CE4020}" dt="2024-02-12T16:01:00.922" v="1563"/>
          <ac:spMkLst>
            <pc:docMk/>
            <pc:sldMk cId="1846179962" sldId="315"/>
            <ac:spMk id="2" creationId="{9F9ACA48-C455-AA78-2161-1E37D3C0D47D}"/>
          </ac:spMkLst>
        </pc:spChg>
        <pc:spChg chg="add mod">
          <ac:chgData name="VALENTINA NOTARSTEFANO" userId="a340f54b-1bed-4779-9b2a-f8488ff7ede9" providerId="ADAL" clId="{DF0E35CE-0705-4751-A83D-7C3F16CE4020}" dt="2024-02-12T16:03:16.313" v="1575" actId="1076"/>
          <ac:spMkLst>
            <pc:docMk/>
            <pc:sldMk cId="1846179962" sldId="315"/>
            <ac:spMk id="6" creationId="{0874F981-EA96-51EA-4A66-3A7A1535473B}"/>
          </ac:spMkLst>
        </pc:spChg>
        <pc:spChg chg="add mod">
          <ac:chgData name="VALENTINA NOTARSTEFANO" userId="a340f54b-1bed-4779-9b2a-f8488ff7ede9" providerId="ADAL" clId="{DF0E35CE-0705-4751-A83D-7C3F16CE4020}" dt="2024-02-12T16:13:49.268" v="1899" actId="20577"/>
          <ac:spMkLst>
            <pc:docMk/>
            <pc:sldMk cId="1846179962" sldId="315"/>
            <ac:spMk id="7" creationId="{3A0E6CCA-BACF-87E1-5E3A-1E3FC0C44222}"/>
          </ac:spMkLst>
        </pc:spChg>
        <pc:spChg chg="add mod">
          <ac:chgData name="VALENTINA NOTARSTEFANO" userId="a340f54b-1bed-4779-9b2a-f8488ff7ede9" providerId="ADAL" clId="{DF0E35CE-0705-4751-A83D-7C3F16CE4020}" dt="2024-02-12T16:09:26.586" v="1777" actId="14100"/>
          <ac:spMkLst>
            <pc:docMk/>
            <pc:sldMk cId="1846179962" sldId="315"/>
            <ac:spMk id="8" creationId="{2416FA3D-ACC7-6CA0-C70E-FC9F7A21D689}"/>
          </ac:spMkLst>
        </pc:spChg>
        <pc:spChg chg="add mod">
          <ac:chgData name="VALENTINA NOTARSTEFANO" userId="a340f54b-1bed-4779-9b2a-f8488ff7ede9" providerId="ADAL" clId="{DF0E35CE-0705-4751-A83D-7C3F16CE4020}" dt="2024-02-12T16:13:34.455" v="1897" actId="1076"/>
          <ac:spMkLst>
            <pc:docMk/>
            <pc:sldMk cId="1846179962" sldId="315"/>
            <ac:spMk id="9" creationId="{9ED4C0EF-7A49-9A12-9EA0-19E6F09CCB12}"/>
          </ac:spMkLst>
        </pc:spChg>
        <pc:spChg chg="add mod">
          <ac:chgData name="VALENTINA NOTARSTEFANO" userId="a340f54b-1bed-4779-9b2a-f8488ff7ede9" providerId="ADAL" clId="{DF0E35CE-0705-4751-A83D-7C3F16CE4020}" dt="2024-02-12T16:14:38.160" v="1901" actId="767"/>
          <ac:spMkLst>
            <pc:docMk/>
            <pc:sldMk cId="1846179962" sldId="315"/>
            <ac:spMk id="13" creationId="{30D89DF3-B889-145F-4F58-60FB4C931632}"/>
          </ac:spMkLst>
        </pc:spChg>
        <pc:spChg chg="add mod">
          <ac:chgData name="VALENTINA NOTARSTEFANO" userId="a340f54b-1bed-4779-9b2a-f8488ff7ede9" providerId="ADAL" clId="{DF0E35CE-0705-4751-A83D-7C3F16CE4020}" dt="2024-02-12T16:14:55.621" v="1918" actId="20577"/>
          <ac:spMkLst>
            <pc:docMk/>
            <pc:sldMk cId="1846179962" sldId="315"/>
            <ac:spMk id="14" creationId="{CE1A0FE3-FA55-8EBA-8245-C34F57578BD6}"/>
          </ac:spMkLst>
        </pc:spChg>
        <pc:spChg chg="add mod">
          <ac:chgData name="VALENTINA NOTARSTEFANO" userId="a340f54b-1bed-4779-9b2a-f8488ff7ede9" providerId="ADAL" clId="{DF0E35CE-0705-4751-A83D-7C3F16CE4020}" dt="2024-02-12T16:15:09.387" v="1929" actId="20577"/>
          <ac:spMkLst>
            <pc:docMk/>
            <pc:sldMk cId="1846179962" sldId="315"/>
            <ac:spMk id="15" creationId="{0839408F-390C-821A-F283-1ECF1F3AD676}"/>
          </ac:spMkLst>
        </pc:spChg>
        <pc:picChg chg="add mod">
          <ac:chgData name="VALENTINA NOTARSTEFANO" userId="a340f54b-1bed-4779-9b2a-f8488ff7ede9" providerId="ADAL" clId="{DF0E35CE-0705-4751-A83D-7C3F16CE4020}" dt="2024-02-12T16:02:03.426" v="1564" actId="1076"/>
          <ac:picMkLst>
            <pc:docMk/>
            <pc:sldMk cId="1846179962" sldId="315"/>
            <ac:picMk id="3" creationId="{599EB34C-2244-B795-6FFF-7D3D0270365E}"/>
          </ac:picMkLst>
        </pc:picChg>
        <pc:picChg chg="add mod">
          <ac:chgData name="VALENTINA NOTARSTEFANO" userId="a340f54b-1bed-4779-9b2a-f8488ff7ede9" providerId="ADAL" clId="{DF0E35CE-0705-4751-A83D-7C3F16CE4020}" dt="2024-02-12T16:02:03.426" v="1564" actId="1076"/>
          <ac:picMkLst>
            <pc:docMk/>
            <pc:sldMk cId="1846179962" sldId="315"/>
            <ac:picMk id="4" creationId="{A4D0BE68-AC7B-798C-CDD0-106C68F5EF3F}"/>
          </ac:picMkLst>
        </pc:picChg>
        <pc:picChg chg="add mod">
          <ac:chgData name="VALENTINA NOTARSTEFANO" userId="a340f54b-1bed-4779-9b2a-f8488ff7ede9" providerId="ADAL" clId="{DF0E35CE-0705-4751-A83D-7C3F16CE4020}" dt="2024-02-12T16:02:03.426" v="1564" actId="1076"/>
          <ac:picMkLst>
            <pc:docMk/>
            <pc:sldMk cId="1846179962" sldId="315"/>
            <ac:picMk id="5" creationId="{9C785B7B-BCA4-9DB2-8872-A6425E6021A8}"/>
          </ac:picMkLst>
        </pc:picChg>
        <pc:cxnChg chg="add mod">
          <ac:chgData name="VALENTINA NOTARSTEFANO" userId="a340f54b-1bed-4779-9b2a-f8488ff7ede9" providerId="ADAL" clId="{DF0E35CE-0705-4751-A83D-7C3F16CE4020}" dt="2024-02-12T16:13:37.066" v="1898" actId="14100"/>
          <ac:cxnSpMkLst>
            <pc:docMk/>
            <pc:sldMk cId="1846179962" sldId="315"/>
            <ac:cxnSpMk id="11" creationId="{D8F8045D-D52E-0EB7-952C-D7D1FBE41F8F}"/>
          </ac:cxnSpMkLst>
        </pc:cxnChg>
      </pc:sldChg>
      <pc:sldChg chg="addSp delSp modSp new mod">
        <pc:chgData name="VALENTINA NOTARSTEFANO" userId="a340f54b-1bed-4779-9b2a-f8488ff7ede9" providerId="ADAL" clId="{DF0E35CE-0705-4751-A83D-7C3F16CE4020}" dt="2024-02-14T16:06:47.101" v="2488" actId="20577"/>
        <pc:sldMkLst>
          <pc:docMk/>
          <pc:sldMk cId="2098652049" sldId="316"/>
        </pc:sldMkLst>
        <pc:spChg chg="add mod">
          <ac:chgData name="VALENTINA NOTARSTEFANO" userId="a340f54b-1bed-4779-9b2a-f8488ff7ede9" providerId="ADAL" clId="{DF0E35CE-0705-4751-A83D-7C3F16CE4020}" dt="2024-02-14T15:59:28.500" v="1931"/>
          <ac:spMkLst>
            <pc:docMk/>
            <pc:sldMk cId="2098652049" sldId="316"/>
            <ac:spMk id="2" creationId="{BEE323CD-B83F-D6AE-882F-E55A072FCED9}"/>
          </ac:spMkLst>
        </pc:spChg>
        <pc:spChg chg="add mod">
          <ac:chgData name="VALENTINA NOTARSTEFANO" userId="a340f54b-1bed-4779-9b2a-f8488ff7ede9" providerId="ADAL" clId="{DF0E35CE-0705-4751-A83D-7C3F16CE4020}" dt="2024-02-14T15:59:39.125" v="1935" actId="164"/>
          <ac:spMkLst>
            <pc:docMk/>
            <pc:sldMk cId="2098652049" sldId="316"/>
            <ac:spMk id="5" creationId="{7975B3C3-C120-DD7B-596C-2A89506F8D4D}"/>
          </ac:spMkLst>
        </pc:spChg>
        <pc:spChg chg="add mod">
          <ac:chgData name="VALENTINA NOTARSTEFANO" userId="a340f54b-1bed-4779-9b2a-f8488ff7ede9" providerId="ADAL" clId="{DF0E35CE-0705-4751-A83D-7C3F16CE4020}" dt="2024-02-14T16:02:00.170" v="2093" actId="1076"/>
          <ac:spMkLst>
            <pc:docMk/>
            <pc:sldMk cId="2098652049" sldId="316"/>
            <ac:spMk id="8" creationId="{47BC4483-ED99-EAD0-968A-5C1275378242}"/>
          </ac:spMkLst>
        </pc:spChg>
        <pc:spChg chg="add mod">
          <ac:chgData name="VALENTINA NOTARSTEFANO" userId="a340f54b-1bed-4779-9b2a-f8488ff7ede9" providerId="ADAL" clId="{DF0E35CE-0705-4751-A83D-7C3F16CE4020}" dt="2024-02-14T16:06:47.101" v="2488" actId="20577"/>
          <ac:spMkLst>
            <pc:docMk/>
            <pc:sldMk cId="2098652049" sldId="316"/>
            <ac:spMk id="9" creationId="{419A1306-5641-1F7A-18D5-86C5B844A649}"/>
          </ac:spMkLst>
        </pc:spChg>
        <pc:grpChg chg="add del mod">
          <ac:chgData name="VALENTINA NOTARSTEFANO" userId="a340f54b-1bed-4779-9b2a-f8488ff7ede9" providerId="ADAL" clId="{DF0E35CE-0705-4751-A83D-7C3F16CE4020}" dt="2024-02-14T15:59:40.157" v="1936" actId="21"/>
          <ac:grpSpMkLst>
            <pc:docMk/>
            <pc:sldMk cId="2098652049" sldId="316"/>
            <ac:grpSpMk id="6" creationId="{EE991D86-AED6-A4B4-BDBD-20E1A97FCEF2}"/>
          </ac:grpSpMkLst>
        </pc:grpChg>
        <pc:picChg chg="add mod">
          <ac:chgData name="VALENTINA NOTARSTEFANO" userId="a340f54b-1bed-4779-9b2a-f8488ff7ede9" providerId="ADAL" clId="{DF0E35CE-0705-4751-A83D-7C3F16CE4020}" dt="2024-02-14T15:59:47.286" v="1939" actId="1076"/>
          <ac:picMkLst>
            <pc:docMk/>
            <pc:sldMk cId="2098652049" sldId="316"/>
            <ac:picMk id="3" creationId="{EA60FFE8-A133-F437-6C8D-33F41F2A0A06}"/>
          </ac:picMkLst>
        </pc:picChg>
        <pc:picChg chg="add mod">
          <ac:chgData name="VALENTINA NOTARSTEFANO" userId="a340f54b-1bed-4779-9b2a-f8488ff7ede9" providerId="ADAL" clId="{DF0E35CE-0705-4751-A83D-7C3F16CE4020}" dt="2024-02-14T15:59:39.125" v="1935" actId="164"/>
          <ac:picMkLst>
            <pc:docMk/>
            <pc:sldMk cId="2098652049" sldId="316"/>
            <ac:picMk id="4" creationId="{9A001139-030A-A67E-CD13-A8ABDE347A60}"/>
          </ac:picMkLst>
        </pc:picChg>
        <pc:picChg chg="add mod">
          <ac:chgData name="VALENTINA NOTARSTEFANO" userId="a340f54b-1bed-4779-9b2a-f8488ff7ede9" providerId="ADAL" clId="{DF0E35CE-0705-4751-A83D-7C3F16CE4020}" dt="2024-02-14T15:59:51.286" v="1941" actId="14100"/>
          <ac:picMkLst>
            <pc:docMk/>
            <pc:sldMk cId="2098652049" sldId="316"/>
            <ac:picMk id="7" creationId="{92EB6011-82DE-9905-C805-C68CEC24A737}"/>
          </ac:picMkLst>
        </pc:picChg>
      </pc:sldChg>
      <pc:sldChg chg="addSp modSp add mod">
        <pc:chgData name="VALENTINA NOTARSTEFANO" userId="a340f54b-1bed-4779-9b2a-f8488ff7ede9" providerId="ADAL" clId="{DF0E35CE-0705-4751-A83D-7C3F16CE4020}" dt="2024-02-14T16:09:35.171" v="2743" actId="1076"/>
        <pc:sldMkLst>
          <pc:docMk/>
          <pc:sldMk cId="749925692" sldId="317"/>
        </pc:sldMkLst>
        <pc:spChg chg="add mod">
          <ac:chgData name="VALENTINA NOTARSTEFANO" userId="a340f54b-1bed-4779-9b2a-f8488ff7ede9" providerId="ADAL" clId="{DF0E35CE-0705-4751-A83D-7C3F16CE4020}" dt="2024-02-14T16:09:18.085" v="2713" actId="1076"/>
          <ac:spMkLst>
            <pc:docMk/>
            <pc:sldMk cId="749925692" sldId="317"/>
            <ac:spMk id="4" creationId="{369BEEB8-6783-D4C7-54C0-44D63178EC38}"/>
          </ac:spMkLst>
        </pc:spChg>
        <pc:spChg chg="mod">
          <ac:chgData name="VALENTINA NOTARSTEFANO" userId="a340f54b-1bed-4779-9b2a-f8488ff7ede9" providerId="ADAL" clId="{DF0E35CE-0705-4751-A83D-7C3F16CE4020}" dt="2024-02-14T16:08:46.708" v="2708"/>
          <ac:spMkLst>
            <pc:docMk/>
            <pc:sldMk cId="749925692" sldId="317"/>
            <ac:spMk id="9" creationId="{6917F5DC-1223-B66F-09FB-74A730EC007C}"/>
          </ac:spMkLst>
        </pc:spChg>
        <pc:spChg chg="add mod">
          <ac:chgData name="VALENTINA NOTARSTEFANO" userId="a340f54b-1bed-4779-9b2a-f8488ff7ede9" providerId="ADAL" clId="{DF0E35CE-0705-4751-A83D-7C3F16CE4020}" dt="2024-02-14T16:09:35.171" v="2743" actId="1076"/>
          <ac:spMkLst>
            <pc:docMk/>
            <pc:sldMk cId="749925692" sldId="317"/>
            <ac:spMk id="10" creationId="{7E78AF9A-AED8-DBDE-CDCA-9A1C49593C32}"/>
          </ac:spMkLst>
        </pc:spChg>
        <pc:cxnChg chg="add">
          <ac:chgData name="VALENTINA NOTARSTEFANO" userId="a340f54b-1bed-4779-9b2a-f8488ff7ede9" providerId="ADAL" clId="{DF0E35CE-0705-4751-A83D-7C3F16CE4020}" dt="2024-02-14T16:09:23.482" v="2714" actId="11529"/>
          <ac:cxnSpMkLst>
            <pc:docMk/>
            <pc:sldMk cId="749925692" sldId="317"/>
            <ac:cxnSpMk id="6" creationId="{C2532723-0A2B-DC8A-9C34-D06D1434DB8F}"/>
          </ac:cxnSpMkLst>
        </pc:cxnChg>
      </pc:sldChg>
      <pc:sldChg chg="addSp delSp modSp new mod">
        <pc:chgData name="VALENTINA NOTARSTEFANO" userId="a340f54b-1bed-4779-9b2a-f8488ff7ede9" providerId="ADAL" clId="{DF0E35CE-0705-4751-A83D-7C3F16CE4020}" dt="2024-02-17T09:30:37.913" v="3187" actId="1076"/>
        <pc:sldMkLst>
          <pc:docMk/>
          <pc:sldMk cId="4248858891" sldId="318"/>
        </pc:sldMkLst>
        <pc:spChg chg="add mod">
          <ac:chgData name="VALENTINA NOTARSTEFANO" userId="a340f54b-1bed-4779-9b2a-f8488ff7ede9" providerId="ADAL" clId="{DF0E35CE-0705-4751-A83D-7C3F16CE4020}" dt="2024-02-14T16:09:49.104" v="2746" actId="2711"/>
          <ac:spMkLst>
            <pc:docMk/>
            <pc:sldMk cId="4248858891" sldId="318"/>
            <ac:spMk id="2" creationId="{4E2AD026-4C0B-EC4E-0300-C69E6AC1F36B}"/>
          </ac:spMkLst>
        </pc:spChg>
        <pc:spChg chg="add del mod">
          <ac:chgData name="VALENTINA NOTARSTEFANO" userId="a340f54b-1bed-4779-9b2a-f8488ff7ede9" providerId="ADAL" clId="{DF0E35CE-0705-4751-A83D-7C3F16CE4020}" dt="2024-02-14T16:09:59.133" v="2747" actId="478"/>
          <ac:spMkLst>
            <pc:docMk/>
            <pc:sldMk cId="4248858891" sldId="318"/>
            <ac:spMk id="4" creationId="{DAF231DE-D85C-FFE8-BBBC-C88C31E74D6A}"/>
          </ac:spMkLst>
        </pc:spChg>
        <pc:spChg chg="add del mod">
          <ac:chgData name="VALENTINA NOTARSTEFANO" userId="a340f54b-1bed-4779-9b2a-f8488ff7ede9" providerId="ADAL" clId="{DF0E35CE-0705-4751-A83D-7C3F16CE4020}" dt="2024-02-14T16:32:40.652" v="2883" actId="478"/>
          <ac:spMkLst>
            <pc:docMk/>
            <pc:sldMk cId="4248858891" sldId="318"/>
            <ac:spMk id="5" creationId="{FB7228D5-28D4-E34F-3975-9140BF2BC8FE}"/>
          </ac:spMkLst>
        </pc:spChg>
        <pc:spChg chg="add mod">
          <ac:chgData name="VALENTINA NOTARSTEFANO" userId="a340f54b-1bed-4779-9b2a-f8488ff7ede9" providerId="ADAL" clId="{DF0E35CE-0705-4751-A83D-7C3F16CE4020}" dt="2024-02-14T16:33:10.026" v="2887" actId="1076"/>
          <ac:spMkLst>
            <pc:docMk/>
            <pc:sldMk cId="4248858891" sldId="318"/>
            <ac:spMk id="6" creationId="{AE4AD2AF-8D9D-B46C-A2B8-6059DC85C54B}"/>
          </ac:spMkLst>
        </pc:spChg>
        <pc:spChg chg="add mod">
          <ac:chgData name="VALENTINA NOTARSTEFANO" userId="a340f54b-1bed-4779-9b2a-f8488ff7ede9" providerId="ADAL" clId="{DF0E35CE-0705-4751-A83D-7C3F16CE4020}" dt="2024-02-14T16:33:10.026" v="2887" actId="1076"/>
          <ac:spMkLst>
            <pc:docMk/>
            <pc:sldMk cId="4248858891" sldId="318"/>
            <ac:spMk id="9" creationId="{F10F79B4-797E-B2B2-FA7F-7D3C87F250C4}"/>
          </ac:spMkLst>
        </pc:spChg>
        <pc:spChg chg="add mod">
          <ac:chgData name="VALENTINA NOTARSTEFANO" userId="a340f54b-1bed-4779-9b2a-f8488ff7ede9" providerId="ADAL" clId="{DF0E35CE-0705-4751-A83D-7C3F16CE4020}" dt="2024-02-14T16:32:49.160" v="2886" actId="403"/>
          <ac:spMkLst>
            <pc:docMk/>
            <pc:sldMk cId="4248858891" sldId="318"/>
            <ac:spMk id="10" creationId="{AE1D269A-B74E-C3FA-3B42-95B6082F0993}"/>
          </ac:spMkLst>
        </pc:spChg>
        <pc:picChg chg="add mod">
          <ac:chgData name="VALENTINA NOTARSTEFANO" userId="a340f54b-1bed-4779-9b2a-f8488ff7ede9" providerId="ADAL" clId="{DF0E35CE-0705-4751-A83D-7C3F16CE4020}" dt="2024-02-14T16:32:42.135" v="2884" actId="1076"/>
          <ac:picMkLst>
            <pc:docMk/>
            <pc:sldMk cId="4248858891" sldId="318"/>
            <ac:picMk id="3" creationId="{B1CE29D2-CC77-CFDA-8F3A-D212288D3991}"/>
          </ac:picMkLst>
        </pc:picChg>
        <pc:picChg chg="add mod">
          <ac:chgData name="VALENTINA NOTARSTEFANO" userId="a340f54b-1bed-4779-9b2a-f8488ff7ede9" providerId="ADAL" clId="{DF0E35CE-0705-4751-A83D-7C3F16CE4020}" dt="2024-02-17T09:30:37.913" v="3187" actId="1076"/>
          <ac:picMkLst>
            <pc:docMk/>
            <pc:sldMk cId="4248858891" sldId="318"/>
            <ac:picMk id="4" creationId="{230E2195-052D-F5A7-61D5-4CF190B8D918}"/>
          </ac:picMkLst>
        </pc:picChg>
        <pc:picChg chg="add mod">
          <ac:chgData name="VALENTINA NOTARSTEFANO" userId="a340f54b-1bed-4779-9b2a-f8488ff7ede9" providerId="ADAL" clId="{DF0E35CE-0705-4751-A83D-7C3F16CE4020}" dt="2024-02-14T16:33:10.026" v="2887" actId="1076"/>
          <ac:picMkLst>
            <pc:docMk/>
            <pc:sldMk cId="4248858891" sldId="318"/>
            <ac:picMk id="7" creationId="{AF896E1E-3839-7769-C551-E39216A10B05}"/>
          </ac:picMkLst>
        </pc:picChg>
        <pc:picChg chg="add mod">
          <ac:chgData name="VALENTINA NOTARSTEFANO" userId="a340f54b-1bed-4779-9b2a-f8488ff7ede9" providerId="ADAL" clId="{DF0E35CE-0705-4751-A83D-7C3F16CE4020}" dt="2024-02-14T16:33:10.026" v="2887" actId="1076"/>
          <ac:picMkLst>
            <pc:docMk/>
            <pc:sldMk cId="4248858891" sldId="318"/>
            <ac:picMk id="8" creationId="{739EDF6B-D5ED-6C80-6EF2-4CF72D8B0B97}"/>
          </ac:picMkLst>
        </pc:picChg>
      </pc:sldChg>
      <pc:sldChg chg="addSp modSp new mod modAnim">
        <pc:chgData name="VALENTINA NOTARSTEFANO" userId="a340f54b-1bed-4779-9b2a-f8488ff7ede9" providerId="ADAL" clId="{DF0E35CE-0705-4751-A83D-7C3F16CE4020}" dt="2024-02-14T16:40:24.695" v="3085" actId="1076"/>
        <pc:sldMkLst>
          <pc:docMk/>
          <pc:sldMk cId="602099439" sldId="319"/>
        </pc:sldMkLst>
        <pc:spChg chg="add mod">
          <ac:chgData name="VALENTINA NOTARSTEFANO" userId="a340f54b-1bed-4779-9b2a-f8488ff7ede9" providerId="ADAL" clId="{DF0E35CE-0705-4751-A83D-7C3F16CE4020}" dt="2024-02-14T16:33:25.819" v="2889"/>
          <ac:spMkLst>
            <pc:docMk/>
            <pc:sldMk cId="602099439" sldId="319"/>
            <ac:spMk id="2" creationId="{F2FBD29B-3D0C-42BA-FEAD-DCEF0167C685}"/>
          </ac:spMkLst>
        </pc:spChg>
        <pc:spChg chg="add mod">
          <ac:chgData name="VALENTINA NOTARSTEFANO" userId="a340f54b-1bed-4779-9b2a-f8488ff7ede9" providerId="ADAL" clId="{DF0E35CE-0705-4751-A83D-7C3F16CE4020}" dt="2024-02-14T16:39:28.718" v="3069" actId="1076"/>
          <ac:spMkLst>
            <pc:docMk/>
            <pc:sldMk cId="602099439" sldId="319"/>
            <ac:spMk id="4" creationId="{9749E96E-AC53-3D15-A4D0-08F5D5DAAC2E}"/>
          </ac:spMkLst>
        </pc:spChg>
        <pc:spChg chg="add mod">
          <ac:chgData name="VALENTINA NOTARSTEFANO" userId="a340f54b-1bed-4779-9b2a-f8488ff7ede9" providerId="ADAL" clId="{DF0E35CE-0705-4751-A83D-7C3F16CE4020}" dt="2024-02-14T16:40:24.695" v="3085" actId="1076"/>
          <ac:spMkLst>
            <pc:docMk/>
            <pc:sldMk cId="602099439" sldId="319"/>
            <ac:spMk id="5" creationId="{DFC5BDEA-D3A9-482B-66BC-3EE4B89DF8CC}"/>
          </ac:spMkLst>
        </pc:spChg>
        <pc:picChg chg="add mod">
          <ac:chgData name="VALENTINA NOTARSTEFANO" userId="a340f54b-1bed-4779-9b2a-f8488ff7ede9" providerId="ADAL" clId="{DF0E35CE-0705-4751-A83D-7C3F16CE4020}" dt="2024-02-14T16:40:02.313" v="3081" actId="1076"/>
          <ac:picMkLst>
            <pc:docMk/>
            <pc:sldMk cId="602099439" sldId="319"/>
            <ac:picMk id="3" creationId="{EE8DC79C-9C49-07AC-8E47-31A36DB32B2D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09:32:00.977" v="3198" actId="1076"/>
        <pc:sldMkLst>
          <pc:docMk/>
          <pc:sldMk cId="1427215745" sldId="320"/>
        </pc:sldMkLst>
        <pc:spChg chg="add mod">
          <ac:chgData name="VALENTINA NOTARSTEFANO" userId="a340f54b-1bed-4779-9b2a-f8488ff7ede9" providerId="ADAL" clId="{DF0E35CE-0705-4751-A83D-7C3F16CE4020}" dt="2024-02-14T16:40:35.531" v="3087"/>
          <ac:spMkLst>
            <pc:docMk/>
            <pc:sldMk cId="1427215745" sldId="320"/>
            <ac:spMk id="2" creationId="{777ADDB3-615A-7B98-8C86-6F9FA0C77B0A}"/>
          </ac:spMkLst>
        </pc:spChg>
        <pc:spChg chg="add mod">
          <ac:chgData name="VALENTINA NOTARSTEFANO" userId="a340f54b-1bed-4779-9b2a-f8488ff7ede9" providerId="ADAL" clId="{DF0E35CE-0705-4751-A83D-7C3F16CE4020}" dt="2024-02-17T09:31:58.461" v="3197" actId="1076"/>
          <ac:spMkLst>
            <pc:docMk/>
            <pc:sldMk cId="1427215745" sldId="320"/>
            <ac:spMk id="4" creationId="{2E673683-B02F-A942-F153-1FFDE0B4A34F}"/>
          </ac:spMkLst>
        </pc:spChg>
        <pc:spChg chg="add mod">
          <ac:chgData name="VALENTINA NOTARSTEFANO" userId="a340f54b-1bed-4779-9b2a-f8488ff7ede9" providerId="ADAL" clId="{DF0E35CE-0705-4751-A83D-7C3F16CE4020}" dt="2024-02-17T09:32:00.977" v="3198" actId="1076"/>
          <ac:spMkLst>
            <pc:docMk/>
            <pc:sldMk cId="1427215745" sldId="320"/>
            <ac:spMk id="5" creationId="{E5198D12-0474-EADA-9B0C-89256CE50C7C}"/>
          </ac:spMkLst>
        </pc:spChg>
        <pc:spChg chg="add mod">
          <ac:chgData name="VALENTINA NOTARSTEFANO" userId="a340f54b-1bed-4779-9b2a-f8488ff7ede9" providerId="ADAL" clId="{DF0E35CE-0705-4751-A83D-7C3F16CE4020}" dt="2024-02-17T09:31:55.793" v="3195" actId="1076"/>
          <ac:spMkLst>
            <pc:docMk/>
            <pc:sldMk cId="1427215745" sldId="320"/>
            <ac:spMk id="7" creationId="{57C04890-6104-BC4C-9047-C0D9C25F3675}"/>
          </ac:spMkLst>
        </pc:spChg>
        <pc:picChg chg="add mod">
          <ac:chgData name="VALENTINA NOTARSTEFANO" userId="a340f54b-1bed-4779-9b2a-f8488ff7ede9" providerId="ADAL" clId="{DF0E35CE-0705-4751-A83D-7C3F16CE4020}" dt="2024-02-17T09:31:56.984" v="3196" actId="1076"/>
          <ac:picMkLst>
            <pc:docMk/>
            <pc:sldMk cId="1427215745" sldId="320"/>
            <ac:picMk id="3" creationId="{1DA32E74-C0C8-E642-7F04-41448038A72E}"/>
          </ac:picMkLst>
        </pc:picChg>
        <pc:picChg chg="add mod">
          <ac:chgData name="VALENTINA NOTARSTEFANO" userId="a340f54b-1bed-4779-9b2a-f8488ff7ede9" providerId="ADAL" clId="{DF0E35CE-0705-4751-A83D-7C3F16CE4020}" dt="2024-02-17T09:31:52.984" v="3194" actId="1076"/>
          <ac:picMkLst>
            <pc:docMk/>
            <pc:sldMk cId="1427215745" sldId="320"/>
            <ac:picMk id="8" creationId="{32516806-3FE1-9D0F-CE27-34BDF0D84F11}"/>
          </ac:picMkLst>
        </pc:picChg>
      </pc:sldChg>
      <pc:sldChg chg="addSp delSp modSp new mod">
        <pc:chgData name="VALENTINA NOTARSTEFANO" userId="a340f54b-1bed-4779-9b2a-f8488ff7ede9" providerId="ADAL" clId="{DF0E35CE-0705-4751-A83D-7C3F16CE4020}" dt="2024-02-17T10:27:37.223" v="3462" actId="208"/>
        <pc:sldMkLst>
          <pc:docMk/>
          <pc:sldMk cId="1470773775" sldId="321"/>
        </pc:sldMkLst>
        <pc:spChg chg="add mod">
          <ac:chgData name="VALENTINA NOTARSTEFANO" userId="a340f54b-1bed-4779-9b2a-f8488ff7ede9" providerId="ADAL" clId="{DF0E35CE-0705-4751-A83D-7C3F16CE4020}" dt="2024-02-14T16:41:05.281" v="3089"/>
          <ac:spMkLst>
            <pc:docMk/>
            <pc:sldMk cId="1470773775" sldId="321"/>
            <ac:spMk id="2" creationId="{DB6C6C64-7FEC-9438-3A50-E585D23239D7}"/>
          </ac:spMkLst>
        </pc:spChg>
        <pc:spChg chg="add mod">
          <ac:chgData name="VALENTINA NOTARSTEFANO" userId="a340f54b-1bed-4779-9b2a-f8488ff7ede9" providerId="ADAL" clId="{DF0E35CE-0705-4751-A83D-7C3F16CE4020}" dt="2024-02-17T10:27:37.223" v="3462" actId="208"/>
          <ac:spMkLst>
            <pc:docMk/>
            <pc:sldMk cId="1470773775" sldId="321"/>
            <ac:spMk id="4" creationId="{5C07BE6E-6606-1E99-8B6A-87BBF1F7329D}"/>
          </ac:spMkLst>
        </pc:spChg>
        <pc:spChg chg="add del mod">
          <ac:chgData name="VALENTINA NOTARSTEFANO" userId="a340f54b-1bed-4779-9b2a-f8488ff7ede9" providerId="ADAL" clId="{DF0E35CE-0705-4751-A83D-7C3F16CE4020}" dt="2024-02-17T10:27:15.510" v="3458" actId="478"/>
          <ac:spMkLst>
            <pc:docMk/>
            <pc:sldMk cId="1470773775" sldId="321"/>
            <ac:spMk id="5" creationId="{321DDF26-6155-CD9F-8424-6EF16EE5579B}"/>
          </ac:spMkLst>
        </pc:spChg>
        <pc:spChg chg="add mod">
          <ac:chgData name="VALENTINA NOTARSTEFANO" userId="a340f54b-1bed-4779-9b2a-f8488ff7ede9" providerId="ADAL" clId="{DF0E35CE-0705-4751-A83D-7C3F16CE4020}" dt="2024-02-14T16:41:39.541" v="3093" actId="1582"/>
          <ac:spMkLst>
            <pc:docMk/>
            <pc:sldMk cId="1470773775" sldId="321"/>
            <ac:spMk id="6" creationId="{82A3A9C7-7E1C-3ECF-C2F1-4C9095EA112E}"/>
          </ac:spMkLst>
        </pc:spChg>
        <pc:spChg chg="add mod">
          <ac:chgData name="VALENTINA NOTARSTEFANO" userId="a340f54b-1bed-4779-9b2a-f8488ff7ede9" providerId="ADAL" clId="{DF0E35CE-0705-4751-A83D-7C3F16CE4020}" dt="2024-02-17T09:34:14.236" v="3220" actId="1076"/>
          <ac:spMkLst>
            <pc:docMk/>
            <pc:sldMk cId="1470773775" sldId="321"/>
            <ac:spMk id="7" creationId="{ADA2145B-1B34-F63F-E772-ED983961D1E6}"/>
          </ac:spMkLst>
        </pc:spChg>
        <pc:spChg chg="add mod">
          <ac:chgData name="VALENTINA NOTARSTEFANO" userId="a340f54b-1bed-4779-9b2a-f8488ff7ede9" providerId="ADAL" clId="{DF0E35CE-0705-4751-A83D-7C3F16CE4020}" dt="2024-02-17T09:35:42.822" v="3319" actId="1076"/>
          <ac:spMkLst>
            <pc:docMk/>
            <pc:sldMk cId="1470773775" sldId="321"/>
            <ac:spMk id="8" creationId="{5AB5D111-A463-B947-5A1F-A2007CE38925}"/>
          </ac:spMkLst>
        </pc:spChg>
        <pc:spChg chg="add mod">
          <ac:chgData name="VALENTINA NOTARSTEFANO" userId="a340f54b-1bed-4779-9b2a-f8488ff7ede9" providerId="ADAL" clId="{DF0E35CE-0705-4751-A83D-7C3F16CE4020}" dt="2024-02-17T09:35:19.917" v="3316" actId="1076"/>
          <ac:spMkLst>
            <pc:docMk/>
            <pc:sldMk cId="1470773775" sldId="321"/>
            <ac:spMk id="9" creationId="{53DA6B24-0D6C-2481-E172-CFE96055897C}"/>
          </ac:spMkLst>
        </pc:spChg>
        <pc:spChg chg="add mod">
          <ac:chgData name="VALENTINA NOTARSTEFANO" userId="a340f54b-1bed-4779-9b2a-f8488ff7ede9" providerId="ADAL" clId="{DF0E35CE-0705-4751-A83D-7C3F16CE4020}" dt="2024-02-17T10:27:32.210" v="3460" actId="1076"/>
          <ac:spMkLst>
            <pc:docMk/>
            <pc:sldMk cId="1470773775" sldId="321"/>
            <ac:spMk id="10" creationId="{0FE4A5D5-06D8-DC4E-7CB6-0DE012EC3952}"/>
          </ac:spMkLst>
        </pc:spChg>
        <pc:spChg chg="add mod">
          <ac:chgData name="VALENTINA NOTARSTEFANO" userId="a340f54b-1bed-4779-9b2a-f8488ff7ede9" providerId="ADAL" clId="{DF0E35CE-0705-4751-A83D-7C3F16CE4020}" dt="2024-02-17T10:27:32.210" v="3460" actId="1076"/>
          <ac:spMkLst>
            <pc:docMk/>
            <pc:sldMk cId="1470773775" sldId="321"/>
            <ac:spMk id="11" creationId="{2C4D8ABD-D101-E20F-B986-DFB280445D3A}"/>
          </ac:spMkLst>
        </pc:spChg>
        <pc:spChg chg="add mod">
          <ac:chgData name="VALENTINA NOTARSTEFANO" userId="a340f54b-1bed-4779-9b2a-f8488ff7ede9" providerId="ADAL" clId="{DF0E35CE-0705-4751-A83D-7C3F16CE4020}" dt="2024-02-17T10:27:32.210" v="3460" actId="1076"/>
          <ac:spMkLst>
            <pc:docMk/>
            <pc:sldMk cId="1470773775" sldId="321"/>
            <ac:spMk id="12" creationId="{499F628E-86AB-C9BF-23A1-A397843ABC2B}"/>
          </ac:spMkLst>
        </pc:spChg>
        <pc:picChg chg="add mod">
          <ac:chgData name="VALENTINA NOTARSTEFANO" userId="a340f54b-1bed-4779-9b2a-f8488ff7ede9" providerId="ADAL" clId="{DF0E35CE-0705-4751-A83D-7C3F16CE4020}" dt="2024-02-14T16:41:05.281" v="3089"/>
          <ac:picMkLst>
            <pc:docMk/>
            <pc:sldMk cId="1470773775" sldId="321"/>
            <ac:picMk id="3" creationId="{544FB64F-7C4D-2666-B437-2AE2BB2C683C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09:17:04.283" v="3174" actId="20577"/>
        <pc:sldMkLst>
          <pc:docMk/>
          <pc:sldMk cId="3401717294" sldId="322"/>
        </pc:sldMkLst>
        <pc:spChg chg="add mod">
          <ac:chgData name="VALENTINA NOTARSTEFANO" userId="a340f54b-1bed-4779-9b2a-f8488ff7ede9" providerId="ADAL" clId="{DF0E35CE-0705-4751-A83D-7C3F16CE4020}" dt="2024-02-17T09:15:34.883" v="3100"/>
          <ac:spMkLst>
            <pc:docMk/>
            <pc:sldMk cId="3401717294" sldId="322"/>
            <ac:spMk id="3" creationId="{03D6D4EA-E017-7658-8A67-E07EACB1A9D3}"/>
          </ac:spMkLst>
        </pc:spChg>
        <pc:spChg chg="add mod">
          <ac:chgData name="VALENTINA NOTARSTEFANO" userId="a340f54b-1bed-4779-9b2a-f8488ff7ede9" providerId="ADAL" clId="{DF0E35CE-0705-4751-A83D-7C3F16CE4020}" dt="2024-02-17T09:17:04.283" v="3174" actId="20577"/>
          <ac:spMkLst>
            <pc:docMk/>
            <pc:sldMk cId="3401717294" sldId="322"/>
            <ac:spMk id="4" creationId="{A88FD41D-6AE8-976B-3486-3894B84798EA}"/>
          </ac:spMkLst>
        </pc:spChg>
        <pc:picChg chg="add mod">
          <ac:chgData name="VALENTINA NOTARSTEFANO" userId="a340f54b-1bed-4779-9b2a-f8488ff7ede9" providerId="ADAL" clId="{DF0E35CE-0705-4751-A83D-7C3F16CE4020}" dt="2024-02-17T09:15:38.376" v="3101" actId="1076"/>
          <ac:picMkLst>
            <pc:docMk/>
            <pc:sldMk cId="3401717294" sldId="322"/>
            <ac:picMk id="2" creationId="{34A32A52-3905-338E-6DE4-7F934D13599F}"/>
          </ac:picMkLst>
        </pc:picChg>
      </pc:sldChg>
      <pc:sldChg chg="addSp delSp modSp add mod">
        <pc:chgData name="VALENTINA NOTARSTEFANO" userId="a340f54b-1bed-4779-9b2a-f8488ff7ede9" providerId="ADAL" clId="{DF0E35CE-0705-4751-A83D-7C3F16CE4020}" dt="2024-02-17T10:28:12.924" v="3471"/>
        <pc:sldMkLst>
          <pc:docMk/>
          <pc:sldMk cId="2429467379" sldId="323"/>
        </pc:sldMkLst>
        <pc:spChg chg="mod">
          <ac:chgData name="VALENTINA NOTARSTEFANO" userId="a340f54b-1bed-4779-9b2a-f8488ff7ede9" providerId="ADAL" clId="{DF0E35CE-0705-4751-A83D-7C3F16CE4020}" dt="2024-02-17T10:28:07.749" v="3470" actId="1076"/>
          <ac:spMkLst>
            <pc:docMk/>
            <pc:sldMk cId="2429467379" sldId="323"/>
            <ac:spMk id="4" creationId="{CFB25659-C42C-EDB7-19D9-3EA822B7948C}"/>
          </ac:spMkLst>
        </pc:spChg>
        <pc:spChg chg="del">
          <ac:chgData name="VALENTINA NOTARSTEFANO" userId="a340f54b-1bed-4779-9b2a-f8488ff7ede9" providerId="ADAL" clId="{DF0E35CE-0705-4751-A83D-7C3F16CE4020}" dt="2024-02-17T10:27:58.374" v="3465" actId="478"/>
          <ac:spMkLst>
            <pc:docMk/>
            <pc:sldMk cId="2429467379" sldId="323"/>
            <ac:spMk id="7" creationId="{52446F20-267B-084D-A50C-9435850329B7}"/>
          </ac:spMkLst>
        </pc:spChg>
        <pc:spChg chg="del">
          <ac:chgData name="VALENTINA NOTARSTEFANO" userId="a340f54b-1bed-4779-9b2a-f8488ff7ede9" providerId="ADAL" clId="{DF0E35CE-0705-4751-A83D-7C3F16CE4020}" dt="2024-02-17T10:27:57.186" v="3464" actId="478"/>
          <ac:spMkLst>
            <pc:docMk/>
            <pc:sldMk cId="2429467379" sldId="323"/>
            <ac:spMk id="8" creationId="{F6B37B71-64AD-68E1-B24B-937B6EF897B2}"/>
          </ac:spMkLst>
        </pc:spChg>
        <pc:spChg chg="del">
          <ac:chgData name="VALENTINA NOTARSTEFANO" userId="a340f54b-1bed-4779-9b2a-f8488ff7ede9" providerId="ADAL" clId="{DF0E35CE-0705-4751-A83D-7C3F16CE4020}" dt="2024-02-17T10:27:59.701" v="3466" actId="478"/>
          <ac:spMkLst>
            <pc:docMk/>
            <pc:sldMk cId="2429467379" sldId="323"/>
            <ac:spMk id="9" creationId="{042E2A45-312C-1B06-154E-12467E0B97FE}"/>
          </ac:spMkLst>
        </pc:spChg>
        <pc:spChg chg="del">
          <ac:chgData name="VALENTINA NOTARSTEFANO" userId="a340f54b-1bed-4779-9b2a-f8488ff7ede9" providerId="ADAL" clId="{DF0E35CE-0705-4751-A83D-7C3F16CE4020}" dt="2024-02-17T10:28:01.204" v="3467" actId="478"/>
          <ac:spMkLst>
            <pc:docMk/>
            <pc:sldMk cId="2429467379" sldId="323"/>
            <ac:spMk id="10" creationId="{C614422D-330C-1ADC-4509-631562004BEE}"/>
          </ac:spMkLst>
        </pc:spChg>
        <pc:spChg chg="del">
          <ac:chgData name="VALENTINA NOTARSTEFANO" userId="a340f54b-1bed-4779-9b2a-f8488ff7ede9" providerId="ADAL" clId="{DF0E35CE-0705-4751-A83D-7C3F16CE4020}" dt="2024-02-17T10:28:02.627" v="3468" actId="478"/>
          <ac:spMkLst>
            <pc:docMk/>
            <pc:sldMk cId="2429467379" sldId="323"/>
            <ac:spMk id="11" creationId="{9B261AE1-E2CF-1626-3CD0-F88B640B21D2}"/>
          </ac:spMkLst>
        </pc:spChg>
        <pc:spChg chg="del">
          <ac:chgData name="VALENTINA NOTARSTEFANO" userId="a340f54b-1bed-4779-9b2a-f8488ff7ede9" providerId="ADAL" clId="{DF0E35CE-0705-4751-A83D-7C3F16CE4020}" dt="2024-02-17T10:28:04.179" v="3469" actId="478"/>
          <ac:spMkLst>
            <pc:docMk/>
            <pc:sldMk cId="2429467379" sldId="323"/>
            <ac:spMk id="12" creationId="{56625184-FEF8-0AF8-AA1E-D7ABDE644508}"/>
          </ac:spMkLst>
        </pc:spChg>
        <pc:picChg chg="add mod">
          <ac:chgData name="VALENTINA NOTARSTEFANO" userId="a340f54b-1bed-4779-9b2a-f8488ff7ede9" providerId="ADAL" clId="{DF0E35CE-0705-4751-A83D-7C3F16CE4020}" dt="2024-02-17T10:28:12.924" v="3471"/>
          <ac:picMkLst>
            <pc:docMk/>
            <pc:sldMk cId="2429467379" sldId="323"/>
            <ac:picMk id="5" creationId="{FB85A2B1-821D-E9FB-624F-55D29AA1304E}"/>
          </ac:picMkLst>
        </pc:picChg>
        <pc:picChg chg="add mod">
          <ac:chgData name="VALENTINA NOTARSTEFANO" userId="a340f54b-1bed-4779-9b2a-f8488ff7ede9" providerId="ADAL" clId="{DF0E35CE-0705-4751-A83D-7C3F16CE4020}" dt="2024-02-17T10:28:12.924" v="3471"/>
          <ac:picMkLst>
            <pc:docMk/>
            <pc:sldMk cId="2429467379" sldId="323"/>
            <ac:picMk id="13" creationId="{5ECEAF87-A14C-3756-67A6-EB9DEB4C80C8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10:44:21.149" v="3543" actId="16959"/>
        <pc:sldMkLst>
          <pc:docMk/>
          <pc:sldMk cId="372338300" sldId="324"/>
        </pc:sldMkLst>
        <pc:spChg chg="add mod">
          <ac:chgData name="VALENTINA NOTARSTEFANO" userId="a340f54b-1bed-4779-9b2a-f8488ff7ede9" providerId="ADAL" clId="{DF0E35CE-0705-4751-A83D-7C3F16CE4020}" dt="2024-02-17T10:29:02.425" v="3473"/>
          <ac:spMkLst>
            <pc:docMk/>
            <pc:sldMk cId="372338300" sldId="324"/>
            <ac:spMk id="2" creationId="{5FCF5816-2ACC-64BA-57B3-0643B4EB25A7}"/>
          </ac:spMkLst>
        </pc:spChg>
        <pc:spChg chg="add mod">
          <ac:chgData name="VALENTINA NOTARSTEFANO" userId="a340f54b-1bed-4779-9b2a-f8488ff7ede9" providerId="ADAL" clId="{DF0E35CE-0705-4751-A83D-7C3F16CE4020}" dt="2024-02-17T10:44:21.149" v="3543" actId="16959"/>
          <ac:spMkLst>
            <pc:docMk/>
            <pc:sldMk cId="372338300" sldId="324"/>
            <ac:spMk id="5" creationId="{FFC650CB-9C91-0B70-CCFF-A0A703B70521}"/>
          </ac:spMkLst>
        </pc:spChg>
        <pc:picChg chg="add mod">
          <ac:chgData name="VALENTINA NOTARSTEFANO" userId="a340f54b-1bed-4779-9b2a-f8488ff7ede9" providerId="ADAL" clId="{DF0E35CE-0705-4751-A83D-7C3F16CE4020}" dt="2024-02-17T10:29:02.425" v="3473"/>
          <ac:picMkLst>
            <pc:docMk/>
            <pc:sldMk cId="372338300" sldId="324"/>
            <ac:picMk id="3" creationId="{FAB5FEDE-F7AE-4343-C069-8D7C84FF54D5}"/>
          </ac:picMkLst>
        </pc:picChg>
        <pc:picChg chg="add mod">
          <ac:chgData name="VALENTINA NOTARSTEFANO" userId="a340f54b-1bed-4779-9b2a-f8488ff7ede9" providerId="ADAL" clId="{DF0E35CE-0705-4751-A83D-7C3F16CE4020}" dt="2024-02-17T10:29:02.425" v="3473"/>
          <ac:picMkLst>
            <pc:docMk/>
            <pc:sldMk cId="372338300" sldId="324"/>
            <ac:picMk id="4" creationId="{49D9CA80-96C6-FA68-BFE1-542CEB757235}"/>
          </ac:picMkLst>
        </pc:picChg>
      </pc:sldChg>
      <pc:sldChg chg="addSp modSp new mod">
        <pc:chgData name="VALENTINA NOTARSTEFANO" userId="a340f54b-1bed-4779-9b2a-f8488ff7ede9" providerId="ADAL" clId="{DF0E35CE-0705-4751-A83D-7C3F16CE4020}" dt="2024-02-17T10:54:28.976" v="3739" actId="13926"/>
        <pc:sldMkLst>
          <pc:docMk/>
          <pc:sldMk cId="1301608179" sldId="325"/>
        </pc:sldMkLst>
        <pc:spChg chg="add mod">
          <ac:chgData name="VALENTINA NOTARSTEFANO" userId="a340f54b-1bed-4779-9b2a-f8488ff7ede9" providerId="ADAL" clId="{DF0E35CE-0705-4751-A83D-7C3F16CE4020}" dt="2024-02-17T10:44:41.585" v="3546"/>
          <ac:spMkLst>
            <pc:docMk/>
            <pc:sldMk cId="1301608179" sldId="325"/>
            <ac:spMk id="2" creationId="{34702392-7426-D9D2-5D66-57329D912244}"/>
          </ac:spMkLst>
        </pc:spChg>
        <pc:spChg chg="add mod">
          <ac:chgData name="VALENTINA NOTARSTEFANO" userId="a340f54b-1bed-4779-9b2a-f8488ff7ede9" providerId="ADAL" clId="{DF0E35CE-0705-4751-A83D-7C3F16CE4020}" dt="2024-02-17T10:44:45.550" v="3547"/>
          <ac:spMkLst>
            <pc:docMk/>
            <pc:sldMk cId="1301608179" sldId="325"/>
            <ac:spMk id="5" creationId="{A648BEAE-A75E-CCC9-34F6-B553DA3B9911}"/>
          </ac:spMkLst>
        </pc:spChg>
        <pc:spChg chg="add mod">
          <ac:chgData name="VALENTINA NOTARSTEFANO" userId="a340f54b-1bed-4779-9b2a-f8488ff7ede9" providerId="ADAL" clId="{DF0E35CE-0705-4751-A83D-7C3F16CE4020}" dt="2024-02-17T10:45:11.299" v="3568" actId="115"/>
          <ac:spMkLst>
            <pc:docMk/>
            <pc:sldMk cId="1301608179" sldId="325"/>
            <ac:spMk id="7" creationId="{CAFBC2EC-1795-D16F-D66E-F779F78201DD}"/>
          </ac:spMkLst>
        </pc:spChg>
        <pc:spChg chg="add mod">
          <ac:chgData name="VALENTINA NOTARSTEFANO" userId="a340f54b-1bed-4779-9b2a-f8488ff7ede9" providerId="ADAL" clId="{DF0E35CE-0705-4751-A83D-7C3F16CE4020}" dt="2024-02-17T10:46:15.878" v="3600" actId="403"/>
          <ac:spMkLst>
            <pc:docMk/>
            <pc:sldMk cId="1301608179" sldId="325"/>
            <ac:spMk id="9" creationId="{7E39ED4A-A7F7-41B8-D813-292316AF1CF8}"/>
          </ac:spMkLst>
        </pc:spChg>
        <pc:spChg chg="add mod">
          <ac:chgData name="VALENTINA NOTARSTEFANO" userId="a340f54b-1bed-4779-9b2a-f8488ff7ede9" providerId="ADAL" clId="{DF0E35CE-0705-4751-A83D-7C3F16CE4020}" dt="2024-02-17T10:48:45.619" v="3611" actId="20577"/>
          <ac:spMkLst>
            <pc:docMk/>
            <pc:sldMk cId="1301608179" sldId="325"/>
            <ac:spMk id="10" creationId="{3A8EB928-5432-817C-33E5-486D03FCA31E}"/>
          </ac:spMkLst>
        </pc:spChg>
        <pc:spChg chg="add mod">
          <ac:chgData name="VALENTINA NOTARSTEFANO" userId="a340f54b-1bed-4779-9b2a-f8488ff7ede9" providerId="ADAL" clId="{DF0E35CE-0705-4751-A83D-7C3F16CE4020}" dt="2024-02-17T10:52:10.456" v="3688" actId="20577"/>
          <ac:spMkLst>
            <pc:docMk/>
            <pc:sldMk cId="1301608179" sldId="325"/>
            <ac:spMk id="11" creationId="{A05710AA-98FE-30E7-BBD9-EA5408D15D52}"/>
          </ac:spMkLst>
        </pc:spChg>
        <pc:spChg chg="add mod">
          <ac:chgData name="VALENTINA NOTARSTEFANO" userId="a340f54b-1bed-4779-9b2a-f8488ff7ede9" providerId="ADAL" clId="{DF0E35CE-0705-4751-A83D-7C3F16CE4020}" dt="2024-02-17T10:51:13.083" v="3678" actId="20577"/>
          <ac:spMkLst>
            <pc:docMk/>
            <pc:sldMk cId="1301608179" sldId="325"/>
            <ac:spMk id="12" creationId="{B7910FBD-0464-BBB7-B2F1-E2BC398CB9C5}"/>
          </ac:spMkLst>
        </pc:spChg>
        <pc:spChg chg="add mod">
          <ac:chgData name="VALENTINA NOTARSTEFANO" userId="a340f54b-1bed-4779-9b2a-f8488ff7ede9" providerId="ADAL" clId="{DF0E35CE-0705-4751-A83D-7C3F16CE4020}" dt="2024-02-17T10:54:28.976" v="3739" actId="13926"/>
          <ac:spMkLst>
            <pc:docMk/>
            <pc:sldMk cId="1301608179" sldId="325"/>
            <ac:spMk id="13" creationId="{D511A0B4-1C30-4CC4-A574-042A70BA7486}"/>
          </ac:spMkLst>
        </pc:spChg>
        <pc:picChg chg="add mod">
          <ac:chgData name="VALENTINA NOTARSTEFANO" userId="a340f54b-1bed-4779-9b2a-f8488ff7ede9" providerId="ADAL" clId="{DF0E35CE-0705-4751-A83D-7C3F16CE4020}" dt="2024-02-17T10:44:38.609" v="3545"/>
          <ac:picMkLst>
            <pc:docMk/>
            <pc:sldMk cId="1301608179" sldId="325"/>
            <ac:picMk id="3" creationId="{2FFAF8FD-503B-B861-6022-266FD50BEB85}"/>
          </ac:picMkLst>
        </pc:picChg>
        <pc:picChg chg="add mod">
          <ac:chgData name="VALENTINA NOTARSTEFANO" userId="a340f54b-1bed-4779-9b2a-f8488ff7ede9" providerId="ADAL" clId="{DF0E35CE-0705-4751-A83D-7C3F16CE4020}" dt="2024-02-17T10:44:38.609" v="3545"/>
          <ac:picMkLst>
            <pc:docMk/>
            <pc:sldMk cId="1301608179" sldId="325"/>
            <ac:picMk id="4" creationId="{37CE0F91-1BE8-D278-AF5D-E23B91223F80}"/>
          </ac:picMkLst>
        </pc:picChg>
        <pc:picChg chg="add mod">
          <ac:chgData name="VALENTINA NOTARSTEFANO" userId="a340f54b-1bed-4779-9b2a-f8488ff7ede9" providerId="ADAL" clId="{DF0E35CE-0705-4751-A83D-7C3F16CE4020}" dt="2024-02-17T10:50:52.954" v="3659" actId="1076"/>
          <ac:picMkLst>
            <pc:docMk/>
            <pc:sldMk cId="1301608179" sldId="325"/>
            <ac:picMk id="6" creationId="{13375CF6-0565-8BBD-D3D0-0FB1953C7154}"/>
          </ac:picMkLst>
        </pc:picChg>
      </pc:sldChg>
      <pc:sldChg chg="modSp add del mod">
        <pc:chgData name="VALENTINA NOTARSTEFANO" userId="a340f54b-1bed-4779-9b2a-f8488ff7ede9" providerId="ADAL" clId="{DF0E35CE-0705-4751-A83D-7C3F16CE4020}" dt="2024-02-17T10:48:34.976" v="3606" actId="2890"/>
        <pc:sldMkLst>
          <pc:docMk/>
          <pc:sldMk cId="1155824571" sldId="326"/>
        </pc:sldMkLst>
        <pc:spChg chg="mod">
          <ac:chgData name="VALENTINA NOTARSTEFANO" userId="a340f54b-1bed-4779-9b2a-f8488ff7ede9" providerId="ADAL" clId="{DF0E35CE-0705-4751-A83D-7C3F16CE4020}" dt="2024-02-17T10:48:34.296" v="3605" actId="20577"/>
          <ac:spMkLst>
            <pc:docMk/>
            <pc:sldMk cId="1155824571" sldId="326"/>
            <ac:spMk id="7" creationId="{561CECCD-5AA4-638B-89CD-7004BC03C984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5:33.851" v="3768"/>
        <pc:sldMkLst>
          <pc:docMk/>
          <pc:sldMk cId="3117198979" sldId="326"/>
        </pc:sldMkLst>
        <pc:spChg chg="mod">
          <ac:chgData name="VALENTINA NOTARSTEFANO" userId="a340f54b-1bed-4779-9b2a-f8488ff7ede9" providerId="ADAL" clId="{DF0E35CE-0705-4751-A83D-7C3F16CE4020}" dt="2024-02-17T10:55:33.851" v="3768"/>
          <ac:spMkLst>
            <pc:docMk/>
            <pc:sldMk cId="3117198979" sldId="326"/>
            <ac:spMk id="2" creationId="{D9092A20-1C1A-D126-AA23-7CD0C5BDC675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5:57.711" v="3770"/>
        <pc:sldMkLst>
          <pc:docMk/>
          <pc:sldMk cId="4153130406" sldId="327"/>
        </pc:sldMkLst>
        <pc:spChg chg="mod">
          <ac:chgData name="VALENTINA NOTARSTEFANO" userId="a340f54b-1bed-4779-9b2a-f8488ff7ede9" providerId="ADAL" clId="{DF0E35CE-0705-4751-A83D-7C3F16CE4020}" dt="2024-02-17T10:55:57.711" v="3770"/>
          <ac:spMkLst>
            <pc:docMk/>
            <pc:sldMk cId="4153130406" sldId="327"/>
            <ac:spMk id="2" creationId="{7CF1AE30-562B-B4CC-544F-2B780C32F46D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6:22.569" v="3772"/>
        <pc:sldMkLst>
          <pc:docMk/>
          <pc:sldMk cId="2415067427" sldId="328"/>
        </pc:sldMkLst>
        <pc:spChg chg="mod">
          <ac:chgData name="VALENTINA NOTARSTEFANO" userId="a340f54b-1bed-4779-9b2a-f8488ff7ede9" providerId="ADAL" clId="{DF0E35CE-0705-4751-A83D-7C3F16CE4020}" dt="2024-02-17T10:56:22.569" v="3772"/>
          <ac:spMkLst>
            <pc:docMk/>
            <pc:sldMk cId="2415067427" sldId="328"/>
            <ac:spMk id="2" creationId="{9DC52248-31FC-C89E-6BB9-82CEC22E9164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6:36.657" v="3774"/>
        <pc:sldMkLst>
          <pc:docMk/>
          <pc:sldMk cId="3223489494" sldId="329"/>
        </pc:sldMkLst>
        <pc:spChg chg="mod">
          <ac:chgData name="VALENTINA NOTARSTEFANO" userId="a340f54b-1bed-4779-9b2a-f8488ff7ede9" providerId="ADAL" clId="{DF0E35CE-0705-4751-A83D-7C3F16CE4020}" dt="2024-02-17T10:56:36.657" v="3774"/>
          <ac:spMkLst>
            <pc:docMk/>
            <pc:sldMk cId="3223489494" sldId="329"/>
            <ac:spMk id="2" creationId="{BD4AEFFF-0E2C-71B9-4868-B2D4B2647A56}"/>
          </ac:spMkLst>
        </pc:spChg>
      </pc:sldChg>
      <pc:sldChg chg="modSp add mod">
        <pc:chgData name="VALENTINA NOTARSTEFANO" userId="a340f54b-1bed-4779-9b2a-f8488ff7ede9" providerId="ADAL" clId="{DF0E35CE-0705-4751-A83D-7C3F16CE4020}" dt="2024-02-17T10:57:11.088" v="3776"/>
        <pc:sldMkLst>
          <pc:docMk/>
          <pc:sldMk cId="4008337451" sldId="330"/>
        </pc:sldMkLst>
        <pc:spChg chg="mod">
          <ac:chgData name="VALENTINA NOTARSTEFANO" userId="a340f54b-1bed-4779-9b2a-f8488ff7ede9" providerId="ADAL" clId="{DF0E35CE-0705-4751-A83D-7C3F16CE4020}" dt="2024-02-17T10:57:11.088" v="3776"/>
          <ac:spMkLst>
            <pc:docMk/>
            <pc:sldMk cId="4008337451" sldId="330"/>
            <ac:spMk id="2" creationId="{9F832057-3996-46B7-2D8F-996D7EE07025}"/>
          </ac:spMkLst>
        </pc:spChg>
      </pc:sldChg>
      <pc:sldChg chg="addSp modSp add mod">
        <pc:chgData name="VALENTINA NOTARSTEFANO" userId="a340f54b-1bed-4779-9b2a-f8488ff7ede9" providerId="ADAL" clId="{DF0E35CE-0705-4751-A83D-7C3F16CE4020}" dt="2024-02-17T10:58:37.691" v="3782" actId="1076"/>
        <pc:sldMkLst>
          <pc:docMk/>
          <pc:sldMk cId="57923209" sldId="331"/>
        </pc:sldMkLst>
        <pc:spChg chg="mod">
          <ac:chgData name="VALENTINA NOTARSTEFANO" userId="a340f54b-1bed-4779-9b2a-f8488ff7ede9" providerId="ADAL" clId="{DF0E35CE-0705-4751-A83D-7C3F16CE4020}" dt="2024-02-17T10:57:32.113" v="3778"/>
          <ac:spMkLst>
            <pc:docMk/>
            <pc:sldMk cId="57923209" sldId="331"/>
            <ac:spMk id="2" creationId="{BF970565-AE4A-7C71-11E4-64DD79B13EED}"/>
          </ac:spMkLst>
        </pc:spChg>
        <pc:picChg chg="add mod">
          <ac:chgData name="VALENTINA NOTARSTEFANO" userId="a340f54b-1bed-4779-9b2a-f8488ff7ede9" providerId="ADAL" clId="{DF0E35CE-0705-4751-A83D-7C3F16CE4020}" dt="2024-02-17T10:58:37.691" v="3782" actId="1076"/>
          <ac:picMkLst>
            <pc:docMk/>
            <pc:sldMk cId="57923209" sldId="331"/>
            <ac:picMk id="5" creationId="{7903A957-B38F-7FAD-6EF2-E0A4202C6739}"/>
          </ac:picMkLst>
        </pc:picChg>
      </pc:sldChg>
      <pc:sldChg chg="delSp modSp add mod">
        <pc:chgData name="VALENTINA NOTARSTEFANO" userId="a340f54b-1bed-4779-9b2a-f8488ff7ede9" providerId="ADAL" clId="{DF0E35CE-0705-4751-A83D-7C3F16CE4020}" dt="2024-02-17T10:59:10.286" v="3785" actId="478"/>
        <pc:sldMkLst>
          <pc:docMk/>
          <pc:sldMk cId="1538787889" sldId="332"/>
        </pc:sldMkLst>
        <pc:spChg chg="mod">
          <ac:chgData name="VALENTINA NOTARSTEFANO" userId="a340f54b-1bed-4779-9b2a-f8488ff7ede9" providerId="ADAL" clId="{DF0E35CE-0705-4751-A83D-7C3F16CE4020}" dt="2024-02-17T10:59:08.202" v="3784"/>
          <ac:spMkLst>
            <pc:docMk/>
            <pc:sldMk cId="1538787889" sldId="332"/>
            <ac:spMk id="2" creationId="{067F9D35-6299-C9E6-F02A-1A53F6930289}"/>
          </ac:spMkLst>
        </pc:spChg>
        <pc:picChg chg="del">
          <ac:chgData name="VALENTINA NOTARSTEFANO" userId="a340f54b-1bed-4779-9b2a-f8488ff7ede9" providerId="ADAL" clId="{DF0E35CE-0705-4751-A83D-7C3F16CE4020}" dt="2024-02-17T10:59:10.286" v="3785" actId="478"/>
          <ac:picMkLst>
            <pc:docMk/>
            <pc:sldMk cId="1538787889" sldId="332"/>
            <ac:picMk id="5" creationId="{8E057B3B-EC96-3999-5E77-F2F397E33DE2}"/>
          </ac:picMkLst>
        </pc:picChg>
      </pc:sldChg>
      <pc:sldChg chg="addSp modSp add mod">
        <pc:chgData name="VALENTINA NOTARSTEFANO" userId="a340f54b-1bed-4779-9b2a-f8488ff7ede9" providerId="ADAL" clId="{DF0E35CE-0705-4751-A83D-7C3F16CE4020}" dt="2024-02-17T10:59:46.910" v="3789" actId="1076"/>
        <pc:sldMkLst>
          <pc:docMk/>
          <pc:sldMk cId="751003476" sldId="333"/>
        </pc:sldMkLst>
        <pc:spChg chg="mod">
          <ac:chgData name="VALENTINA NOTARSTEFANO" userId="a340f54b-1bed-4779-9b2a-f8488ff7ede9" providerId="ADAL" clId="{DF0E35CE-0705-4751-A83D-7C3F16CE4020}" dt="2024-02-17T10:59:39.848" v="3787"/>
          <ac:spMkLst>
            <pc:docMk/>
            <pc:sldMk cId="751003476" sldId="333"/>
            <ac:spMk id="2" creationId="{25CAFE6A-58FE-F3A7-0E3D-9BE8DE3E0B22}"/>
          </ac:spMkLst>
        </pc:spChg>
        <pc:picChg chg="add mod">
          <ac:chgData name="VALENTINA NOTARSTEFANO" userId="a340f54b-1bed-4779-9b2a-f8488ff7ede9" providerId="ADAL" clId="{DF0E35CE-0705-4751-A83D-7C3F16CE4020}" dt="2024-02-17T10:59:46.910" v="3789" actId="1076"/>
          <ac:picMkLst>
            <pc:docMk/>
            <pc:sldMk cId="751003476" sldId="333"/>
            <ac:picMk id="3" creationId="{A6184814-5AD8-F7A7-0FA0-DC3FC22207EC}"/>
          </ac:picMkLst>
        </pc:picChg>
        <pc:picChg chg="add mod">
          <ac:chgData name="VALENTINA NOTARSTEFANO" userId="a340f54b-1bed-4779-9b2a-f8488ff7ede9" providerId="ADAL" clId="{DF0E35CE-0705-4751-A83D-7C3F16CE4020}" dt="2024-02-17T10:59:46.910" v="3789" actId="1076"/>
          <ac:picMkLst>
            <pc:docMk/>
            <pc:sldMk cId="751003476" sldId="333"/>
            <ac:picMk id="5" creationId="{1A42B802-2FC5-7446-853F-11EE65551AD3}"/>
          </ac:picMkLst>
        </pc:picChg>
      </pc:sldChg>
      <pc:sldChg chg="addSp delSp modSp add mod">
        <pc:chgData name="VALENTINA NOTARSTEFANO" userId="a340f54b-1bed-4779-9b2a-f8488ff7ede9" providerId="ADAL" clId="{DF0E35CE-0705-4751-A83D-7C3F16CE4020}" dt="2024-02-17T11:00:30.436" v="3798" actId="1076"/>
        <pc:sldMkLst>
          <pc:docMk/>
          <pc:sldMk cId="2381669552" sldId="334"/>
        </pc:sldMkLst>
        <pc:spChg chg="mod">
          <ac:chgData name="VALENTINA NOTARSTEFANO" userId="a340f54b-1bed-4779-9b2a-f8488ff7ede9" providerId="ADAL" clId="{DF0E35CE-0705-4751-A83D-7C3F16CE4020}" dt="2024-02-17T11:00:14.937" v="3791"/>
          <ac:spMkLst>
            <pc:docMk/>
            <pc:sldMk cId="2381669552" sldId="334"/>
            <ac:spMk id="2" creationId="{3E40B861-D3B5-4E4E-000E-812BDB86F2F0}"/>
          </ac:spMkLst>
        </pc:spChg>
        <pc:picChg chg="del">
          <ac:chgData name="VALENTINA NOTARSTEFANO" userId="a340f54b-1bed-4779-9b2a-f8488ff7ede9" providerId="ADAL" clId="{DF0E35CE-0705-4751-A83D-7C3F16CE4020}" dt="2024-02-17T11:00:17.129" v="3792" actId="478"/>
          <ac:picMkLst>
            <pc:docMk/>
            <pc:sldMk cId="2381669552" sldId="334"/>
            <ac:picMk id="3" creationId="{B902B5DF-3CFA-A8A4-6FFB-D6615040BABF}"/>
          </ac:picMkLst>
        </pc:picChg>
        <pc:picChg chg="del">
          <ac:chgData name="VALENTINA NOTARSTEFANO" userId="a340f54b-1bed-4779-9b2a-f8488ff7ede9" providerId="ADAL" clId="{DF0E35CE-0705-4751-A83D-7C3F16CE4020}" dt="2024-02-17T11:00:17.728" v="3793" actId="478"/>
          <ac:picMkLst>
            <pc:docMk/>
            <pc:sldMk cId="2381669552" sldId="334"/>
            <ac:picMk id="5" creationId="{20BB943E-B0DD-6A28-A4AB-3A3FF3B96A09}"/>
          </ac:picMkLst>
        </pc:picChg>
        <pc:picChg chg="add mod modCrop">
          <ac:chgData name="VALENTINA NOTARSTEFANO" userId="a340f54b-1bed-4779-9b2a-f8488ff7ede9" providerId="ADAL" clId="{DF0E35CE-0705-4751-A83D-7C3F16CE4020}" dt="2024-02-17T11:00:30.436" v="3798" actId="1076"/>
          <ac:picMkLst>
            <pc:docMk/>
            <pc:sldMk cId="2381669552" sldId="334"/>
            <ac:picMk id="7" creationId="{7A74BC5F-0251-C9FC-006D-5C8A32192941}"/>
          </ac:picMkLst>
        </pc:picChg>
      </pc:sldChg>
      <pc:sldChg chg="delSp modSp add mod">
        <pc:chgData name="VALENTINA NOTARSTEFANO" userId="a340f54b-1bed-4779-9b2a-f8488ff7ede9" providerId="ADAL" clId="{DF0E35CE-0705-4751-A83D-7C3F16CE4020}" dt="2024-02-17T11:00:45.581" v="3801" actId="478"/>
        <pc:sldMkLst>
          <pc:docMk/>
          <pc:sldMk cId="4159848891" sldId="335"/>
        </pc:sldMkLst>
        <pc:spChg chg="mod">
          <ac:chgData name="VALENTINA NOTARSTEFANO" userId="a340f54b-1bed-4779-9b2a-f8488ff7ede9" providerId="ADAL" clId="{DF0E35CE-0705-4751-A83D-7C3F16CE4020}" dt="2024-02-17T11:00:42.532" v="3800"/>
          <ac:spMkLst>
            <pc:docMk/>
            <pc:sldMk cId="4159848891" sldId="335"/>
            <ac:spMk id="2" creationId="{7DF4BAE2-2907-7A55-15BD-24004DB4BB96}"/>
          </ac:spMkLst>
        </pc:spChg>
        <pc:picChg chg="del">
          <ac:chgData name="VALENTINA NOTARSTEFANO" userId="a340f54b-1bed-4779-9b2a-f8488ff7ede9" providerId="ADAL" clId="{DF0E35CE-0705-4751-A83D-7C3F16CE4020}" dt="2024-02-17T11:00:45.581" v="3801" actId="478"/>
          <ac:picMkLst>
            <pc:docMk/>
            <pc:sldMk cId="4159848891" sldId="335"/>
            <ac:picMk id="7" creationId="{397B2D15-20E2-8594-CA12-A6E4CE67B50E}"/>
          </ac:picMkLst>
        </pc:picChg>
      </pc:sldChg>
      <pc:sldChg chg="addSp delSp modSp add mod">
        <pc:chgData name="VALENTINA NOTARSTEFANO" userId="a340f54b-1bed-4779-9b2a-f8488ff7ede9" providerId="ADAL" clId="{DF0E35CE-0705-4751-A83D-7C3F16CE4020}" dt="2024-02-17T11:03:23.204" v="3815" actId="1076"/>
        <pc:sldMkLst>
          <pc:docMk/>
          <pc:sldMk cId="4244408260" sldId="336"/>
        </pc:sldMkLst>
        <pc:spChg chg="mod">
          <ac:chgData name="VALENTINA NOTARSTEFANO" userId="a340f54b-1bed-4779-9b2a-f8488ff7ede9" providerId="ADAL" clId="{DF0E35CE-0705-4751-A83D-7C3F16CE4020}" dt="2024-02-17T11:01:51.447" v="3803"/>
          <ac:spMkLst>
            <pc:docMk/>
            <pc:sldMk cId="4244408260" sldId="336"/>
            <ac:spMk id="2" creationId="{F199EB88-5C60-EDE2-6FCA-B9F80CE9B06C}"/>
          </ac:spMkLst>
        </pc:spChg>
        <pc:spChg chg="add del mod">
          <ac:chgData name="VALENTINA NOTARSTEFANO" userId="a340f54b-1bed-4779-9b2a-f8488ff7ede9" providerId="ADAL" clId="{DF0E35CE-0705-4751-A83D-7C3F16CE4020}" dt="2024-02-17T11:03:19.751" v="3813" actId="21"/>
          <ac:spMkLst>
            <pc:docMk/>
            <pc:sldMk cId="4244408260" sldId="336"/>
            <ac:spMk id="7" creationId="{B378BE52-C4F0-A5C7-70AE-37EF9F9EAC1B}"/>
          </ac:spMkLst>
        </pc:spChg>
        <pc:spChg chg="add del mod">
          <ac:chgData name="VALENTINA NOTARSTEFANO" userId="a340f54b-1bed-4779-9b2a-f8488ff7ede9" providerId="ADAL" clId="{DF0E35CE-0705-4751-A83D-7C3F16CE4020}" dt="2024-02-17T11:03:19.751" v="3813" actId="21"/>
          <ac:spMkLst>
            <pc:docMk/>
            <pc:sldMk cId="4244408260" sldId="336"/>
            <ac:spMk id="8" creationId="{14996E3D-9312-6B8B-31B5-FDB994C54154}"/>
          </ac:spMkLst>
        </pc:spChg>
        <pc:picChg chg="add del mod">
          <ac:chgData name="VALENTINA NOTARSTEFANO" userId="a340f54b-1bed-4779-9b2a-f8488ff7ede9" providerId="ADAL" clId="{DF0E35CE-0705-4751-A83D-7C3F16CE4020}" dt="2024-02-17T11:03:19.751" v="3813" actId="21"/>
          <ac:picMkLst>
            <pc:docMk/>
            <pc:sldMk cId="4244408260" sldId="336"/>
            <ac:picMk id="5" creationId="{4811509C-42D5-8F7E-4864-4D6B5B3B6031}"/>
          </ac:picMkLst>
        </pc:picChg>
        <pc:picChg chg="add mod">
          <ac:chgData name="VALENTINA NOTARSTEFANO" userId="a340f54b-1bed-4779-9b2a-f8488ff7ede9" providerId="ADAL" clId="{DF0E35CE-0705-4751-A83D-7C3F16CE4020}" dt="2024-02-17T11:03:23.204" v="3815" actId="1076"/>
          <ac:picMkLst>
            <pc:docMk/>
            <pc:sldMk cId="4244408260" sldId="336"/>
            <ac:picMk id="9" creationId="{AB4D79D5-D1CB-0954-EF49-D40A88629BD4}"/>
          </ac:picMkLst>
        </pc:picChg>
      </pc:sldChg>
      <pc:sldChg chg="delSp modSp add mod">
        <pc:chgData name="VALENTINA NOTARSTEFANO" userId="a340f54b-1bed-4779-9b2a-f8488ff7ede9" providerId="ADAL" clId="{DF0E35CE-0705-4751-A83D-7C3F16CE4020}" dt="2024-02-17T11:03:49.623" v="3818" actId="478"/>
        <pc:sldMkLst>
          <pc:docMk/>
          <pc:sldMk cId="1280333346" sldId="337"/>
        </pc:sldMkLst>
        <pc:spChg chg="mod">
          <ac:chgData name="VALENTINA NOTARSTEFANO" userId="a340f54b-1bed-4779-9b2a-f8488ff7ede9" providerId="ADAL" clId="{DF0E35CE-0705-4751-A83D-7C3F16CE4020}" dt="2024-02-17T11:03:48.166" v="3817"/>
          <ac:spMkLst>
            <pc:docMk/>
            <pc:sldMk cId="1280333346" sldId="337"/>
            <ac:spMk id="2" creationId="{F473CCD9-C052-3D79-8163-8CFC00F6413E}"/>
          </ac:spMkLst>
        </pc:spChg>
        <pc:picChg chg="del">
          <ac:chgData name="VALENTINA NOTARSTEFANO" userId="a340f54b-1bed-4779-9b2a-f8488ff7ede9" providerId="ADAL" clId="{DF0E35CE-0705-4751-A83D-7C3F16CE4020}" dt="2024-02-17T11:03:49.623" v="3818" actId="478"/>
          <ac:picMkLst>
            <pc:docMk/>
            <pc:sldMk cId="1280333346" sldId="337"/>
            <ac:picMk id="9" creationId="{D88475A8-51EF-97AB-21CF-BFB68A975076}"/>
          </ac:picMkLst>
        </pc:picChg>
      </pc:sldChg>
    </pc:docChg>
  </pc:docChgLst>
  <pc:docChgLst>
    <pc:chgData name="VALENTINA NOTARSTEFANO" userId="a340f54b-1bed-4779-9b2a-f8488ff7ede9" providerId="ADAL" clId="{511D2ED5-7EB7-4754-A2CD-16B11E8D2949}"/>
    <pc:docChg chg="undo custSel addSld delSld modSld">
      <pc:chgData name="VALENTINA NOTARSTEFANO" userId="a340f54b-1bed-4779-9b2a-f8488ff7ede9" providerId="ADAL" clId="{511D2ED5-7EB7-4754-A2CD-16B11E8D2949}" dt="2024-04-06T16:39:42.594" v="3841"/>
      <pc:docMkLst>
        <pc:docMk/>
      </pc:docMkLst>
      <pc:sldChg chg="modSp mod">
        <pc:chgData name="VALENTINA NOTARSTEFANO" userId="a340f54b-1bed-4779-9b2a-f8488ff7ede9" providerId="ADAL" clId="{511D2ED5-7EB7-4754-A2CD-16B11E8D2949}" dt="2024-03-22T14:05:00.019" v="35" actId="12"/>
        <pc:sldMkLst>
          <pc:docMk/>
          <pc:sldMk cId="46419346" sldId="256"/>
        </pc:sldMkLst>
        <pc:spChg chg="mod">
          <ac:chgData name="VALENTINA NOTARSTEFANO" userId="a340f54b-1bed-4779-9b2a-f8488ff7ede9" providerId="ADAL" clId="{511D2ED5-7EB7-4754-A2CD-16B11E8D2949}" dt="2024-03-22T14:05:00.019" v="35" actId="12"/>
          <ac:spMkLst>
            <pc:docMk/>
            <pc:sldMk cId="46419346" sldId="256"/>
            <ac:spMk id="4" creationId="{503686E8-78A4-AF25-8060-11ACD7A1CDBA}"/>
          </ac:spMkLst>
        </pc:spChg>
      </pc:sldChg>
      <pc:sldChg chg="addSp delSp modSp mod">
        <pc:chgData name="VALENTINA NOTARSTEFANO" userId="a340f54b-1bed-4779-9b2a-f8488ff7ede9" providerId="ADAL" clId="{511D2ED5-7EB7-4754-A2CD-16B11E8D2949}" dt="2024-03-22T14:11:23.680" v="198" actId="113"/>
        <pc:sldMkLst>
          <pc:docMk/>
          <pc:sldMk cId="1766427030" sldId="305"/>
        </pc:sldMkLst>
        <pc:spChg chg="mod">
          <ac:chgData name="VALENTINA NOTARSTEFANO" userId="a340f54b-1bed-4779-9b2a-f8488ff7ede9" providerId="ADAL" clId="{511D2ED5-7EB7-4754-A2CD-16B11E8D2949}" dt="2024-03-22T14:10:16.060" v="42" actId="20577"/>
          <ac:spMkLst>
            <pc:docMk/>
            <pc:sldMk cId="1766427030" sldId="305"/>
            <ac:spMk id="5" creationId="{D420FEB2-A2E5-C0D1-F033-BC641E703D89}"/>
          </ac:spMkLst>
        </pc:spChg>
        <pc:spChg chg="mod">
          <ac:chgData name="VALENTINA NOTARSTEFANO" userId="a340f54b-1bed-4779-9b2a-f8488ff7ede9" providerId="ADAL" clId="{511D2ED5-7EB7-4754-A2CD-16B11E8D2949}" dt="2024-03-22T14:11:23.680" v="198" actId="113"/>
          <ac:spMkLst>
            <pc:docMk/>
            <pc:sldMk cId="1766427030" sldId="305"/>
            <ac:spMk id="11" creationId="{85694495-38F5-C3B3-EF59-EB3E2D1BD196}"/>
          </ac:spMkLst>
        </pc:spChg>
        <pc:spChg chg="del">
          <ac:chgData name="VALENTINA NOTARSTEFANO" userId="a340f54b-1bed-4779-9b2a-f8488ff7ede9" providerId="ADAL" clId="{511D2ED5-7EB7-4754-A2CD-16B11E8D2949}" dt="2024-03-22T14:10:18.513" v="44" actId="478"/>
          <ac:spMkLst>
            <pc:docMk/>
            <pc:sldMk cId="1766427030" sldId="305"/>
            <ac:spMk id="16" creationId="{E913B7F2-081A-362A-58F9-9766B2D5812D}"/>
          </ac:spMkLst>
        </pc:spChg>
        <pc:picChg chg="del">
          <ac:chgData name="VALENTINA NOTARSTEFANO" userId="a340f54b-1bed-4779-9b2a-f8488ff7ede9" providerId="ADAL" clId="{511D2ED5-7EB7-4754-A2CD-16B11E8D2949}" dt="2024-03-22T14:10:17.784" v="43" actId="478"/>
          <ac:picMkLst>
            <pc:docMk/>
            <pc:sldMk cId="1766427030" sldId="305"/>
            <ac:picMk id="2" creationId="{264AC1AD-5389-90CE-183E-7119264DF031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3" creationId="{7935360E-6C0A-2912-8F7A-BBDE66A78449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4" creationId="{57A2BB2C-7C93-0B7C-EB0A-BE9F4846C927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6" creationId="{A8A59A09-3B24-81CF-842F-433E7406C0C3}"/>
          </ac:picMkLst>
        </pc:picChg>
        <pc:picChg chg="add mod">
          <ac:chgData name="VALENTINA NOTARSTEFANO" userId="a340f54b-1bed-4779-9b2a-f8488ff7ede9" providerId="ADAL" clId="{511D2ED5-7EB7-4754-A2CD-16B11E8D2949}" dt="2024-03-22T14:10:23.885" v="46" actId="1076"/>
          <ac:picMkLst>
            <pc:docMk/>
            <pc:sldMk cId="1766427030" sldId="305"/>
            <ac:picMk id="7" creationId="{BBDFF773-B6CA-8C2A-4503-859F59E29D72}"/>
          </ac:picMkLst>
        </pc:pic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280333346" sldId="33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046792611" sldId="338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004270327" sldId="33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943401180" sldId="340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153122095" sldId="341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63284475" sldId="342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023527301" sldId="343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45613364" sldId="344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6364328" sldId="345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911868842" sldId="346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027434571" sldId="34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808328489" sldId="348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938366194" sldId="34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40221269" sldId="350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201968582" sldId="351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132787887" sldId="352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159545833" sldId="353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035143578" sldId="354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017330455" sldId="355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88055548" sldId="356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649657562" sldId="35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629819087" sldId="358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713691583" sldId="35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143017732" sldId="360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094163618" sldId="361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3521819814" sldId="362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538278505" sldId="363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299761649" sldId="365"/>
        </pc:sldMkLst>
      </pc:sldChg>
      <pc:sldChg chg="addSp delSp modSp add mod">
        <pc:chgData name="VALENTINA NOTARSTEFANO" userId="a340f54b-1bed-4779-9b2a-f8488ff7ede9" providerId="ADAL" clId="{511D2ED5-7EB7-4754-A2CD-16B11E8D2949}" dt="2024-03-22T14:42:10.363" v="287" actId="14100"/>
        <pc:sldMkLst>
          <pc:docMk/>
          <pc:sldMk cId="2348465430" sldId="365"/>
        </pc:sldMkLst>
        <pc:spChg chg="add mod">
          <ac:chgData name="VALENTINA NOTARSTEFANO" userId="a340f54b-1bed-4779-9b2a-f8488ff7ede9" providerId="ADAL" clId="{511D2ED5-7EB7-4754-A2CD-16B11E8D2949}" dt="2024-03-22T14:41:17.720" v="250" actId="20577"/>
          <ac:spMkLst>
            <pc:docMk/>
            <pc:sldMk cId="2348465430" sldId="365"/>
            <ac:spMk id="2" creationId="{F8899436-6CA4-2C4E-7ABB-BF14B6C8F4A4}"/>
          </ac:spMkLst>
        </pc:spChg>
        <pc:spChg chg="mod">
          <ac:chgData name="VALENTINA NOTARSTEFANO" userId="a340f54b-1bed-4779-9b2a-f8488ff7ede9" providerId="ADAL" clId="{511D2ED5-7EB7-4754-A2CD-16B11E8D2949}" dt="2024-03-22T14:39:22.685" v="224" actId="20577"/>
          <ac:spMkLst>
            <pc:docMk/>
            <pc:sldMk cId="2348465430" sldId="365"/>
            <ac:spMk id="5" creationId="{D420FEB2-A2E5-C0D1-F033-BC641E703D89}"/>
          </ac:spMkLst>
        </pc:spChg>
        <pc:spChg chg="add mod">
          <ac:chgData name="VALENTINA NOTARSTEFANO" userId="a340f54b-1bed-4779-9b2a-f8488ff7ede9" providerId="ADAL" clId="{511D2ED5-7EB7-4754-A2CD-16B11E8D2949}" dt="2024-03-22T14:42:06.439" v="286" actId="1076"/>
          <ac:spMkLst>
            <pc:docMk/>
            <pc:sldMk cId="2348465430" sldId="365"/>
            <ac:spMk id="8" creationId="{6202A8EF-B511-09BA-3491-3A00212AA7DA}"/>
          </ac:spMkLst>
        </pc:spChg>
        <pc:spChg chg="add mod">
          <ac:chgData name="VALENTINA NOTARSTEFANO" userId="a340f54b-1bed-4779-9b2a-f8488ff7ede9" providerId="ADAL" clId="{511D2ED5-7EB7-4754-A2CD-16B11E8D2949}" dt="2024-03-22T14:42:04.410" v="285" actId="1076"/>
          <ac:spMkLst>
            <pc:docMk/>
            <pc:sldMk cId="2348465430" sldId="365"/>
            <ac:spMk id="10" creationId="{2EF1AF46-B38F-7C65-ECE2-DE70D9F861C7}"/>
          </ac:spMkLst>
        </pc:spChg>
        <pc:spChg chg="mod">
          <ac:chgData name="VALENTINA NOTARSTEFANO" userId="a340f54b-1bed-4779-9b2a-f8488ff7ede9" providerId="ADAL" clId="{511D2ED5-7EB7-4754-A2CD-16B11E8D2949}" dt="2024-03-22T14:41:53.840" v="282" actId="14100"/>
          <ac:spMkLst>
            <pc:docMk/>
            <pc:sldMk cId="2348465430" sldId="365"/>
            <ac:spMk id="11" creationId="{85694495-38F5-C3B3-EF59-EB3E2D1BD196}"/>
          </ac:spMkLst>
        </pc:spChg>
        <pc:spChg chg="add mod">
          <ac:chgData name="VALENTINA NOTARSTEFANO" userId="a340f54b-1bed-4779-9b2a-f8488ff7ede9" providerId="ADAL" clId="{511D2ED5-7EB7-4754-A2CD-16B11E8D2949}" dt="2024-03-22T14:39:55.391" v="227" actId="164"/>
          <ac:spMkLst>
            <pc:docMk/>
            <pc:sldMk cId="2348465430" sldId="365"/>
            <ac:spMk id="12" creationId="{EA3DD0E0-BC6D-2623-ECEB-DAB267945E5B}"/>
          </ac:spMkLst>
        </pc:spChg>
        <pc:spChg chg="add mod">
          <ac:chgData name="VALENTINA NOTARSTEFANO" userId="a340f54b-1bed-4779-9b2a-f8488ff7ede9" providerId="ADAL" clId="{511D2ED5-7EB7-4754-A2CD-16B11E8D2949}" dt="2024-03-22T14:39:55.391" v="227" actId="164"/>
          <ac:spMkLst>
            <pc:docMk/>
            <pc:sldMk cId="2348465430" sldId="365"/>
            <ac:spMk id="13" creationId="{A5F08181-4F3B-EA0D-E717-A929AF4D918C}"/>
          </ac:spMkLst>
        </pc:spChg>
        <pc:grpChg chg="add mod">
          <ac:chgData name="VALENTINA NOTARSTEFANO" userId="a340f54b-1bed-4779-9b2a-f8488ff7ede9" providerId="ADAL" clId="{511D2ED5-7EB7-4754-A2CD-16B11E8D2949}" dt="2024-03-22T14:39:57.216" v="228" actId="1076"/>
          <ac:grpSpMkLst>
            <pc:docMk/>
            <pc:sldMk cId="2348465430" sldId="365"/>
            <ac:grpSpMk id="14" creationId="{05984F8E-5095-BC3D-D6AC-D014E327D9E7}"/>
          </ac:grpSpMkLst>
        </pc:grpChg>
        <pc:picChg chg="del">
          <ac:chgData name="VALENTINA NOTARSTEFANO" userId="a340f54b-1bed-4779-9b2a-f8488ff7ede9" providerId="ADAL" clId="{511D2ED5-7EB7-4754-A2CD-16B11E8D2949}" dt="2024-03-22T14:13:00.158" v="200" actId="478"/>
          <ac:picMkLst>
            <pc:docMk/>
            <pc:sldMk cId="2348465430" sldId="365"/>
            <ac:picMk id="3" creationId="{7935360E-6C0A-2912-8F7A-BBDE66A78449}"/>
          </ac:picMkLst>
        </pc:picChg>
        <pc:picChg chg="del">
          <ac:chgData name="VALENTINA NOTARSTEFANO" userId="a340f54b-1bed-4779-9b2a-f8488ff7ede9" providerId="ADAL" clId="{511D2ED5-7EB7-4754-A2CD-16B11E8D2949}" dt="2024-03-22T14:13:01.116" v="202" actId="478"/>
          <ac:picMkLst>
            <pc:docMk/>
            <pc:sldMk cId="2348465430" sldId="365"/>
            <ac:picMk id="4" creationId="{57A2BB2C-7C93-0B7C-EB0A-BE9F4846C927}"/>
          </ac:picMkLst>
        </pc:picChg>
        <pc:picChg chg="del">
          <ac:chgData name="VALENTINA NOTARSTEFANO" userId="a340f54b-1bed-4779-9b2a-f8488ff7ede9" providerId="ADAL" clId="{511D2ED5-7EB7-4754-A2CD-16B11E8D2949}" dt="2024-03-22T14:13:00.661" v="201" actId="478"/>
          <ac:picMkLst>
            <pc:docMk/>
            <pc:sldMk cId="2348465430" sldId="365"/>
            <ac:picMk id="6" creationId="{A8A59A09-3B24-81CF-842F-433E7406C0C3}"/>
          </ac:picMkLst>
        </pc:picChg>
        <pc:picChg chg="del">
          <ac:chgData name="VALENTINA NOTARSTEFANO" userId="a340f54b-1bed-4779-9b2a-f8488ff7ede9" providerId="ADAL" clId="{511D2ED5-7EB7-4754-A2CD-16B11E8D2949}" dt="2024-03-22T14:13:01.572" v="203" actId="478"/>
          <ac:picMkLst>
            <pc:docMk/>
            <pc:sldMk cId="2348465430" sldId="365"/>
            <ac:picMk id="7" creationId="{BBDFF773-B6CA-8C2A-4503-859F59E29D72}"/>
          </ac:picMkLst>
        </pc:picChg>
        <pc:picChg chg="add mod">
          <ac:chgData name="VALENTINA NOTARSTEFANO" userId="a340f54b-1bed-4779-9b2a-f8488ff7ede9" providerId="ADAL" clId="{511D2ED5-7EB7-4754-A2CD-16B11E8D2949}" dt="2024-03-22T14:39:55.391" v="227" actId="164"/>
          <ac:picMkLst>
            <pc:docMk/>
            <pc:sldMk cId="2348465430" sldId="365"/>
            <ac:picMk id="9" creationId="{8ABB088C-E3EE-89FE-4B96-06076D791442}"/>
          </ac:picMkLst>
        </pc:picChg>
        <pc:picChg chg="add mod">
          <ac:chgData name="VALENTINA NOTARSTEFANO" userId="a340f54b-1bed-4779-9b2a-f8488ff7ede9" providerId="ADAL" clId="{511D2ED5-7EB7-4754-A2CD-16B11E8D2949}" dt="2024-03-22T14:41:01.723" v="245" actId="1076"/>
          <ac:picMkLst>
            <pc:docMk/>
            <pc:sldMk cId="2348465430" sldId="365"/>
            <ac:picMk id="15" creationId="{056E131F-07AF-AB2D-8DB2-927BD6B5CBD2}"/>
          </ac:picMkLst>
        </pc:picChg>
        <pc:cxnChg chg="add mod">
          <ac:chgData name="VALENTINA NOTARSTEFANO" userId="a340f54b-1bed-4779-9b2a-f8488ff7ede9" providerId="ADAL" clId="{511D2ED5-7EB7-4754-A2CD-16B11E8D2949}" dt="2024-03-22T14:42:10.363" v="287" actId="14100"/>
          <ac:cxnSpMkLst>
            <pc:docMk/>
            <pc:sldMk cId="2348465430" sldId="365"/>
            <ac:cxnSpMk id="17" creationId="{9AC0E624-5A26-3CF3-720B-1EB498635A84}"/>
          </ac:cxnSpMkLst>
        </pc:cxnChg>
      </pc:sldChg>
      <pc:sldChg chg="addSp modSp new mod">
        <pc:chgData name="VALENTINA NOTARSTEFANO" userId="a340f54b-1bed-4779-9b2a-f8488ff7ede9" providerId="ADAL" clId="{511D2ED5-7EB7-4754-A2CD-16B11E8D2949}" dt="2024-03-22T14:48:58.974" v="952" actId="12"/>
        <pc:sldMkLst>
          <pc:docMk/>
          <pc:sldMk cId="1040669779" sldId="366"/>
        </pc:sldMkLst>
        <pc:spChg chg="add mod">
          <ac:chgData name="VALENTINA NOTARSTEFANO" userId="a340f54b-1bed-4779-9b2a-f8488ff7ede9" providerId="ADAL" clId="{511D2ED5-7EB7-4754-A2CD-16B11E8D2949}" dt="2024-03-22T14:43:25.250" v="347" actId="1076"/>
          <ac:spMkLst>
            <pc:docMk/>
            <pc:sldMk cId="1040669779" sldId="366"/>
            <ac:spMk id="3" creationId="{7A51C138-61EB-CC2C-B009-3AA57B6E5E77}"/>
          </ac:spMkLst>
        </pc:spChg>
        <pc:spChg chg="add mod">
          <ac:chgData name="VALENTINA NOTARSTEFANO" userId="a340f54b-1bed-4779-9b2a-f8488ff7ede9" providerId="ADAL" clId="{511D2ED5-7EB7-4754-A2CD-16B11E8D2949}" dt="2024-03-22T14:43:38.046" v="367" actId="1076"/>
          <ac:spMkLst>
            <pc:docMk/>
            <pc:sldMk cId="1040669779" sldId="366"/>
            <ac:spMk id="4" creationId="{608BA4D7-2661-25DF-56C7-E4E84E340172}"/>
          </ac:spMkLst>
        </pc:spChg>
        <pc:spChg chg="add mod">
          <ac:chgData name="VALENTINA NOTARSTEFANO" userId="a340f54b-1bed-4779-9b2a-f8488ff7ede9" providerId="ADAL" clId="{511D2ED5-7EB7-4754-A2CD-16B11E8D2949}" dt="2024-03-22T14:48:58.974" v="952" actId="12"/>
          <ac:spMkLst>
            <pc:docMk/>
            <pc:sldMk cId="1040669779" sldId="366"/>
            <ac:spMk id="5" creationId="{C4174A04-9084-6DE0-14D0-2E94AB152533}"/>
          </ac:spMkLst>
        </pc:spChg>
        <pc:picChg chg="add mod">
          <ac:chgData name="VALENTINA NOTARSTEFANO" userId="a340f54b-1bed-4779-9b2a-f8488ff7ede9" providerId="ADAL" clId="{511D2ED5-7EB7-4754-A2CD-16B11E8D2949}" dt="2024-03-22T14:42:24.423" v="290" actId="1076"/>
          <ac:picMkLst>
            <pc:docMk/>
            <pc:sldMk cId="1040669779" sldId="366"/>
            <ac:picMk id="2" creationId="{D9ACAACB-2543-1268-B1D8-BD5AE6620874}"/>
          </ac:picMkLst>
        </pc:picChg>
      </pc:sldChg>
      <pc:sldChg chg="addSp delSp modSp new mod modAnim">
        <pc:chgData name="VALENTINA NOTARSTEFANO" userId="a340f54b-1bed-4779-9b2a-f8488ff7ede9" providerId="ADAL" clId="{511D2ED5-7EB7-4754-A2CD-16B11E8D2949}" dt="2024-03-22T15:15:29.550" v="972" actId="14100"/>
        <pc:sldMkLst>
          <pc:docMk/>
          <pc:sldMk cId="3648137679" sldId="367"/>
        </pc:sldMkLst>
        <pc:spChg chg="add del">
          <ac:chgData name="VALENTINA NOTARSTEFANO" userId="a340f54b-1bed-4779-9b2a-f8488ff7ede9" providerId="ADAL" clId="{511D2ED5-7EB7-4754-A2CD-16B11E8D2949}" dt="2024-03-22T14:51:26.763" v="955" actId="478"/>
          <ac:spMkLst>
            <pc:docMk/>
            <pc:sldMk cId="3648137679" sldId="367"/>
            <ac:spMk id="2" creationId="{C3F4F41B-A7D4-363D-9DD1-70B18E3D3CB7}"/>
          </ac:spMkLst>
        </pc:spChg>
        <pc:spChg chg="add del">
          <ac:chgData name="VALENTINA NOTARSTEFANO" userId="a340f54b-1bed-4779-9b2a-f8488ff7ede9" providerId="ADAL" clId="{511D2ED5-7EB7-4754-A2CD-16B11E8D2949}" dt="2024-03-22T15:15:22.235" v="969" actId="22"/>
          <ac:spMkLst>
            <pc:docMk/>
            <pc:sldMk cId="3648137679" sldId="367"/>
            <ac:spMk id="6" creationId="{5523B9EF-47AC-3442-E4B8-7C19FE3D33D7}"/>
          </ac:spMkLst>
        </pc:spChg>
        <pc:picChg chg="add mod">
          <ac:chgData name="VALENTINA NOTARSTEFANO" userId="a340f54b-1bed-4779-9b2a-f8488ff7ede9" providerId="ADAL" clId="{511D2ED5-7EB7-4754-A2CD-16B11E8D2949}" dt="2024-03-22T15:15:29.550" v="972" actId="14100"/>
          <ac:picMkLst>
            <pc:docMk/>
            <pc:sldMk cId="3648137679" sldId="367"/>
            <ac:picMk id="3" creationId="{6B22D5BF-4525-208E-B941-419C3763817F}"/>
          </ac:picMkLst>
        </pc:picChg>
        <pc:picChg chg="add mod">
          <ac:chgData name="VALENTINA NOTARSTEFANO" userId="a340f54b-1bed-4779-9b2a-f8488ff7ede9" providerId="ADAL" clId="{511D2ED5-7EB7-4754-A2CD-16B11E8D2949}" dt="2024-03-22T15:15:15.562" v="966" actId="1076"/>
          <ac:picMkLst>
            <pc:docMk/>
            <pc:sldMk cId="3648137679" sldId="367"/>
            <ac:picMk id="4" creationId="{46D8AF6E-9F29-A99E-E295-AF01125420C2}"/>
          </ac:picMkLst>
        </pc:picChg>
        <pc:picChg chg="add del mod">
          <ac:chgData name="VALENTINA NOTARSTEFANO" userId="a340f54b-1bed-4779-9b2a-f8488ff7ede9" providerId="ADAL" clId="{511D2ED5-7EB7-4754-A2CD-16B11E8D2949}" dt="2024-03-22T15:15:16.823" v="967" actId="478"/>
          <ac:picMkLst>
            <pc:docMk/>
            <pc:sldMk cId="3648137679" sldId="367"/>
            <ac:picMk id="1028" creationId="{7BC2EFC3-C0DA-756B-39C3-AF8A732BC964}"/>
          </ac:picMkLst>
        </pc:pic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4030966855" sldId="367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603542959" sldId="368"/>
        </pc:sldMkLst>
      </pc:sldChg>
      <pc:sldChg chg="addSp modSp new mod">
        <pc:chgData name="VALENTINA NOTARSTEFANO" userId="a340f54b-1bed-4779-9b2a-f8488ff7ede9" providerId="ADAL" clId="{511D2ED5-7EB7-4754-A2CD-16B11E8D2949}" dt="2024-03-22T15:17:44.431" v="1040" actId="20577"/>
        <pc:sldMkLst>
          <pc:docMk/>
          <pc:sldMk cId="2137402613" sldId="368"/>
        </pc:sldMkLst>
        <pc:spChg chg="add mod">
          <ac:chgData name="VALENTINA NOTARSTEFANO" userId="a340f54b-1bed-4779-9b2a-f8488ff7ede9" providerId="ADAL" clId="{511D2ED5-7EB7-4754-A2CD-16B11E8D2949}" dt="2024-03-22T15:16:23.722" v="989" actId="20577"/>
          <ac:spMkLst>
            <pc:docMk/>
            <pc:sldMk cId="2137402613" sldId="368"/>
            <ac:spMk id="2" creationId="{EC853B98-156C-29EB-4FC3-55620BC5E6C2}"/>
          </ac:spMkLst>
        </pc:spChg>
        <pc:spChg chg="add mod">
          <ac:chgData name="VALENTINA NOTARSTEFANO" userId="a340f54b-1bed-4779-9b2a-f8488ff7ede9" providerId="ADAL" clId="{511D2ED5-7EB7-4754-A2CD-16B11E8D2949}" dt="2024-03-22T15:17:16.923" v="994" actId="1076"/>
          <ac:spMkLst>
            <pc:docMk/>
            <pc:sldMk cId="2137402613" sldId="368"/>
            <ac:spMk id="3" creationId="{26614FBC-10B8-AD1A-9F33-39142CB33647}"/>
          </ac:spMkLst>
        </pc:spChg>
        <pc:spChg chg="add mod">
          <ac:chgData name="VALENTINA NOTARSTEFANO" userId="a340f54b-1bed-4779-9b2a-f8488ff7ede9" providerId="ADAL" clId="{511D2ED5-7EB7-4754-A2CD-16B11E8D2949}" dt="2024-03-22T15:17:16.923" v="994" actId="1076"/>
          <ac:spMkLst>
            <pc:docMk/>
            <pc:sldMk cId="2137402613" sldId="368"/>
            <ac:spMk id="4" creationId="{A46BAB83-80E4-2819-36F6-310DA01F56FB}"/>
          </ac:spMkLst>
        </pc:spChg>
        <pc:spChg chg="add mod">
          <ac:chgData name="VALENTINA NOTARSTEFANO" userId="a340f54b-1bed-4779-9b2a-f8488ff7ede9" providerId="ADAL" clId="{511D2ED5-7EB7-4754-A2CD-16B11E8D2949}" dt="2024-03-22T15:17:44.431" v="1040" actId="20577"/>
          <ac:spMkLst>
            <pc:docMk/>
            <pc:sldMk cId="2137402613" sldId="368"/>
            <ac:spMk id="5" creationId="{A9909F91-13DB-EECF-A87A-AB8BDFBEBDAF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3-22T16:02:29.871" v="1395" actId="208"/>
        <pc:sldMkLst>
          <pc:docMk/>
          <pc:sldMk cId="209965392" sldId="369"/>
        </pc:sldMkLst>
        <pc:spChg chg="mod">
          <ac:chgData name="VALENTINA NOTARSTEFANO" userId="a340f54b-1bed-4779-9b2a-f8488ff7ede9" providerId="ADAL" clId="{511D2ED5-7EB7-4754-A2CD-16B11E8D2949}" dt="2024-03-22T15:24:27.810" v="1053" actId="20577"/>
          <ac:spMkLst>
            <pc:docMk/>
            <pc:sldMk cId="209965392" sldId="369"/>
            <ac:spMk id="2" creationId="{EC853B98-156C-29EB-4FC3-55620BC5E6C2}"/>
          </ac:spMkLst>
        </pc:spChg>
        <pc:spChg chg="del">
          <ac:chgData name="VALENTINA NOTARSTEFANO" userId="a340f54b-1bed-4779-9b2a-f8488ff7ede9" providerId="ADAL" clId="{511D2ED5-7EB7-4754-A2CD-16B11E8D2949}" dt="2024-03-22T15:24:23.767" v="1043" actId="478"/>
          <ac:spMkLst>
            <pc:docMk/>
            <pc:sldMk cId="209965392" sldId="369"/>
            <ac:spMk id="3" creationId="{26614FBC-10B8-AD1A-9F33-39142CB33647}"/>
          </ac:spMkLst>
        </pc:spChg>
        <pc:spChg chg="del">
          <ac:chgData name="VALENTINA NOTARSTEFANO" userId="a340f54b-1bed-4779-9b2a-f8488ff7ede9" providerId="ADAL" clId="{511D2ED5-7EB7-4754-A2CD-16B11E8D2949}" dt="2024-03-22T15:24:25.072" v="1044" actId="478"/>
          <ac:spMkLst>
            <pc:docMk/>
            <pc:sldMk cId="209965392" sldId="369"/>
            <ac:spMk id="4" creationId="{A46BAB83-80E4-2819-36F6-310DA01F56FB}"/>
          </ac:spMkLst>
        </pc:spChg>
        <pc:spChg chg="del">
          <ac:chgData name="VALENTINA NOTARSTEFANO" userId="a340f54b-1bed-4779-9b2a-f8488ff7ede9" providerId="ADAL" clId="{511D2ED5-7EB7-4754-A2CD-16B11E8D2949}" dt="2024-03-22T15:24:22.161" v="1042" actId="478"/>
          <ac:spMkLst>
            <pc:docMk/>
            <pc:sldMk cId="209965392" sldId="369"/>
            <ac:spMk id="5" creationId="{A9909F91-13DB-EECF-A87A-AB8BDFBEBDAF}"/>
          </ac:spMkLst>
        </pc:spChg>
        <pc:spChg chg="add mod">
          <ac:chgData name="VALENTINA NOTARSTEFANO" userId="a340f54b-1bed-4779-9b2a-f8488ff7ede9" providerId="ADAL" clId="{511D2ED5-7EB7-4754-A2CD-16B11E8D2949}" dt="2024-03-22T16:00:59.126" v="1284" actId="208"/>
          <ac:spMkLst>
            <pc:docMk/>
            <pc:sldMk cId="209965392" sldId="369"/>
            <ac:spMk id="6" creationId="{D4E7E56E-3000-F06C-E34B-2B52DFDC2760}"/>
          </ac:spMkLst>
        </pc:spChg>
        <pc:spChg chg="add mod">
          <ac:chgData name="VALENTINA NOTARSTEFANO" userId="a340f54b-1bed-4779-9b2a-f8488ff7ede9" providerId="ADAL" clId="{511D2ED5-7EB7-4754-A2CD-16B11E8D2949}" dt="2024-03-22T15:25:06.165" v="1069" actId="1076"/>
          <ac:spMkLst>
            <pc:docMk/>
            <pc:sldMk cId="209965392" sldId="369"/>
            <ac:spMk id="7" creationId="{68CE4E1E-4127-6B58-3405-D52D1D63D70C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8" creationId="{26675EB6-26F1-74DB-B181-084C81A6E127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0" creationId="{878F721E-7040-E5BC-8177-8D09A032C8F9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1" creationId="{7504D123-AFD3-7605-8F46-3A03FB2CD136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3" creationId="{B75A6D3C-D489-85E1-7154-41083012F8DC}"/>
          </ac:spMkLst>
        </pc:spChg>
        <pc:spChg chg="add mod">
          <ac:chgData name="VALENTINA NOTARSTEFANO" userId="a340f54b-1bed-4779-9b2a-f8488ff7ede9" providerId="ADAL" clId="{511D2ED5-7EB7-4754-A2CD-16B11E8D2949}" dt="2024-03-22T15:24:51.433" v="1056" actId="164"/>
          <ac:spMkLst>
            <pc:docMk/>
            <pc:sldMk cId="209965392" sldId="369"/>
            <ac:spMk id="14" creationId="{8670A227-68AA-D0A0-1DB8-8C89A3E0B3B7}"/>
          </ac:spMkLst>
        </pc:spChg>
        <pc:spChg chg="add mod">
          <ac:chgData name="VALENTINA NOTARSTEFANO" userId="a340f54b-1bed-4779-9b2a-f8488ff7ede9" providerId="ADAL" clId="{511D2ED5-7EB7-4754-A2CD-16B11E8D2949}" dt="2024-03-22T15:59:39.850" v="1112" actId="1076"/>
          <ac:spMkLst>
            <pc:docMk/>
            <pc:sldMk cId="209965392" sldId="369"/>
            <ac:spMk id="17" creationId="{6FA30500-92A7-20D7-1269-B51150F7AA5A}"/>
          </ac:spMkLst>
        </pc:spChg>
        <pc:spChg chg="add mod">
          <ac:chgData name="VALENTINA NOTARSTEFANO" userId="a340f54b-1bed-4779-9b2a-f8488ff7ede9" providerId="ADAL" clId="{511D2ED5-7EB7-4754-A2CD-16B11E8D2949}" dt="2024-03-22T16:00:32.109" v="1228" actId="20577"/>
          <ac:spMkLst>
            <pc:docMk/>
            <pc:sldMk cId="209965392" sldId="369"/>
            <ac:spMk id="18" creationId="{BE447CF6-0D51-B69F-FF65-DCA1787E8B81}"/>
          </ac:spMkLst>
        </pc:spChg>
        <pc:spChg chg="add mod">
          <ac:chgData name="VALENTINA NOTARSTEFANO" userId="a340f54b-1bed-4779-9b2a-f8488ff7ede9" providerId="ADAL" clId="{511D2ED5-7EB7-4754-A2CD-16B11E8D2949}" dt="2024-03-22T16:00:55.324" v="1283" actId="20577"/>
          <ac:spMkLst>
            <pc:docMk/>
            <pc:sldMk cId="209965392" sldId="369"/>
            <ac:spMk id="19" creationId="{726DAFDD-865D-23B7-4A99-7540FA6D1F5B}"/>
          </ac:spMkLst>
        </pc:spChg>
        <pc:spChg chg="add mod">
          <ac:chgData name="VALENTINA NOTARSTEFANO" userId="a340f54b-1bed-4779-9b2a-f8488ff7ede9" providerId="ADAL" clId="{511D2ED5-7EB7-4754-A2CD-16B11E8D2949}" dt="2024-03-22T16:02:29.871" v="1395" actId="208"/>
          <ac:spMkLst>
            <pc:docMk/>
            <pc:sldMk cId="209965392" sldId="369"/>
            <ac:spMk id="20" creationId="{C4C25159-89A1-95D3-4319-2B576FBD3092}"/>
          </ac:spMkLst>
        </pc:spChg>
        <pc:grpChg chg="add del mod">
          <ac:chgData name="VALENTINA NOTARSTEFANO" userId="a340f54b-1bed-4779-9b2a-f8488ff7ede9" providerId="ADAL" clId="{511D2ED5-7EB7-4754-A2CD-16B11E8D2949}" dt="2024-03-22T15:24:52.470" v="1057" actId="21"/>
          <ac:grpSpMkLst>
            <pc:docMk/>
            <pc:sldMk cId="209965392" sldId="369"/>
            <ac:grpSpMk id="15" creationId="{F3546D80-E9D3-500D-9162-11CDF8C615CC}"/>
          </ac:grpSpMkLst>
        </pc:grpChg>
        <pc:picChg chg="add mod">
          <ac:chgData name="VALENTINA NOTARSTEFANO" userId="a340f54b-1bed-4779-9b2a-f8488ff7ede9" providerId="ADAL" clId="{511D2ED5-7EB7-4754-A2CD-16B11E8D2949}" dt="2024-03-22T16:00:38.006" v="1229" actId="1076"/>
          <ac:picMkLst>
            <pc:docMk/>
            <pc:sldMk cId="209965392" sldId="369"/>
            <ac:picMk id="16" creationId="{01EACC9D-A93B-662F-B59D-6EE63DAD80E3}"/>
          </ac:picMkLst>
        </pc:picChg>
        <pc:cxnChg chg="add mod">
          <ac:chgData name="VALENTINA NOTARSTEFANO" userId="a340f54b-1bed-4779-9b2a-f8488ff7ede9" providerId="ADAL" clId="{511D2ED5-7EB7-4754-A2CD-16B11E8D2949}" dt="2024-03-22T15:24:51.433" v="1056" actId="164"/>
          <ac:cxnSpMkLst>
            <pc:docMk/>
            <pc:sldMk cId="209965392" sldId="369"/>
            <ac:cxnSpMk id="9" creationId="{74F862B0-246E-728E-3360-4BAA8FB5A93D}"/>
          </ac:cxnSpMkLst>
        </pc:cxnChg>
        <pc:cxnChg chg="add mod">
          <ac:chgData name="VALENTINA NOTARSTEFANO" userId="a340f54b-1bed-4779-9b2a-f8488ff7ede9" providerId="ADAL" clId="{511D2ED5-7EB7-4754-A2CD-16B11E8D2949}" dt="2024-03-22T15:24:51.433" v="1056" actId="164"/>
          <ac:cxnSpMkLst>
            <pc:docMk/>
            <pc:sldMk cId="209965392" sldId="369"/>
            <ac:cxnSpMk id="12" creationId="{DB6B89E8-5BF6-F997-4702-DF022EC87EBD}"/>
          </ac:cxnSpMkLst>
        </pc:cxn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2986224723" sldId="369"/>
        </pc:sldMkLst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026409068" sldId="370"/>
        </pc:sldMkLst>
      </pc:sldChg>
      <pc:sldChg chg="addSp delSp modSp new mod">
        <pc:chgData name="VALENTINA NOTARSTEFANO" userId="a340f54b-1bed-4779-9b2a-f8488ff7ede9" providerId="ADAL" clId="{511D2ED5-7EB7-4754-A2CD-16B11E8D2949}" dt="2024-03-23T09:41:47.521" v="1420" actId="20577"/>
        <pc:sldMkLst>
          <pc:docMk/>
          <pc:sldMk cId="2635156161" sldId="370"/>
        </pc:sldMkLst>
        <pc:spChg chg="add mod">
          <ac:chgData name="VALENTINA NOTARSTEFANO" userId="a340f54b-1bed-4779-9b2a-f8488ff7ede9" providerId="ADAL" clId="{511D2ED5-7EB7-4754-A2CD-16B11E8D2949}" dt="2024-03-23T09:41:01.642" v="1401" actId="20577"/>
          <ac:spMkLst>
            <pc:docMk/>
            <pc:sldMk cId="2635156161" sldId="370"/>
            <ac:spMk id="3" creationId="{79A21F1B-F391-57A2-4A45-6A9092072151}"/>
          </ac:spMkLst>
        </pc:spChg>
        <pc:spChg chg="add mod">
          <ac:chgData name="VALENTINA NOTARSTEFANO" userId="a340f54b-1bed-4779-9b2a-f8488ff7ede9" providerId="ADAL" clId="{511D2ED5-7EB7-4754-A2CD-16B11E8D2949}" dt="2024-03-22T16:02:46.037" v="1398" actId="1076"/>
          <ac:spMkLst>
            <pc:docMk/>
            <pc:sldMk cId="2635156161" sldId="370"/>
            <ac:spMk id="4" creationId="{F1772544-E946-0A33-8081-283E08BDCCDF}"/>
          </ac:spMkLst>
        </pc:spChg>
        <pc:spChg chg="add mod">
          <ac:chgData name="VALENTINA NOTARSTEFANO" userId="a340f54b-1bed-4779-9b2a-f8488ff7ede9" providerId="ADAL" clId="{511D2ED5-7EB7-4754-A2CD-16B11E8D2949}" dt="2024-03-22T16:02:46.037" v="1398" actId="1076"/>
          <ac:spMkLst>
            <pc:docMk/>
            <pc:sldMk cId="2635156161" sldId="370"/>
            <ac:spMk id="5" creationId="{2C606A3E-B79D-9287-2FBC-E5E8FC8D9AAA}"/>
          </ac:spMkLst>
        </pc:spChg>
        <pc:spChg chg="add mod">
          <ac:chgData name="VALENTINA NOTARSTEFANO" userId="a340f54b-1bed-4779-9b2a-f8488ff7ede9" providerId="ADAL" clId="{511D2ED5-7EB7-4754-A2CD-16B11E8D2949}" dt="2024-03-23T09:41:47.521" v="1420" actId="20577"/>
          <ac:spMkLst>
            <pc:docMk/>
            <pc:sldMk cId="2635156161" sldId="370"/>
            <ac:spMk id="6" creationId="{E772650E-5524-C48F-2C84-0BF5BDEA5A95}"/>
          </ac:spMkLst>
        </pc:spChg>
        <pc:graphicFrameChg chg="add mod">
          <ac:chgData name="VALENTINA NOTARSTEFANO" userId="a340f54b-1bed-4779-9b2a-f8488ff7ede9" providerId="ADAL" clId="{511D2ED5-7EB7-4754-A2CD-16B11E8D2949}" dt="2024-03-22T16:02:46.037" v="1398" actId="1076"/>
          <ac:graphicFrameMkLst>
            <pc:docMk/>
            <pc:sldMk cId="2635156161" sldId="370"/>
            <ac:graphicFrameMk id="7" creationId="{1591C4AE-AD35-5203-5A70-294985FBCC7B}"/>
          </ac:graphicFrameMkLst>
        </pc:graphicFrameChg>
        <pc:picChg chg="add mod">
          <ac:chgData name="VALENTINA NOTARSTEFANO" userId="a340f54b-1bed-4779-9b2a-f8488ff7ede9" providerId="ADAL" clId="{511D2ED5-7EB7-4754-A2CD-16B11E8D2949}" dt="2024-03-22T16:02:46.037" v="1398" actId="1076"/>
          <ac:picMkLst>
            <pc:docMk/>
            <pc:sldMk cId="2635156161" sldId="370"/>
            <ac:picMk id="8" creationId="{67A59867-B751-5160-B3CC-A72C56481A54}"/>
          </ac:picMkLst>
        </pc:picChg>
        <pc:cxnChg chg="add del mod">
          <ac:chgData name="VALENTINA NOTARSTEFANO" userId="a340f54b-1bed-4779-9b2a-f8488ff7ede9" providerId="ADAL" clId="{511D2ED5-7EB7-4754-A2CD-16B11E8D2949}" dt="2024-03-22T16:03:02.134" v="1399" actId="478"/>
          <ac:cxnSpMkLst>
            <pc:docMk/>
            <pc:sldMk cId="2635156161" sldId="370"/>
            <ac:cxnSpMk id="2" creationId="{426855EC-7D52-D7D6-C8C3-7B59C1A9A5C8}"/>
          </ac:cxnSpMkLst>
        </pc:cxnChg>
        <pc:cxnChg chg="add mod">
          <ac:chgData name="VALENTINA NOTARSTEFANO" userId="a340f54b-1bed-4779-9b2a-f8488ff7ede9" providerId="ADAL" clId="{511D2ED5-7EB7-4754-A2CD-16B11E8D2949}" dt="2024-03-23T09:41:08.051" v="1402" actId="11529"/>
          <ac:cxnSpMkLst>
            <pc:docMk/>
            <pc:sldMk cId="2635156161" sldId="370"/>
            <ac:cxnSpMk id="9" creationId="{1B358D5E-6224-188E-1823-D4677B1989E8}"/>
          </ac:cxnSpMkLst>
        </pc:cxnChg>
      </pc:sldChg>
      <pc:sldChg chg="del">
        <pc:chgData name="VALENTINA NOTARSTEFANO" userId="a340f54b-1bed-4779-9b2a-f8488ff7ede9" providerId="ADAL" clId="{511D2ED5-7EB7-4754-A2CD-16B11E8D2949}" dt="2024-03-22T14:06:07.811" v="36" actId="47"/>
        <pc:sldMkLst>
          <pc:docMk/>
          <pc:sldMk cId="1813178341" sldId="371"/>
        </pc:sldMkLst>
      </pc:sldChg>
      <pc:sldChg chg="addSp modSp new">
        <pc:chgData name="VALENTINA NOTARSTEFANO" userId="a340f54b-1bed-4779-9b2a-f8488ff7ede9" providerId="ADAL" clId="{511D2ED5-7EB7-4754-A2CD-16B11E8D2949}" dt="2024-03-23T09:43:28.541" v="1422"/>
        <pc:sldMkLst>
          <pc:docMk/>
          <pc:sldMk cId="2450900110" sldId="371"/>
        </pc:sldMkLst>
        <pc:spChg chg="add mod">
          <ac:chgData name="VALENTINA NOTARSTEFANO" userId="a340f54b-1bed-4779-9b2a-f8488ff7ede9" providerId="ADAL" clId="{511D2ED5-7EB7-4754-A2CD-16B11E8D2949}" dt="2024-03-23T09:43:28.541" v="1422"/>
          <ac:spMkLst>
            <pc:docMk/>
            <pc:sldMk cId="2450900110" sldId="371"/>
            <ac:spMk id="23" creationId="{39EC692E-6237-0599-3FF0-FDD647D2923A}"/>
          </ac:spMkLst>
        </pc:spChg>
        <pc:grpChg chg="add mod">
          <ac:chgData name="VALENTINA NOTARSTEFANO" userId="a340f54b-1bed-4779-9b2a-f8488ff7ede9" providerId="ADAL" clId="{511D2ED5-7EB7-4754-A2CD-16B11E8D2949}" dt="2024-03-23T09:43:28.541" v="1422"/>
          <ac:grpSpMkLst>
            <pc:docMk/>
            <pc:sldMk cId="2450900110" sldId="371"/>
            <ac:grpSpMk id="2" creationId="{9A3A1750-4EAB-9E5B-F1A8-2712995A642C}"/>
          </ac:grpSpMkLst>
        </pc:grpChg>
        <pc:picChg chg="mod">
          <ac:chgData name="VALENTINA NOTARSTEFANO" userId="a340f54b-1bed-4779-9b2a-f8488ff7ede9" providerId="ADAL" clId="{511D2ED5-7EB7-4754-A2CD-16B11E8D2949}" dt="2024-03-23T09:43:28.541" v="1422"/>
          <ac:picMkLst>
            <pc:docMk/>
            <pc:sldMk cId="2450900110" sldId="371"/>
            <ac:picMk id="3" creationId="{2AC5AE5D-F2EA-C9F6-7B04-BC4017439ADF}"/>
          </ac:picMkLst>
        </pc:picChg>
        <pc:picChg chg="add mod">
          <ac:chgData name="VALENTINA NOTARSTEFANO" userId="a340f54b-1bed-4779-9b2a-f8488ff7ede9" providerId="ADAL" clId="{511D2ED5-7EB7-4754-A2CD-16B11E8D2949}" dt="2024-03-23T09:43:28.541" v="1422"/>
          <ac:picMkLst>
            <pc:docMk/>
            <pc:sldMk cId="2450900110" sldId="371"/>
            <ac:picMk id="24" creationId="{EEDF5119-4E00-BB73-3A69-711E65001EC3}"/>
          </ac:picMkLst>
        </pc:pic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4" creationId="{484C536C-47A4-65CA-73C1-8FB2DD9A3AB0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5" creationId="{4B8258BB-0C95-40E6-47AA-6A79B8AC10EA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6" creationId="{332D01D8-21C0-DA77-9E2C-9B7D52712A53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7" creationId="{3483364B-7D10-F07C-DDC8-DE982B963243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8" creationId="{DEFE7BC1-6A72-A6CB-F9CC-1D9C2991E53E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9" creationId="{17D1CD50-E6F1-F376-8436-AD8146B8A41B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0" creationId="{8C931EEC-E1A8-93EF-738E-50560A072126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1" creationId="{C38C6390-55E3-365E-4B2C-8644977D431C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2" creationId="{3D41E7A3-E741-FAAB-C149-68F06F4DB8C7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3" creationId="{23999B5E-CFA6-80C0-5010-54E0ACC52045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4" creationId="{EA0D2F41-7FCA-D5D0-8796-120B20988AC5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5" creationId="{CE40FF98-A876-ED52-7DF8-805D8D799F2B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6" creationId="{4F233157-B288-3E67-6F00-681A1928A48D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7" creationId="{9DF50351-7B76-A48B-6B0F-E8DC31EA3381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8" creationId="{E940F48E-EF7E-E951-69FE-C7879DC399EE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19" creationId="{DB7E7109-C6AE-3AC8-B178-2D04724D12C3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20" creationId="{126E9F4E-D8EB-BF02-DA36-651189DC6F12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21" creationId="{B8AD82E4-DA78-75A1-F30E-1EFF46459744}"/>
          </ac:cxnSpMkLst>
        </pc:cxnChg>
        <pc:cxnChg chg="mod">
          <ac:chgData name="VALENTINA NOTARSTEFANO" userId="a340f54b-1bed-4779-9b2a-f8488ff7ede9" providerId="ADAL" clId="{511D2ED5-7EB7-4754-A2CD-16B11E8D2949}" dt="2024-03-23T09:43:28.541" v="1422"/>
          <ac:cxnSpMkLst>
            <pc:docMk/>
            <pc:sldMk cId="2450900110" sldId="371"/>
            <ac:cxnSpMk id="22" creationId="{6DE7EAF7-AA6C-0CBC-0B23-7707FD26A16A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3-23T10:05:15.048" v="1461" actId="1076"/>
        <pc:sldMkLst>
          <pc:docMk/>
          <pc:sldMk cId="1641834181" sldId="372"/>
        </pc:sldMkLst>
        <pc:spChg chg="mod">
          <ac:chgData name="VALENTINA NOTARSTEFANO" userId="a340f54b-1bed-4779-9b2a-f8488ff7ede9" providerId="ADAL" clId="{511D2ED5-7EB7-4754-A2CD-16B11E8D2949}" dt="2024-03-23T09:43:49.443" v="1436" actId="20577"/>
          <ac:spMkLst>
            <pc:docMk/>
            <pc:sldMk cId="1641834181" sldId="372"/>
            <ac:spMk id="2" creationId="{EC853B98-156C-29EB-4FC3-55620BC5E6C2}"/>
          </ac:spMkLst>
        </pc:spChg>
        <pc:spChg chg="del">
          <ac:chgData name="VALENTINA NOTARSTEFANO" userId="a340f54b-1bed-4779-9b2a-f8488ff7ede9" providerId="ADAL" clId="{511D2ED5-7EB7-4754-A2CD-16B11E8D2949}" dt="2024-03-23T09:43:52.024" v="1437" actId="478"/>
          <ac:spMkLst>
            <pc:docMk/>
            <pc:sldMk cId="1641834181" sldId="372"/>
            <ac:spMk id="3" creationId="{26614FBC-10B8-AD1A-9F33-39142CB33647}"/>
          </ac:spMkLst>
        </pc:spChg>
        <pc:spChg chg="del">
          <ac:chgData name="VALENTINA NOTARSTEFANO" userId="a340f54b-1bed-4779-9b2a-f8488ff7ede9" providerId="ADAL" clId="{511D2ED5-7EB7-4754-A2CD-16B11E8D2949}" dt="2024-03-23T09:43:53.378" v="1438" actId="478"/>
          <ac:spMkLst>
            <pc:docMk/>
            <pc:sldMk cId="1641834181" sldId="372"/>
            <ac:spMk id="4" creationId="{A46BAB83-80E4-2819-36F6-310DA01F56FB}"/>
          </ac:spMkLst>
        </pc:spChg>
        <pc:spChg chg="del">
          <ac:chgData name="VALENTINA NOTARSTEFANO" userId="a340f54b-1bed-4779-9b2a-f8488ff7ede9" providerId="ADAL" clId="{511D2ED5-7EB7-4754-A2CD-16B11E8D2949}" dt="2024-03-23T09:43:54.526" v="1439" actId="478"/>
          <ac:spMkLst>
            <pc:docMk/>
            <pc:sldMk cId="1641834181" sldId="372"/>
            <ac:spMk id="5" creationId="{A9909F91-13DB-EECF-A87A-AB8BDFBEBDAF}"/>
          </ac:spMkLst>
        </pc:spChg>
        <pc:spChg chg="add mod">
          <ac:chgData name="VALENTINA NOTARSTEFANO" userId="a340f54b-1bed-4779-9b2a-f8488ff7ede9" providerId="ADAL" clId="{511D2ED5-7EB7-4754-A2CD-16B11E8D2949}" dt="2024-03-23T10:05:15.048" v="1461" actId="1076"/>
          <ac:spMkLst>
            <pc:docMk/>
            <pc:sldMk cId="1641834181" sldId="372"/>
            <ac:spMk id="7" creationId="{D866A3E6-EA1B-3126-F4B0-726FA2D0DE41}"/>
          </ac:spMkLst>
        </pc:spChg>
        <pc:spChg chg="add mod">
          <ac:chgData name="VALENTINA NOTARSTEFANO" userId="a340f54b-1bed-4779-9b2a-f8488ff7ede9" providerId="ADAL" clId="{511D2ED5-7EB7-4754-A2CD-16B11E8D2949}" dt="2024-03-23T10:04:20.810" v="1447" actId="404"/>
          <ac:spMkLst>
            <pc:docMk/>
            <pc:sldMk cId="1641834181" sldId="372"/>
            <ac:spMk id="8" creationId="{87CBB531-48A8-9DF4-668D-B05E2D6A6251}"/>
          </ac:spMkLst>
        </pc:spChg>
        <pc:spChg chg="add mod">
          <ac:chgData name="VALENTINA NOTARSTEFANO" userId="a340f54b-1bed-4779-9b2a-f8488ff7ede9" providerId="ADAL" clId="{511D2ED5-7EB7-4754-A2CD-16B11E8D2949}" dt="2024-03-23T10:04:33.043" v="1448"/>
          <ac:spMkLst>
            <pc:docMk/>
            <pc:sldMk cId="1641834181" sldId="372"/>
            <ac:spMk id="9" creationId="{778AE167-097C-EBCB-1A7A-EDC374EBFD03}"/>
          </ac:spMkLst>
        </pc:spChg>
        <pc:spChg chg="add mod">
          <ac:chgData name="VALENTINA NOTARSTEFANO" userId="a340f54b-1bed-4779-9b2a-f8488ff7ede9" providerId="ADAL" clId="{511D2ED5-7EB7-4754-A2CD-16B11E8D2949}" dt="2024-03-23T10:04:44.249" v="1449"/>
          <ac:spMkLst>
            <pc:docMk/>
            <pc:sldMk cId="1641834181" sldId="372"/>
            <ac:spMk id="10" creationId="{D51240B7-B625-86C7-4401-003B4564C372}"/>
          </ac:spMkLst>
        </pc:spChg>
        <pc:spChg chg="add mod">
          <ac:chgData name="VALENTINA NOTARSTEFANO" userId="a340f54b-1bed-4779-9b2a-f8488ff7ede9" providerId="ADAL" clId="{511D2ED5-7EB7-4754-A2CD-16B11E8D2949}" dt="2024-03-23T10:05:08.835" v="1459" actId="6549"/>
          <ac:spMkLst>
            <pc:docMk/>
            <pc:sldMk cId="1641834181" sldId="372"/>
            <ac:spMk id="12" creationId="{7C358DED-6AE0-ECA7-813A-8BAFAA4016AC}"/>
          </ac:spMkLst>
        </pc:spChg>
        <pc:picChg chg="add del mod">
          <ac:chgData name="VALENTINA NOTARSTEFANO" userId="a340f54b-1bed-4779-9b2a-f8488ff7ede9" providerId="ADAL" clId="{511D2ED5-7EB7-4754-A2CD-16B11E8D2949}" dt="2024-03-23T10:04:09.770" v="1444" actId="478"/>
          <ac:picMkLst>
            <pc:docMk/>
            <pc:sldMk cId="1641834181" sldId="372"/>
            <ac:picMk id="6" creationId="{552DDD44-68B0-5FA3-6EF6-39DB0EFF4575}"/>
          </ac:picMkLst>
        </pc:picChg>
        <pc:picChg chg="add mod">
          <ac:chgData name="VALENTINA NOTARSTEFANO" userId="a340f54b-1bed-4779-9b2a-f8488ff7ede9" providerId="ADAL" clId="{511D2ED5-7EB7-4754-A2CD-16B11E8D2949}" dt="2024-03-23T10:05:13.441" v="1460" actId="1076"/>
          <ac:picMkLst>
            <pc:docMk/>
            <pc:sldMk cId="1641834181" sldId="372"/>
            <ac:picMk id="11" creationId="{D6734ACB-9527-2797-063E-F04B08B2B9A0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3-23T10:09:00.589" v="1504" actId="1076"/>
        <pc:sldMkLst>
          <pc:docMk/>
          <pc:sldMk cId="500945938" sldId="373"/>
        </pc:sldMkLst>
        <pc:spChg chg="add mod">
          <ac:chgData name="VALENTINA NOTARSTEFANO" userId="a340f54b-1bed-4779-9b2a-f8488ff7ede9" providerId="ADAL" clId="{511D2ED5-7EB7-4754-A2CD-16B11E8D2949}" dt="2024-03-23T10:06:24.837" v="1469" actId="1076"/>
          <ac:spMkLst>
            <pc:docMk/>
            <pc:sldMk cId="500945938" sldId="373"/>
            <ac:spMk id="4" creationId="{891EF658-A70C-84AF-A41A-9EFACFDCFDF9}"/>
          </ac:spMkLst>
        </pc:spChg>
        <pc:spChg chg="add mod">
          <ac:chgData name="VALENTINA NOTARSTEFANO" userId="a340f54b-1bed-4779-9b2a-f8488ff7ede9" providerId="ADAL" clId="{511D2ED5-7EB7-4754-A2CD-16B11E8D2949}" dt="2024-03-23T10:07:06.815" v="1473"/>
          <ac:spMkLst>
            <pc:docMk/>
            <pc:sldMk cId="500945938" sldId="373"/>
            <ac:spMk id="5" creationId="{33F9B12C-2538-2955-1E04-5AFCF0C1A691}"/>
          </ac:spMkLst>
        </pc:spChg>
        <pc:spChg chg="add del">
          <ac:chgData name="VALENTINA NOTARSTEFANO" userId="a340f54b-1bed-4779-9b2a-f8488ff7ede9" providerId="ADAL" clId="{511D2ED5-7EB7-4754-A2CD-16B11E8D2949}" dt="2024-03-23T10:07:33.624" v="1475" actId="22"/>
          <ac:spMkLst>
            <pc:docMk/>
            <pc:sldMk cId="500945938" sldId="373"/>
            <ac:spMk id="8" creationId="{371E31E0-2EE0-16A4-50F2-1D2ECFABD5C3}"/>
          </ac:spMkLst>
        </pc:spChg>
        <pc:spChg chg="add mod">
          <ac:chgData name="VALENTINA NOTARSTEFANO" userId="a340f54b-1bed-4779-9b2a-f8488ff7ede9" providerId="ADAL" clId="{511D2ED5-7EB7-4754-A2CD-16B11E8D2949}" dt="2024-03-23T10:07:57.204" v="1489" actId="20577"/>
          <ac:spMkLst>
            <pc:docMk/>
            <pc:sldMk cId="500945938" sldId="373"/>
            <ac:spMk id="9" creationId="{BD034B8E-F08E-1D68-AA61-A9BD21881CF6}"/>
          </ac:spMkLst>
        </pc:spChg>
        <pc:spChg chg="del mod topLvl">
          <ac:chgData name="VALENTINA NOTARSTEFANO" userId="a340f54b-1bed-4779-9b2a-f8488ff7ede9" providerId="ADAL" clId="{511D2ED5-7EB7-4754-A2CD-16B11E8D2949}" dt="2024-03-23T10:08:55.765" v="1502" actId="478"/>
          <ac:spMkLst>
            <pc:docMk/>
            <pc:sldMk cId="500945938" sldId="373"/>
            <ac:spMk id="13" creationId="{E26FE7DF-F041-5779-92D9-EFC9C96468A3}"/>
          </ac:spMkLst>
        </pc:spChg>
        <pc:spChg chg="del mod">
          <ac:chgData name="VALENTINA NOTARSTEFANO" userId="a340f54b-1bed-4779-9b2a-f8488ff7ede9" providerId="ADAL" clId="{511D2ED5-7EB7-4754-A2CD-16B11E8D2949}" dt="2024-03-23T10:08:21.008" v="1491" actId="478"/>
          <ac:spMkLst>
            <pc:docMk/>
            <pc:sldMk cId="500945938" sldId="373"/>
            <ac:spMk id="14" creationId="{2D8F13A7-E00C-2844-1C3F-CCB630EC2CAE}"/>
          </ac:spMkLst>
        </pc:spChg>
        <pc:spChg chg="del mod">
          <ac:chgData name="VALENTINA NOTARSTEFANO" userId="a340f54b-1bed-4779-9b2a-f8488ff7ede9" providerId="ADAL" clId="{511D2ED5-7EB7-4754-A2CD-16B11E8D2949}" dt="2024-03-23T10:08:45.165" v="1499" actId="478"/>
          <ac:spMkLst>
            <pc:docMk/>
            <pc:sldMk cId="500945938" sldId="373"/>
            <ac:spMk id="15" creationId="{1F98F30E-2763-1B8D-DA5C-CEB28EB35980}"/>
          </ac:spMkLst>
        </pc:spChg>
        <pc:spChg chg="del mod">
          <ac:chgData name="VALENTINA NOTARSTEFANO" userId="a340f54b-1bed-4779-9b2a-f8488ff7ede9" providerId="ADAL" clId="{511D2ED5-7EB7-4754-A2CD-16B11E8D2949}" dt="2024-03-23T10:08:46.763" v="1500" actId="478"/>
          <ac:spMkLst>
            <pc:docMk/>
            <pc:sldMk cId="500945938" sldId="373"/>
            <ac:spMk id="16" creationId="{D2C2BE0C-A556-EAC8-7EDC-5C156C2B6129}"/>
          </ac:spMkLst>
        </pc:spChg>
        <pc:grpChg chg="add del mod">
          <ac:chgData name="VALENTINA NOTARSTEFANO" userId="a340f54b-1bed-4779-9b2a-f8488ff7ede9" providerId="ADAL" clId="{511D2ED5-7EB7-4754-A2CD-16B11E8D2949}" dt="2024-03-23T10:08:53.540" v="1501" actId="165"/>
          <ac:grpSpMkLst>
            <pc:docMk/>
            <pc:sldMk cId="500945938" sldId="373"/>
            <ac:grpSpMk id="10" creationId="{3A2760D5-173D-70B7-3E83-475F5944A326}"/>
          </ac:grpSpMkLst>
        </pc:grpChg>
        <pc:picChg chg="mod topLvl">
          <ac:chgData name="VALENTINA NOTARSTEFANO" userId="a340f54b-1bed-4779-9b2a-f8488ff7ede9" providerId="ADAL" clId="{511D2ED5-7EB7-4754-A2CD-16B11E8D2949}" dt="2024-03-23T10:09:00.589" v="1504" actId="1076"/>
          <ac:picMkLst>
            <pc:docMk/>
            <pc:sldMk cId="500945938" sldId="373"/>
            <ac:picMk id="11" creationId="{39657A86-F083-5F53-DE61-B4AE44F06F3B}"/>
          </ac:picMkLst>
        </pc:picChg>
        <pc:cxnChg chg="del mod">
          <ac:chgData name="VALENTINA NOTARSTEFANO" userId="a340f54b-1bed-4779-9b2a-f8488ff7ede9" providerId="ADAL" clId="{511D2ED5-7EB7-4754-A2CD-16B11E8D2949}" dt="2024-03-23T10:08:23.041" v="1492" actId="478"/>
          <ac:cxnSpMkLst>
            <pc:docMk/>
            <pc:sldMk cId="500945938" sldId="373"/>
            <ac:cxnSpMk id="12" creationId="{0A64C76E-0FDF-8CCD-4D4B-C1F2EE66E6D9}"/>
          </ac:cxnSpMkLst>
        </pc:cxnChg>
      </pc:sldChg>
      <pc:sldChg chg="addSp delSp modSp new mod">
        <pc:chgData name="VALENTINA NOTARSTEFANO" userId="a340f54b-1bed-4779-9b2a-f8488ff7ede9" providerId="ADAL" clId="{511D2ED5-7EB7-4754-A2CD-16B11E8D2949}" dt="2024-03-23T10:11:42.598" v="1566" actId="20577"/>
        <pc:sldMkLst>
          <pc:docMk/>
          <pc:sldMk cId="3104728618" sldId="374"/>
        </pc:sldMkLst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3" creationId="{1434BD18-58B3-3363-81D9-48ED367D6496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4" creationId="{CA7EA848-E770-5D22-1E6B-9F4F8CCAF1F7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5" creationId="{968FDDEF-36D7-FF39-457A-87CAD817826D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6" creationId="{A1A4A5E5-F07B-DA0D-2B46-EF3D907CCEE6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7" creationId="{8769B04B-E8D0-AAE0-E12A-C11061EA3687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8" creationId="{82B400E9-8644-8B09-1DE2-0A861D2B3148}"/>
          </ac:spMkLst>
        </pc:spChg>
        <pc:spChg chg="add mod">
          <ac:chgData name="VALENTINA NOTARSTEFANO" userId="a340f54b-1bed-4779-9b2a-f8488ff7ede9" providerId="ADAL" clId="{511D2ED5-7EB7-4754-A2CD-16B11E8D2949}" dt="2024-03-23T10:11:31.370" v="1548" actId="1076"/>
          <ac:spMkLst>
            <pc:docMk/>
            <pc:sldMk cId="3104728618" sldId="374"/>
            <ac:spMk id="11" creationId="{D5C4A3CE-AD5C-2321-FF9A-29D5CDB7C3E0}"/>
          </ac:spMkLst>
        </pc:spChg>
        <pc:spChg chg="add del mod">
          <ac:chgData name="VALENTINA NOTARSTEFANO" userId="a340f54b-1bed-4779-9b2a-f8488ff7ede9" providerId="ADAL" clId="{511D2ED5-7EB7-4754-A2CD-16B11E8D2949}" dt="2024-03-23T10:11:33.507" v="1549" actId="478"/>
          <ac:spMkLst>
            <pc:docMk/>
            <pc:sldMk cId="3104728618" sldId="374"/>
            <ac:spMk id="12" creationId="{A98500CB-650B-B3FC-0EC2-11478CF2DB43}"/>
          </ac:spMkLst>
        </pc:spChg>
        <pc:spChg chg="add mod">
          <ac:chgData name="VALENTINA NOTARSTEFANO" userId="a340f54b-1bed-4779-9b2a-f8488ff7ede9" providerId="ADAL" clId="{511D2ED5-7EB7-4754-A2CD-16B11E8D2949}" dt="2024-03-23T10:11:42.598" v="1566" actId="20577"/>
          <ac:spMkLst>
            <pc:docMk/>
            <pc:sldMk cId="3104728618" sldId="374"/>
            <ac:spMk id="13" creationId="{69DF3955-EDCF-6615-FC9A-E080F89B4F62}"/>
          </ac:spMkLst>
        </pc:spChg>
        <pc:picChg chg="add mod">
          <ac:chgData name="VALENTINA NOTARSTEFANO" userId="a340f54b-1bed-4779-9b2a-f8488ff7ede9" providerId="ADAL" clId="{511D2ED5-7EB7-4754-A2CD-16B11E8D2949}" dt="2024-03-23T10:11:31.370" v="1548" actId="1076"/>
          <ac:picMkLst>
            <pc:docMk/>
            <pc:sldMk cId="3104728618" sldId="374"/>
            <ac:picMk id="2" creationId="{7F69EE18-BE3B-DB81-881C-EDAF058829D1}"/>
          </ac:picMkLst>
        </pc:picChg>
        <pc:cxnChg chg="add mod">
          <ac:chgData name="VALENTINA NOTARSTEFANO" userId="a340f54b-1bed-4779-9b2a-f8488ff7ede9" providerId="ADAL" clId="{511D2ED5-7EB7-4754-A2CD-16B11E8D2949}" dt="2024-03-23T10:11:31.370" v="1548" actId="1076"/>
          <ac:cxnSpMkLst>
            <pc:docMk/>
            <pc:sldMk cId="3104728618" sldId="374"/>
            <ac:cxnSpMk id="10" creationId="{D2733F4D-40CD-0C52-5A82-F5CB1506D0D0}"/>
          </ac:cxnSpMkLst>
        </pc:cxnChg>
      </pc:sldChg>
      <pc:sldChg chg="addSp modSp new mod">
        <pc:chgData name="VALENTINA NOTARSTEFANO" userId="a340f54b-1bed-4779-9b2a-f8488ff7ede9" providerId="ADAL" clId="{511D2ED5-7EB7-4754-A2CD-16B11E8D2949}" dt="2024-03-23T10:13:44.006" v="1679" actId="1076"/>
        <pc:sldMkLst>
          <pc:docMk/>
          <pc:sldMk cId="2201876900" sldId="375"/>
        </pc:sldMkLst>
        <pc:spChg chg="add mod">
          <ac:chgData name="VALENTINA NOTARSTEFANO" userId="a340f54b-1bed-4779-9b2a-f8488ff7ede9" providerId="ADAL" clId="{511D2ED5-7EB7-4754-A2CD-16B11E8D2949}" dt="2024-03-23T10:12:06.148" v="1571" actId="12788"/>
          <ac:spMkLst>
            <pc:docMk/>
            <pc:sldMk cId="2201876900" sldId="375"/>
            <ac:spMk id="2" creationId="{5D6BC0F0-7E3B-3B4C-D7ED-4737B7B2E7F3}"/>
          </ac:spMkLst>
        </pc:spChg>
        <pc:spChg chg="add mod">
          <ac:chgData name="VALENTINA NOTARSTEFANO" userId="a340f54b-1bed-4779-9b2a-f8488ff7ede9" providerId="ADAL" clId="{511D2ED5-7EB7-4754-A2CD-16B11E8D2949}" dt="2024-03-23T10:11:56.928" v="1568"/>
          <ac:spMkLst>
            <pc:docMk/>
            <pc:sldMk cId="2201876900" sldId="375"/>
            <ac:spMk id="3" creationId="{396B9AF1-0C94-8D63-DD02-12EABF7D1859}"/>
          </ac:spMkLst>
        </pc:spChg>
        <pc:spChg chg="add mod">
          <ac:chgData name="VALENTINA NOTARSTEFANO" userId="a340f54b-1bed-4779-9b2a-f8488ff7ede9" providerId="ADAL" clId="{511D2ED5-7EB7-4754-A2CD-16B11E8D2949}" dt="2024-03-23T10:13:03.204" v="1673" actId="20577"/>
          <ac:spMkLst>
            <pc:docMk/>
            <pc:sldMk cId="2201876900" sldId="375"/>
            <ac:spMk id="4" creationId="{9FFB8CD8-1136-F9D1-B303-3C928D4B4370}"/>
          </ac:spMkLst>
        </pc:spChg>
        <pc:spChg chg="add mod">
          <ac:chgData name="VALENTINA NOTARSTEFANO" userId="a340f54b-1bed-4779-9b2a-f8488ff7ede9" providerId="ADAL" clId="{511D2ED5-7EB7-4754-A2CD-16B11E8D2949}" dt="2024-03-23T10:13:06.883" v="1674" actId="1076"/>
          <ac:spMkLst>
            <pc:docMk/>
            <pc:sldMk cId="2201876900" sldId="375"/>
            <ac:spMk id="5" creationId="{1A8A9413-0F33-A5F8-5DD5-997F49E7D123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7" creationId="{FE6C00EA-A832-A15E-3329-DF99E90D391C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8" creationId="{8F8CF0CE-B3C6-9B70-B792-40E02A4A0419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9" creationId="{C83898CE-56A2-A5DD-5525-2056927B1F98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10" creationId="{4AF0E6FD-95CD-79D3-2E54-899211AC0C89}"/>
          </ac:spMkLst>
        </pc:spChg>
        <pc:spChg chg="add mod">
          <ac:chgData name="VALENTINA NOTARSTEFANO" userId="a340f54b-1bed-4779-9b2a-f8488ff7ede9" providerId="ADAL" clId="{511D2ED5-7EB7-4754-A2CD-16B11E8D2949}" dt="2024-03-23T10:13:32.272" v="1677" actId="1076"/>
          <ac:spMkLst>
            <pc:docMk/>
            <pc:sldMk cId="2201876900" sldId="375"/>
            <ac:spMk id="11" creationId="{AC277E2A-4B1A-B62A-1093-5D1114BD1A58}"/>
          </ac:spMkLst>
        </pc:spChg>
        <pc:picChg chg="add mod">
          <ac:chgData name="VALENTINA NOTARSTEFANO" userId="a340f54b-1bed-4779-9b2a-f8488ff7ede9" providerId="ADAL" clId="{511D2ED5-7EB7-4754-A2CD-16B11E8D2949}" dt="2024-03-23T10:13:44.006" v="1679" actId="1076"/>
          <ac:picMkLst>
            <pc:docMk/>
            <pc:sldMk cId="2201876900" sldId="375"/>
            <ac:picMk id="13" creationId="{688C7FFD-FFCB-FE21-B685-6E450EEDF7C5}"/>
          </ac:picMkLst>
        </pc:picChg>
        <pc:cxnChg chg="add mod">
          <ac:chgData name="VALENTINA NOTARSTEFANO" userId="a340f54b-1bed-4779-9b2a-f8488ff7ede9" providerId="ADAL" clId="{511D2ED5-7EB7-4754-A2CD-16B11E8D2949}" dt="2024-03-23T10:13:32.272" v="1677" actId="1076"/>
          <ac:cxnSpMkLst>
            <pc:docMk/>
            <pc:sldMk cId="2201876900" sldId="375"/>
            <ac:cxnSpMk id="6" creationId="{27CAC302-FE2F-5D79-3F3C-5E0B62FCEFC7}"/>
          </ac:cxnSpMkLst>
        </pc:cxnChg>
        <pc:cxnChg chg="add mod">
          <ac:chgData name="VALENTINA NOTARSTEFANO" userId="a340f54b-1bed-4779-9b2a-f8488ff7ede9" providerId="ADAL" clId="{511D2ED5-7EB7-4754-A2CD-16B11E8D2949}" dt="2024-03-23T10:13:32.272" v="1677" actId="1076"/>
          <ac:cxnSpMkLst>
            <pc:docMk/>
            <pc:sldMk cId="2201876900" sldId="375"/>
            <ac:cxnSpMk id="12" creationId="{422A7A97-C59A-28B3-FA3F-8A538757ECDF}"/>
          </ac:cxnSpMkLst>
        </pc:cxnChg>
      </pc:sldChg>
      <pc:sldChg chg="addSp delSp modSp new mod">
        <pc:chgData name="VALENTINA NOTARSTEFANO" userId="a340f54b-1bed-4779-9b2a-f8488ff7ede9" providerId="ADAL" clId="{511D2ED5-7EB7-4754-A2CD-16B11E8D2949}" dt="2024-03-23T10:37:07.632" v="2117" actId="1076"/>
        <pc:sldMkLst>
          <pc:docMk/>
          <pc:sldMk cId="2822203636" sldId="376"/>
        </pc:sldMkLst>
        <pc:spChg chg="add mod">
          <ac:chgData name="VALENTINA NOTARSTEFANO" userId="a340f54b-1bed-4779-9b2a-f8488ff7ede9" providerId="ADAL" clId="{511D2ED5-7EB7-4754-A2CD-16B11E8D2949}" dt="2024-03-23T10:35:27.064" v="2110" actId="20577"/>
          <ac:spMkLst>
            <pc:docMk/>
            <pc:sldMk cId="2822203636" sldId="376"/>
            <ac:spMk id="2" creationId="{A04720D2-CBA3-0AF7-C95C-94C5B2EF1DF4}"/>
          </ac:spMkLst>
        </pc:spChg>
        <pc:spChg chg="add mod">
          <ac:chgData name="VALENTINA NOTARSTEFANO" userId="a340f54b-1bed-4779-9b2a-f8488ff7ede9" providerId="ADAL" clId="{511D2ED5-7EB7-4754-A2CD-16B11E8D2949}" dt="2024-03-23T10:29:48.270" v="1902" actId="1076"/>
          <ac:spMkLst>
            <pc:docMk/>
            <pc:sldMk cId="2822203636" sldId="376"/>
            <ac:spMk id="3" creationId="{557CDF59-3AB8-E0A8-0B8C-2703C356ACF7}"/>
          </ac:spMkLst>
        </pc:spChg>
        <pc:spChg chg="add mod">
          <ac:chgData name="VALENTINA NOTARSTEFANO" userId="a340f54b-1bed-4779-9b2a-f8488ff7ede9" providerId="ADAL" clId="{511D2ED5-7EB7-4754-A2CD-16B11E8D2949}" dt="2024-03-23T10:37:07.632" v="2117" actId="1076"/>
          <ac:spMkLst>
            <pc:docMk/>
            <pc:sldMk cId="2822203636" sldId="376"/>
            <ac:spMk id="5" creationId="{67769C96-A60F-6C67-55A3-A521DFCEA49B}"/>
          </ac:spMkLst>
        </pc:spChg>
        <pc:spChg chg="add mod">
          <ac:chgData name="VALENTINA NOTARSTEFANO" userId="a340f54b-1bed-4779-9b2a-f8488ff7ede9" providerId="ADAL" clId="{511D2ED5-7EB7-4754-A2CD-16B11E8D2949}" dt="2024-03-23T10:37:07.632" v="2117" actId="1076"/>
          <ac:spMkLst>
            <pc:docMk/>
            <pc:sldMk cId="2822203636" sldId="376"/>
            <ac:spMk id="6" creationId="{8CA54121-29A9-42F3-FFBC-6CEFC077B17E}"/>
          </ac:spMkLst>
        </pc:spChg>
        <pc:spChg chg="add mod">
          <ac:chgData name="VALENTINA NOTARSTEFANO" userId="a340f54b-1bed-4779-9b2a-f8488ff7ede9" providerId="ADAL" clId="{511D2ED5-7EB7-4754-A2CD-16B11E8D2949}" dt="2024-03-23T10:37:07.632" v="2117" actId="1076"/>
          <ac:spMkLst>
            <pc:docMk/>
            <pc:sldMk cId="2822203636" sldId="376"/>
            <ac:spMk id="7" creationId="{D959027B-B9DC-2F8A-2600-17A5017B47A1}"/>
          </ac:spMkLst>
        </pc:spChg>
        <pc:spChg chg="mod">
          <ac:chgData name="VALENTINA NOTARSTEFANO" userId="a340f54b-1bed-4779-9b2a-f8488ff7ede9" providerId="ADAL" clId="{511D2ED5-7EB7-4754-A2CD-16B11E8D2949}" dt="2024-03-23T10:37:04.208" v="2116"/>
          <ac:spMkLst>
            <pc:docMk/>
            <pc:sldMk cId="2822203636" sldId="376"/>
            <ac:spMk id="10" creationId="{FA1FF8FA-1704-8547-C53D-D42D52888B6B}"/>
          </ac:spMkLst>
        </pc:spChg>
        <pc:spChg chg="mod">
          <ac:chgData name="VALENTINA NOTARSTEFANO" userId="a340f54b-1bed-4779-9b2a-f8488ff7ede9" providerId="ADAL" clId="{511D2ED5-7EB7-4754-A2CD-16B11E8D2949}" dt="2024-03-23T10:37:04.208" v="2116"/>
          <ac:spMkLst>
            <pc:docMk/>
            <pc:sldMk cId="2822203636" sldId="376"/>
            <ac:spMk id="11" creationId="{7519B440-95B8-6022-7E63-2226BE3B8592}"/>
          </ac:spMkLst>
        </pc:spChg>
        <pc:spChg chg="mod">
          <ac:chgData name="VALENTINA NOTARSTEFANO" userId="a340f54b-1bed-4779-9b2a-f8488ff7ede9" providerId="ADAL" clId="{511D2ED5-7EB7-4754-A2CD-16B11E8D2949}" dt="2024-03-23T10:37:04.208" v="2116"/>
          <ac:spMkLst>
            <pc:docMk/>
            <pc:sldMk cId="2822203636" sldId="376"/>
            <ac:spMk id="12" creationId="{F6BDD3E3-246C-DF09-455E-9DE2156AD341}"/>
          </ac:spMkLst>
        </pc:spChg>
        <pc:grpChg chg="add mod">
          <ac:chgData name="VALENTINA NOTARSTEFANO" userId="a340f54b-1bed-4779-9b2a-f8488ff7ede9" providerId="ADAL" clId="{511D2ED5-7EB7-4754-A2CD-16B11E8D2949}" dt="2024-03-23T10:37:07.632" v="2117" actId="1076"/>
          <ac:grpSpMkLst>
            <pc:docMk/>
            <pc:sldMk cId="2822203636" sldId="376"/>
            <ac:grpSpMk id="8" creationId="{08343AF8-6599-E77A-C653-177D0A4F29CA}"/>
          </ac:grpSpMkLst>
        </pc:grpChg>
        <pc:picChg chg="add del mod">
          <ac:chgData name="VALENTINA NOTARSTEFANO" userId="a340f54b-1bed-4779-9b2a-f8488ff7ede9" providerId="ADAL" clId="{511D2ED5-7EB7-4754-A2CD-16B11E8D2949}" dt="2024-03-23T10:36:55.759" v="2115" actId="478"/>
          <ac:picMkLst>
            <pc:docMk/>
            <pc:sldMk cId="2822203636" sldId="376"/>
            <ac:picMk id="4" creationId="{0E5EEA79-2DE4-5EE2-5F1A-CCD5332980F6}"/>
          </ac:picMkLst>
        </pc:picChg>
        <pc:picChg chg="mod">
          <ac:chgData name="VALENTINA NOTARSTEFANO" userId="a340f54b-1bed-4779-9b2a-f8488ff7ede9" providerId="ADAL" clId="{511D2ED5-7EB7-4754-A2CD-16B11E8D2949}" dt="2024-03-23T10:37:04.208" v="2116"/>
          <ac:picMkLst>
            <pc:docMk/>
            <pc:sldMk cId="2822203636" sldId="376"/>
            <ac:picMk id="9" creationId="{C5501442-2689-96F0-5FA0-DB01D0AA5597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3-23T10:35:22.314" v="2101" actId="1076"/>
        <pc:sldMkLst>
          <pc:docMk/>
          <pc:sldMk cId="3064384538" sldId="377"/>
        </pc:sldMkLst>
        <pc:spChg chg="add mod">
          <ac:chgData name="VALENTINA NOTARSTEFANO" userId="a340f54b-1bed-4779-9b2a-f8488ff7ede9" providerId="ADAL" clId="{511D2ED5-7EB7-4754-A2CD-16B11E8D2949}" dt="2024-03-23T10:31:00.508" v="1927" actId="20577"/>
          <ac:spMkLst>
            <pc:docMk/>
            <pc:sldMk cId="3064384538" sldId="377"/>
            <ac:spMk id="2" creationId="{8CF86E1E-8FEA-37CC-C845-B29D1AA72883}"/>
          </ac:spMkLst>
        </pc:spChg>
        <pc:spChg chg="add mod">
          <ac:chgData name="VALENTINA NOTARSTEFANO" userId="a340f54b-1bed-4779-9b2a-f8488ff7ede9" providerId="ADAL" clId="{511D2ED5-7EB7-4754-A2CD-16B11E8D2949}" dt="2024-03-23T10:33:28.471" v="2006" actId="113"/>
          <ac:spMkLst>
            <pc:docMk/>
            <pc:sldMk cId="3064384538" sldId="377"/>
            <ac:spMk id="4" creationId="{C90C7628-85D4-9414-54BE-8A4B91EF6061}"/>
          </ac:spMkLst>
        </pc:spChg>
        <pc:spChg chg="add mod">
          <ac:chgData name="VALENTINA NOTARSTEFANO" userId="a340f54b-1bed-4779-9b2a-f8488ff7ede9" providerId="ADAL" clId="{511D2ED5-7EB7-4754-A2CD-16B11E8D2949}" dt="2024-03-23T10:35:22.314" v="2101" actId="1076"/>
          <ac:spMkLst>
            <pc:docMk/>
            <pc:sldMk cId="3064384538" sldId="377"/>
            <ac:spMk id="6" creationId="{A9CF4F43-F7B4-F1A4-1EDB-4EB24D3810B1}"/>
          </ac:spMkLst>
        </pc:spChg>
        <pc:picChg chg="add mod">
          <ac:chgData name="VALENTINA NOTARSTEFANO" userId="a340f54b-1bed-4779-9b2a-f8488ff7ede9" providerId="ADAL" clId="{511D2ED5-7EB7-4754-A2CD-16B11E8D2949}" dt="2024-03-23T10:33:30.984" v="2008" actId="1076"/>
          <ac:picMkLst>
            <pc:docMk/>
            <pc:sldMk cId="3064384538" sldId="377"/>
            <ac:picMk id="3" creationId="{84DA019F-9D0C-07BC-F196-EB246FB1ED48}"/>
          </ac:picMkLst>
        </pc:picChg>
        <pc:picChg chg="add mod">
          <ac:chgData name="VALENTINA NOTARSTEFANO" userId="a340f54b-1bed-4779-9b2a-f8488ff7ede9" providerId="ADAL" clId="{511D2ED5-7EB7-4754-A2CD-16B11E8D2949}" dt="2024-03-23T10:33:57.733" v="2014" actId="1076"/>
          <ac:picMkLst>
            <pc:docMk/>
            <pc:sldMk cId="3064384538" sldId="377"/>
            <ac:picMk id="5" creationId="{D0612929-72D6-4A15-42E6-5C8284438A4C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3-23T10:37:40.020" v="2120"/>
        <pc:sldMkLst>
          <pc:docMk/>
          <pc:sldMk cId="88092832" sldId="378"/>
        </pc:sldMkLst>
        <pc:spChg chg="del">
          <ac:chgData name="VALENTINA NOTARSTEFANO" userId="a340f54b-1bed-4779-9b2a-f8488ff7ede9" providerId="ADAL" clId="{511D2ED5-7EB7-4754-A2CD-16B11E8D2949}" dt="2024-03-23T10:37:32.009" v="2119" actId="478"/>
          <ac:spMkLst>
            <pc:docMk/>
            <pc:sldMk cId="88092832" sldId="378"/>
            <ac:spMk id="5" creationId="{67769C96-A60F-6C67-55A3-A521DFCEA49B}"/>
          </ac:spMkLst>
        </pc:spChg>
        <pc:spChg chg="del">
          <ac:chgData name="VALENTINA NOTARSTEFANO" userId="a340f54b-1bed-4779-9b2a-f8488ff7ede9" providerId="ADAL" clId="{511D2ED5-7EB7-4754-A2CD-16B11E8D2949}" dt="2024-03-23T10:37:32.009" v="2119" actId="478"/>
          <ac:spMkLst>
            <pc:docMk/>
            <pc:sldMk cId="88092832" sldId="378"/>
            <ac:spMk id="6" creationId="{8CA54121-29A9-42F3-FFBC-6CEFC077B17E}"/>
          </ac:spMkLst>
        </pc:spChg>
        <pc:spChg chg="del">
          <ac:chgData name="VALENTINA NOTARSTEFANO" userId="a340f54b-1bed-4779-9b2a-f8488ff7ede9" providerId="ADAL" clId="{511D2ED5-7EB7-4754-A2CD-16B11E8D2949}" dt="2024-03-23T10:37:32.009" v="2119" actId="478"/>
          <ac:spMkLst>
            <pc:docMk/>
            <pc:sldMk cId="88092832" sldId="378"/>
            <ac:spMk id="7" creationId="{D959027B-B9DC-2F8A-2600-17A5017B47A1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5" creationId="{99E8FF5D-77E7-A19B-CE6B-EA0FE37B50AF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6" creationId="{7DBDEB15-4F6E-92A4-1476-6FBAD67AC22C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7" creationId="{657A3D26-9698-235A-1E6A-2D0A484DED0D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8" creationId="{EA07B9E3-61BC-9F69-B437-7719B9358132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19" creationId="{3B497741-BF27-2A06-3C86-4BFA52B4AA7A}"/>
          </ac:spMkLst>
        </pc:spChg>
        <pc:spChg chg="add mod">
          <ac:chgData name="VALENTINA NOTARSTEFANO" userId="a340f54b-1bed-4779-9b2a-f8488ff7ede9" providerId="ADAL" clId="{511D2ED5-7EB7-4754-A2CD-16B11E8D2949}" dt="2024-03-23T10:37:40.020" v="2120"/>
          <ac:spMkLst>
            <pc:docMk/>
            <pc:sldMk cId="88092832" sldId="378"/>
            <ac:spMk id="20" creationId="{AAC830B6-FEFA-358E-DA18-3F5CBE46DEA9}"/>
          </ac:spMkLst>
        </pc:spChg>
        <pc:grpChg chg="del">
          <ac:chgData name="VALENTINA NOTARSTEFANO" userId="a340f54b-1bed-4779-9b2a-f8488ff7ede9" providerId="ADAL" clId="{511D2ED5-7EB7-4754-A2CD-16B11E8D2949}" dt="2024-03-23T10:37:32.009" v="2119" actId="478"/>
          <ac:grpSpMkLst>
            <pc:docMk/>
            <pc:sldMk cId="88092832" sldId="378"/>
            <ac:grpSpMk id="8" creationId="{08343AF8-6599-E77A-C653-177D0A4F29CA}"/>
          </ac:grpSpMkLst>
        </pc:grpChg>
        <pc:picChg chg="add mod">
          <ac:chgData name="VALENTINA NOTARSTEFANO" userId="a340f54b-1bed-4779-9b2a-f8488ff7ede9" providerId="ADAL" clId="{511D2ED5-7EB7-4754-A2CD-16B11E8D2949}" dt="2024-03-23T10:37:40.020" v="2120"/>
          <ac:picMkLst>
            <pc:docMk/>
            <pc:sldMk cId="88092832" sldId="378"/>
            <ac:picMk id="4" creationId="{05B2516B-E780-BE8B-2C58-D6B3F8746EFB}"/>
          </ac:picMkLst>
        </pc:picChg>
        <pc:picChg chg="add mod">
          <ac:chgData name="VALENTINA NOTARSTEFANO" userId="a340f54b-1bed-4779-9b2a-f8488ff7ede9" providerId="ADAL" clId="{511D2ED5-7EB7-4754-A2CD-16B11E8D2949}" dt="2024-03-23T10:37:40.020" v="2120"/>
          <ac:picMkLst>
            <pc:docMk/>
            <pc:sldMk cId="88092832" sldId="378"/>
            <ac:picMk id="13" creationId="{A25F3EEC-6A10-B577-72D6-23D68AEBB1DD}"/>
          </ac:picMkLst>
        </pc:picChg>
        <pc:cxnChg chg="add mod">
          <ac:chgData name="VALENTINA NOTARSTEFANO" userId="a340f54b-1bed-4779-9b2a-f8488ff7ede9" providerId="ADAL" clId="{511D2ED5-7EB7-4754-A2CD-16B11E8D2949}" dt="2024-03-23T10:37:40.020" v="2120"/>
          <ac:cxnSpMkLst>
            <pc:docMk/>
            <pc:sldMk cId="88092832" sldId="378"/>
            <ac:cxnSpMk id="14" creationId="{1C3C6F2B-3743-5C6B-ED08-B647B82C7F5C}"/>
          </ac:cxnSpMkLst>
        </pc:cxnChg>
      </pc:sldChg>
      <pc:sldChg chg="addSp delSp modSp new mod modAnim">
        <pc:chgData name="VALENTINA NOTARSTEFANO" userId="a340f54b-1bed-4779-9b2a-f8488ff7ede9" providerId="ADAL" clId="{511D2ED5-7EB7-4754-A2CD-16B11E8D2949}" dt="2024-03-23T10:45:22.484" v="2126" actId="1076"/>
        <pc:sldMkLst>
          <pc:docMk/>
          <pc:sldMk cId="439931935" sldId="379"/>
        </pc:sldMkLst>
        <pc:spChg chg="add del">
          <ac:chgData name="VALENTINA NOTARSTEFANO" userId="a340f54b-1bed-4779-9b2a-f8488ff7ede9" providerId="ADAL" clId="{511D2ED5-7EB7-4754-A2CD-16B11E8D2949}" dt="2024-03-23T10:45:03.051" v="2123" actId="22"/>
          <ac:spMkLst>
            <pc:docMk/>
            <pc:sldMk cId="439931935" sldId="379"/>
            <ac:spMk id="3" creationId="{5BA2A26F-EB47-DFC5-48DC-98136C7181F0}"/>
          </ac:spMkLst>
        </pc:spChg>
        <pc:picChg chg="add mod">
          <ac:chgData name="VALENTINA NOTARSTEFANO" userId="a340f54b-1bed-4779-9b2a-f8488ff7ede9" providerId="ADAL" clId="{511D2ED5-7EB7-4754-A2CD-16B11E8D2949}" dt="2024-03-23T10:45:22.484" v="2126" actId="1076"/>
          <ac:picMkLst>
            <pc:docMk/>
            <pc:sldMk cId="439931935" sldId="379"/>
            <ac:picMk id="4" creationId="{2A71B1CE-2802-E59B-2068-36F9C9A042A6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7:54:22.446" v="2145"/>
        <pc:sldMkLst>
          <pc:docMk/>
          <pc:sldMk cId="1317807922" sldId="402"/>
        </pc:sldMkLst>
        <pc:spChg chg="mod">
          <ac:chgData name="VALENTINA NOTARSTEFANO" userId="a340f54b-1bed-4779-9b2a-f8488ff7ede9" providerId="ADAL" clId="{511D2ED5-7EB7-4754-A2CD-16B11E8D2949}" dt="2024-04-02T07:52:40.548" v="2141" actId="20577"/>
          <ac:spMkLst>
            <pc:docMk/>
            <pc:sldMk cId="1317807922" sldId="402"/>
            <ac:spMk id="2" creationId="{2440935E-13F1-DFF4-875D-49EF181EE42C}"/>
          </ac:spMkLst>
        </pc:spChg>
        <pc:spChg chg="del">
          <ac:chgData name="VALENTINA NOTARSTEFANO" userId="a340f54b-1bed-4779-9b2a-f8488ff7ede9" providerId="ADAL" clId="{511D2ED5-7EB7-4754-A2CD-16B11E8D2949}" dt="2024-04-02T07:54:16.106" v="2143" actId="478"/>
          <ac:spMkLst>
            <pc:docMk/>
            <pc:sldMk cId="1317807922" sldId="402"/>
            <ac:spMk id="4" creationId="{69D1AB0E-0805-2AB8-A0CA-2B817D405A28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5" creationId="{AC289C2C-03E5-498C-9A54-99091BB81E7D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6" creationId="{2FB19AB8-586B-5E7A-4B03-7510D90A8157}"/>
          </ac:spMkLst>
        </pc:spChg>
        <pc:spChg chg="add mod">
          <ac:chgData name="VALENTINA NOTARSTEFANO" userId="a340f54b-1bed-4779-9b2a-f8488ff7ede9" providerId="ADAL" clId="{511D2ED5-7EB7-4754-A2CD-16B11E8D2949}" dt="2024-04-02T07:54:22.446" v="2145"/>
          <ac:spMkLst>
            <pc:docMk/>
            <pc:sldMk cId="1317807922" sldId="402"/>
            <ac:spMk id="7" creationId="{73B6B797-B916-DF78-D0BD-FAAF5BDDD4C3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9" creationId="{D4D1D8CD-ACB0-37FC-B034-82A1A847D9C4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14" creationId="{11B3B2FD-21CD-E839-784D-D357A8E2E9B7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17" creationId="{1AD535C1-9A1F-91AD-CFD3-416E3D64933F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26" creationId="{EEA3F3BB-168E-79C2-3332-2A772E537ABA}"/>
          </ac:spMkLst>
        </pc:spChg>
        <pc:spChg chg="del">
          <ac:chgData name="VALENTINA NOTARSTEFANO" userId="a340f54b-1bed-4779-9b2a-f8488ff7ede9" providerId="ADAL" clId="{511D2ED5-7EB7-4754-A2CD-16B11E8D2949}" dt="2024-04-02T07:54:18.470" v="2144" actId="478"/>
          <ac:spMkLst>
            <pc:docMk/>
            <pc:sldMk cId="1317807922" sldId="402"/>
            <ac:spMk id="27" creationId="{39ACE35A-B6BC-E3C5-D4A0-08E9A6E25B99}"/>
          </ac:spMkLst>
        </pc:spChg>
        <pc:picChg chg="del">
          <ac:chgData name="VALENTINA NOTARSTEFANO" userId="a340f54b-1bed-4779-9b2a-f8488ff7ede9" providerId="ADAL" clId="{511D2ED5-7EB7-4754-A2CD-16B11E8D2949}" dt="2024-04-02T07:54:15.005" v="2142" actId="478"/>
          <ac:picMkLst>
            <pc:docMk/>
            <pc:sldMk cId="1317807922" sldId="402"/>
            <ac:picMk id="3" creationId="{9647CC1B-146F-4A0F-AE5D-F93B77D656BC}"/>
          </ac:picMkLst>
        </pc:picChg>
        <pc:cxnChg chg="del mod">
          <ac:chgData name="VALENTINA NOTARSTEFANO" userId="a340f54b-1bed-4779-9b2a-f8488ff7ede9" providerId="ADAL" clId="{511D2ED5-7EB7-4754-A2CD-16B11E8D2949}" dt="2024-04-02T07:54:18.470" v="2144" actId="478"/>
          <ac:cxnSpMkLst>
            <pc:docMk/>
            <pc:sldMk cId="1317807922" sldId="402"/>
            <ac:cxnSpMk id="8" creationId="{03253124-1CB1-CC17-B023-584A4D92F0C2}"/>
          </ac:cxnSpMkLst>
        </pc:cxnChg>
        <pc:cxnChg chg="del">
          <ac:chgData name="VALENTINA NOTARSTEFANO" userId="a340f54b-1bed-4779-9b2a-f8488ff7ede9" providerId="ADAL" clId="{511D2ED5-7EB7-4754-A2CD-16B11E8D2949}" dt="2024-04-02T07:54:18.470" v="2144" actId="478"/>
          <ac:cxnSpMkLst>
            <pc:docMk/>
            <pc:sldMk cId="1317807922" sldId="402"/>
            <ac:cxnSpMk id="16" creationId="{3ACE31C9-0875-050F-4CA2-D02134103EDF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4-02T07:59:42.168" v="2179" actId="1076"/>
        <pc:sldMkLst>
          <pc:docMk/>
          <pc:sldMk cId="1468448487" sldId="403"/>
        </pc:sldMkLst>
        <pc:spChg chg="mod">
          <ac:chgData name="VALENTINA NOTARSTEFANO" userId="a340f54b-1bed-4779-9b2a-f8488ff7ede9" providerId="ADAL" clId="{511D2ED5-7EB7-4754-A2CD-16B11E8D2949}" dt="2024-04-02T07:55:19.494" v="2169" actId="20577"/>
          <ac:spMkLst>
            <pc:docMk/>
            <pc:sldMk cId="1468448487" sldId="403"/>
            <ac:spMk id="2" creationId="{2440935E-13F1-DFF4-875D-49EF181EE42C}"/>
          </ac:spMkLst>
        </pc:spChg>
        <pc:spChg chg="add mod">
          <ac:chgData name="VALENTINA NOTARSTEFANO" userId="a340f54b-1bed-4779-9b2a-f8488ff7ede9" providerId="ADAL" clId="{511D2ED5-7EB7-4754-A2CD-16B11E8D2949}" dt="2024-04-02T07:59:40.051" v="2178" actId="1076"/>
          <ac:spMkLst>
            <pc:docMk/>
            <pc:sldMk cId="1468448487" sldId="403"/>
            <ac:spMk id="5" creationId="{899A969F-52B3-3D8D-00EF-E20CD548541E}"/>
          </ac:spMkLst>
        </pc:spChg>
        <pc:spChg chg="del">
          <ac:chgData name="VALENTINA NOTARSTEFANO" userId="a340f54b-1bed-4779-9b2a-f8488ff7ede9" providerId="ADAL" clId="{511D2ED5-7EB7-4754-A2CD-16B11E8D2949}" dt="2024-04-02T07:55:40.423" v="2170" actId="478"/>
          <ac:spMkLst>
            <pc:docMk/>
            <pc:sldMk cId="1468448487" sldId="403"/>
            <ac:spMk id="7" creationId="{73B6B797-B916-DF78-D0BD-FAAF5BDDD4C3}"/>
          </ac:spMkLst>
        </pc:spChg>
        <pc:picChg chg="add del mod">
          <ac:chgData name="VALENTINA NOTARSTEFANO" userId="a340f54b-1bed-4779-9b2a-f8488ff7ede9" providerId="ADAL" clId="{511D2ED5-7EB7-4754-A2CD-16B11E8D2949}" dt="2024-04-02T07:59:04.451" v="2176" actId="478"/>
          <ac:picMkLst>
            <pc:docMk/>
            <pc:sldMk cId="1468448487" sldId="403"/>
            <ac:picMk id="3" creationId="{9018BE0B-012F-A94C-55C7-6F623E710EE9}"/>
          </ac:picMkLst>
        </pc:picChg>
        <pc:picChg chg="add mod">
          <ac:chgData name="VALENTINA NOTARSTEFANO" userId="a340f54b-1bed-4779-9b2a-f8488ff7ede9" providerId="ADAL" clId="{511D2ED5-7EB7-4754-A2CD-16B11E8D2949}" dt="2024-04-02T07:59:42.168" v="2179" actId="1076"/>
          <ac:picMkLst>
            <pc:docMk/>
            <pc:sldMk cId="1468448487" sldId="403"/>
            <ac:picMk id="4" creationId="{60115055-556D-6C1B-BD10-2A1A90E87E92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8:02:25.996" v="2220" actId="208"/>
        <pc:sldMkLst>
          <pc:docMk/>
          <pc:sldMk cId="1328292412" sldId="404"/>
        </pc:sldMkLst>
        <pc:spChg chg="add mod">
          <ac:chgData name="VALENTINA NOTARSTEFANO" userId="a340f54b-1bed-4779-9b2a-f8488ff7ede9" providerId="ADAL" clId="{511D2ED5-7EB7-4754-A2CD-16B11E8D2949}" dt="2024-04-02T08:02:10.803" v="2213" actId="1076"/>
          <ac:spMkLst>
            <pc:docMk/>
            <pc:sldMk cId="1328292412" sldId="404"/>
            <ac:spMk id="3" creationId="{9EF1EE58-16FD-73D1-3844-6994EAFCBBFC}"/>
          </ac:spMkLst>
        </pc:spChg>
        <pc:spChg chg="del">
          <ac:chgData name="VALENTINA NOTARSTEFANO" userId="a340f54b-1bed-4779-9b2a-f8488ff7ede9" providerId="ADAL" clId="{511D2ED5-7EB7-4754-A2CD-16B11E8D2949}" dt="2024-04-02T08:01:19.677" v="2181" actId="478"/>
          <ac:spMkLst>
            <pc:docMk/>
            <pc:sldMk cId="1328292412" sldId="404"/>
            <ac:spMk id="5" creationId="{899A969F-52B3-3D8D-00EF-E20CD548541E}"/>
          </ac:spMkLst>
        </pc:spChg>
        <pc:spChg chg="add mod">
          <ac:chgData name="VALENTINA NOTARSTEFANO" userId="a340f54b-1bed-4779-9b2a-f8488ff7ede9" providerId="ADAL" clId="{511D2ED5-7EB7-4754-A2CD-16B11E8D2949}" dt="2024-04-02T08:02:25.996" v="2220" actId="208"/>
          <ac:spMkLst>
            <pc:docMk/>
            <pc:sldMk cId="1328292412" sldId="404"/>
            <ac:spMk id="7" creationId="{ECED18C9-6609-AE68-F0E6-D558F8B4C525}"/>
          </ac:spMkLst>
        </pc:spChg>
        <pc:picChg chg="add del mod">
          <ac:chgData name="VALENTINA NOTARSTEFANO" userId="a340f54b-1bed-4779-9b2a-f8488ff7ede9" providerId="ADAL" clId="{511D2ED5-7EB7-4754-A2CD-16B11E8D2949}" dt="2024-04-02T08:01:28.405" v="2186" actId="1076"/>
          <ac:picMkLst>
            <pc:docMk/>
            <pc:sldMk cId="1328292412" sldId="404"/>
            <ac:picMk id="4" creationId="{60115055-556D-6C1B-BD10-2A1A90E87E92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8:18:47.786" v="2667" actId="1076"/>
        <pc:sldMkLst>
          <pc:docMk/>
          <pc:sldMk cId="3488301785" sldId="405"/>
        </pc:sldMkLst>
        <pc:spChg chg="del">
          <ac:chgData name="VALENTINA NOTARSTEFANO" userId="a340f54b-1bed-4779-9b2a-f8488ff7ede9" providerId="ADAL" clId="{511D2ED5-7EB7-4754-A2CD-16B11E8D2949}" dt="2024-04-02T08:02:45.141" v="2222" actId="478"/>
          <ac:spMkLst>
            <pc:docMk/>
            <pc:sldMk cId="3488301785" sldId="405"/>
            <ac:spMk id="3" creationId="{9EF1EE58-16FD-73D1-3844-6994EAFCBBFC}"/>
          </ac:spMkLst>
        </pc:spChg>
        <pc:spChg chg="del">
          <ac:chgData name="VALENTINA NOTARSTEFANO" userId="a340f54b-1bed-4779-9b2a-f8488ff7ede9" providerId="ADAL" clId="{511D2ED5-7EB7-4754-A2CD-16B11E8D2949}" dt="2024-04-02T08:17:18.514" v="2491" actId="478"/>
          <ac:spMkLst>
            <pc:docMk/>
            <pc:sldMk cId="3488301785" sldId="405"/>
            <ac:spMk id="7" creationId="{ECED18C9-6609-AE68-F0E6-D558F8B4C525}"/>
          </ac:spMkLst>
        </pc:spChg>
        <pc:spChg chg="add mod">
          <ac:chgData name="VALENTINA NOTARSTEFANO" userId="a340f54b-1bed-4779-9b2a-f8488ff7ede9" providerId="ADAL" clId="{511D2ED5-7EB7-4754-A2CD-16B11E8D2949}" dt="2024-04-02T08:18:08.129" v="2546" actId="1076"/>
          <ac:spMkLst>
            <pc:docMk/>
            <pc:sldMk cId="3488301785" sldId="405"/>
            <ac:spMk id="9" creationId="{E3E6A2C3-F5A6-BA41-830A-6A730A8D4277}"/>
          </ac:spMkLst>
        </pc:spChg>
        <pc:spChg chg="add mod">
          <ac:chgData name="VALENTINA NOTARSTEFANO" userId="a340f54b-1bed-4779-9b2a-f8488ff7ede9" providerId="ADAL" clId="{511D2ED5-7EB7-4754-A2CD-16B11E8D2949}" dt="2024-04-02T08:18:47.786" v="2667" actId="1076"/>
          <ac:spMkLst>
            <pc:docMk/>
            <pc:sldMk cId="3488301785" sldId="405"/>
            <ac:spMk id="12" creationId="{D894CC18-5D4D-1EEB-68B6-8086C436090A}"/>
          </ac:spMkLst>
        </pc:spChg>
        <pc:picChg chg="del">
          <ac:chgData name="VALENTINA NOTARSTEFANO" userId="a340f54b-1bed-4779-9b2a-f8488ff7ede9" providerId="ADAL" clId="{511D2ED5-7EB7-4754-A2CD-16B11E8D2949}" dt="2024-04-02T08:02:45.600" v="2223" actId="478"/>
          <ac:picMkLst>
            <pc:docMk/>
            <pc:sldMk cId="3488301785" sldId="405"/>
            <ac:picMk id="4" creationId="{60115055-556D-6C1B-BD10-2A1A90E87E92}"/>
          </ac:picMkLst>
        </pc:picChg>
        <pc:picChg chg="add mod">
          <ac:chgData name="VALENTINA NOTARSTEFANO" userId="a340f54b-1bed-4779-9b2a-f8488ff7ede9" providerId="ADAL" clId="{511D2ED5-7EB7-4754-A2CD-16B11E8D2949}" dt="2024-04-02T08:17:20.228" v="2492" actId="1076"/>
          <ac:picMkLst>
            <pc:docMk/>
            <pc:sldMk cId="3488301785" sldId="405"/>
            <ac:picMk id="5" creationId="{041F8380-640E-BEF9-4DC5-07D078A071A6}"/>
          </ac:picMkLst>
        </pc:picChg>
        <pc:picChg chg="add mod">
          <ac:chgData name="VALENTINA NOTARSTEFANO" userId="a340f54b-1bed-4779-9b2a-f8488ff7ede9" providerId="ADAL" clId="{511D2ED5-7EB7-4754-A2CD-16B11E8D2949}" dt="2024-04-02T08:17:21.785" v="2493" actId="1076"/>
          <ac:picMkLst>
            <pc:docMk/>
            <pc:sldMk cId="3488301785" sldId="405"/>
            <ac:picMk id="8" creationId="{5DCAF090-6BC1-CD76-FE17-B5485D4B8D18}"/>
          </ac:picMkLst>
        </pc:picChg>
        <pc:cxnChg chg="add">
          <ac:chgData name="VALENTINA NOTARSTEFANO" userId="a340f54b-1bed-4779-9b2a-f8488ff7ede9" providerId="ADAL" clId="{511D2ED5-7EB7-4754-A2CD-16B11E8D2949}" dt="2024-04-02T08:18:13.163" v="2547" actId="11529"/>
          <ac:cxnSpMkLst>
            <pc:docMk/>
            <pc:sldMk cId="3488301785" sldId="405"/>
            <ac:cxnSpMk id="11" creationId="{8350E6A0-2466-3B00-0CDD-F16116FF0CE5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4-02T08:24:46.704" v="2947" actId="13926"/>
        <pc:sldMkLst>
          <pc:docMk/>
          <pc:sldMk cId="311981728" sldId="406"/>
        </pc:sldMkLst>
        <pc:spChg chg="mod">
          <ac:chgData name="VALENTINA NOTARSTEFANO" userId="a340f54b-1bed-4779-9b2a-f8488ff7ede9" providerId="ADAL" clId="{511D2ED5-7EB7-4754-A2CD-16B11E8D2949}" dt="2024-04-02T08:18:57.098" v="2677" actId="20577"/>
          <ac:spMkLst>
            <pc:docMk/>
            <pc:sldMk cId="311981728" sldId="406"/>
            <ac:spMk id="2" creationId="{2440935E-13F1-DFF4-875D-49EF181EE42C}"/>
          </ac:spMkLst>
        </pc:spChg>
        <pc:spChg chg="del">
          <ac:chgData name="VALENTINA NOTARSTEFANO" userId="a340f54b-1bed-4779-9b2a-f8488ff7ede9" providerId="ADAL" clId="{511D2ED5-7EB7-4754-A2CD-16B11E8D2949}" dt="2024-04-02T08:20:14.215" v="2679" actId="478"/>
          <ac:spMkLst>
            <pc:docMk/>
            <pc:sldMk cId="311981728" sldId="406"/>
            <ac:spMk id="9" creationId="{E3E6A2C3-F5A6-BA41-830A-6A730A8D4277}"/>
          </ac:spMkLst>
        </pc:spChg>
        <pc:spChg chg="mod">
          <ac:chgData name="VALENTINA NOTARSTEFANO" userId="a340f54b-1bed-4779-9b2a-f8488ff7ede9" providerId="ADAL" clId="{511D2ED5-7EB7-4754-A2CD-16B11E8D2949}" dt="2024-04-02T08:24:46.704" v="2947" actId="13926"/>
          <ac:spMkLst>
            <pc:docMk/>
            <pc:sldMk cId="311981728" sldId="406"/>
            <ac:spMk id="12" creationId="{D894CC18-5D4D-1EEB-68B6-8086C436090A}"/>
          </ac:spMkLst>
        </pc:spChg>
        <pc:picChg chg="add mod">
          <ac:chgData name="VALENTINA NOTARSTEFANO" userId="a340f54b-1bed-4779-9b2a-f8488ff7ede9" providerId="ADAL" clId="{511D2ED5-7EB7-4754-A2CD-16B11E8D2949}" dt="2024-04-02T08:20:18.586" v="2682"/>
          <ac:picMkLst>
            <pc:docMk/>
            <pc:sldMk cId="311981728" sldId="406"/>
            <ac:picMk id="3" creationId="{193138B1-4FDE-1FCA-397A-00ED87FCB84C}"/>
          </ac:picMkLst>
        </pc:picChg>
        <pc:picChg chg="del">
          <ac:chgData name="VALENTINA NOTARSTEFANO" userId="a340f54b-1bed-4779-9b2a-f8488ff7ede9" providerId="ADAL" clId="{511D2ED5-7EB7-4754-A2CD-16B11E8D2949}" dt="2024-04-02T08:20:14.671" v="2680" actId="478"/>
          <ac:picMkLst>
            <pc:docMk/>
            <pc:sldMk cId="311981728" sldId="406"/>
            <ac:picMk id="5" creationId="{041F8380-640E-BEF9-4DC5-07D078A071A6}"/>
          </ac:picMkLst>
        </pc:picChg>
        <pc:picChg chg="del">
          <ac:chgData name="VALENTINA NOTARSTEFANO" userId="a340f54b-1bed-4779-9b2a-f8488ff7ede9" providerId="ADAL" clId="{511D2ED5-7EB7-4754-A2CD-16B11E8D2949}" dt="2024-04-02T08:20:15.348" v="2681" actId="478"/>
          <ac:picMkLst>
            <pc:docMk/>
            <pc:sldMk cId="311981728" sldId="406"/>
            <ac:picMk id="8" creationId="{5DCAF090-6BC1-CD76-FE17-B5485D4B8D18}"/>
          </ac:picMkLst>
        </pc:picChg>
        <pc:cxnChg chg="del">
          <ac:chgData name="VALENTINA NOTARSTEFANO" userId="a340f54b-1bed-4779-9b2a-f8488ff7ede9" providerId="ADAL" clId="{511D2ED5-7EB7-4754-A2CD-16B11E8D2949}" dt="2024-04-02T08:20:11.664" v="2678" actId="478"/>
          <ac:cxnSpMkLst>
            <pc:docMk/>
            <pc:sldMk cId="311981728" sldId="406"/>
            <ac:cxnSpMk id="11" creationId="{8350E6A0-2466-3B00-0CDD-F16116FF0CE5}"/>
          </ac:cxnSpMkLst>
        </pc:cxnChg>
      </pc:sldChg>
      <pc:sldChg chg="addSp delSp modSp add mod">
        <pc:chgData name="VALENTINA NOTARSTEFANO" userId="a340f54b-1bed-4779-9b2a-f8488ff7ede9" providerId="ADAL" clId="{511D2ED5-7EB7-4754-A2CD-16B11E8D2949}" dt="2024-04-02T08:25:32.910" v="2955" actId="478"/>
        <pc:sldMkLst>
          <pc:docMk/>
          <pc:sldMk cId="681185750" sldId="407"/>
        </pc:sldMkLst>
        <pc:spChg chg="add del mod">
          <ac:chgData name="VALENTINA NOTARSTEFANO" userId="a340f54b-1bed-4779-9b2a-f8488ff7ede9" providerId="ADAL" clId="{511D2ED5-7EB7-4754-A2CD-16B11E8D2949}" dt="2024-04-02T08:25:32.910" v="2955" actId="478"/>
          <ac:spMkLst>
            <pc:docMk/>
            <pc:sldMk cId="681185750" sldId="407"/>
            <ac:spMk id="5" creationId="{85F8A172-8A32-565C-9CC7-92A666A0D9D6}"/>
          </ac:spMkLst>
        </pc:spChg>
        <pc:spChg chg="del">
          <ac:chgData name="VALENTINA NOTARSTEFANO" userId="a340f54b-1bed-4779-9b2a-f8488ff7ede9" providerId="ADAL" clId="{511D2ED5-7EB7-4754-A2CD-16B11E8D2949}" dt="2024-04-02T08:25:00.037" v="2950" actId="478"/>
          <ac:spMkLst>
            <pc:docMk/>
            <pc:sldMk cId="681185750" sldId="407"/>
            <ac:spMk id="12" creationId="{D894CC18-5D4D-1EEB-68B6-8086C436090A}"/>
          </ac:spMkLst>
        </pc:spChg>
        <pc:picChg chg="del">
          <ac:chgData name="VALENTINA NOTARSTEFANO" userId="a340f54b-1bed-4779-9b2a-f8488ff7ede9" providerId="ADAL" clId="{511D2ED5-7EB7-4754-A2CD-16B11E8D2949}" dt="2024-04-02T08:24:59.082" v="2949" actId="478"/>
          <ac:picMkLst>
            <pc:docMk/>
            <pc:sldMk cId="681185750" sldId="407"/>
            <ac:picMk id="3" creationId="{193138B1-4FDE-1FCA-397A-00ED87FCB84C}"/>
          </ac:picMkLst>
        </pc:picChg>
        <pc:picChg chg="add mod">
          <ac:chgData name="VALENTINA NOTARSTEFANO" userId="a340f54b-1bed-4779-9b2a-f8488ff7ede9" providerId="ADAL" clId="{511D2ED5-7EB7-4754-A2CD-16B11E8D2949}" dt="2024-04-02T08:25:11.490" v="2952" actId="1076"/>
          <ac:picMkLst>
            <pc:docMk/>
            <pc:sldMk cId="681185750" sldId="407"/>
            <ac:picMk id="4" creationId="{5BB0983C-8C79-29CE-0F76-2DE47E272979}"/>
          </ac:picMkLst>
        </pc:picChg>
        <pc:picChg chg="add mod">
          <ac:chgData name="VALENTINA NOTARSTEFANO" userId="a340f54b-1bed-4779-9b2a-f8488ff7ede9" providerId="ADAL" clId="{511D2ED5-7EB7-4754-A2CD-16B11E8D2949}" dt="2024-04-02T08:25:11.490" v="2952" actId="1076"/>
          <ac:picMkLst>
            <pc:docMk/>
            <pc:sldMk cId="681185750" sldId="407"/>
            <ac:picMk id="6" creationId="{79B83BAD-0DB2-9BF6-B65A-68FA751DEDA4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2T08:30:58.189" v="2997" actId="20577"/>
        <pc:sldMkLst>
          <pc:docMk/>
          <pc:sldMk cId="286527702" sldId="408"/>
        </pc:sldMkLst>
        <pc:spChg chg="add mod">
          <ac:chgData name="VALENTINA NOTARSTEFANO" userId="a340f54b-1bed-4779-9b2a-f8488ff7ede9" providerId="ADAL" clId="{511D2ED5-7EB7-4754-A2CD-16B11E8D2949}" dt="2024-04-02T08:30:58.189" v="2997" actId="20577"/>
          <ac:spMkLst>
            <pc:docMk/>
            <pc:sldMk cId="286527702" sldId="408"/>
            <ac:spMk id="3" creationId="{D1B8D49A-73D3-95A6-07EC-D37E3A88F4B0}"/>
          </ac:spMkLst>
        </pc:spChg>
        <pc:spChg chg="del">
          <ac:chgData name="VALENTINA NOTARSTEFANO" userId="a340f54b-1bed-4779-9b2a-f8488ff7ede9" providerId="ADAL" clId="{511D2ED5-7EB7-4754-A2CD-16B11E8D2949}" dt="2024-04-02T08:25:36.873" v="2956" actId="478"/>
          <ac:spMkLst>
            <pc:docMk/>
            <pc:sldMk cId="286527702" sldId="408"/>
            <ac:spMk id="5" creationId="{85F8A172-8A32-565C-9CC7-92A666A0D9D6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2T08:38:15.391" v="3168" actId="208"/>
        <pc:sldMkLst>
          <pc:docMk/>
          <pc:sldMk cId="2434501082" sldId="409"/>
        </pc:sldMkLst>
        <pc:spChg chg="mod">
          <ac:chgData name="VALENTINA NOTARSTEFANO" userId="a340f54b-1bed-4779-9b2a-f8488ff7ede9" providerId="ADAL" clId="{511D2ED5-7EB7-4754-A2CD-16B11E8D2949}" dt="2024-04-02T08:29:33.631" v="2982" actId="20577"/>
          <ac:spMkLst>
            <pc:docMk/>
            <pc:sldMk cId="2434501082" sldId="409"/>
            <ac:spMk id="2" creationId="{2440935E-13F1-DFF4-875D-49EF181EE42C}"/>
          </ac:spMkLst>
        </pc:spChg>
        <pc:spChg chg="del">
          <ac:chgData name="VALENTINA NOTARSTEFANO" userId="a340f54b-1bed-4779-9b2a-f8488ff7ede9" providerId="ADAL" clId="{511D2ED5-7EB7-4754-A2CD-16B11E8D2949}" dt="2024-04-02T08:29:37.007" v="2985" actId="478"/>
          <ac:spMkLst>
            <pc:docMk/>
            <pc:sldMk cId="2434501082" sldId="409"/>
            <ac:spMk id="3" creationId="{D1B8D49A-73D3-95A6-07EC-D37E3A88F4B0}"/>
          </ac:spMkLst>
        </pc:spChg>
        <pc:spChg chg="add mod">
          <ac:chgData name="VALENTINA NOTARSTEFANO" userId="a340f54b-1bed-4779-9b2a-f8488ff7ede9" providerId="ADAL" clId="{511D2ED5-7EB7-4754-A2CD-16B11E8D2949}" dt="2024-04-02T08:34:37.496" v="3083" actId="20577"/>
          <ac:spMkLst>
            <pc:docMk/>
            <pc:sldMk cId="2434501082" sldId="409"/>
            <ac:spMk id="8" creationId="{3768E485-A54C-CF21-2DB9-C018E4ADE8E5}"/>
          </ac:spMkLst>
        </pc:spChg>
        <pc:spChg chg="add mod">
          <ac:chgData name="VALENTINA NOTARSTEFANO" userId="a340f54b-1bed-4779-9b2a-f8488ff7ede9" providerId="ADAL" clId="{511D2ED5-7EB7-4754-A2CD-16B11E8D2949}" dt="2024-04-02T08:33:12.102" v="3055" actId="1076"/>
          <ac:spMkLst>
            <pc:docMk/>
            <pc:sldMk cId="2434501082" sldId="409"/>
            <ac:spMk id="9" creationId="{889D6D53-4A61-5CF2-F730-D99E589D3876}"/>
          </ac:spMkLst>
        </pc:spChg>
        <pc:spChg chg="add mod">
          <ac:chgData name="VALENTINA NOTARSTEFANO" userId="a340f54b-1bed-4779-9b2a-f8488ff7ede9" providerId="ADAL" clId="{511D2ED5-7EB7-4754-A2CD-16B11E8D2949}" dt="2024-04-02T08:33:46.802" v="3074" actId="1076"/>
          <ac:spMkLst>
            <pc:docMk/>
            <pc:sldMk cId="2434501082" sldId="409"/>
            <ac:spMk id="10" creationId="{E559641E-799A-3100-FD9D-0F9760015DB4}"/>
          </ac:spMkLst>
        </pc:spChg>
        <pc:spChg chg="add mod">
          <ac:chgData name="VALENTINA NOTARSTEFANO" userId="a340f54b-1bed-4779-9b2a-f8488ff7ede9" providerId="ADAL" clId="{511D2ED5-7EB7-4754-A2CD-16B11E8D2949}" dt="2024-04-02T08:34:46.030" v="3086" actId="207"/>
          <ac:spMkLst>
            <pc:docMk/>
            <pc:sldMk cId="2434501082" sldId="409"/>
            <ac:spMk id="17" creationId="{9D43AB24-CD7B-ED52-4025-3F4A038489AB}"/>
          </ac:spMkLst>
        </pc:spChg>
        <pc:spChg chg="add mod">
          <ac:chgData name="VALENTINA NOTARSTEFANO" userId="a340f54b-1bed-4779-9b2a-f8488ff7ede9" providerId="ADAL" clId="{511D2ED5-7EB7-4754-A2CD-16B11E8D2949}" dt="2024-04-02T08:36:43.519" v="3125" actId="20577"/>
          <ac:spMkLst>
            <pc:docMk/>
            <pc:sldMk cId="2434501082" sldId="409"/>
            <ac:spMk id="24" creationId="{D1BE3A9D-E3FB-9C46-AE6C-B494A5662AE3}"/>
          </ac:spMkLst>
        </pc:spChg>
        <pc:spChg chg="add mod">
          <ac:chgData name="VALENTINA NOTARSTEFANO" userId="a340f54b-1bed-4779-9b2a-f8488ff7ede9" providerId="ADAL" clId="{511D2ED5-7EB7-4754-A2CD-16B11E8D2949}" dt="2024-04-02T08:38:15.391" v="3168" actId="208"/>
          <ac:spMkLst>
            <pc:docMk/>
            <pc:sldMk cId="2434501082" sldId="409"/>
            <ac:spMk id="35" creationId="{91C724A3-E851-8DB6-F8E8-85E390EC5A41}"/>
          </ac:spMkLst>
        </pc:spChg>
        <pc:picChg chg="del">
          <ac:chgData name="VALENTINA NOTARSTEFANO" userId="a340f54b-1bed-4779-9b2a-f8488ff7ede9" providerId="ADAL" clId="{511D2ED5-7EB7-4754-A2CD-16B11E8D2949}" dt="2024-04-02T08:29:35.652" v="2983" actId="478"/>
          <ac:picMkLst>
            <pc:docMk/>
            <pc:sldMk cId="2434501082" sldId="409"/>
            <ac:picMk id="4" creationId="{5BB0983C-8C79-29CE-0F76-2DE47E272979}"/>
          </ac:picMkLst>
        </pc:picChg>
        <pc:picChg chg="add mod">
          <ac:chgData name="VALENTINA NOTARSTEFANO" userId="a340f54b-1bed-4779-9b2a-f8488ff7ede9" providerId="ADAL" clId="{511D2ED5-7EB7-4754-A2CD-16B11E8D2949}" dt="2024-04-02T08:29:39.910" v="2986"/>
          <ac:picMkLst>
            <pc:docMk/>
            <pc:sldMk cId="2434501082" sldId="409"/>
            <ac:picMk id="5" creationId="{9803E023-C036-52C2-080E-AB24351D9537}"/>
          </ac:picMkLst>
        </pc:picChg>
        <pc:picChg chg="del">
          <ac:chgData name="VALENTINA NOTARSTEFANO" userId="a340f54b-1bed-4779-9b2a-f8488ff7ede9" providerId="ADAL" clId="{511D2ED5-7EB7-4754-A2CD-16B11E8D2949}" dt="2024-04-02T08:29:36.160" v="2984" actId="478"/>
          <ac:picMkLst>
            <pc:docMk/>
            <pc:sldMk cId="2434501082" sldId="409"/>
            <ac:picMk id="6" creationId="{79B83BAD-0DB2-9BF6-B65A-68FA751DEDA4}"/>
          </ac:picMkLst>
        </pc:picChg>
        <pc:cxnChg chg="add">
          <ac:chgData name="VALENTINA NOTARSTEFANO" userId="a340f54b-1bed-4779-9b2a-f8488ff7ede9" providerId="ADAL" clId="{511D2ED5-7EB7-4754-A2CD-16B11E8D2949}" dt="2024-04-02T08:33:58.541" v="3075" actId="11529"/>
          <ac:cxnSpMkLst>
            <pc:docMk/>
            <pc:sldMk cId="2434501082" sldId="409"/>
            <ac:cxnSpMk id="12" creationId="{B93E0F64-198E-C866-374D-1F41DFD35EE5}"/>
          </ac:cxnSpMkLst>
        </pc:cxnChg>
        <pc:cxnChg chg="add mod">
          <ac:chgData name="VALENTINA NOTARSTEFANO" userId="a340f54b-1bed-4779-9b2a-f8488ff7ede9" providerId="ADAL" clId="{511D2ED5-7EB7-4754-A2CD-16B11E8D2949}" dt="2024-04-02T08:34:04.348" v="3078" actId="14100"/>
          <ac:cxnSpMkLst>
            <pc:docMk/>
            <pc:sldMk cId="2434501082" sldId="409"/>
            <ac:cxnSpMk id="13" creationId="{29A404E0-6369-FC88-9E68-8A4D61B861A5}"/>
          </ac:cxnSpMkLst>
        </pc:cxnChg>
        <pc:cxnChg chg="add mod">
          <ac:chgData name="VALENTINA NOTARSTEFANO" userId="a340f54b-1bed-4779-9b2a-f8488ff7ede9" providerId="ADAL" clId="{511D2ED5-7EB7-4754-A2CD-16B11E8D2949}" dt="2024-04-02T08:34:11.481" v="3081" actId="14100"/>
          <ac:cxnSpMkLst>
            <pc:docMk/>
            <pc:sldMk cId="2434501082" sldId="409"/>
            <ac:cxnSpMk id="15" creationId="{46697167-B3DB-7242-8A25-1142E71C745B}"/>
          </ac:cxnSpMkLst>
        </pc:cxnChg>
        <pc:cxnChg chg="add">
          <ac:chgData name="VALENTINA NOTARSTEFANO" userId="a340f54b-1bed-4779-9b2a-f8488ff7ede9" providerId="ADAL" clId="{511D2ED5-7EB7-4754-A2CD-16B11E8D2949}" dt="2024-04-02T08:34:51.475" v="3087" actId="11529"/>
          <ac:cxnSpMkLst>
            <pc:docMk/>
            <pc:sldMk cId="2434501082" sldId="409"/>
            <ac:cxnSpMk id="19" creationId="{1DDA1F07-BE7A-10A8-A16B-FE610E3F1556}"/>
          </ac:cxnSpMkLst>
        </pc:cxnChg>
        <pc:cxnChg chg="add">
          <ac:chgData name="VALENTINA NOTARSTEFANO" userId="a340f54b-1bed-4779-9b2a-f8488ff7ede9" providerId="ADAL" clId="{511D2ED5-7EB7-4754-A2CD-16B11E8D2949}" dt="2024-04-02T08:35:00.470" v="3088" actId="11529"/>
          <ac:cxnSpMkLst>
            <pc:docMk/>
            <pc:sldMk cId="2434501082" sldId="409"/>
            <ac:cxnSpMk id="21" creationId="{208EA8E3-3C34-E3E9-756B-992CB9CA7B2D}"/>
          </ac:cxnSpMkLst>
        </pc:cxnChg>
        <pc:cxnChg chg="add mod">
          <ac:chgData name="VALENTINA NOTARSTEFANO" userId="a340f54b-1bed-4779-9b2a-f8488ff7ede9" providerId="ADAL" clId="{511D2ED5-7EB7-4754-A2CD-16B11E8D2949}" dt="2024-04-02T08:35:11.619" v="3090" actId="13822"/>
          <ac:cxnSpMkLst>
            <pc:docMk/>
            <pc:sldMk cId="2434501082" sldId="409"/>
            <ac:cxnSpMk id="23" creationId="{45B0F815-DC92-C8F7-CB68-A6359AEFD682}"/>
          </ac:cxnSpMkLst>
        </pc:cxnChg>
        <pc:cxnChg chg="add del">
          <ac:chgData name="VALENTINA NOTARSTEFANO" userId="a340f54b-1bed-4779-9b2a-f8488ff7ede9" providerId="ADAL" clId="{511D2ED5-7EB7-4754-A2CD-16B11E8D2949}" dt="2024-04-02T08:35:57.768" v="3111" actId="11529"/>
          <ac:cxnSpMkLst>
            <pc:docMk/>
            <pc:sldMk cId="2434501082" sldId="409"/>
            <ac:cxnSpMk id="26" creationId="{3F1CE964-6BD5-2257-201D-E4A29219BFDC}"/>
          </ac:cxnSpMkLst>
        </pc:cxnChg>
        <pc:cxnChg chg="add mod">
          <ac:chgData name="VALENTINA NOTARSTEFANO" userId="a340f54b-1bed-4779-9b2a-f8488ff7ede9" providerId="ADAL" clId="{511D2ED5-7EB7-4754-A2CD-16B11E8D2949}" dt="2024-04-02T08:35:56.568" v="3110" actId="1076"/>
          <ac:cxnSpMkLst>
            <pc:docMk/>
            <pc:sldMk cId="2434501082" sldId="409"/>
            <ac:cxnSpMk id="27" creationId="{AA47B3E1-CC8A-D97A-BDB5-90B4821BAAC9}"/>
          </ac:cxnSpMkLst>
        </pc:cxnChg>
        <pc:cxnChg chg="add mod">
          <ac:chgData name="VALENTINA NOTARSTEFANO" userId="a340f54b-1bed-4779-9b2a-f8488ff7ede9" providerId="ADAL" clId="{511D2ED5-7EB7-4754-A2CD-16B11E8D2949}" dt="2024-04-02T08:37:11.941" v="3131" actId="13822"/>
          <ac:cxnSpMkLst>
            <pc:docMk/>
            <pc:sldMk cId="2434501082" sldId="409"/>
            <ac:cxnSpMk id="29" creationId="{E2B59C17-E7FC-2AA1-9E16-9E2E404644E1}"/>
          </ac:cxnSpMkLst>
        </pc:cxnChg>
        <pc:cxnChg chg="add mod">
          <ac:chgData name="VALENTINA NOTARSTEFANO" userId="a340f54b-1bed-4779-9b2a-f8488ff7ede9" providerId="ADAL" clId="{511D2ED5-7EB7-4754-A2CD-16B11E8D2949}" dt="2024-04-02T08:37:11.941" v="3131" actId="13822"/>
          <ac:cxnSpMkLst>
            <pc:docMk/>
            <pc:sldMk cId="2434501082" sldId="409"/>
            <ac:cxnSpMk id="30" creationId="{C8CB9981-0561-6815-E77E-8AFFDEB6AD2F}"/>
          </ac:cxnSpMkLst>
        </pc:cxnChg>
        <pc:cxnChg chg="add mod">
          <ac:chgData name="VALENTINA NOTARSTEFANO" userId="a340f54b-1bed-4779-9b2a-f8488ff7ede9" providerId="ADAL" clId="{511D2ED5-7EB7-4754-A2CD-16B11E8D2949}" dt="2024-04-02T08:37:11.941" v="3131" actId="13822"/>
          <ac:cxnSpMkLst>
            <pc:docMk/>
            <pc:sldMk cId="2434501082" sldId="409"/>
            <ac:cxnSpMk id="31" creationId="{72966F3B-BD71-47B1-F0F4-0983C43CCD87}"/>
          </ac:cxnSpMkLst>
        </pc:cxnChg>
        <pc:cxnChg chg="add mod">
          <ac:chgData name="VALENTINA NOTARSTEFANO" userId="a340f54b-1bed-4779-9b2a-f8488ff7ede9" providerId="ADAL" clId="{511D2ED5-7EB7-4754-A2CD-16B11E8D2949}" dt="2024-04-02T08:37:23.114" v="3135" actId="14100"/>
          <ac:cxnSpMkLst>
            <pc:docMk/>
            <pc:sldMk cId="2434501082" sldId="409"/>
            <ac:cxnSpMk id="32" creationId="{D157CC53-F23D-5003-032C-CD3E32CEB267}"/>
          </ac:cxnSpMkLst>
        </pc:cxnChg>
      </pc:sldChg>
      <pc:sldChg chg="addSp modSp new mod">
        <pc:chgData name="VALENTINA NOTARSTEFANO" userId="a340f54b-1bed-4779-9b2a-f8488ff7ede9" providerId="ADAL" clId="{511D2ED5-7EB7-4754-A2CD-16B11E8D2949}" dt="2024-04-02T08:40:06.875" v="3266" actId="1076"/>
        <pc:sldMkLst>
          <pc:docMk/>
          <pc:sldMk cId="1089763349" sldId="410"/>
        </pc:sldMkLst>
        <pc:spChg chg="add mod">
          <ac:chgData name="VALENTINA NOTARSTEFANO" userId="a340f54b-1bed-4779-9b2a-f8488ff7ede9" providerId="ADAL" clId="{511D2ED5-7EB7-4754-A2CD-16B11E8D2949}" dt="2024-04-02T08:38:35.743" v="3170"/>
          <ac:spMkLst>
            <pc:docMk/>
            <pc:sldMk cId="1089763349" sldId="410"/>
            <ac:spMk id="2" creationId="{05FB3F6C-A5BA-899A-764F-5D645FBD369D}"/>
          </ac:spMkLst>
        </pc:spChg>
        <pc:spChg chg="add mod">
          <ac:chgData name="VALENTINA NOTARSTEFANO" userId="a340f54b-1bed-4779-9b2a-f8488ff7ede9" providerId="ADAL" clId="{511D2ED5-7EB7-4754-A2CD-16B11E8D2949}" dt="2024-04-02T08:40:01.051" v="3264" actId="1076"/>
          <ac:spMkLst>
            <pc:docMk/>
            <pc:sldMk cId="1089763349" sldId="410"/>
            <ac:spMk id="5" creationId="{CDF6839A-8107-3532-9EC3-1EAEE6DBF5EC}"/>
          </ac:spMkLst>
        </pc:spChg>
        <pc:spChg chg="add mod">
          <ac:chgData name="VALENTINA NOTARSTEFANO" userId="a340f54b-1bed-4779-9b2a-f8488ff7ede9" providerId="ADAL" clId="{511D2ED5-7EB7-4754-A2CD-16B11E8D2949}" dt="2024-04-02T08:40:06.875" v="3266" actId="1076"/>
          <ac:spMkLst>
            <pc:docMk/>
            <pc:sldMk cId="1089763349" sldId="410"/>
            <ac:spMk id="7" creationId="{95CE9D27-0FCD-3B7C-3934-8FB55D7F5DEB}"/>
          </ac:spMkLst>
        </pc:spChg>
        <pc:graphicFrameChg chg="add mod">
          <ac:chgData name="VALENTINA NOTARSTEFANO" userId="a340f54b-1bed-4779-9b2a-f8488ff7ede9" providerId="ADAL" clId="{511D2ED5-7EB7-4754-A2CD-16B11E8D2949}" dt="2024-04-02T08:39:58.994" v="3263" actId="1076"/>
          <ac:graphicFrameMkLst>
            <pc:docMk/>
            <pc:sldMk cId="1089763349" sldId="410"/>
            <ac:graphicFrameMk id="4" creationId="{102F04A8-5B4E-6A20-486C-4A43F1E63917}"/>
          </ac:graphicFrameMkLst>
        </pc:graphicFrameChg>
        <pc:picChg chg="add mod">
          <ac:chgData name="VALENTINA NOTARSTEFANO" userId="a340f54b-1bed-4779-9b2a-f8488ff7ede9" providerId="ADAL" clId="{511D2ED5-7EB7-4754-A2CD-16B11E8D2949}" dt="2024-04-02T08:38:51.542" v="3172" actId="1076"/>
          <ac:picMkLst>
            <pc:docMk/>
            <pc:sldMk cId="1089763349" sldId="410"/>
            <ac:picMk id="3" creationId="{A4EFAA56-A339-1167-C073-31BEB54DBFD3}"/>
          </ac:picMkLst>
        </pc:picChg>
        <pc:picChg chg="add mod">
          <ac:chgData name="VALENTINA NOTARSTEFANO" userId="a340f54b-1bed-4779-9b2a-f8488ff7ede9" providerId="ADAL" clId="{511D2ED5-7EB7-4754-A2CD-16B11E8D2949}" dt="2024-04-02T08:40:03.769" v="3265" actId="1076"/>
          <ac:picMkLst>
            <pc:docMk/>
            <pc:sldMk cId="1089763349" sldId="410"/>
            <ac:picMk id="6" creationId="{A9A6930A-7570-E1D7-5ADF-84015E59FB86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2T08:40:37.730" v="3268"/>
        <pc:sldMkLst>
          <pc:docMk/>
          <pc:sldMk cId="4057331013" sldId="411"/>
        </pc:sldMkLst>
        <pc:spChg chg="mod">
          <ac:chgData name="VALENTINA NOTARSTEFANO" userId="a340f54b-1bed-4779-9b2a-f8488ff7ede9" providerId="ADAL" clId="{511D2ED5-7EB7-4754-A2CD-16B11E8D2949}" dt="2024-04-02T08:40:37.730" v="3268"/>
          <ac:spMkLst>
            <pc:docMk/>
            <pc:sldMk cId="4057331013" sldId="411"/>
            <ac:spMk id="2" creationId="{275B8EA1-0D63-4236-2204-08C6CA312AF0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2T08:41:54.561" v="3373" actId="20577"/>
        <pc:sldMkLst>
          <pc:docMk/>
          <pc:sldMk cId="3675152261" sldId="412"/>
        </pc:sldMkLst>
        <pc:spChg chg="mod">
          <ac:chgData name="VALENTINA NOTARSTEFANO" userId="a340f54b-1bed-4779-9b2a-f8488ff7ede9" providerId="ADAL" clId="{511D2ED5-7EB7-4754-A2CD-16B11E8D2949}" dt="2024-04-02T08:40:53.655" v="3285" actId="20577"/>
          <ac:spMkLst>
            <pc:docMk/>
            <pc:sldMk cId="3675152261" sldId="412"/>
            <ac:spMk id="2" creationId="{05FB3F6C-A5BA-899A-764F-5D645FBD369D}"/>
          </ac:spMkLst>
        </pc:spChg>
        <pc:spChg chg="del">
          <ac:chgData name="VALENTINA NOTARSTEFANO" userId="a340f54b-1bed-4779-9b2a-f8488ff7ede9" providerId="ADAL" clId="{511D2ED5-7EB7-4754-A2CD-16B11E8D2949}" dt="2024-04-02T08:40:58.137" v="3286" actId="478"/>
          <ac:spMkLst>
            <pc:docMk/>
            <pc:sldMk cId="3675152261" sldId="412"/>
            <ac:spMk id="5" creationId="{CDF6839A-8107-3532-9EC3-1EAEE6DBF5EC}"/>
          </ac:spMkLst>
        </pc:spChg>
        <pc:spChg chg="del">
          <ac:chgData name="VALENTINA NOTARSTEFANO" userId="a340f54b-1bed-4779-9b2a-f8488ff7ede9" providerId="ADAL" clId="{511D2ED5-7EB7-4754-A2CD-16B11E8D2949}" dt="2024-04-02T08:40:58.137" v="3286" actId="478"/>
          <ac:spMkLst>
            <pc:docMk/>
            <pc:sldMk cId="3675152261" sldId="412"/>
            <ac:spMk id="7" creationId="{95CE9D27-0FCD-3B7C-3934-8FB55D7F5DEB}"/>
          </ac:spMkLst>
        </pc:spChg>
        <pc:spChg chg="add mod">
          <ac:chgData name="VALENTINA NOTARSTEFANO" userId="a340f54b-1bed-4779-9b2a-f8488ff7ede9" providerId="ADAL" clId="{511D2ED5-7EB7-4754-A2CD-16B11E8D2949}" dt="2024-04-02T08:41:54.561" v="3373" actId="20577"/>
          <ac:spMkLst>
            <pc:docMk/>
            <pc:sldMk cId="3675152261" sldId="412"/>
            <ac:spMk id="10" creationId="{F10E79B7-FD2F-FBE7-7CB5-3CC5A5243146}"/>
          </ac:spMkLst>
        </pc:spChg>
        <pc:graphicFrameChg chg="del">
          <ac:chgData name="VALENTINA NOTARSTEFANO" userId="a340f54b-1bed-4779-9b2a-f8488ff7ede9" providerId="ADAL" clId="{511D2ED5-7EB7-4754-A2CD-16B11E8D2949}" dt="2024-04-02T08:40:58.137" v="3286" actId="478"/>
          <ac:graphicFrameMkLst>
            <pc:docMk/>
            <pc:sldMk cId="3675152261" sldId="412"/>
            <ac:graphicFrameMk id="4" creationId="{102F04A8-5B4E-6A20-486C-4A43F1E63917}"/>
          </ac:graphicFrameMkLst>
        </pc:graphicFrameChg>
        <pc:picChg chg="del">
          <ac:chgData name="VALENTINA NOTARSTEFANO" userId="a340f54b-1bed-4779-9b2a-f8488ff7ede9" providerId="ADAL" clId="{511D2ED5-7EB7-4754-A2CD-16B11E8D2949}" dt="2024-04-02T08:40:58.451" v="3287" actId="478"/>
          <ac:picMkLst>
            <pc:docMk/>
            <pc:sldMk cId="3675152261" sldId="412"/>
            <ac:picMk id="3" creationId="{A4EFAA56-A339-1167-C073-31BEB54DBFD3}"/>
          </ac:picMkLst>
        </pc:picChg>
        <pc:picChg chg="del">
          <ac:chgData name="VALENTINA NOTARSTEFANO" userId="a340f54b-1bed-4779-9b2a-f8488ff7ede9" providerId="ADAL" clId="{511D2ED5-7EB7-4754-A2CD-16B11E8D2949}" dt="2024-04-02T08:40:58.957" v="3288" actId="478"/>
          <ac:picMkLst>
            <pc:docMk/>
            <pc:sldMk cId="3675152261" sldId="412"/>
            <ac:picMk id="6" creationId="{A9A6930A-7570-E1D7-5ADF-84015E59FB86}"/>
          </ac:picMkLst>
        </pc:picChg>
        <pc:picChg chg="add mod">
          <ac:chgData name="VALENTINA NOTARSTEFANO" userId="a340f54b-1bed-4779-9b2a-f8488ff7ede9" providerId="ADAL" clId="{511D2ED5-7EB7-4754-A2CD-16B11E8D2949}" dt="2024-04-02T08:41:06.268" v="3290" actId="1076"/>
          <ac:picMkLst>
            <pc:docMk/>
            <pc:sldMk cId="3675152261" sldId="412"/>
            <ac:picMk id="8" creationId="{2A8B6293-DEC7-4978-F8DD-69939BA28CE7}"/>
          </ac:picMkLst>
        </pc:picChg>
        <pc:picChg chg="add mod">
          <ac:chgData name="VALENTINA NOTARSTEFANO" userId="a340f54b-1bed-4779-9b2a-f8488ff7ede9" providerId="ADAL" clId="{511D2ED5-7EB7-4754-A2CD-16B11E8D2949}" dt="2024-04-02T08:41:06.268" v="3290" actId="1076"/>
          <ac:picMkLst>
            <pc:docMk/>
            <pc:sldMk cId="3675152261" sldId="412"/>
            <ac:picMk id="9" creationId="{55CF4822-46F1-5D9C-297D-B166568323D8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6T08:49:45.420" v="3375"/>
        <pc:sldMkLst>
          <pc:docMk/>
          <pc:sldMk cId="3690625398" sldId="413"/>
        </pc:sldMkLst>
        <pc:spChg chg="mod">
          <ac:chgData name="VALENTINA NOTARSTEFANO" userId="a340f54b-1bed-4779-9b2a-f8488ff7ede9" providerId="ADAL" clId="{511D2ED5-7EB7-4754-A2CD-16B11E8D2949}" dt="2024-04-06T08:49:45.420" v="3375"/>
          <ac:spMkLst>
            <pc:docMk/>
            <pc:sldMk cId="3690625398" sldId="413"/>
            <ac:spMk id="2" creationId="{275B8EA1-0D63-4236-2204-08C6CA312AF0}"/>
          </ac:spMkLst>
        </pc:spChg>
      </pc:sldChg>
      <pc:sldChg chg="addSp modSp add mod">
        <pc:chgData name="VALENTINA NOTARSTEFANO" userId="a340f54b-1bed-4779-9b2a-f8488ff7ede9" providerId="ADAL" clId="{511D2ED5-7EB7-4754-A2CD-16B11E8D2949}" dt="2024-04-06T08:50:00.639" v="3379" actId="1076"/>
        <pc:sldMkLst>
          <pc:docMk/>
          <pc:sldMk cId="1026988480" sldId="414"/>
        </pc:sldMkLst>
        <pc:spChg chg="mod">
          <ac:chgData name="VALENTINA NOTARSTEFANO" userId="a340f54b-1bed-4779-9b2a-f8488ff7ede9" providerId="ADAL" clId="{511D2ED5-7EB7-4754-A2CD-16B11E8D2949}" dt="2024-04-06T08:49:55.547" v="3377"/>
          <ac:spMkLst>
            <pc:docMk/>
            <pc:sldMk cId="1026988480" sldId="414"/>
            <ac:spMk id="2" creationId="{275B8EA1-0D63-4236-2204-08C6CA312AF0}"/>
          </ac:spMkLst>
        </pc:spChg>
        <pc:picChg chg="add mod">
          <ac:chgData name="VALENTINA NOTARSTEFANO" userId="a340f54b-1bed-4779-9b2a-f8488ff7ede9" providerId="ADAL" clId="{511D2ED5-7EB7-4754-A2CD-16B11E8D2949}" dt="2024-04-06T08:50:00.639" v="3379" actId="1076"/>
          <ac:picMkLst>
            <pc:docMk/>
            <pc:sldMk cId="1026988480" sldId="414"/>
            <ac:picMk id="3" creationId="{4DE362DC-6C10-4BC6-4BBF-A0C1B1A81A09}"/>
          </ac:picMkLst>
        </pc:picChg>
      </pc:sldChg>
      <pc:sldChg chg="delSp modSp add mod">
        <pc:chgData name="VALENTINA NOTARSTEFANO" userId="a340f54b-1bed-4779-9b2a-f8488ff7ede9" providerId="ADAL" clId="{511D2ED5-7EB7-4754-A2CD-16B11E8D2949}" dt="2024-04-06T08:50:12.731" v="3382" actId="478"/>
        <pc:sldMkLst>
          <pc:docMk/>
          <pc:sldMk cId="2355113965" sldId="415"/>
        </pc:sldMkLst>
        <pc:spChg chg="mod">
          <ac:chgData name="VALENTINA NOTARSTEFANO" userId="a340f54b-1bed-4779-9b2a-f8488ff7ede9" providerId="ADAL" clId="{511D2ED5-7EB7-4754-A2CD-16B11E8D2949}" dt="2024-04-06T08:50:11.564" v="3381"/>
          <ac:spMkLst>
            <pc:docMk/>
            <pc:sldMk cId="2355113965" sldId="415"/>
            <ac:spMk id="2" creationId="{275B8EA1-0D63-4236-2204-08C6CA312AF0}"/>
          </ac:spMkLst>
        </pc:spChg>
        <pc:picChg chg="del">
          <ac:chgData name="VALENTINA NOTARSTEFANO" userId="a340f54b-1bed-4779-9b2a-f8488ff7ede9" providerId="ADAL" clId="{511D2ED5-7EB7-4754-A2CD-16B11E8D2949}" dt="2024-04-06T08:50:12.731" v="3382" actId="478"/>
          <ac:picMkLst>
            <pc:docMk/>
            <pc:sldMk cId="2355113965" sldId="415"/>
            <ac:picMk id="3" creationId="{4DE362DC-6C10-4BC6-4BBF-A0C1B1A81A09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6T08:50:21.852" v="3384"/>
        <pc:sldMkLst>
          <pc:docMk/>
          <pc:sldMk cId="2058037580" sldId="416"/>
        </pc:sldMkLst>
        <pc:spChg chg="mod">
          <ac:chgData name="VALENTINA NOTARSTEFANO" userId="a340f54b-1bed-4779-9b2a-f8488ff7ede9" providerId="ADAL" clId="{511D2ED5-7EB7-4754-A2CD-16B11E8D2949}" dt="2024-04-06T08:50:21.852" v="3384"/>
          <ac:spMkLst>
            <pc:docMk/>
            <pc:sldMk cId="2058037580" sldId="416"/>
            <ac:spMk id="2" creationId="{275B8EA1-0D63-4236-2204-08C6CA312AF0}"/>
          </ac:spMkLst>
        </pc:spChg>
      </pc:sldChg>
      <pc:sldChg chg="modSp add mod">
        <pc:chgData name="VALENTINA NOTARSTEFANO" userId="a340f54b-1bed-4779-9b2a-f8488ff7ede9" providerId="ADAL" clId="{511D2ED5-7EB7-4754-A2CD-16B11E8D2949}" dt="2024-04-06T08:50:31.943" v="3386"/>
        <pc:sldMkLst>
          <pc:docMk/>
          <pc:sldMk cId="1573557718" sldId="417"/>
        </pc:sldMkLst>
        <pc:spChg chg="mod">
          <ac:chgData name="VALENTINA NOTARSTEFANO" userId="a340f54b-1bed-4779-9b2a-f8488ff7ede9" providerId="ADAL" clId="{511D2ED5-7EB7-4754-A2CD-16B11E8D2949}" dt="2024-04-06T08:50:31.943" v="3386"/>
          <ac:spMkLst>
            <pc:docMk/>
            <pc:sldMk cId="1573557718" sldId="417"/>
            <ac:spMk id="2" creationId="{275B8EA1-0D63-4236-2204-08C6CA312AF0}"/>
          </ac:spMkLst>
        </pc:spChg>
      </pc:sldChg>
      <pc:sldChg chg="addSp modSp add mod">
        <pc:chgData name="VALENTINA NOTARSTEFANO" userId="a340f54b-1bed-4779-9b2a-f8488ff7ede9" providerId="ADAL" clId="{511D2ED5-7EB7-4754-A2CD-16B11E8D2949}" dt="2024-04-06T08:50:47.423" v="3391" actId="1076"/>
        <pc:sldMkLst>
          <pc:docMk/>
          <pc:sldMk cId="1064603628" sldId="418"/>
        </pc:sldMkLst>
        <pc:spChg chg="mod">
          <ac:chgData name="VALENTINA NOTARSTEFANO" userId="a340f54b-1bed-4779-9b2a-f8488ff7ede9" providerId="ADAL" clId="{511D2ED5-7EB7-4754-A2CD-16B11E8D2949}" dt="2024-04-06T08:50:40.389" v="3388"/>
          <ac:spMkLst>
            <pc:docMk/>
            <pc:sldMk cId="1064603628" sldId="418"/>
            <ac:spMk id="2" creationId="{275B8EA1-0D63-4236-2204-08C6CA312AF0}"/>
          </ac:spMkLst>
        </pc:spChg>
        <pc:picChg chg="add mod">
          <ac:chgData name="VALENTINA NOTARSTEFANO" userId="a340f54b-1bed-4779-9b2a-f8488ff7ede9" providerId="ADAL" clId="{511D2ED5-7EB7-4754-A2CD-16B11E8D2949}" dt="2024-04-06T08:50:47.423" v="3391" actId="1076"/>
          <ac:picMkLst>
            <pc:docMk/>
            <pc:sldMk cId="1064603628" sldId="418"/>
            <ac:picMk id="3" creationId="{6E7A330A-A4A8-D863-EB24-24D02D3A8DAE}"/>
          </ac:picMkLst>
        </pc:picChg>
      </pc:sldChg>
      <pc:sldChg chg="delSp modSp add mod">
        <pc:chgData name="VALENTINA NOTARSTEFANO" userId="a340f54b-1bed-4779-9b2a-f8488ff7ede9" providerId="ADAL" clId="{511D2ED5-7EB7-4754-A2CD-16B11E8D2949}" dt="2024-04-06T08:51:12.449" v="3394" actId="478"/>
        <pc:sldMkLst>
          <pc:docMk/>
          <pc:sldMk cId="3592322079" sldId="419"/>
        </pc:sldMkLst>
        <pc:spChg chg="mod">
          <ac:chgData name="VALENTINA NOTARSTEFANO" userId="a340f54b-1bed-4779-9b2a-f8488ff7ede9" providerId="ADAL" clId="{511D2ED5-7EB7-4754-A2CD-16B11E8D2949}" dt="2024-04-06T08:51:11.314" v="3393"/>
          <ac:spMkLst>
            <pc:docMk/>
            <pc:sldMk cId="3592322079" sldId="419"/>
            <ac:spMk id="2" creationId="{275B8EA1-0D63-4236-2204-08C6CA312AF0}"/>
          </ac:spMkLst>
        </pc:spChg>
        <pc:picChg chg="del">
          <ac:chgData name="VALENTINA NOTARSTEFANO" userId="a340f54b-1bed-4779-9b2a-f8488ff7ede9" providerId="ADAL" clId="{511D2ED5-7EB7-4754-A2CD-16B11E8D2949}" dt="2024-04-06T08:51:12.449" v="3394" actId="478"/>
          <ac:picMkLst>
            <pc:docMk/>
            <pc:sldMk cId="3592322079" sldId="419"/>
            <ac:picMk id="3" creationId="{6E7A330A-A4A8-D863-EB24-24D02D3A8DAE}"/>
          </ac:picMkLst>
        </pc:picChg>
      </pc:sldChg>
      <pc:sldChg chg="modSp add mod">
        <pc:chgData name="VALENTINA NOTARSTEFANO" userId="a340f54b-1bed-4779-9b2a-f8488ff7ede9" providerId="ADAL" clId="{511D2ED5-7EB7-4754-A2CD-16B11E8D2949}" dt="2024-04-06T08:51:19.842" v="3396"/>
        <pc:sldMkLst>
          <pc:docMk/>
          <pc:sldMk cId="2908196095" sldId="420"/>
        </pc:sldMkLst>
        <pc:spChg chg="mod">
          <ac:chgData name="VALENTINA NOTARSTEFANO" userId="a340f54b-1bed-4779-9b2a-f8488ff7ede9" providerId="ADAL" clId="{511D2ED5-7EB7-4754-A2CD-16B11E8D2949}" dt="2024-04-06T08:51:19.842" v="3396"/>
          <ac:spMkLst>
            <pc:docMk/>
            <pc:sldMk cId="2908196095" sldId="420"/>
            <ac:spMk id="2" creationId="{275B8EA1-0D63-4236-2204-08C6CA312AF0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6T08:51:44.196" v="3426"/>
        <pc:sldMkLst>
          <pc:docMk/>
          <pc:sldMk cId="3292670354" sldId="421"/>
        </pc:sldMkLst>
        <pc:spChg chg="mod">
          <ac:chgData name="VALENTINA NOTARSTEFANO" userId="a340f54b-1bed-4779-9b2a-f8488ff7ede9" providerId="ADAL" clId="{511D2ED5-7EB7-4754-A2CD-16B11E8D2949}" dt="2024-04-06T08:51:36.019" v="3422" actId="20577"/>
          <ac:spMkLst>
            <pc:docMk/>
            <pc:sldMk cId="3292670354" sldId="421"/>
            <ac:spMk id="2" creationId="{05FB3F6C-A5BA-899A-764F-5D645FBD369D}"/>
          </ac:spMkLst>
        </pc:spChg>
        <pc:spChg chg="add mod">
          <ac:chgData name="VALENTINA NOTARSTEFANO" userId="a340f54b-1bed-4779-9b2a-f8488ff7ede9" providerId="ADAL" clId="{511D2ED5-7EB7-4754-A2CD-16B11E8D2949}" dt="2024-04-06T08:51:44.196" v="3426"/>
          <ac:spMkLst>
            <pc:docMk/>
            <pc:sldMk cId="3292670354" sldId="421"/>
            <ac:spMk id="4" creationId="{8C177803-2379-CB53-7207-06DAF4C4BDF5}"/>
          </ac:spMkLst>
        </pc:spChg>
        <pc:spChg chg="del">
          <ac:chgData name="VALENTINA NOTARSTEFANO" userId="a340f54b-1bed-4779-9b2a-f8488ff7ede9" providerId="ADAL" clId="{511D2ED5-7EB7-4754-A2CD-16B11E8D2949}" dt="2024-04-06T08:51:43.770" v="3425" actId="478"/>
          <ac:spMkLst>
            <pc:docMk/>
            <pc:sldMk cId="3292670354" sldId="421"/>
            <ac:spMk id="10" creationId="{F10E79B7-FD2F-FBE7-7CB5-3CC5A5243146}"/>
          </ac:spMkLst>
        </pc:spChg>
        <pc:picChg chg="add mod">
          <ac:chgData name="VALENTINA NOTARSTEFANO" userId="a340f54b-1bed-4779-9b2a-f8488ff7ede9" providerId="ADAL" clId="{511D2ED5-7EB7-4754-A2CD-16B11E8D2949}" dt="2024-04-06T08:51:44.196" v="3426"/>
          <ac:picMkLst>
            <pc:docMk/>
            <pc:sldMk cId="3292670354" sldId="421"/>
            <ac:picMk id="3" creationId="{38C7EEB5-780E-5EEE-C309-F4844238604F}"/>
          </ac:picMkLst>
        </pc:picChg>
        <pc:picChg chg="del">
          <ac:chgData name="VALENTINA NOTARSTEFANO" userId="a340f54b-1bed-4779-9b2a-f8488ff7ede9" providerId="ADAL" clId="{511D2ED5-7EB7-4754-A2CD-16B11E8D2949}" dt="2024-04-06T08:51:38.258" v="3423" actId="478"/>
          <ac:picMkLst>
            <pc:docMk/>
            <pc:sldMk cId="3292670354" sldId="421"/>
            <ac:picMk id="8" creationId="{2A8B6293-DEC7-4978-F8DD-69939BA28CE7}"/>
          </ac:picMkLst>
        </pc:picChg>
        <pc:picChg chg="del">
          <ac:chgData name="VALENTINA NOTARSTEFANO" userId="a340f54b-1bed-4779-9b2a-f8488ff7ede9" providerId="ADAL" clId="{511D2ED5-7EB7-4754-A2CD-16B11E8D2949}" dt="2024-04-06T08:51:38.846" v="3424" actId="478"/>
          <ac:picMkLst>
            <pc:docMk/>
            <pc:sldMk cId="3292670354" sldId="421"/>
            <ac:picMk id="9" creationId="{55CF4822-46F1-5D9C-297D-B166568323D8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4-06T08:54:17.721" v="3468" actId="20577"/>
        <pc:sldMkLst>
          <pc:docMk/>
          <pc:sldMk cId="3419166856" sldId="422"/>
        </pc:sldMkLst>
        <pc:spChg chg="add mod">
          <ac:chgData name="VALENTINA NOTARSTEFANO" userId="a340f54b-1bed-4779-9b2a-f8488ff7ede9" providerId="ADAL" clId="{511D2ED5-7EB7-4754-A2CD-16B11E8D2949}" dt="2024-04-06T08:53:43.396" v="3451" actId="20577"/>
          <ac:spMkLst>
            <pc:docMk/>
            <pc:sldMk cId="3419166856" sldId="422"/>
            <ac:spMk id="2" creationId="{9F02442D-E0B0-4F99-3590-64833999F3CA}"/>
          </ac:spMkLst>
        </pc:spChg>
        <pc:spChg chg="add mod">
          <ac:chgData name="VALENTINA NOTARSTEFANO" userId="a340f54b-1bed-4779-9b2a-f8488ff7ede9" providerId="ADAL" clId="{511D2ED5-7EB7-4754-A2CD-16B11E8D2949}" dt="2024-04-06T08:54:17.721" v="3468" actId="20577"/>
          <ac:spMkLst>
            <pc:docMk/>
            <pc:sldMk cId="3419166856" sldId="422"/>
            <ac:spMk id="7" creationId="{2A0D8AE3-E5B0-CE4F-1005-631FFFB535E7}"/>
          </ac:spMkLst>
        </pc:sp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3" creationId="{4739820F-5DE3-9F61-09FF-B1B682509E37}"/>
          </ac:picMkLst>
        </pc:pic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4" creationId="{F35B8246-DBED-5873-6D4E-174E716EAF6E}"/>
          </ac:picMkLst>
        </pc:pic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5" creationId="{24EB8345-FE03-83F8-F9C8-4F434F6448CD}"/>
          </ac:picMkLst>
        </pc:picChg>
        <pc:picChg chg="add mod">
          <ac:chgData name="VALENTINA NOTARSTEFANO" userId="a340f54b-1bed-4779-9b2a-f8488ff7ede9" providerId="ADAL" clId="{511D2ED5-7EB7-4754-A2CD-16B11E8D2949}" dt="2024-04-06T08:53:52.512" v="3453" actId="1076"/>
          <ac:picMkLst>
            <pc:docMk/>
            <pc:sldMk cId="3419166856" sldId="422"/>
            <ac:picMk id="6" creationId="{321F4CB5-F369-91A4-D95D-854824F115BA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0:27.124" v="3484"/>
        <pc:sldMkLst>
          <pc:docMk/>
          <pc:sldMk cId="1625605290" sldId="423"/>
        </pc:sldMkLst>
        <pc:spChg chg="del">
          <ac:chgData name="VALENTINA NOTARSTEFANO" userId="a340f54b-1bed-4779-9b2a-f8488ff7ede9" providerId="ADAL" clId="{511D2ED5-7EB7-4754-A2CD-16B11E8D2949}" dt="2024-04-06T08:56:23.943" v="3474" actId="478"/>
          <ac:spMkLst>
            <pc:docMk/>
            <pc:sldMk cId="1625605290" sldId="423"/>
            <ac:spMk id="7" creationId="{2A0D8AE3-E5B0-CE4F-1005-631FFFB535E7}"/>
          </ac:spMkLst>
        </pc:spChg>
        <pc:spChg chg="add mod">
          <ac:chgData name="VALENTINA NOTARSTEFANO" userId="a340f54b-1bed-4779-9b2a-f8488ff7ede9" providerId="ADAL" clId="{511D2ED5-7EB7-4754-A2CD-16B11E8D2949}" dt="2024-04-06T09:00:10.539" v="3480" actId="14100"/>
          <ac:spMkLst>
            <pc:docMk/>
            <pc:sldMk cId="1625605290" sldId="423"/>
            <ac:spMk id="8" creationId="{1BCFCB8C-CE3E-EC05-D518-7BFDC4EA6382}"/>
          </ac:spMkLst>
        </pc:spChg>
        <pc:spChg chg="add mod">
          <ac:chgData name="VALENTINA NOTARSTEFANO" userId="a340f54b-1bed-4779-9b2a-f8488ff7ede9" providerId="ADAL" clId="{511D2ED5-7EB7-4754-A2CD-16B11E8D2949}" dt="2024-04-06T09:00:15.259" v="3481" actId="1076"/>
          <ac:spMkLst>
            <pc:docMk/>
            <pc:sldMk cId="1625605290" sldId="423"/>
            <ac:spMk id="10" creationId="{470BA07F-955F-C780-1EED-68ADD0149082}"/>
          </ac:spMkLst>
        </pc:spChg>
        <pc:spChg chg="add mod">
          <ac:chgData name="VALENTINA NOTARSTEFANO" userId="a340f54b-1bed-4779-9b2a-f8488ff7ede9" providerId="ADAL" clId="{511D2ED5-7EB7-4754-A2CD-16B11E8D2949}" dt="2024-04-06T09:00:27.124" v="3484"/>
          <ac:spMkLst>
            <pc:docMk/>
            <pc:sldMk cId="1625605290" sldId="423"/>
            <ac:spMk id="11" creationId="{1DC88804-2862-5CA7-9FBB-E12A51A25C81}"/>
          </ac:spMkLst>
        </pc:spChg>
        <pc:picChg chg="del">
          <ac:chgData name="VALENTINA NOTARSTEFANO" userId="a340f54b-1bed-4779-9b2a-f8488ff7ede9" providerId="ADAL" clId="{511D2ED5-7EB7-4754-A2CD-16B11E8D2949}" dt="2024-04-06T08:56:20.546" v="3470" actId="478"/>
          <ac:picMkLst>
            <pc:docMk/>
            <pc:sldMk cId="1625605290" sldId="423"/>
            <ac:picMk id="3" creationId="{4739820F-5DE3-9F61-09FF-B1B682509E37}"/>
          </ac:picMkLst>
        </pc:picChg>
        <pc:picChg chg="del">
          <ac:chgData name="VALENTINA NOTARSTEFANO" userId="a340f54b-1bed-4779-9b2a-f8488ff7ede9" providerId="ADAL" clId="{511D2ED5-7EB7-4754-A2CD-16B11E8D2949}" dt="2024-04-06T08:56:21.929" v="3472" actId="478"/>
          <ac:picMkLst>
            <pc:docMk/>
            <pc:sldMk cId="1625605290" sldId="423"/>
            <ac:picMk id="4" creationId="{F35B8246-DBED-5873-6D4E-174E716EAF6E}"/>
          </ac:picMkLst>
        </pc:picChg>
        <pc:picChg chg="del">
          <ac:chgData name="VALENTINA NOTARSTEFANO" userId="a340f54b-1bed-4779-9b2a-f8488ff7ede9" providerId="ADAL" clId="{511D2ED5-7EB7-4754-A2CD-16B11E8D2949}" dt="2024-04-06T08:56:22.369" v="3473" actId="478"/>
          <ac:picMkLst>
            <pc:docMk/>
            <pc:sldMk cId="1625605290" sldId="423"/>
            <ac:picMk id="5" creationId="{24EB8345-FE03-83F8-F9C8-4F434F6448CD}"/>
          </ac:picMkLst>
        </pc:picChg>
        <pc:picChg chg="del">
          <ac:chgData name="VALENTINA NOTARSTEFANO" userId="a340f54b-1bed-4779-9b2a-f8488ff7ede9" providerId="ADAL" clId="{511D2ED5-7EB7-4754-A2CD-16B11E8D2949}" dt="2024-04-06T08:56:21.315" v="3471" actId="478"/>
          <ac:picMkLst>
            <pc:docMk/>
            <pc:sldMk cId="1625605290" sldId="423"/>
            <ac:picMk id="6" creationId="{321F4CB5-F369-91A4-D95D-854824F115BA}"/>
          </ac:picMkLst>
        </pc:picChg>
        <pc:picChg chg="add mod">
          <ac:chgData name="VALENTINA NOTARSTEFANO" userId="a340f54b-1bed-4779-9b2a-f8488ff7ede9" providerId="ADAL" clId="{511D2ED5-7EB7-4754-A2CD-16B11E8D2949}" dt="2024-04-06T08:59:59.311" v="3479"/>
          <ac:picMkLst>
            <pc:docMk/>
            <pc:sldMk cId="1625605290" sldId="423"/>
            <ac:picMk id="9" creationId="{E0D6E1EE-FD04-2E59-AEDE-1E36C4D7F36F}"/>
          </ac:picMkLst>
        </pc:picChg>
        <pc:picChg chg="add mod">
          <ac:chgData name="VALENTINA NOTARSTEFANO" userId="a340f54b-1bed-4779-9b2a-f8488ff7ede9" providerId="ADAL" clId="{511D2ED5-7EB7-4754-A2CD-16B11E8D2949}" dt="2024-04-06T09:00:21.456" v="3483" actId="1076"/>
          <ac:picMkLst>
            <pc:docMk/>
            <pc:sldMk cId="1625605290" sldId="423"/>
            <ac:picMk id="1026" creationId="{4FD67B42-8CCE-0788-4FDB-FE02C53C3B19}"/>
          </ac:picMkLst>
        </pc:picChg>
      </pc:sldChg>
      <pc:sldChg chg="addSp delSp modSp new mod">
        <pc:chgData name="VALENTINA NOTARSTEFANO" userId="a340f54b-1bed-4779-9b2a-f8488ff7ede9" providerId="ADAL" clId="{511D2ED5-7EB7-4754-A2CD-16B11E8D2949}" dt="2024-04-06T09:02:49.472" v="3516" actId="478"/>
        <pc:sldMkLst>
          <pc:docMk/>
          <pc:sldMk cId="3979128174" sldId="424"/>
        </pc:sldMkLst>
        <pc:spChg chg="add mod">
          <ac:chgData name="VALENTINA NOTARSTEFANO" userId="a340f54b-1bed-4779-9b2a-f8488ff7ede9" providerId="ADAL" clId="{511D2ED5-7EB7-4754-A2CD-16B11E8D2949}" dt="2024-04-06T09:00:42.661" v="3499" actId="20577"/>
          <ac:spMkLst>
            <pc:docMk/>
            <pc:sldMk cId="3979128174" sldId="424"/>
            <ac:spMk id="2" creationId="{522D8E33-BAB0-7370-2ED7-4579A3E7502A}"/>
          </ac:spMkLst>
        </pc:spChg>
        <pc:spChg chg="add del mod">
          <ac:chgData name="VALENTINA NOTARSTEFANO" userId="a340f54b-1bed-4779-9b2a-f8488ff7ede9" providerId="ADAL" clId="{511D2ED5-7EB7-4754-A2CD-16B11E8D2949}" dt="2024-04-06T09:02:49.472" v="3516" actId="478"/>
          <ac:spMkLst>
            <pc:docMk/>
            <pc:sldMk cId="3979128174" sldId="424"/>
            <ac:spMk id="6" creationId="{35CAD6B8-B09C-1649-AE18-8BA5D837E0FE}"/>
          </ac:spMkLst>
        </pc:spChg>
        <pc:picChg chg="add mod">
          <ac:chgData name="VALENTINA NOTARSTEFANO" userId="a340f54b-1bed-4779-9b2a-f8488ff7ede9" providerId="ADAL" clId="{511D2ED5-7EB7-4754-A2CD-16B11E8D2949}" dt="2024-04-06T09:01:58.979" v="3511" actId="1076"/>
          <ac:picMkLst>
            <pc:docMk/>
            <pc:sldMk cId="3979128174" sldId="424"/>
            <ac:picMk id="3" creationId="{D595C9F7-E023-2B78-EFE8-EB369AD6CDC6}"/>
          </ac:picMkLst>
        </pc:picChg>
        <pc:picChg chg="add mod">
          <ac:chgData name="VALENTINA NOTARSTEFANO" userId="a340f54b-1bed-4779-9b2a-f8488ff7ede9" providerId="ADAL" clId="{511D2ED5-7EB7-4754-A2CD-16B11E8D2949}" dt="2024-04-06T09:01:57.229" v="3510" actId="1076"/>
          <ac:picMkLst>
            <pc:docMk/>
            <pc:sldMk cId="3979128174" sldId="424"/>
            <ac:picMk id="4" creationId="{7FDA191E-9D86-FF91-A62C-AA4870D2B05D}"/>
          </ac:picMkLst>
        </pc:picChg>
        <pc:picChg chg="add del mod">
          <ac:chgData name="VALENTINA NOTARSTEFANO" userId="a340f54b-1bed-4779-9b2a-f8488ff7ede9" providerId="ADAL" clId="{511D2ED5-7EB7-4754-A2CD-16B11E8D2949}" dt="2024-04-06T09:01:45.959" v="3505" actId="478"/>
          <ac:picMkLst>
            <pc:docMk/>
            <pc:sldMk cId="3979128174" sldId="424"/>
            <ac:picMk id="5" creationId="{FF033517-84AC-C6A9-A44E-74FFBE5ACE05}"/>
          </ac:picMkLst>
        </pc:picChg>
        <pc:picChg chg="add mod">
          <ac:chgData name="VALENTINA NOTARSTEFANO" userId="a340f54b-1bed-4779-9b2a-f8488ff7ede9" providerId="ADAL" clId="{511D2ED5-7EB7-4754-A2CD-16B11E8D2949}" dt="2024-04-06T09:01:53.865" v="3509" actId="1076"/>
          <ac:picMkLst>
            <pc:docMk/>
            <pc:sldMk cId="3979128174" sldId="424"/>
            <ac:picMk id="2050" creationId="{F95A2A78-D1A6-1E4C-51D4-B95C86382330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3:00.681" v="3518" actId="1076"/>
        <pc:sldMkLst>
          <pc:docMk/>
          <pc:sldMk cId="3525265921" sldId="425"/>
        </pc:sldMkLst>
        <pc:picChg chg="del">
          <ac:chgData name="VALENTINA NOTARSTEFANO" userId="a340f54b-1bed-4779-9b2a-f8488ff7ede9" providerId="ADAL" clId="{511D2ED5-7EB7-4754-A2CD-16B11E8D2949}" dt="2024-04-06T09:02:41.885" v="3513" actId="478"/>
          <ac:picMkLst>
            <pc:docMk/>
            <pc:sldMk cId="3525265921" sldId="425"/>
            <ac:picMk id="3" creationId="{D595C9F7-E023-2B78-EFE8-EB369AD6CDC6}"/>
          </ac:picMkLst>
        </pc:picChg>
        <pc:picChg chg="del">
          <ac:chgData name="VALENTINA NOTARSTEFANO" userId="a340f54b-1bed-4779-9b2a-f8488ff7ede9" providerId="ADAL" clId="{511D2ED5-7EB7-4754-A2CD-16B11E8D2949}" dt="2024-04-06T09:02:41.385" v="3512" actId="478"/>
          <ac:picMkLst>
            <pc:docMk/>
            <pc:sldMk cId="3525265921" sldId="425"/>
            <ac:picMk id="4" creationId="{7FDA191E-9D86-FF91-A62C-AA4870D2B05D}"/>
          </ac:picMkLst>
        </pc:picChg>
        <pc:picChg chg="mod">
          <ac:chgData name="VALENTINA NOTARSTEFANO" userId="a340f54b-1bed-4779-9b2a-f8488ff7ede9" providerId="ADAL" clId="{511D2ED5-7EB7-4754-A2CD-16B11E8D2949}" dt="2024-04-06T09:02:44.703" v="3515" actId="14100"/>
          <ac:picMkLst>
            <pc:docMk/>
            <pc:sldMk cId="3525265921" sldId="425"/>
            <ac:picMk id="5" creationId="{FF033517-84AC-C6A9-A44E-74FFBE5ACE05}"/>
          </ac:picMkLst>
        </pc:picChg>
        <pc:picChg chg="add mod">
          <ac:chgData name="VALENTINA NOTARSTEFANO" userId="a340f54b-1bed-4779-9b2a-f8488ff7ede9" providerId="ADAL" clId="{511D2ED5-7EB7-4754-A2CD-16B11E8D2949}" dt="2024-04-06T09:03:00.681" v="3518" actId="1076"/>
          <ac:picMkLst>
            <pc:docMk/>
            <pc:sldMk cId="3525265921" sldId="425"/>
            <ac:picMk id="3074" creationId="{487ADE22-D500-2643-D69D-8CA644A99836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6:33.748" v="3527" actId="115"/>
        <pc:sldMkLst>
          <pc:docMk/>
          <pc:sldMk cId="1604775063" sldId="426"/>
        </pc:sldMkLst>
        <pc:spChg chg="add mod">
          <ac:chgData name="VALENTINA NOTARSTEFANO" userId="a340f54b-1bed-4779-9b2a-f8488ff7ede9" providerId="ADAL" clId="{511D2ED5-7EB7-4754-A2CD-16B11E8D2949}" dt="2024-04-06T09:06:21.114" v="3526" actId="2711"/>
          <ac:spMkLst>
            <pc:docMk/>
            <pc:sldMk cId="1604775063" sldId="426"/>
            <ac:spMk id="3" creationId="{04586385-8770-346D-80BF-A4B931A80378}"/>
          </ac:spMkLst>
        </pc:spChg>
        <pc:spChg chg="add del mod">
          <ac:chgData name="VALENTINA NOTARSTEFANO" userId="a340f54b-1bed-4779-9b2a-f8488ff7ede9" providerId="ADAL" clId="{511D2ED5-7EB7-4754-A2CD-16B11E8D2949}" dt="2024-04-06T09:06:09.217" v="3523" actId="478"/>
          <ac:spMkLst>
            <pc:docMk/>
            <pc:sldMk cId="1604775063" sldId="426"/>
            <ac:spMk id="4" creationId="{C9409191-023A-1CBD-F83B-115FFB73383B}"/>
          </ac:spMkLst>
        </pc:spChg>
        <pc:spChg chg="del">
          <ac:chgData name="VALENTINA NOTARSTEFANO" userId="a340f54b-1bed-4779-9b2a-f8488ff7ede9" providerId="ADAL" clId="{511D2ED5-7EB7-4754-A2CD-16B11E8D2949}" dt="2024-04-06T09:06:01.495" v="3521" actId="478"/>
          <ac:spMkLst>
            <pc:docMk/>
            <pc:sldMk cId="1604775063" sldId="426"/>
            <ac:spMk id="6" creationId="{35CAD6B8-B09C-1649-AE18-8BA5D837E0FE}"/>
          </ac:spMkLst>
        </pc:spChg>
        <pc:spChg chg="add mod">
          <ac:chgData name="VALENTINA NOTARSTEFANO" userId="a340f54b-1bed-4779-9b2a-f8488ff7ede9" providerId="ADAL" clId="{511D2ED5-7EB7-4754-A2CD-16B11E8D2949}" dt="2024-04-06T09:06:33.748" v="3527" actId="115"/>
          <ac:spMkLst>
            <pc:docMk/>
            <pc:sldMk cId="1604775063" sldId="426"/>
            <ac:spMk id="7" creationId="{2BE25ECA-60C9-CD34-D3E1-7D5C9FBCE248}"/>
          </ac:spMkLst>
        </pc:spChg>
        <pc:picChg chg="add mod">
          <ac:chgData name="VALENTINA NOTARSTEFANO" userId="a340f54b-1bed-4779-9b2a-f8488ff7ede9" providerId="ADAL" clId="{511D2ED5-7EB7-4754-A2CD-16B11E8D2949}" dt="2024-04-06T09:06:16.848" v="3525" actId="1076"/>
          <ac:picMkLst>
            <pc:docMk/>
            <pc:sldMk cId="1604775063" sldId="426"/>
            <ac:picMk id="8" creationId="{A6D11501-00C4-045C-4FA1-970B9B7B20D0}"/>
          </ac:picMkLst>
        </pc:picChg>
        <pc:picChg chg="del">
          <ac:chgData name="VALENTINA NOTARSTEFANO" userId="a340f54b-1bed-4779-9b2a-f8488ff7ede9" providerId="ADAL" clId="{511D2ED5-7EB7-4754-A2CD-16B11E8D2949}" dt="2024-04-06T09:06:00.130" v="3520" actId="478"/>
          <ac:picMkLst>
            <pc:docMk/>
            <pc:sldMk cId="1604775063" sldId="426"/>
            <ac:picMk id="3074" creationId="{487ADE22-D500-2643-D69D-8CA644A99836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09:07:48.020" v="3562"/>
        <pc:sldMkLst>
          <pc:docMk/>
          <pc:sldMk cId="3902989580" sldId="427"/>
        </pc:sldMkLst>
        <pc:spChg chg="mod">
          <ac:chgData name="VALENTINA NOTARSTEFANO" userId="a340f54b-1bed-4779-9b2a-f8488ff7ede9" providerId="ADAL" clId="{511D2ED5-7EB7-4754-A2CD-16B11E8D2949}" dt="2024-04-06T09:06:46.083" v="3548" actId="20577"/>
          <ac:spMkLst>
            <pc:docMk/>
            <pc:sldMk cId="3902989580" sldId="427"/>
            <ac:spMk id="2" creationId="{522D8E33-BAB0-7370-2ED7-4579A3E7502A}"/>
          </ac:spMkLst>
        </pc:spChg>
        <pc:spChg chg="del mod">
          <ac:chgData name="VALENTINA NOTARSTEFANO" userId="a340f54b-1bed-4779-9b2a-f8488ff7ede9" providerId="ADAL" clId="{511D2ED5-7EB7-4754-A2CD-16B11E8D2949}" dt="2024-04-06T09:06:51.258" v="3552" actId="478"/>
          <ac:spMkLst>
            <pc:docMk/>
            <pc:sldMk cId="3902989580" sldId="427"/>
            <ac:spMk id="3" creationId="{04586385-8770-346D-80BF-A4B931A80378}"/>
          </ac:spMkLst>
        </pc:spChg>
        <pc:spChg chg="add mod">
          <ac:chgData name="VALENTINA NOTARSTEFANO" userId="a340f54b-1bed-4779-9b2a-f8488ff7ede9" providerId="ADAL" clId="{511D2ED5-7EB7-4754-A2CD-16B11E8D2949}" dt="2024-04-06T09:06:59.550" v="3554"/>
          <ac:spMkLst>
            <pc:docMk/>
            <pc:sldMk cId="3902989580" sldId="427"/>
            <ac:spMk id="4" creationId="{4AE7C0FE-140A-9403-D978-7F32CA312231}"/>
          </ac:spMkLst>
        </pc:spChg>
        <pc:spChg chg="add mod">
          <ac:chgData name="VALENTINA NOTARSTEFANO" userId="a340f54b-1bed-4779-9b2a-f8488ff7ede9" providerId="ADAL" clId="{511D2ED5-7EB7-4754-A2CD-16B11E8D2949}" dt="2024-04-06T09:07:48.020" v="3562"/>
          <ac:spMkLst>
            <pc:docMk/>
            <pc:sldMk cId="3902989580" sldId="427"/>
            <ac:spMk id="6" creationId="{2FCBD643-1249-6E1E-EA2D-B95F68CA68D7}"/>
          </ac:spMkLst>
        </pc:spChg>
        <pc:spChg chg="del">
          <ac:chgData name="VALENTINA NOTARSTEFANO" userId="a340f54b-1bed-4779-9b2a-f8488ff7ede9" providerId="ADAL" clId="{511D2ED5-7EB7-4754-A2CD-16B11E8D2949}" dt="2024-04-06T09:06:52.282" v="3553" actId="478"/>
          <ac:spMkLst>
            <pc:docMk/>
            <pc:sldMk cId="3902989580" sldId="427"/>
            <ac:spMk id="7" creationId="{2BE25ECA-60C9-CD34-D3E1-7D5C9FBCE248}"/>
          </ac:spMkLst>
        </pc:spChg>
        <pc:spChg chg="add mod">
          <ac:chgData name="VALENTINA NOTARSTEFANO" userId="a340f54b-1bed-4779-9b2a-f8488ff7ede9" providerId="ADAL" clId="{511D2ED5-7EB7-4754-A2CD-16B11E8D2949}" dt="2024-04-06T09:06:59.550" v="3554"/>
          <ac:spMkLst>
            <pc:docMk/>
            <pc:sldMk cId="3902989580" sldId="427"/>
            <ac:spMk id="9" creationId="{FF0BD416-59BB-F2D6-F18F-B3BA48B13CD8}"/>
          </ac:spMkLst>
        </pc:spChg>
        <pc:picChg chg="del">
          <ac:chgData name="VALENTINA NOTARSTEFANO" userId="a340f54b-1bed-4779-9b2a-f8488ff7ede9" providerId="ADAL" clId="{511D2ED5-7EB7-4754-A2CD-16B11E8D2949}" dt="2024-04-06T09:06:47.846" v="3549" actId="478"/>
          <ac:picMkLst>
            <pc:docMk/>
            <pc:sldMk cId="3902989580" sldId="427"/>
            <ac:picMk id="5" creationId="{FF033517-84AC-C6A9-A44E-74FFBE5ACE05}"/>
          </ac:picMkLst>
        </pc:picChg>
        <pc:picChg chg="del">
          <ac:chgData name="VALENTINA NOTARSTEFANO" userId="a340f54b-1bed-4779-9b2a-f8488ff7ede9" providerId="ADAL" clId="{511D2ED5-7EB7-4754-A2CD-16B11E8D2949}" dt="2024-04-06T09:06:49.622" v="3550" actId="478"/>
          <ac:picMkLst>
            <pc:docMk/>
            <pc:sldMk cId="3902989580" sldId="427"/>
            <ac:picMk id="8" creationId="{A6D11501-00C4-045C-4FA1-970B9B7B20D0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15:44:19.718" v="3577" actId="113"/>
        <pc:sldMkLst>
          <pc:docMk/>
          <pc:sldMk cId="2414769370" sldId="428"/>
        </pc:sldMkLst>
        <pc:spChg chg="add mod">
          <ac:chgData name="VALENTINA NOTARSTEFANO" userId="a340f54b-1bed-4779-9b2a-f8488ff7ede9" providerId="ADAL" clId="{511D2ED5-7EB7-4754-A2CD-16B11E8D2949}" dt="2024-04-06T09:55:09.629" v="3573" actId="20577"/>
          <ac:spMkLst>
            <pc:docMk/>
            <pc:sldMk cId="2414769370" sldId="428"/>
            <ac:spMk id="3" creationId="{EA7962D1-267C-1EC2-8D31-765033ACDBB8}"/>
          </ac:spMkLst>
        </pc:spChg>
        <pc:spChg chg="del">
          <ac:chgData name="VALENTINA NOTARSTEFANO" userId="a340f54b-1bed-4779-9b2a-f8488ff7ede9" providerId="ADAL" clId="{511D2ED5-7EB7-4754-A2CD-16B11E8D2949}" dt="2024-04-06T09:54:33.633" v="3566" actId="478"/>
          <ac:spMkLst>
            <pc:docMk/>
            <pc:sldMk cId="2414769370" sldId="428"/>
            <ac:spMk id="4" creationId="{4AE7C0FE-140A-9403-D978-7F32CA312231}"/>
          </ac:spMkLst>
        </pc:spChg>
        <pc:spChg chg="add mod">
          <ac:chgData name="VALENTINA NOTARSTEFANO" userId="a340f54b-1bed-4779-9b2a-f8488ff7ede9" providerId="ADAL" clId="{511D2ED5-7EB7-4754-A2CD-16B11E8D2949}" dt="2024-04-06T09:55:17.663" v="3574"/>
          <ac:spMkLst>
            <pc:docMk/>
            <pc:sldMk cId="2414769370" sldId="428"/>
            <ac:spMk id="5" creationId="{CBB631EC-CB26-4233-4C0A-81285A7F1251}"/>
          </ac:spMkLst>
        </pc:spChg>
        <pc:spChg chg="del">
          <ac:chgData name="VALENTINA NOTARSTEFANO" userId="a340f54b-1bed-4779-9b2a-f8488ff7ede9" providerId="ADAL" clId="{511D2ED5-7EB7-4754-A2CD-16B11E8D2949}" dt="2024-04-06T09:54:29.782" v="3564" actId="478"/>
          <ac:spMkLst>
            <pc:docMk/>
            <pc:sldMk cId="2414769370" sldId="428"/>
            <ac:spMk id="6" creationId="{2FCBD643-1249-6E1E-EA2D-B95F68CA68D7}"/>
          </ac:spMkLst>
        </pc:spChg>
        <pc:spChg chg="add mod">
          <ac:chgData name="VALENTINA NOTARSTEFANO" userId="a340f54b-1bed-4779-9b2a-f8488ff7ede9" providerId="ADAL" clId="{511D2ED5-7EB7-4754-A2CD-16B11E8D2949}" dt="2024-04-06T15:44:19.718" v="3577" actId="113"/>
          <ac:spMkLst>
            <pc:docMk/>
            <pc:sldMk cId="2414769370" sldId="428"/>
            <ac:spMk id="7" creationId="{431CFB93-3F69-6884-0026-463396A5880B}"/>
          </ac:spMkLst>
        </pc:spChg>
        <pc:spChg chg="add mod">
          <ac:chgData name="VALENTINA NOTARSTEFANO" userId="a340f54b-1bed-4779-9b2a-f8488ff7ede9" providerId="ADAL" clId="{511D2ED5-7EB7-4754-A2CD-16B11E8D2949}" dt="2024-04-06T09:54:41.937" v="3567"/>
          <ac:spMkLst>
            <pc:docMk/>
            <pc:sldMk cId="2414769370" sldId="428"/>
            <ac:spMk id="8" creationId="{B078F249-A181-F6CA-9AB3-C8C9D1FCF215}"/>
          </ac:spMkLst>
        </pc:spChg>
        <pc:spChg chg="del">
          <ac:chgData name="VALENTINA NOTARSTEFANO" userId="a340f54b-1bed-4779-9b2a-f8488ff7ede9" providerId="ADAL" clId="{511D2ED5-7EB7-4754-A2CD-16B11E8D2949}" dt="2024-04-06T09:54:32.406" v="3565" actId="478"/>
          <ac:spMkLst>
            <pc:docMk/>
            <pc:sldMk cId="2414769370" sldId="428"/>
            <ac:spMk id="9" creationId="{FF0BD416-59BB-F2D6-F18F-B3BA48B13CD8}"/>
          </ac:spMkLst>
        </pc:spChg>
      </pc:sldChg>
      <pc:sldChg chg="addSp delSp modSp add mod">
        <pc:chgData name="VALENTINA NOTARSTEFANO" userId="a340f54b-1bed-4779-9b2a-f8488ff7ede9" providerId="ADAL" clId="{511D2ED5-7EB7-4754-A2CD-16B11E8D2949}" dt="2024-04-06T15:45:18.654" v="3609" actId="1076"/>
        <pc:sldMkLst>
          <pc:docMk/>
          <pc:sldMk cId="1648224841" sldId="429"/>
        </pc:sldMkLst>
        <pc:spChg chg="mod">
          <ac:chgData name="VALENTINA NOTARSTEFANO" userId="a340f54b-1bed-4779-9b2a-f8488ff7ede9" providerId="ADAL" clId="{511D2ED5-7EB7-4754-A2CD-16B11E8D2949}" dt="2024-04-06T15:44:55.153" v="3600" actId="20577"/>
          <ac:spMkLst>
            <pc:docMk/>
            <pc:sldMk cId="1648224841" sldId="429"/>
            <ac:spMk id="2" creationId="{522D8E33-BAB0-7370-2ED7-4579A3E7502A}"/>
          </ac:spMkLst>
        </pc:spChg>
        <pc:spChg chg="del">
          <ac:chgData name="VALENTINA NOTARSTEFANO" userId="a340f54b-1bed-4779-9b2a-f8488ff7ede9" providerId="ADAL" clId="{511D2ED5-7EB7-4754-A2CD-16B11E8D2949}" dt="2024-04-06T15:45:01.600" v="3601" actId="478"/>
          <ac:spMkLst>
            <pc:docMk/>
            <pc:sldMk cId="1648224841" sldId="429"/>
            <ac:spMk id="3" creationId="{EA7962D1-267C-1EC2-8D31-765033ACDBB8}"/>
          </ac:spMkLst>
        </pc:spChg>
        <pc:spChg chg="mod">
          <ac:chgData name="VALENTINA NOTARSTEFANO" userId="a340f54b-1bed-4779-9b2a-f8488ff7ede9" providerId="ADAL" clId="{511D2ED5-7EB7-4754-A2CD-16B11E8D2949}" dt="2024-04-06T15:45:07.136" v="3604" actId="1076"/>
          <ac:spMkLst>
            <pc:docMk/>
            <pc:sldMk cId="1648224841" sldId="429"/>
            <ac:spMk id="5" creationId="{CBB631EC-CB26-4233-4C0A-81285A7F1251}"/>
          </ac:spMkLst>
        </pc:spChg>
        <pc:spChg chg="add mod">
          <ac:chgData name="VALENTINA NOTARSTEFANO" userId="a340f54b-1bed-4779-9b2a-f8488ff7ede9" providerId="ADAL" clId="{511D2ED5-7EB7-4754-A2CD-16B11E8D2949}" dt="2024-04-06T15:45:18.654" v="3609" actId="1076"/>
          <ac:spMkLst>
            <pc:docMk/>
            <pc:sldMk cId="1648224841" sldId="429"/>
            <ac:spMk id="6" creationId="{9D0A88BE-02D2-56EB-6778-2D60DFE0A4AC}"/>
          </ac:spMkLst>
        </pc:spChg>
        <pc:spChg chg="del">
          <ac:chgData name="VALENTINA NOTARSTEFANO" userId="a340f54b-1bed-4779-9b2a-f8488ff7ede9" providerId="ADAL" clId="{511D2ED5-7EB7-4754-A2CD-16B11E8D2949}" dt="2024-04-06T15:45:04.867" v="3603" actId="478"/>
          <ac:spMkLst>
            <pc:docMk/>
            <pc:sldMk cId="1648224841" sldId="429"/>
            <ac:spMk id="7" creationId="{431CFB93-3F69-6884-0026-463396A5880B}"/>
          </ac:spMkLst>
        </pc:spChg>
        <pc:spChg chg="del">
          <ac:chgData name="VALENTINA NOTARSTEFANO" userId="a340f54b-1bed-4779-9b2a-f8488ff7ede9" providerId="ADAL" clId="{511D2ED5-7EB7-4754-A2CD-16B11E8D2949}" dt="2024-04-06T15:45:03.239" v="3602" actId="478"/>
          <ac:spMkLst>
            <pc:docMk/>
            <pc:sldMk cId="1648224841" sldId="429"/>
            <ac:spMk id="8" creationId="{B078F249-A181-F6CA-9AB3-C8C9D1FCF215}"/>
          </ac:spMkLst>
        </pc:spChg>
        <pc:picChg chg="add mod">
          <ac:chgData name="VALENTINA NOTARSTEFANO" userId="a340f54b-1bed-4779-9b2a-f8488ff7ede9" providerId="ADAL" clId="{511D2ED5-7EB7-4754-A2CD-16B11E8D2949}" dt="2024-04-06T15:45:12.529" v="3607" actId="1076"/>
          <ac:picMkLst>
            <pc:docMk/>
            <pc:sldMk cId="1648224841" sldId="429"/>
            <ac:picMk id="4" creationId="{F6218473-58A2-21D6-225A-24C8071D05CE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15:52:07.691" v="3747" actId="164"/>
        <pc:sldMkLst>
          <pc:docMk/>
          <pc:sldMk cId="3309135208" sldId="430"/>
        </pc:sldMkLst>
        <pc:spChg chg="del">
          <ac:chgData name="VALENTINA NOTARSTEFANO" userId="a340f54b-1bed-4779-9b2a-f8488ff7ede9" providerId="ADAL" clId="{511D2ED5-7EB7-4754-A2CD-16B11E8D2949}" dt="2024-04-06T15:46:56.707" v="3612" actId="478"/>
          <ac:spMkLst>
            <pc:docMk/>
            <pc:sldMk cId="3309135208" sldId="430"/>
            <ac:spMk id="6" creationId="{9D0A88BE-02D2-56EB-6778-2D60DFE0A4AC}"/>
          </ac:spMkLst>
        </pc:spChg>
        <pc:spChg chg="add mod">
          <ac:chgData name="VALENTINA NOTARSTEFANO" userId="a340f54b-1bed-4779-9b2a-f8488ff7ede9" providerId="ADAL" clId="{511D2ED5-7EB7-4754-A2CD-16B11E8D2949}" dt="2024-04-06T15:51:19.904" v="3734" actId="164"/>
          <ac:spMkLst>
            <pc:docMk/>
            <pc:sldMk cId="3309135208" sldId="430"/>
            <ac:spMk id="7" creationId="{9031E300-2D2F-43E1-3961-9A44B2E1FD56}"/>
          </ac:spMkLst>
        </pc:spChg>
        <pc:spChg chg="add mod">
          <ac:chgData name="VALENTINA NOTARSTEFANO" userId="a340f54b-1bed-4779-9b2a-f8488ff7ede9" providerId="ADAL" clId="{511D2ED5-7EB7-4754-A2CD-16B11E8D2949}" dt="2024-04-06T15:51:19.904" v="3734" actId="164"/>
          <ac:spMkLst>
            <pc:docMk/>
            <pc:sldMk cId="3309135208" sldId="430"/>
            <ac:spMk id="8" creationId="{A5312907-8BA3-A72A-4841-CA044F91B84D}"/>
          </ac:spMkLst>
        </pc:spChg>
        <pc:spChg chg="add del mod">
          <ac:chgData name="VALENTINA NOTARSTEFANO" userId="a340f54b-1bed-4779-9b2a-f8488ff7ede9" providerId="ADAL" clId="{511D2ED5-7EB7-4754-A2CD-16B11E8D2949}" dt="2024-04-06T15:51:07.250" v="3729" actId="478"/>
          <ac:spMkLst>
            <pc:docMk/>
            <pc:sldMk cId="3309135208" sldId="430"/>
            <ac:spMk id="9" creationId="{0FF72280-7459-36D7-920C-59EEBE6F9DA9}"/>
          </ac:spMkLst>
        </pc:spChg>
        <pc:spChg chg="add del mod">
          <ac:chgData name="VALENTINA NOTARSTEFANO" userId="a340f54b-1bed-4779-9b2a-f8488ff7ede9" providerId="ADAL" clId="{511D2ED5-7EB7-4754-A2CD-16B11E8D2949}" dt="2024-04-06T15:51:10.618" v="3731" actId="478"/>
          <ac:spMkLst>
            <pc:docMk/>
            <pc:sldMk cId="3309135208" sldId="430"/>
            <ac:spMk id="10" creationId="{53A0F71B-D891-8C14-1AF1-6F348FE082C5}"/>
          </ac:spMkLst>
        </pc:spChg>
        <pc:spChg chg="add del mod">
          <ac:chgData name="VALENTINA NOTARSTEFANO" userId="a340f54b-1bed-4779-9b2a-f8488ff7ede9" providerId="ADAL" clId="{511D2ED5-7EB7-4754-A2CD-16B11E8D2949}" dt="2024-04-06T15:51:08.982" v="3730" actId="478"/>
          <ac:spMkLst>
            <pc:docMk/>
            <pc:sldMk cId="3309135208" sldId="430"/>
            <ac:spMk id="11" creationId="{167A3E55-E03C-626B-E34D-9297C2B2F975}"/>
          </ac:spMkLst>
        </pc:spChg>
        <pc:spChg chg="add del mod">
          <ac:chgData name="VALENTINA NOTARSTEFANO" userId="a340f54b-1bed-4779-9b2a-f8488ff7ede9" providerId="ADAL" clId="{511D2ED5-7EB7-4754-A2CD-16B11E8D2949}" dt="2024-04-06T15:51:08.982" v="3730" actId="478"/>
          <ac:spMkLst>
            <pc:docMk/>
            <pc:sldMk cId="3309135208" sldId="430"/>
            <ac:spMk id="12" creationId="{B349EB82-5349-8ED8-C107-0CC4B45D051D}"/>
          </ac:spMkLst>
        </pc:spChg>
        <pc:spChg chg="add mod">
          <ac:chgData name="VALENTINA NOTARSTEFANO" userId="a340f54b-1bed-4779-9b2a-f8488ff7ede9" providerId="ADAL" clId="{511D2ED5-7EB7-4754-A2CD-16B11E8D2949}" dt="2024-04-06T15:50:44.354" v="3726" actId="947"/>
          <ac:spMkLst>
            <pc:docMk/>
            <pc:sldMk cId="3309135208" sldId="430"/>
            <ac:spMk id="13" creationId="{729FE96C-6AE3-9220-FA22-318129EE8E1A}"/>
          </ac:spMkLst>
        </pc:spChg>
        <pc:spChg chg="add mod">
          <ac:chgData name="VALENTINA NOTARSTEFANO" userId="a340f54b-1bed-4779-9b2a-f8488ff7ede9" providerId="ADAL" clId="{511D2ED5-7EB7-4754-A2CD-16B11E8D2949}" dt="2024-04-06T15:51:31.350" v="3737" actId="1076"/>
          <ac:spMkLst>
            <pc:docMk/>
            <pc:sldMk cId="3309135208" sldId="430"/>
            <ac:spMk id="15" creationId="{13CFDB2C-5165-6ED1-2376-6593E20C5303}"/>
          </ac:spMkLst>
        </pc:spChg>
        <pc:spChg chg="add mod">
          <ac:chgData name="VALENTINA NOTARSTEFANO" userId="a340f54b-1bed-4779-9b2a-f8488ff7ede9" providerId="ADAL" clId="{511D2ED5-7EB7-4754-A2CD-16B11E8D2949}" dt="2024-04-06T15:51:40.726" v="3740" actId="1076"/>
          <ac:spMkLst>
            <pc:docMk/>
            <pc:sldMk cId="3309135208" sldId="430"/>
            <ac:spMk id="16" creationId="{0061A5C3-A397-C29E-5B09-3C88B9012DAC}"/>
          </ac:spMkLst>
        </pc:spChg>
        <pc:spChg chg="add mod">
          <ac:chgData name="VALENTINA NOTARSTEFANO" userId="a340f54b-1bed-4779-9b2a-f8488ff7ede9" providerId="ADAL" clId="{511D2ED5-7EB7-4754-A2CD-16B11E8D2949}" dt="2024-04-06T15:51:48.137" v="3742" actId="1076"/>
          <ac:spMkLst>
            <pc:docMk/>
            <pc:sldMk cId="3309135208" sldId="430"/>
            <ac:spMk id="17" creationId="{D2259DE0-2CB2-945F-AB36-DC0405419E3A}"/>
          </ac:spMkLst>
        </pc:spChg>
        <pc:spChg chg="add mod">
          <ac:chgData name="VALENTINA NOTARSTEFANO" userId="a340f54b-1bed-4779-9b2a-f8488ff7ede9" providerId="ADAL" clId="{511D2ED5-7EB7-4754-A2CD-16B11E8D2949}" dt="2024-04-06T15:51:55.262" v="3745" actId="14100"/>
          <ac:spMkLst>
            <pc:docMk/>
            <pc:sldMk cId="3309135208" sldId="430"/>
            <ac:spMk id="18" creationId="{898C282E-BF6A-A090-7E18-F77A189EFDE8}"/>
          </ac:spMkLst>
        </pc:spChg>
        <pc:spChg chg="add mod">
          <ac:chgData name="VALENTINA NOTARSTEFANO" userId="a340f54b-1bed-4779-9b2a-f8488ff7ede9" providerId="ADAL" clId="{511D2ED5-7EB7-4754-A2CD-16B11E8D2949}" dt="2024-04-06T15:52:07.691" v="3747" actId="164"/>
          <ac:spMkLst>
            <pc:docMk/>
            <pc:sldMk cId="3309135208" sldId="430"/>
            <ac:spMk id="19" creationId="{26D71387-D75E-E046-92E5-AC503CC9B370}"/>
          </ac:spMkLst>
        </pc:spChg>
        <pc:grpChg chg="add mod">
          <ac:chgData name="VALENTINA NOTARSTEFANO" userId="a340f54b-1bed-4779-9b2a-f8488ff7ede9" providerId="ADAL" clId="{511D2ED5-7EB7-4754-A2CD-16B11E8D2949}" dt="2024-04-06T15:52:07.691" v="3747" actId="164"/>
          <ac:grpSpMkLst>
            <pc:docMk/>
            <pc:sldMk cId="3309135208" sldId="430"/>
            <ac:grpSpMk id="14" creationId="{33D1B480-AA40-6D0C-4A3D-82627FA08084}"/>
          </ac:grpSpMkLst>
        </pc:grpChg>
        <pc:grpChg chg="add mod">
          <ac:chgData name="VALENTINA NOTARSTEFANO" userId="a340f54b-1bed-4779-9b2a-f8488ff7ede9" providerId="ADAL" clId="{511D2ED5-7EB7-4754-A2CD-16B11E8D2949}" dt="2024-04-06T15:52:07.691" v="3747" actId="164"/>
          <ac:grpSpMkLst>
            <pc:docMk/>
            <pc:sldMk cId="3309135208" sldId="430"/>
            <ac:grpSpMk id="20" creationId="{7886ED99-266A-5A66-B937-8E75AE88AF58}"/>
          </ac:grpSpMkLst>
        </pc:grpChg>
        <pc:picChg chg="add mod modCrop">
          <ac:chgData name="VALENTINA NOTARSTEFANO" userId="a340f54b-1bed-4779-9b2a-f8488ff7ede9" providerId="ADAL" clId="{511D2ED5-7EB7-4754-A2CD-16B11E8D2949}" dt="2024-04-06T15:51:19.904" v="3734" actId="164"/>
          <ac:picMkLst>
            <pc:docMk/>
            <pc:sldMk cId="3309135208" sldId="430"/>
            <ac:picMk id="3" creationId="{F6420AFC-4244-E825-EC4C-58ED092FF208}"/>
          </ac:picMkLst>
        </pc:picChg>
        <pc:picChg chg="del">
          <ac:chgData name="VALENTINA NOTARSTEFANO" userId="a340f54b-1bed-4779-9b2a-f8488ff7ede9" providerId="ADAL" clId="{511D2ED5-7EB7-4754-A2CD-16B11E8D2949}" dt="2024-04-06T15:46:54.353" v="3611" actId="478"/>
          <ac:picMkLst>
            <pc:docMk/>
            <pc:sldMk cId="3309135208" sldId="430"/>
            <ac:picMk id="4" creationId="{F6218473-58A2-21D6-225A-24C8071D05CE}"/>
          </ac:picMkLst>
        </pc:picChg>
      </pc:sldChg>
      <pc:sldChg chg="addSp modSp new">
        <pc:chgData name="VALENTINA NOTARSTEFANO" userId="a340f54b-1bed-4779-9b2a-f8488ff7ede9" providerId="ADAL" clId="{511D2ED5-7EB7-4754-A2CD-16B11E8D2949}" dt="2024-04-06T15:52:26.909" v="3751" actId="1076"/>
        <pc:sldMkLst>
          <pc:docMk/>
          <pc:sldMk cId="3285496928" sldId="431"/>
        </pc:sldMkLst>
        <pc:spChg chg="add mod">
          <ac:chgData name="VALENTINA NOTARSTEFANO" userId="a340f54b-1bed-4779-9b2a-f8488ff7ede9" providerId="ADAL" clId="{511D2ED5-7EB7-4754-A2CD-16B11E8D2949}" dt="2024-04-06T15:52:16.877" v="3749"/>
          <ac:spMkLst>
            <pc:docMk/>
            <pc:sldMk cId="3285496928" sldId="431"/>
            <ac:spMk id="2" creationId="{55469553-DAFA-7DFF-647E-0637091C7E2F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3" creationId="{0EBC19CC-A1DE-EA9B-647F-4F388ADD1CFB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4" creationId="{2B7EE5CF-C455-F421-060B-90D161993A0B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5" creationId="{E9C4A0F3-6032-3586-0574-4F3FB2597C0A}"/>
          </ac:spMkLst>
        </pc:spChg>
        <pc:spChg chg="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9" creationId="{2E24354C-9120-CF3B-02D4-F3D7A213F321}"/>
          </ac:spMkLst>
        </pc:spChg>
        <pc:spChg chg="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10" creationId="{C3BD5327-249E-E262-1052-0C05054DD52C}"/>
          </ac:spMkLst>
        </pc:spChg>
        <pc:spChg chg="add mod">
          <ac:chgData name="VALENTINA NOTARSTEFANO" userId="a340f54b-1bed-4779-9b2a-f8488ff7ede9" providerId="ADAL" clId="{511D2ED5-7EB7-4754-A2CD-16B11E8D2949}" dt="2024-04-06T15:52:26.909" v="3751" actId="1076"/>
          <ac:spMkLst>
            <pc:docMk/>
            <pc:sldMk cId="3285496928" sldId="431"/>
            <ac:spMk id="11" creationId="{816D53D3-4D88-2CE8-5FFB-D681300DABC5}"/>
          </ac:spMkLst>
        </pc:spChg>
        <pc:grpChg chg="add mod">
          <ac:chgData name="VALENTINA NOTARSTEFANO" userId="a340f54b-1bed-4779-9b2a-f8488ff7ede9" providerId="ADAL" clId="{511D2ED5-7EB7-4754-A2CD-16B11E8D2949}" dt="2024-04-06T15:52:26.909" v="3751" actId="1076"/>
          <ac:grpSpMkLst>
            <pc:docMk/>
            <pc:sldMk cId="3285496928" sldId="431"/>
            <ac:grpSpMk id="7" creationId="{94BA2C67-E81E-E88A-F070-69E489D3CB8C}"/>
          </ac:grpSpMkLst>
        </pc:grpChg>
        <pc:picChg chg="add mod">
          <ac:chgData name="VALENTINA NOTARSTEFANO" userId="a340f54b-1bed-4779-9b2a-f8488ff7ede9" providerId="ADAL" clId="{511D2ED5-7EB7-4754-A2CD-16B11E8D2949}" dt="2024-04-06T15:52:26.909" v="3751" actId="1076"/>
          <ac:picMkLst>
            <pc:docMk/>
            <pc:sldMk cId="3285496928" sldId="431"/>
            <ac:picMk id="6" creationId="{6CF1C7F5-17B5-95F8-099B-ABA8EDAE6D2E}"/>
          </ac:picMkLst>
        </pc:picChg>
        <pc:picChg chg="mod">
          <ac:chgData name="VALENTINA NOTARSTEFANO" userId="a340f54b-1bed-4779-9b2a-f8488ff7ede9" providerId="ADAL" clId="{511D2ED5-7EB7-4754-A2CD-16B11E8D2949}" dt="2024-04-06T15:52:26.909" v="3751" actId="1076"/>
          <ac:picMkLst>
            <pc:docMk/>
            <pc:sldMk cId="3285496928" sldId="431"/>
            <ac:picMk id="8" creationId="{C567C378-6C74-F9F7-0086-6C7E18742CD2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4-06T15:58:34.708" v="3782" actId="1076"/>
        <pc:sldMkLst>
          <pc:docMk/>
          <pc:sldMk cId="2414899301" sldId="432"/>
        </pc:sldMkLst>
        <pc:spChg chg="add mod">
          <ac:chgData name="VALENTINA NOTARSTEFANO" userId="a340f54b-1bed-4779-9b2a-f8488ff7ede9" providerId="ADAL" clId="{511D2ED5-7EB7-4754-A2CD-16B11E8D2949}" dt="2024-04-06T15:52:47.276" v="3764" actId="20577"/>
          <ac:spMkLst>
            <pc:docMk/>
            <pc:sldMk cId="2414899301" sldId="432"/>
            <ac:spMk id="2" creationId="{C6657EB2-9AD7-0FCF-AFE0-63FFCC805657}"/>
          </ac:spMkLst>
        </pc:spChg>
        <pc:spChg chg="add mod">
          <ac:chgData name="VALENTINA NOTARSTEFANO" userId="a340f54b-1bed-4779-9b2a-f8488ff7ede9" providerId="ADAL" clId="{511D2ED5-7EB7-4754-A2CD-16B11E8D2949}" dt="2024-04-06T15:58:26.679" v="3780" actId="20577"/>
          <ac:spMkLst>
            <pc:docMk/>
            <pc:sldMk cId="2414899301" sldId="432"/>
            <ac:spMk id="3" creationId="{BBC7327B-0816-B420-8FAA-B5B3786FE469}"/>
          </ac:spMkLst>
        </pc:spChg>
        <pc:spChg chg="add mod">
          <ac:chgData name="VALENTINA NOTARSTEFANO" userId="a340f54b-1bed-4779-9b2a-f8488ff7ede9" providerId="ADAL" clId="{511D2ED5-7EB7-4754-A2CD-16B11E8D2949}" dt="2024-04-06T15:58:32.504" v="3781" actId="1076"/>
          <ac:spMkLst>
            <pc:docMk/>
            <pc:sldMk cId="2414899301" sldId="432"/>
            <ac:spMk id="4" creationId="{3FC61A57-9F21-D183-6CFA-345D81AFFF2E}"/>
          </ac:spMkLst>
        </pc:spChg>
        <pc:picChg chg="add mod">
          <ac:chgData name="VALENTINA NOTARSTEFANO" userId="a340f54b-1bed-4779-9b2a-f8488ff7ede9" providerId="ADAL" clId="{511D2ED5-7EB7-4754-A2CD-16B11E8D2949}" dt="2024-04-06T15:58:34.708" v="3782" actId="1076"/>
          <ac:picMkLst>
            <pc:docMk/>
            <pc:sldMk cId="2414899301" sldId="432"/>
            <ac:picMk id="4098" creationId="{864953B8-41C5-162D-2ECA-CA9578464D09}"/>
          </ac:picMkLst>
        </pc:picChg>
      </pc:sldChg>
      <pc:sldChg chg="addSp modSp new mod">
        <pc:chgData name="VALENTINA NOTARSTEFANO" userId="a340f54b-1bed-4779-9b2a-f8488ff7ede9" providerId="ADAL" clId="{511D2ED5-7EB7-4754-A2CD-16B11E8D2949}" dt="2024-04-06T16:03:04.502" v="3820" actId="1076"/>
        <pc:sldMkLst>
          <pc:docMk/>
          <pc:sldMk cId="1281265428" sldId="433"/>
        </pc:sldMkLst>
        <pc:spChg chg="add mod">
          <ac:chgData name="VALENTINA NOTARSTEFANO" userId="a340f54b-1bed-4779-9b2a-f8488ff7ede9" providerId="ADAL" clId="{511D2ED5-7EB7-4754-A2CD-16B11E8D2949}" dt="2024-04-06T15:58:49.634" v="3808" actId="20577"/>
          <ac:spMkLst>
            <pc:docMk/>
            <pc:sldMk cId="1281265428" sldId="433"/>
            <ac:spMk id="2" creationId="{5B1A25FE-F937-5263-397A-4CE79EDE744C}"/>
          </ac:spMkLst>
        </pc:spChg>
        <pc:spChg chg="add mod">
          <ac:chgData name="VALENTINA NOTARSTEFANO" userId="a340f54b-1bed-4779-9b2a-f8488ff7ede9" providerId="ADAL" clId="{511D2ED5-7EB7-4754-A2CD-16B11E8D2949}" dt="2024-04-06T15:59:15.361" v="3814" actId="113"/>
          <ac:spMkLst>
            <pc:docMk/>
            <pc:sldMk cId="1281265428" sldId="433"/>
            <ac:spMk id="3" creationId="{0764B628-537B-C147-57B8-17A71FE8870C}"/>
          </ac:spMkLst>
        </pc:spChg>
        <pc:picChg chg="add mod">
          <ac:chgData name="VALENTINA NOTARSTEFANO" userId="a340f54b-1bed-4779-9b2a-f8488ff7ede9" providerId="ADAL" clId="{511D2ED5-7EB7-4754-A2CD-16B11E8D2949}" dt="2024-04-06T16:02:06.572" v="3817" actId="1076"/>
          <ac:picMkLst>
            <pc:docMk/>
            <pc:sldMk cId="1281265428" sldId="433"/>
            <ac:picMk id="5122" creationId="{14FF2712-BAB6-DDDD-3C01-F480FE399631}"/>
          </ac:picMkLst>
        </pc:picChg>
        <pc:picChg chg="add mod">
          <ac:chgData name="VALENTINA NOTARSTEFANO" userId="a340f54b-1bed-4779-9b2a-f8488ff7ede9" providerId="ADAL" clId="{511D2ED5-7EB7-4754-A2CD-16B11E8D2949}" dt="2024-04-06T16:03:04.502" v="3820" actId="1076"/>
          <ac:picMkLst>
            <pc:docMk/>
            <pc:sldMk cId="1281265428" sldId="433"/>
            <ac:picMk id="5124" creationId="{745E3368-C3F6-2FB0-1DC0-9D004F06E0B5}"/>
          </ac:picMkLst>
        </pc:picChg>
      </pc:sldChg>
      <pc:sldChg chg="addSp delSp modSp add">
        <pc:chgData name="VALENTINA NOTARSTEFANO" userId="a340f54b-1bed-4779-9b2a-f8488ff7ede9" providerId="ADAL" clId="{511D2ED5-7EB7-4754-A2CD-16B11E8D2949}" dt="2024-04-06T16:38:56.356" v="3824"/>
        <pc:sldMkLst>
          <pc:docMk/>
          <pc:sldMk cId="1567341274" sldId="434"/>
        </pc:sldMkLst>
        <pc:picChg chg="add mod">
          <ac:chgData name="VALENTINA NOTARSTEFANO" userId="a340f54b-1bed-4779-9b2a-f8488ff7ede9" providerId="ADAL" clId="{511D2ED5-7EB7-4754-A2CD-16B11E8D2949}" dt="2024-04-06T16:38:56.356" v="3824"/>
          <ac:picMkLst>
            <pc:docMk/>
            <pc:sldMk cId="1567341274" sldId="434"/>
            <ac:picMk id="4" creationId="{10BB214A-9C6B-A573-25DA-094854354D8F}"/>
          </ac:picMkLst>
        </pc:picChg>
        <pc:picChg chg="add mod">
          <ac:chgData name="VALENTINA NOTARSTEFANO" userId="a340f54b-1bed-4779-9b2a-f8488ff7ede9" providerId="ADAL" clId="{511D2ED5-7EB7-4754-A2CD-16B11E8D2949}" dt="2024-04-06T16:38:56.356" v="3824"/>
          <ac:picMkLst>
            <pc:docMk/>
            <pc:sldMk cId="1567341274" sldId="434"/>
            <ac:picMk id="5" creationId="{C1A1E985-CF8D-6192-6F88-E8CEF11FAB43}"/>
          </ac:picMkLst>
        </pc:picChg>
        <pc:picChg chg="add mod">
          <ac:chgData name="VALENTINA NOTARSTEFANO" userId="a340f54b-1bed-4779-9b2a-f8488ff7ede9" providerId="ADAL" clId="{511D2ED5-7EB7-4754-A2CD-16B11E8D2949}" dt="2024-04-06T16:38:56.356" v="3824"/>
          <ac:picMkLst>
            <pc:docMk/>
            <pc:sldMk cId="1567341274" sldId="434"/>
            <ac:picMk id="6" creationId="{E37683CB-EA7B-4C1D-06B5-4EC985FAF734}"/>
          </ac:picMkLst>
        </pc:picChg>
        <pc:picChg chg="del">
          <ac:chgData name="VALENTINA NOTARSTEFANO" userId="a340f54b-1bed-4779-9b2a-f8488ff7ede9" providerId="ADAL" clId="{511D2ED5-7EB7-4754-A2CD-16B11E8D2949}" dt="2024-04-06T16:38:51.673" v="3822" actId="478"/>
          <ac:picMkLst>
            <pc:docMk/>
            <pc:sldMk cId="1567341274" sldId="434"/>
            <ac:picMk id="5122" creationId="{14FF2712-BAB6-DDDD-3C01-F480FE399631}"/>
          </ac:picMkLst>
        </pc:picChg>
        <pc:picChg chg="del">
          <ac:chgData name="VALENTINA NOTARSTEFANO" userId="a340f54b-1bed-4779-9b2a-f8488ff7ede9" providerId="ADAL" clId="{511D2ED5-7EB7-4754-A2CD-16B11E8D2949}" dt="2024-04-06T16:38:52.101" v="3823" actId="478"/>
          <ac:picMkLst>
            <pc:docMk/>
            <pc:sldMk cId="1567341274" sldId="434"/>
            <ac:picMk id="5124" creationId="{745E3368-C3F6-2FB0-1DC0-9D004F06E0B5}"/>
          </ac:picMkLst>
        </pc:picChg>
      </pc:sldChg>
      <pc:sldChg chg="addSp delSp modSp add mod">
        <pc:chgData name="VALENTINA NOTARSTEFANO" userId="a340f54b-1bed-4779-9b2a-f8488ff7ede9" providerId="ADAL" clId="{511D2ED5-7EB7-4754-A2CD-16B11E8D2949}" dt="2024-04-06T16:39:42.594" v="3841"/>
        <pc:sldMkLst>
          <pc:docMk/>
          <pc:sldMk cId="2444178112" sldId="435"/>
        </pc:sldMkLst>
        <pc:spChg chg="mod">
          <ac:chgData name="VALENTINA NOTARSTEFANO" userId="a340f54b-1bed-4779-9b2a-f8488ff7ede9" providerId="ADAL" clId="{511D2ED5-7EB7-4754-A2CD-16B11E8D2949}" dt="2024-04-06T16:39:37.950" v="3840" actId="20577"/>
          <ac:spMkLst>
            <pc:docMk/>
            <pc:sldMk cId="2444178112" sldId="435"/>
            <ac:spMk id="2" creationId="{5B1A25FE-F937-5263-397A-4CE79EDE744C}"/>
          </ac:spMkLst>
        </pc:spChg>
        <pc:spChg chg="del">
          <ac:chgData name="VALENTINA NOTARSTEFANO" userId="a340f54b-1bed-4779-9b2a-f8488ff7ede9" providerId="ADAL" clId="{511D2ED5-7EB7-4754-A2CD-16B11E8D2949}" dt="2024-04-06T16:39:33.889" v="3827" actId="478"/>
          <ac:spMkLst>
            <pc:docMk/>
            <pc:sldMk cId="2444178112" sldId="435"/>
            <ac:spMk id="3" creationId="{0764B628-537B-C147-57B8-17A71FE8870C}"/>
          </ac:spMkLst>
        </pc:spChg>
        <pc:picChg chg="del">
          <ac:chgData name="VALENTINA NOTARSTEFANO" userId="a340f54b-1bed-4779-9b2a-f8488ff7ede9" providerId="ADAL" clId="{511D2ED5-7EB7-4754-A2CD-16B11E8D2949}" dt="2024-04-06T16:39:32.800" v="3826" actId="478"/>
          <ac:picMkLst>
            <pc:docMk/>
            <pc:sldMk cId="2444178112" sldId="435"/>
            <ac:picMk id="4" creationId="{10BB214A-9C6B-A573-25DA-094854354D8F}"/>
          </ac:picMkLst>
        </pc:picChg>
        <pc:picChg chg="del">
          <ac:chgData name="VALENTINA NOTARSTEFANO" userId="a340f54b-1bed-4779-9b2a-f8488ff7ede9" providerId="ADAL" clId="{511D2ED5-7EB7-4754-A2CD-16B11E8D2949}" dt="2024-04-06T16:39:34.363" v="3828" actId="478"/>
          <ac:picMkLst>
            <pc:docMk/>
            <pc:sldMk cId="2444178112" sldId="435"/>
            <ac:picMk id="5" creationId="{C1A1E985-CF8D-6192-6F88-E8CEF11FAB43}"/>
          </ac:picMkLst>
        </pc:picChg>
        <pc:picChg chg="del">
          <ac:chgData name="VALENTINA NOTARSTEFANO" userId="a340f54b-1bed-4779-9b2a-f8488ff7ede9" providerId="ADAL" clId="{511D2ED5-7EB7-4754-A2CD-16B11E8D2949}" dt="2024-04-06T16:39:34.807" v="3829" actId="478"/>
          <ac:picMkLst>
            <pc:docMk/>
            <pc:sldMk cId="2444178112" sldId="435"/>
            <ac:picMk id="6" creationId="{E37683CB-EA7B-4C1D-06B5-4EC985FAF734}"/>
          </ac:picMkLst>
        </pc:picChg>
        <pc:picChg chg="add mod">
          <ac:chgData name="VALENTINA NOTARSTEFANO" userId="a340f54b-1bed-4779-9b2a-f8488ff7ede9" providerId="ADAL" clId="{511D2ED5-7EB7-4754-A2CD-16B11E8D2949}" dt="2024-04-06T16:39:42.594" v="3841"/>
          <ac:picMkLst>
            <pc:docMk/>
            <pc:sldMk cId="2444178112" sldId="435"/>
            <ac:picMk id="7" creationId="{5BAEB673-EB8E-BA7D-C3FD-EBE13163F822}"/>
          </ac:picMkLst>
        </pc:picChg>
        <pc:picChg chg="add mod">
          <ac:chgData name="VALENTINA NOTARSTEFANO" userId="a340f54b-1bed-4779-9b2a-f8488ff7ede9" providerId="ADAL" clId="{511D2ED5-7EB7-4754-A2CD-16B11E8D2949}" dt="2024-04-06T16:39:42.594" v="3841"/>
          <ac:picMkLst>
            <pc:docMk/>
            <pc:sldMk cId="2444178112" sldId="435"/>
            <ac:picMk id="8" creationId="{D64B39AE-886B-1FAD-5183-9A8D455CA758}"/>
          </ac:picMkLst>
        </pc:picChg>
      </pc:sldChg>
    </pc:docChg>
  </pc:docChgLst>
  <pc:docChgLst>
    <pc:chgData name="VALENTINA NOTARSTEFANO" userId="a340f54b-1bed-4779-9b2a-f8488ff7ede9" providerId="ADAL" clId="{D1E56C22-F098-48C5-979A-16D9BD5529A2}"/>
    <pc:docChg chg="custSel addSld delSld modSld">
      <pc:chgData name="VALENTINA NOTARSTEFANO" userId="a340f54b-1bed-4779-9b2a-f8488ff7ede9" providerId="ADAL" clId="{D1E56C22-F098-48C5-979A-16D9BD5529A2}" dt="2024-02-17T14:52:29.654" v="1625" actId="20577"/>
      <pc:docMkLst>
        <pc:docMk/>
      </pc:docMkLst>
      <pc:sldChg chg="modSp mod">
        <pc:chgData name="VALENTINA NOTARSTEFANO" userId="a340f54b-1bed-4779-9b2a-f8488ff7ede9" providerId="ADAL" clId="{D1E56C22-F098-48C5-979A-16D9BD5529A2}" dt="2024-02-17T11:05:02.433" v="17" actId="20577"/>
        <pc:sldMkLst>
          <pc:docMk/>
          <pc:sldMk cId="46419346" sldId="256"/>
        </pc:sldMkLst>
        <pc:spChg chg="mod">
          <ac:chgData name="VALENTINA NOTARSTEFANO" userId="a340f54b-1bed-4779-9b2a-f8488ff7ede9" providerId="ADAL" clId="{D1E56C22-F098-48C5-979A-16D9BD5529A2}" dt="2024-02-17T11:05:02.433" v="17" actId="20577"/>
          <ac:spMkLst>
            <pc:docMk/>
            <pc:sldMk cId="46419346" sldId="256"/>
            <ac:spMk id="4" creationId="{503686E8-78A4-AF25-8060-11ACD7A1CDBA}"/>
          </ac:spMkLst>
        </pc:spChg>
      </pc:sldChg>
      <pc:sldChg chg="addSp delSp modSp mod delAnim">
        <pc:chgData name="VALENTINA NOTARSTEFANO" userId="a340f54b-1bed-4779-9b2a-f8488ff7ede9" providerId="ADAL" clId="{D1E56C22-F098-48C5-979A-16D9BD5529A2}" dt="2024-02-17T11:05:53.191" v="39" actId="1076"/>
        <pc:sldMkLst>
          <pc:docMk/>
          <pc:sldMk cId="1766427030" sldId="305"/>
        </pc:sldMkLst>
        <pc:spChg chg="mod">
          <ac:chgData name="VALENTINA NOTARSTEFANO" userId="a340f54b-1bed-4779-9b2a-f8488ff7ede9" providerId="ADAL" clId="{D1E56C22-F098-48C5-979A-16D9BD5529A2}" dt="2024-02-17T11:05:20.598" v="25" actId="20577"/>
          <ac:spMkLst>
            <pc:docMk/>
            <pc:sldMk cId="1766427030" sldId="305"/>
            <ac:spMk id="5" creationId="{D420FEB2-A2E5-C0D1-F033-BC641E703D89}"/>
          </ac:spMkLst>
        </pc:spChg>
        <pc:spChg chg="mod">
          <ac:chgData name="VALENTINA NOTARSTEFANO" userId="a340f54b-1bed-4779-9b2a-f8488ff7ede9" providerId="ADAL" clId="{D1E56C22-F098-48C5-979A-16D9BD5529A2}" dt="2024-02-17T11:05:39.168" v="34" actId="1076"/>
          <ac:spMkLst>
            <pc:docMk/>
            <pc:sldMk cId="1766427030" sldId="305"/>
            <ac:spMk id="11" creationId="{85694495-38F5-C3B3-EF59-EB3E2D1BD196}"/>
          </ac:spMkLst>
        </pc:spChg>
        <pc:spChg chg="del">
          <ac:chgData name="VALENTINA NOTARSTEFANO" userId="a340f54b-1bed-4779-9b2a-f8488ff7ede9" providerId="ADAL" clId="{D1E56C22-F098-48C5-979A-16D9BD5529A2}" dt="2024-02-17T11:05:23.826" v="26" actId="478"/>
          <ac:spMkLst>
            <pc:docMk/>
            <pc:sldMk cId="1766427030" sldId="305"/>
            <ac:spMk id="12" creationId="{FBF80D99-4688-6CD9-46A6-02C2FDD6D7F2}"/>
          </ac:spMkLst>
        </pc:spChg>
        <pc:spChg chg="add mod">
          <ac:chgData name="VALENTINA NOTARSTEFANO" userId="a340f54b-1bed-4779-9b2a-f8488ff7ede9" providerId="ADAL" clId="{D1E56C22-F098-48C5-979A-16D9BD5529A2}" dt="2024-02-17T11:05:53.191" v="39" actId="1076"/>
          <ac:spMkLst>
            <pc:docMk/>
            <pc:sldMk cId="1766427030" sldId="305"/>
            <ac:spMk id="16" creationId="{E913B7F2-081A-362A-58F9-9766B2D5812D}"/>
          </ac:spMkLst>
        </pc:spChg>
        <pc:grpChg chg="del">
          <ac:chgData name="VALENTINA NOTARSTEFANO" userId="a340f54b-1bed-4779-9b2a-f8488ff7ede9" providerId="ADAL" clId="{D1E56C22-F098-48C5-979A-16D9BD5529A2}" dt="2024-02-17T11:05:25.394" v="27" actId="478"/>
          <ac:grpSpMkLst>
            <pc:docMk/>
            <pc:sldMk cId="1766427030" sldId="305"/>
            <ac:grpSpMk id="6" creationId="{36608D6B-8ABC-B2AB-AE50-126805724651}"/>
          </ac:grpSpMkLst>
        </pc:grpChg>
        <pc:picChg chg="add mod">
          <ac:chgData name="VALENTINA NOTARSTEFANO" userId="a340f54b-1bed-4779-9b2a-f8488ff7ede9" providerId="ADAL" clId="{D1E56C22-F098-48C5-979A-16D9BD5529A2}" dt="2024-02-17T11:05:44.277" v="35"/>
          <ac:picMkLst>
            <pc:docMk/>
            <pc:sldMk cId="1766427030" sldId="305"/>
            <ac:picMk id="2" creationId="{264AC1AD-5389-90CE-183E-7119264DF031}"/>
          </ac:picMkLst>
        </pc:picChg>
        <pc:picChg chg="del">
          <ac:chgData name="VALENTINA NOTARSTEFANO" userId="a340f54b-1bed-4779-9b2a-f8488ff7ede9" providerId="ADAL" clId="{D1E56C22-F098-48C5-979A-16D9BD5529A2}" dt="2024-02-17T11:05:25.954" v="28" actId="478"/>
          <ac:picMkLst>
            <pc:docMk/>
            <pc:sldMk cId="1766427030" sldId="305"/>
            <ac:picMk id="4" creationId="{015A369B-15D7-2E42-E09E-28D0F73252A8}"/>
          </ac:picMkLst>
        </pc:picChg>
        <pc:picChg chg="del">
          <ac:chgData name="VALENTINA NOTARSTEFANO" userId="a340f54b-1bed-4779-9b2a-f8488ff7ede9" providerId="ADAL" clId="{D1E56C22-F098-48C5-979A-16D9BD5529A2}" dt="2024-02-17T11:05:26.392" v="29" actId="478"/>
          <ac:picMkLst>
            <pc:docMk/>
            <pc:sldMk cId="1766427030" sldId="305"/>
            <ac:picMk id="13" creationId="{69B9CC4E-FB89-70B8-B07E-AAFAF88BCFE3}"/>
          </ac:picMkLst>
        </pc:picChg>
        <pc:picChg chg="del">
          <ac:chgData name="VALENTINA NOTARSTEFANO" userId="a340f54b-1bed-4779-9b2a-f8488ff7ede9" providerId="ADAL" clId="{D1E56C22-F098-48C5-979A-16D9BD5529A2}" dt="2024-02-17T11:05:26.844" v="30" actId="478"/>
          <ac:picMkLst>
            <pc:docMk/>
            <pc:sldMk cId="1766427030" sldId="305"/>
            <ac:picMk id="14" creationId="{E7C200FF-FAEF-2768-451D-882CFA56E226}"/>
          </ac:picMkLst>
        </pc:picChg>
        <pc:picChg chg="del">
          <ac:chgData name="VALENTINA NOTARSTEFANO" userId="a340f54b-1bed-4779-9b2a-f8488ff7ede9" providerId="ADAL" clId="{D1E56C22-F098-48C5-979A-16D9BD5529A2}" dt="2024-02-17T11:05:27.380" v="31" actId="478"/>
          <ac:picMkLst>
            <pc:docMk/>
            <pc:sldMk cId="1766427030" sldId="305"/>
            <ac:picMk id="15" creationId="{AED142F1-C73F-3959-15F9-43F2310D7E27}"/>
          </ac:picMkLst>
        </pc:picChg>
        <pc:cxnChg chg="mod">
          <ac:chgData name="VALENTINA NOTARSTEFANO" userId="a340f54b-1bed-4779-9b2a-f8488ff7ede9" providerId="ADAL" clId="{D1E56C22-F098-48C5-979A-16D9BD5529A2}" dt="2024-02-17T11:05:25.394" v="27" actId="478"/>
          <ac:cxnSpMkLst>
            <pc:docMk/>
            <pc:sldMk cId="1766427030" sldId="305"/>
            <ac:cxnSpMk id="9" creationId="{952A2911-358F-65CC-6EF9-320D5D6F2737}"/>
          </ac:cxnSpMkLst>
        </pc:cxnChg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788471639" sldId="308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652832296" sldId="309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016963136" sldId="310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738377320" sldId="311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457878" sldId="312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091108490" sldId="313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389314107" sldId="314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846179962" sldId="315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098652049" sldId="316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749925692" sldId="317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248858891" sldId="318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602099439" sldId="319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427215745" sldId="320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470773775" sldId="321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401717294" sldId="322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429467379" sldId="323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72338300" sldId="324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301608179" sldId="325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117198979" sldId="326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153130406" sldId="327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415067427" sldId="328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3223489494" sldId="329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008337451" sldId="330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57923209" sldId="331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1538787889" sldId="332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751003476" sldId="333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2381669552" sldId="334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159848891" sldId="335"/>
        </pc:sldMkLst>
      </pc:sldChg>
      <pc:sldChg chg="del">
        <pc:chgData name="VALENTINA NOTARSTEFANO" userId="a340f54b-1bed-4779-9b2a-f8488ff7ede9" providerId="ADAL" clId="{D1E56C22-F098-48C5-979A-16D9BD5529A2}" dt="2024-02-17T11:05:12.912" v="18" actId="47"/>
        <pc:sldMkLst>
          <pc:docMk/>
          <pc:sldMk cId="4244408260" sldId="336"/>
        </pc:sldMkLst>
      </pc:sldChg>
      <pc:sldChg chg="modSp mod">
        <pc:chgData name="VALENTINA NOTARSTEFANO" userId="a340f54b-1bed-4779-9b2a-f8488ff7ede9" providerId="ADAL" clId="{D1E56C22-F098-48C5-979A-16D9BD5529A2}" dt="2024-02-17T11:51:34.836" v="816"/>
        <pc:sldMkLst>
          <pc:docMk/>
          <pc:sldMk cId="1280333346" sldId="337"/>
        </pc:sldMkLst>
        <pc:spChg chg="mod">
          <ac:chgData name="VALENTINA NOTARSTEFANO" userId="a340f54b-1bed-4779-9b2a-f8488ff7ede9" providerId="ADAL" clId="{D1E56C22-F098-48C5-979A-16D9BD5529A2}" dt="2024-02-17T11:51:34.836" v="816"/>
          <ac:spMkLst>
            <pc:docMk/>
            <pc:sldMk cId="1280333346" sldId="337"/>
            <ac:spMk id="2" creationId="{F473CCD9-C052-3D79-8163-8CFC00F6413E}"/>
          </ac:spMkLst>
        </pc:spChg>
      </pc:sldChg>
      <pc:sldChg chg="addSp modSp new mod">
        <pc:chgData name="VALENTINA NOTARSTEFANO" userId="a340f54b-1bed-4779-9b2a-f8488ff7ede9" providerId="ADAL" clId="{D1E56C22-F098-48C5-979A-16D9BD5529A2}" dt="2024-02-17T11:40:28.722" v="267" actId="1076"/>
        <pc:sldMkLst>
          <pc:docMk/>
          <pc:sldMk cId="3046792611" sldId="338"/>
        </pc:sldMkLst>
        <pc:spChg chg="add mod">
          <ac:chgData name="VALENTINA NOTARSTEFANO" userId="a340f54b-1bed-4779-9b2a-f8488ff7ede9" providerId="ADAL" clId="{D1E56C22-F098-48C5-979A-16D9BD5529A2}" dt="2024-02-17T11:06:07.140" v="41"/>
          <ac:spMkLst>
            <pc:docMk/>
            <pc:sldMk cId="3046792611" sldId="338"/>
            <ac:spMk id="2" creationId="{5428AA93-5A53-F0CB-05BE-0CF7C1FDEE5F}"/>
          </ac:spMkLst>
        </pc:spChg>
        <pc:spChg chg="add mod">
          <ac:chgData name="VALENTINA NOTARSTEFANO" userId="a340f54b-1bed-4779-9b2a-f8488ff7ede9" providerId="ADAL" clId="{D1E56C22-F098-48C5-979A-16D9BD5529A2}" dt="2024-02-17T11:37:18.338" v="94" actId="20577"/>
          <ac:spMkLst>
            <pc:docMk/>
            <pc:sldMk cId="3046792611" sldId="338"/>
            <ac:spMk id="4" creationId="{FEAA3C85-6318-4776-CB34-E40EAA1922F5}"/>
          </ac:spMkLst>
        </pc:spChg>
        <pc:spChg chg="add mod">
          <ac:chgData name="VALENTINA NOTARSTEFANO" userId="a340f54b-1bed-4779-9b2a-f8488ff7ede9" providerId="ADAL" clId="{D1E56C22-F098-48C5-979A-16D9BD5529A2}" dt="2024-02-17T11:39:06.757" v="135" actId="16959"/>
          <ac:spMkLst>
            <pc:docMk/>
            <pc:sldMk cId="3046792611" sldId="338"/>
            <ac:spMk id="5" creationId="{D253EB4C-E188-332F-5A7B-12F55DEB5ED2}"/>
          </ac:spMkLst>
        </pc:spChg>
        <pc:spChg chg="add mod">
          <ac:chgData name="VALENTINA NOTARSTEFANO" userId="a340f54b-1bed-4779-9b2a-f8488ff7ede9" providerId="ADAL" clId="{D1E56C22-F098-48C5-979A-16D9BD5529A2}" dt="2024-02-17T11:39:09.441" v="136" actId="16959"/>
          <ac:spMkLst>
            <pc:docMk/>
            <pc:sldMk cId="3046792611" sldId="338"/>
            <ac:spMk id="6" creationId="{931DC1E8-9B2D-0295-1D53-AB2FD93DB626}"/>
          </ac:spMkLst>
        </pc:spChg>
        <pc:spChg chg="add mod">
          <ac:chgData name="VALENTINA NOTARSTEFANO" userId="a340f54b-1bed-4779-9b2a-f8488ff7ede9" providerId="ADAL" clId="{D1E56C22-F098-48C5-979A-16D9BD5529A2}" dt="2024-02-17T11:40:22.145" v="264" actId="113"/>
          <ac:spMkLst>
            <pc:docMk/>
            <pc:sldMk cId="3046792611" sldId="338"/>
            <ac:spMk id="7" creationId="{B1485E7A-404F-8FDB-DB4E-D80D898E920A}"/>
          </ac:spMkLst>
        </pc:spChg>
        <pc:spChg chg="add mod">
          <ac:chgData name="VALENTINA NOTARSTEFANO" userId="a340f54b-1bed-4779-9b2a-f8488ff7ede9" providerId="ADAL" clId="{D1E56C22-F098-48C5-979A-16D9BD5529A2}" dt="2024-02-17T11:40:28.722" v="267" actId="1076"/>
          <ac:spMkLst>
            <pc:docMk/>
            <pc:sldMk cId="3046792611" sldId="338"/>
            <ac:spMk id="12" creationId="{244F869E-D22E-995B-E62E-E3E9016BB6BD}"/>
          </ac:spMkLst>
        </pc:spChg>
        <pc:picChg chg="add mod">
          <ac:chgData name="VALENTINA NOTARSTEFANO" userId="a340f54b-1bed-4779-9b2a-f8488ff7ede9" providerId="ADAL" clId="{D1E56C22-F098-48C5-979A-16D9BD5529A2}" dt="2024-02-17T11:06:07.140" v="41"/>
          <ac:picMkLst>
            <pc:docMk/>
            <pc:sldMk cId="3046792611" sldId="338"/>
            <ac:picMk id="3" creationId="{D2E14500-E16F-760E-6DD9-D3CBF9D34C33}"/>
          </ac:picMkLst>
        </pc:picChg>
        <pc:cxnChg chg="add">
          <ac:chgData name="VALENTINA NOTARSTEFANO" userId="a340f54b-1bed-4779-9b2a-f8488ff7ede9" providerId="ADAL" clId="{D1E56C22-F098-48C5-979A-16D9BD5529A2}" dt="2024-02-17T11:38:52.236" v="132" actId="11529"/>
          <ac:cxnSpMkLst>
            <pc:docMk/>
            <pc:sldMk cId="3046792611" sldId="338"/>
            <ac:cxnSpMk id="9" creationId="{21D808DD-23F2-2D62-1A7B-1A093AD09376}"/>
          </ac:cxnSpMkLst>
        </pc:cxnChg>
        <pc:cxnChg chg="add mod">
          <ac:chgData name="VALENTINA NOTARSTEFANO" userId="a340f54b-1bed-4779-9b2a-f8488ff7ede9" providerId="ADAL" clId="{D1E56C22-F098-48C5-979A-16D9BD5529A2}" dt="2024-02-17T11:39:42.736" v="164" actId="14100"/>
          <ac:cxnSpMkLst>
            <pc:docMk/>
            <pc:sldMk cId="3046792611" sldId="338"/>
            <ac:cxnSpMk id="10" creationId="{0CD008E0-5F7A-E744-D1E4-A7F00E17B86C}"/>
          </ac:cxnSpMkLst>
        </pc:cxnChg>
      </pc:sldChg>
      <pc:sldChg chg="addSp delSp modSp new mod">
        <pc:chgData name="VALENTINA NOTARSTEFANO" userId="a340f54b-1bed-4779-9b2a-f8488ff7ede9" providerId="ADAL" clId="{D1E56C22-F098-48C5-979A-16D9BD5529A2}" dt="2024-02-17T11:51:23.114" v="815" actId="20577"/>
        <pc:sldMkLst>
          <pc:docMk/>
          <pc:sldMk cId="4004270327" sldId="339"/>
        </pc:sldMkLst>
        <pc:spChg chg="add mod">
          <ac:chgData name="VALENTINA NOTARSTEFANO" userId="a340f54b-1bed-4779-9b2a-f8488ff7ede9" providerId="ADAL" clId="{D1E56C22-F098-48C5-979A-16D9BD5529A2}" dt="2024-02-17T11:40:35.045" v="269"/>
          <ac:spMkLst>
            <pc:docMk/>
            <pc:sldMk cId="4004270327" sldId="339"/>
            <ac:spMk id="2" creationId="{7BA99672-8BE4-E08D-6A05-15687C238A6E}"/>
          </ac:spMkLst>
        </pc:spChg>
        <pc:spChg chg="add mod">
          <ac:chgData name="VALENTINA NOTARSTEFANO" userId="a340f54b-1bed-4779-9b2a-f8488ff7ede9" providerId="ADAL" clId="{D1E56C22-F098-48C5-979A-16D9BD5529A2}" dt="2024-02-17T11:41:12.636" v="365" actId="14100"/>
          <ac:spMkLst>
            <pc:docMk/>
            <pc:sldMk cId="4004270327" sldId="339"/>
            <ac:spMk id="5" creationId="{571804E5-3719-F65D-0ADB-F8FE093B2326}"/>
          </ac:spMkLst>
        </pc:spChg>
        <pc:spChg chg="add mod">
          <ac:chgData name="VALENTINA NOTARSTEFANO" userId="a340f54b-1bed-4779-9b2a-f8488ff7ede9" providerId="ADAL" clId="{D1E56C22-F098-48C5-979A-16D9BD5529A2}" dt="2024-02-17T11:43:01.981" v="626" actId="20577"/>
          <ac:spMkLst>
            <pc:docMk/>
            <pc:sldMk cId="4004270327" sldId="339"/>
            <ac:spMk id="8" creationId="{1B041DAC-E718-489D-A87B-425D1C561F0F}"/>
          </ac:spMkLst>
        </pc:spChg>
        <pc:spChg chg="add mod">
          <ac:chgData name="VALENTINA NOTARSTEFANO" userId="a340f54b-1bed-4779-9b2a-f8488ff7ede9" providerId="ADAL" clId="{D1E56C22-F098-48C5-979A-16D9BD5529A2}" dt="2024-02-17T11:46:17.264" v="755" actId="1076"/>
          <ac:spMkLst>
            <pc:docMk/>
            <pc:sldMk cId="4004270327" sldId="339"/>
            <ac:spMk id="11" creationId="{47D04F54-98F6-F72C-0A13-70B4988B98DA}"/>
          </ac:spMkLst>
        </pc:spChg>
        <pc:spChg chg="add mod">
          <ac:chgData name="VALENTINA NOTARSTEFANO" userId="a340f54b-1bed-4779-9b2a-f8488ff7ede9" providerId="ADAL" clId="{D1E56C22-F098-48C5-979A-16D9BD5529A2}" dt="2024-02-17T11:46:19.567" v="756" actId="1076"/>
          <ac:spMkLst>
            <pc:docMk/>
            <pc:sldMk cId="4004270327" sldId="339"/>
            <ac:spMk id="12" creationId="{8CB64BE5-893A-0A87-8742-5E3BF6DB2693}"/>
          </ac:spMkLst>
        </pc:spChg>
        <pc:spChg chg="add del mod">
          <ac:chgData name="VALENTINA NOTARSTEFANO" userId="a340f54b-1bed-4779-9b2a-f8488ff7ede9" providerId="ADAL" clId="{D1E56C22-F098-48C5-979A-16D9BD5529A2}" dt="2024-02-17T11:45:22.145" v="745" actId="478"/>
          <ac:spMkLst>
            <pc:docMk/>
            <pc:sldMk cId="4004270327" sldId="339"/>
            <ac:spMk id="15" creationId="{E92B2538-DE83-C7E2-3176-2B4BA4597529}"/>
          </ac:spMkLst>
        </pc:spChg>
        <pc:spChg chg="add mod">
          <ac:chgData name="VALENTINA NOTARSTEFANO" userId="a340f54b-1bed-4779-9b2a-f8488ff7ede9" providerId="ADAL" clId="{D1E56C22-F098-48C5-979A-16D9BD5529A2}" dt="2024-02-17T11:48:28.197" v="811" actId="1076"/>
          <ac:spMkLst>
            <pc:docMk/>
            <pc:sldMk cId="4004270327" sldId="339"/>
            <ac:spMk id="18" creationId="{718FA061-F3FE-E742-58B6-EB2731571560}"/>
          </ac:spMkLst>
        </pc:spChg>
        <pc:spChg chg="add mod">
          <ac:chgData name="VALENTINA NOTARSTEFANO" userId="a340f54b-1bed-4779-9b2a-f8488ff7ede9" providerId="ADAL" clId="{D1E56C22-F098-48C5-979A-16D9BD5529A2}" dt="2024-02-17T11:51:23.114" v="815" actId="20577"/>
          <ac:spMkLst>
            <pc:docMk/>
            <pc:sldMk cId="4004270327" sldId="339"/>
            <ac:spMk id="20" creationId="{87B9759A-A1AB-72E6-CD1A-4743C2E683E2}"/>
          </ac:spMkLst>
        </pc:spChg>
        <pc:picChg chg="add mod">
          <ac:chgData name="VALENTINA NOTARSTEFANO" userId="a340f54b-1bed-4779-9b2a-f8488ff7ede9" providerId="ADAL" clId="{D1E56C22-F098-48C5-979A-16D9BD5529A2}" dt="2024-02-17T11:40:47.935" v="272" actId="1076"/>
          <ac:picMkLst>
            <pc:docMk/>
            <pc:sldMk cId="4004270327" sldId="339"/>
            <ac:picMk id="3" creationId="{2C9E3D8B-225D-3278-556B-2D91EAC4F784}"/>
          </ac:picMkLst>
        </pc:picChg>
        <pc:picChg chg="add mod">
          <ac:chgData name="VALENTINA NOTARSTEFANO" userId="a340f54b-1bed-4779-9b2a-f8488ff7ede9" providerId="ADAL" clId="{D1E56C22-F098-48C5-979A-16D9BD5529A2}" dt="2024-02-17T11:40:35.045" v="269"/>
          <ac:picMkLst>
            <pc:docMk/>
            <pc:sldMk cId="4004270327" sldId="339"/>
            <ac:picMk id="4" creationId="{E6EE86B4-DE81-82AC-73BB-317D9EBCBCEC}"/>
          </ac:picMkLst>
        </pc:picChg>
        <pc:cxnChg chg="add">
          <ac:chgData name="VALENTINA NOTARSTEFANO" userId="a340f54b-1bed-4779-9b2a-f8488ff7ede9" providerId="ADAL" clId="{D1E56C22-F098-48C5-979A-16D9BD5529A2}" dt="2024-02-17T11:41:21.390" v="366" actId="11529"/>
          <ac:cxnSpMkLst>
            <pc:docMk/>
            <pc:sldMk cId="4004270327" sldId="339"/>
            <ac:cxnSpMk id="7" creationId="{81AF162B-42C9-0972-9DC2-583489B6AC5A}"/>
          </ac:cxnSpMkLst>
        </pc:cxnChg>
        <pc:cxnChg chg="add mod">
          <ac:chgData name="VALENTINA NOTARSTEFANO" userId="a340f54b-1bed-4779-9b2a-f8488ff7ede9" providerId="ADAL" clId="{D1E56C22-F098-48C5-979A-16D9BD5529A2}" dt="2024-02-17T11:42:56.859" v="601" actId="20577"/>
          <ac:cxnSpMkLst>
            <pc:docMk/>
            <pc:sldMk cId="4004270327" sldId="339"/>
            <ac:cxnSpMk id="10" creationId="{BFBA3274-1555-39B0-12BA-C0139C9A9754}"/>
          </ac:cxnSpMkLst>
        </pc:cxnChg>
        <pc:cxnChg chg="add mod">
          <ac:chgData name="VALENTINA NOTARSTEFANO" userId="a340f54b-1bed-4779-9b2a-f8488ff7ede9" providerId="ADAL" clId="{D1E56C22-F098-48C5-979A-16D9BD5529A2}" dt="2024-02-17T11:46:19.567" v="756" actId="1076"/>
          <ac:cxnSpMkLst>
            <pc:docMk/>
            <pc:sldMk cId="4004270327" sldId="339"/>
            <ac:cxnSpMk id="14" creationId="{608F89B1-4CEB-F73B-2B02-A4F76C23B13B}"/>
          </ac:cxnSpMkLst>
        </pc:cxnChg>
      </pc:sldChg>
      <pc:sldChg chg="addSp modSp new mod">
        <pc:chgData name="VALENTINA NOTARSTEFANO" userId="a340f54b-1bed-4779-9b2a-f8488ff7ede9" providerId="ADAL" clId="{D1E56C22-F098-48C5-979A-16D9BD5529A2}" dt="2024-02-17T11:54:27.133" v="892" actId="1076"/>
        <pc:sldMkLst>
          <pc:docMk/>
          <pc:sldMk cId="1943401180" sldId="340"/>
        </pc:sldMkLst>
        <pc:spChg chg="add mod">
          <ac:chgData name="VALENTINA NOTARSTEFANO" userId="a340f54b-1bed-4779-9b2a-f8488ff7ede9" providerId="ADAL" clId="{D1E56C22-F098-48C5-979A-16D9BD5529A2}" dt="2024-02-17T11:52:12.691" v="825" actId="20577"/>
          <ac:spMkLst>
            <pc:docMk/>
            <pc:sldMk cId="1943401180" sldId="340"/>
            <ac:spMk id="2" creationId="{EF1D1BA7-D43B-90A9-95BC-24786C5B2660}"/>
          </ac:spMkLst>
        </pc:spChg>
        <pc:spChg chg="add mod">
          <ac:chgData name="VALENTINA NOTARSTEFANO" userId="a340f54b-1bed-4779-9b2a-f8488ff7ede9" providerId="ADAL" clId="{D1E56C22-F098-48C5-979A-16D9BD5529A2}" dt="2024-02-17T11:53:04.743" v="853" actId="1076"/>
          <ac:spMkLst>
            <pc:docMk/>
            <pc:sldMk cId="1943401180" sldId="340"/>
            <ac:spMk id="3" creationId="{0CF6EE7E-F03B-91A6-E8C4-76FF07AC6318}"/>
          </ac:spMkLst>
        </pc:spChg>
        <pc:spChg chg="add mod">
          <ac:chgData name="VALENTINA NOTARSTEFANO" userId="a340f54b-1bed-4779-9b2a-f8488ff7ede9" providerId="ADAL" clId="{D1E56C22-F098-48C5-979A-16D9BD5529A2}" dt="2024-02-17T11:53:31.117" v="868" actId="1076"/>
          <ac:spMkLst>
            <pc:docMk/>
            <pc:sldMk cId="1943401180" sldId="340"/>
            <ac:spMk id="4" creationId="{7D6F72A8-5363-41D4-4480-12ECCD3E2598}"/>
          </ac:spMkLst>
        </pc:spChg>
        <pc:spChg chg="add mod">
          <ac:chgData name="VALENTINA NOTARSTEFANO" userId="a340f54b-1bed-4779-9b2a-f8488ff7ede9" providerId="ADAL" clId="{D1E56C22-F098-48C5-979A-16D9BD5529A2}" dt="2024-02-17T11:54:27.133" v="892" actId="1076"/>
          <ac:spMkLst>
            <pc:docMk/>
            <pc:sldMk cId="1943401180" sldId="340"/>
            <ac:spMk id="7" creationId="{90E7C577-8155-2C37-1752-6A78FEF8E6C3}"/>
          </ac:spMkLst>
        </pc:spChg>
        <pc:cxnChg chg="add">
          <ac:chgData name="VALENTINA NOTARSTEFANO" userId="a340f54b-1bed-4779-9b2a-f8488ff7ede9" providerId="ADAL" clId="{D1E56C22-F098-48C5-979A-16D9BD5529A2}" dt="2024-02-17T11:53:37.383" v="869" actId="11529"/>
          <ac:cxnSpMkLst>
            <pc:docMk/>
            <pc:sldMk cId="1943401180" sldId="340"/>
            <ac:cxnSpMk id="6" creationId="{21730927-50A7-91A9-9AD6-A4FD2B8F51B1}"/>
          </ac:cxnSpMkLst>
        </pc:cxnChg>
      </pc:sldChg>
      <pc:sldChg chg="modSp add mod">
        <pc:chgData name="VALENTINA NOTARSTEFANO" userId="a340f54b-1bed-4779-9b2a-f8488ff7ede9" providerId="ADAL" clId="{D1E56C22-F098-48C5-979A-16D9BD5529A2}" dt="2024-02-17T11:54:41.352" v="894"/>
        <pc:sldMkLst>
          <pc:docMk/>
          <pc:sldMk cId="3153122095" sldId="341"/>
        </pc:sldMkLst>
        <pc:spChg chg="mod">
          <ac:chgData name="VALENTINA NOTARSTEFANO" userId="a340f54b-1bed-4779-9b2a-f8488ff7ede9" providerId="ADAL" clId="{D1E56C22-F098-48C5-979A-16D9BD5529A2}" dt="2024-02-17T11:54:41.352" v="894"/>
          <ac:spMkLst>
            <pc:docMk/>
            <pc:sldMk cId="3153122095" sldId="341"/>
            <ac:spMk id="2" creationId="{D2534393-7C22-7A82-E8D5-55B8F36B7B9E}"/>
          </ac:spMkLst>
        </pc:spChg>
      </pc:sldChg>
      <pc:sldChg chg="addSp delSp modSp new mod">
        <pc:chgData name="VALENTINA NOTARSTEFANO" userId="a340f54b-1bed-4779-9b2a-f8488ff7ede9" providerId="ADAL" clId="{D1E56C22-F098-48C5-979A-16D9BD5529A2}" dt="2024-02-17T14:38:16.996" v="1165" actId="20577"/>
        <pc:sldMkLst>
          <pc:docMk/>
          <pc:sldMk cId="63284475" sldId="342"/>
        </pc:sldMkLst>
        <pc:spChg chg="add mod">
          <ac:chgData name="VALENTINA NOTARSTEFANO" userId="a340f54b-1bed-4779-9b2a-f8488ff7ede9" providerId="ADAL" clId="{D1E56C22-F098-48C5-979A-16D9BD5529A2}" dt="2024-02-17T11:54:58.050" v="896"/>
          <ac:spMkLst>
            <pc:docMk/>
            <pc:sldMk cId="63284475" sldId="342"/>
            <ac:spMk id="2" creationId="{ECFC2FDA-E647-3B3E-58D6-0DF963742D59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3" creationId="{8A3D41CF-181B-DCF9-DE07-67B410F2E09E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4" creationId="{567DF870-582D-3648-C5FE-C41B4CC48363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9" creationId="{58893935-7F0B-37F0-2907-F37F38D0EA94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4" creationId="{4A9C7E57-7036-FCF2-122E-9BBA38E1396D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5" creationId="{48C80A49-5240-51B6-CADC-77BCB5B90FE3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6" creationId="{28C9C6E4-037F-FA6C-EAB4-F354CE1D174C}"/>
          </ac:spMkLst>
        </pc:spChg>
        <pc:spChg chg="add del mod">
          <ac:chgData name="VALENTINA NOTARSTEFANO" userId="a340f54b-1bed-4779-9b2a-f8488ff7ede9" providerId="ADAL" clId="{D1E56C22-F098-48C5-979A-16D9BD5529A2}" dt="2024-02-17T14:33:31.455" v="1086" actId="478"/>
          <ac:spMkLst>
            <pc:docMk/>
            <pc:sldMk cId="63284475" sldId="342"/>
            <ac:spMk id="17" creationId="{11F231FB-C8AB-C0C6-6E4F-3A48940B7631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18" creationId="{7C748E55-1562-02B6-56CC-26A854913087}"/>
          </ac:spMkLst>
        </pc:spChg>
        <pc:spChg chg="add mod">
          <ac:chgData name="VALENTINA NOTARSTEFANO" userId="a340f54b-1bed-4779-9b2a-f8488ff7ede9" providerId="ADAL" clId="{D1E56C22-F098-48C5-979A-16D9BD5529A2}" dt="2024-02-17T14:38:09.008" v="1161" actId="1036"/>
          <ac:spMkLst>
            <pc:docMk/>
            <pc:sldMk cId="63284475" sldId="342"/>
            <ac:spMk id="23" creationId="{4B42B9C1-D3EB-25B0-821C-A8B91B9F39F1}"/>
          </ac:spMkLst>
        </pc:spChg>
        <pc:spChg chg="add mod">
          <ac:chgData name="VALENTINA NOTARSTEFANO" userId="a340f54b-1bed-4779-9b2a-f8488ff7ede9" providerId="ADAL" clId="{D1E56C22-F098-48C5-979A-16D9BD5529A2}" dt="2024-02-17T14:38:16.996" v="1165" actId="20577"/>
          <ac:spMkLst>
            <pc:docMk/>
            <pc:sldMk cId="63284475" sldId="342"/>
            <ac:spMk id="25" creationId="{B7A33F7F-62F2-5EF6-6ECE-0EEF2E75F0C8}"/>
          </ac:spMkLst>
        </pc:sp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6" creationId="{1B545FBB-FE0E-CE38-C81F-A44D37934D9D}"/>
          </ac:cxnSpMkLst>
        </pc:cxnChg>
        <pc:cxnChg chg="add del mod">
          <ac:chgData name="VALENTINA NOTARSTEFANO" userId="a340f54b-1bed-4779-9b2a-f8488ff7ede9" providerId="ADAL" clId="{D1E56C22-F098-48C5-979A-16D9BD5529A2}" dt="2024-02-17T14:28:54.819" v="952" actId="478"/>
          <ac:cxnSpMkLst>
            <pc:docMk/>
            <pc:sldMk cId="63284475" sldId="342"/>
            <ac:cxnSpMk id="8" creationId="{ECA7870F-708D-67EF-775F-0E517681506E}"/>
          </ac:cxnSpMkLst>
        </pc:cxn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13" creationId="{B9D269B6-2EFC-A2CD-E5E2-C4E9B80FE826}"/>
          </ac:cxnSpMkLst>
        </pc:cxn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20" creationId="{0ED0CCB1-D028-1ED6-9536-E5CB61154236}"/>
          </ac:cxnSpMkLst>
        </pc:cxnChg>
        <pc:cxnChg chg="add mod">
          <ac:chgData name="VALENTINA NOTARSTEFANO" userId="a340f54b-1bed-4779-9b2a-f8488ff7ede9" providerId="ADAL" clId="{D1E56C22-F098-48C5-979A-16D9BD5529A2}" dt="2024-02-17T14:38:09.008" v="1161" actId="1036"/>
          <ac:cxnSpMkLst>
            <pc:docMk/>
            <pc:sldMk cId="63284475" sldId="342"/>
            <ac:cxnSpMk id="22" creationId="{FE818D55-1E4D-6575-7E79-B6CEC95A9172}"/>
          </ac:cxnSpMkLst>
        </pc:cxnChg>
      </pc:sldChg>
      <pc:sldChg chg="addSp delSp modSp add mod">
        <pc:chgData name="VALENTINA NOTARSTEFANO" userId="a340f54b-1bed-4779-9b2a-f8488ff7ede9" providerId="ADAL" clId="{D1E56C22-F098-48C5-979A-16D9BD5529A2}" dt="2024-02-17T11:57:14.430" v="922" actId="1076"/>
        <pc:sldMkLst>
          <pc:docMk/>
          <pc:sldMk cId="4023527301" sldId="343"/>
        </pc:sldMkLst>
        <pc:spChg chg="del">
          <ac:chgData name="VALENTINA NOTARSTEFANO" userId="a340f54b-1bed-4779-9b2a-f8488ff7ede9" providerId="ADAL" clId="{D1E56C22-F098-48C5-979A-16D9BD5529A2}" dt="2024-02-17T11:55:41.945" v="899" actId="478"/>
          <ac:spMkLst>
            <pc:docMk/>
            <pc:sldMk cId="4023527301" sldId="343"/>
            <ac:spMk id="5" creationId="{4C2D022C-55FC-875F-E7F2-614CD0322846}"/>
          </ac:spMkLst>
        </pc:spChg>
        <pc:spChg chg="del">
          <ac:chgData name="VALENTINA NOTARSTEFANO" userId="a340f54b-1bed-4779-9b2a-f8488ff7ede9" providerId="ADAL" clId="{D1E56C22-F098-48C5-979A-16D9BD5529A2}" dt="2024-02-17T11:55:44.524" v="902" actId="478"/>
          <ac:spMkLst>
            <pc:docMk/>
            <pc:sldMk cId="4023527301" sldId="343"/>
            <ac:spMk id="8" creationId="{BF2AF3CA-8F75-0889-7B96-0BF106151AE2}"/>
          </ac:spMkLst>
        </pc:spChg>
        <pc:spChg chg="mod">
          <ac:chgData name="VALENTINA NOTARSTEFANO" userId="a340f54b-1bed-4779-9b2a-f8488ff7ede9" providerId="ADAL" clId="{D1E56C22-F098-48C5-979A-16D9BD5529A2}" dt="2024-02-17T11:55:51.367" v="904" actId="1076"/>
          <ac:spMkLst>
            <pc:docMk/>
            <pc:sldMk cId="4023527301" sldId="343"/>
            <ac:spMk id="11" creationId="{DBD39EDF-BCB4-B1B1-FBB5-45BE6B5B11F6}"/>
          </ac:spMkLst>
        </pc:spChg>
        <pc:spChg chg="del mod">
          <ac:chgData name="VALENTINA NOTARSTEFANO" userId="a340f54b-1bed-4779-9b2a-f8488ff7ede9" providerId="ADAL" clId="{D1E56C22-F098-48C5-979A-16D9BD5529A2}" dt="2024-02-17T11:55:58.457" v="907" actId="478"/>
          <ac:spMkLst>
            <pc:docMk/>
            <pc:sldMk cId="4023527301" sldId="343"/>
            <ac:spMk id="12" creationId="{4A5673B6-D5D7-E21A-5EEB-F8EE40C9B641}"/>
          </ac:spMkLst>
        </pc:spChg>
        <pc:spChg chg="mod">
          <ac:chgData name="VALENTINA NOTARSTEFANO" userId="a340f54b-1bed-4779-9b2a-f8488ff7ede9" providerId="ADAL" clId="{D1E56C22-F098-48C5-979A-16D9BD5529A2}" dt="2024-02-17T11:56:12.634" v="914" actId="1076"/>
          <ac:spMkLst>
            <pc:docMk/>
            <pc:sldMk cId="4023527301" sldId="343"/>
            <ac:spMk id="18" creationId="{F232936A-1A30-B210-84C1-3BDF48C15A17}"/>
          </ac:spMkLst>
        </pc:spChg>
        <pc:picChg chg="del">
          <ac:chgData name="VALENTINA NOTARSTEFANO" userId="a340f54b-1bed-4779-9b2a-f8488ff7ede9" providerId="ADAL" clId="{D1E56C22-F098-48C5-979A-16D9BD5529A2}" dt="2024-02-17T11:55:40.779" v="898" actId="478"/>
          <ac:picMkLst>
            <pc:docMk/>
            <pc:sldMk cId="4023527301" sldId="343"/>
            <ac:picMk id="3" creationId="{AA4302F2-EA2B-D897-D5F5-7C63E7D295BD}"/>
          </ac:picMkLst>
        </pc:picChg>
        <pc:picChg chg="del">
          <ac:chgData name="VALENTINA NOTARSTEFANO" userId="a340f54b-1bed-4779-9b2a-f8488ff7ede9" providerId="ADAL" clId="{D1E56C22-F098-48C5-979A-16D9BD5529A2}" dt="2024-02-17T11:55:43.337" v="901" actId="478"/>
          <ac:picMkLst>
            <pc:docMk/>
            <pc:sldMk cId="4023527301" sldId="343"/>
            <ac:picMk id="4" creationId="{31C7DE00-6127-9326-0C39-DE620460C196}"/>
          </ac:picMkLst>
        </pc:picChg>
        <pc:picChg chg="add mod">
          <ac:chgData name="VALENTINA NOTARSTEFANO" userId="a340f54b-1bed-4779-9b2a-f8488ff7ede9" providerId="ADAL" clId="{D1E56C22-F098-48C5-979A-16D9BD5529A2}" dt="2024-02-17T11:57:01.639" v="916" actId="14100"/>
          <ac:picMkLst>
            <pc:docMk/>
            <pc:sldMk cId="4023527301" sldId="343"/>
            <ac:picMk id="6" creationId="{714E75BB-94D8-1025-5ED8-71E0EB1828C4}"/>
          </ac:picMkLst>
        </pc:picChg>
        <pc:picChg chg="add mod">
          <ac:chgData name="VALENTINA NOTARSTEFANO" userId="a340f54b-1bed-4779-9b2a-f8488ff7ede9" providerId="ADAL" clId="{D1E56C22-F098-48C5-979A-16D9BD5529A2}" dt="2024-02-17T11:57:14.430" v="922" actId="1076"/>
          <ac:picMkLst>
            <pc:docMk/>
            <pc:sldMk cId="4023527301" sldId="343"/>
            <ac:picMk id="9" creationId="{0BDBAAFF-8B68-D52D-9C15-EC2F41B868F7}"/>
          </ac:picMkLst>
        </pc:picChg>
        <pc:cxnChg chg="del mod">
          <ac:chgData name="VALENTINA NOTARSTEFANO" userId="a340f54b-1bed-4779-9b2a-f8488ff7ede9" providerId="ADAL" clId="{D1E56C22-F098-48C5-979A-16D9BD5529A2}" dt="2024-02-17T11:55:42.893" v="900" actId="478"/>
          <ac:cxnSpMkLst>
            <pc:docMk/>
            <pc:sldMk cId="4023527301" sldId="343"/>
            <ac:cxnSpMk id="7" creationId="{328302AA-8495-BFA7-0B34-5AC97373E9AB}"/>
          </ac:cxnSpMkLst>
        </pc:cxnChg>
        <pc:cxnChg chg="del mod">
          <ac:chgData name="VALENTINA NOTARSTEFANO" userId="a340f54b-1bed-4779-9b2a-f8488ff7ede9" providerId="ADAL" clId="{D1E56C22-F098-48C5-979A-16D9BD5529A2}" dt="2024-02-17T11:55:45.420" v="903" actId="478"/>
          <ac:cxnSpMkLst>
            <pc:docMk/>
            <pc:sldMk cId="4023527301" sldId="343"/>
            <ac:cxnSpMk id="10" creationId="{35E3EF21-51EE-4FB1-1D11-DFAB54AC8E4F}"/>
          </ac:cxnSpMkLst>
        </pc:cxnChg>
        <pc:cxnChg chg="del mod">
          <ac:chgData name="VALENTINA NOTARSTEFANO" userId="a340f54b-1bed-4779-9b2a-f8488ff7ede9" providerId="ADAL" clId="{D1E56C22-F098-48C5-979A-16D9BD5529A2}" dt="2024-02-17T11:55:57.340" v="906" actId="478"/>
          <ac:cxnSpMkLst>
            <pc:docMk/>
            <pc:sldMk cId="4023527301" sldId="343"/>
            <ac:cxnSpMk id="14" creationId="{A0FF4EE8-3D57-42BC-FA3A-0A20198720AE}"/>
          </ac:cxnSpMkLst>
        </pc:cxnChg>
      </pc:sldChg>
      <pc:sldChg chg="addSp delSp modSp new mod">
        <pc:chgData name="VALENTINA NOTARSTEFANO" userId="a340f54b-1bed-4779-9b2a-f8488ff7ede9" providerId="ADAL" clId="{D1E56C22-F098-48C5-979A-16D9BD5529A2}" dt="2024-02-17T14:49:13.743" v="1453" actId="20577"/>
        <pc:sldMkLst>
          <pc:docMk/>
          <pc:sldMk cId="445613364" sldId="344"/>
        </pc:sldMkLst>
        <pc:spChg chg="add mod">
          <ac:chgData name="VALENTINA NOTARSTEFANO" userId="a340f54b-1bed-4779-9b2a-f8488ff7ede9" providerId="ADAL" clId="{D1E56C22-F098-48C5-979A-16D9BD5529A2}" dt="2024-02-17T14:40:21.407" v="1170" actId="20577"/>
          <ac:spMkLst>
            <pc:docMk/>
            <pc:sldMk cId="445613364" sldId="344"/>
            <ac:spMk id="3" creationId="{B67014A4-007F-54F4-E9DA-89B5B43C9C7B}"/>
          </ac:spMkLst>
        </pc:spChg>
        <pc:spChg chg="add mod">
          <ac:chgData name="VALENTINA NOTARSTEFANO" userId="a340f54b-1bed-4779-9b2a-f8488ff7ede9" providerId="ADAL" clId="{D1E56C22-F098-48C5-979A-16D9BD5529A2}" dt="2024-02-17T14:40:30.289" v="1171"/>
          <ac:spMkLst>
            <pc:docMk/>
            <pc:sldMk cId="445613364" sldId="344"/>
            <ac:spMk id="4" creationId="{FA14A292-02DC-1905-8EA2-596980759DE6}"/>
          </ac:spMkLst>
        </pc:spChg>
        <pc:spChg chg="add mod">
          <ac:chgData name="VALENTINA NOTARSTEFANO" userId="a340f54b-1bed-4779-9b2a-f8488ff7ede9" providerId="ADAL" clId="{D1E56C22-F098-48C5-979A-16D9BD5529A2}" dt="2024-02-17T14:40:34.398" v="1172" actId="1076"/>
          <ac:spMkLst>
            <pc:docMk/>
            <pc:sldMk cId="445613364" sldId="344"/>
            <ac:spMk id="5" creationId="{E2FC5E83-FBF8-1A38-107D-0B3CC7359BA7}"/>
          </ac:spMkLst>
        </pc:spChg>
        <pc:spChg chg="add mod">
          <ac:chgData name="VALENTINA NOTARSTEFANO" userId="a340f54b-1bed-4779-9b2a-f8488ff7ede9" providerId="ADAL" clId="{D1E56C22-F098-48C5-979A-16D9BD5529A2}" dt="2024-02-17T14:42:56.602" v="1328" actId="16959"/>
          <ac:spMkLst>
            <pc:docMk/>
            <pc:sldMk cId="445613364" sldId="344"/>
            <ac:spMk id="6" creationId="{D5D0BBC2-2F16-6D3D-28C0-A82FA331E0B5}"/>
          </ac:spMkLst>
        </pc:spChg>
        <pc:spChg chg="add del mod">
          <ac:chgData name="VALENTINA NOTARSTEFANO" userId="a340f54b-1bed-4779-9b2a-f8488ff7ede9" providerId="ADAL" clId="{D1E56C22-F098-48C5-979A-16D9BD5529A2}" dt="2024-02-17T14:44:20.531" v="1346"/>
          <ac:spMkLst>
            <pc:docMk/>
            <pc:sldMk cId="445613364" sldId="344"/>
            <ac:spMk id="7" creationId="{9A8F8D42-02ED-DE36-3955-3EA82E251488}"/>
          </ac:spMkLst>
        </pc:spChg>
        <pc:spChg chg="add mod">
          <ac:chgData name="VALENTINA NOTARSTEFANO" userId="a340f54b-1bed-4779-9b2a-f8488ff7ede9" providerId="ADAL" clId="{D1E56C22-F098-48C5-979A-16D9BD5529A2}" dt="2024-02-17T14:44:41.617" v="1352" actId="1076"/>
          <ac:spMkLst>
            <pc:docMk/>
            <pc:sldMk cId="445613364" sldId="344"/>
            <ac:spMk id="9" creationId="{1E02519E-AABA-DBF2-96D8-EA78FCFE3620}"/>
          </ac:spMkLst>
        </pc:spChg>
        <pc:spChg chg="add mod">
          <ac:chgData name="VALENTINA NOTARSTEFANO" userId="a340f54b-1bed-4779-9b2a-f8488ff7ede9" providerId="ADAL" clId="{D1E56C22-F098-48C5-979A-16D9BD5529A2}" dt="2024-02-17T14:46:05.161" v="1446" actId="14100"/>
          <ac:spMkLst>
            <pc:docMk/>
            <pc:sldMk cId="445613364" sldId="344"/>
            <ac:spMk id="10" creationId="{8D4808DF-2042-32BD-2089-3673C7C2ABE9}"/>
          </ac:spMkLst>
        </pc:spChg>
        <pc:spChg chg="add mod">
          <ac:chgData name="VALENTINA NOTARSTEFANO" userId="a340f54b-1bed-4779-9b2a-f8488ff7ede9" providerId="ADAL" clId="{D1E56C22-F098-48C5-979A-16D9BD5529A2}" dt="2024-02-17T14:46:08.302" v="1447" actId="1076"/>
          <ac:spMkLst>
            <pc:docMk/>
            <pc:sldMk cId="445613364" sldId="344"/>
            <ac:spMk id="11" creationId="{96E4F3A7-3C2B-9165-41A9-0870EE633AE8}"/>
          </ac:spMkLst>
        </pc:spChg>
        <pc:spChg chg="add mod">
          <ac:chgData name="VALENTINA NOTARSTEFANO" userId="a340f54b-1bed-4779-9b2a-f8488ff7ede9" providerId="ADAL" clId="{D1E56C22-F098-48C5-979A-16D9BD5529A2}" dt="2024-02-17T14:49:13.743" v="1453" actId="20577"/>
          <ac:spMkLst>
            <pc:docMk/>
            <pc:sldMk cId="445613364" sldId="344"/>
            <ac:spMk id="13" creationId="{6DA30F75-81B4-DAF6-10B5-D3CE8BA03FB8}"/>
          </ac:spMkLst>
        </pc:spChg>
      </pc:sldChg>
      <pc:sldChg chg="add del">
        <pc:chgData name="VALENTINA NOTARSTEFANO" userId="a340f54b-1bed-4779-9b2a-f8488ff7ede9" providerId="ADAL" clId="{D1E56C22-F098-48C5-979A-16D9BD5529A2}" dt="2024-02-17T14:27:24.276" v="924"/>
        <pc:sldMkLst>
          <pc:docMk/>
          <pc:sldMk cId="4200109152" sldId="344"/>
        </pc:sldMkLst>
      </pc:sldChg>
      <pc:sldChg chg="modSp add mod">
        <pc:chgData name="VALENTINA NOTARSTEFANO" userId="a340f54b-1bed-4779-9b2a-f8488ff7ede9" providerId="ADAL" clId="{D1E56C22-F098-48C5-979A-16D9BD5529A2}" dt="2024-02-17T14:46:28.371" v="1449"/>
        <pc:sldMkLst>
          <pc:docMk/>
          <pc:sldMk cId="46364328" sldId="345"/>
        </pc:sldMkLst>
        <pc:spChg chg="mod">
          <ac:chgData name="VALENTINA NOTARSTEFANO" userId="a340f54b-1bed-4779-9b2a-f8488ff7ede9" providerId="ADAL" clId="{D1E56C22-F098-48C5-979A-16D9BD5529A2}" dt="2024-02-17T14:46:28.371" v="1449"/>
          <ac:spMkLst>
            <pc:docMk/>
            <pc:sldMk cId="46364328" sldId="345"/>
            <ac:spMk id="2" creationId="{4CFBD519-DB71-0CEA-F19B-932D77F2D06E}"/>
          </ac:spMkLst>
        </pc:spChg>
      </pc:sldChg>
      <pc:sldChg chg="addSp modSp new mod">
        <pc:chgData name="VALENTINA NOTARSTEFANO" userId="a340f54b-1bed-4779-9b2a-f8488ff7ede9" providerId="ADAL" clId="{D1E56C22-F098-48C5-979A-16D9BD5529A2}" dt="2024-02-17T14:52:29.654" v="1625" actId="20577"/>
        <pc:sldMkLst>
          <pc:docMk/>
          <pc:sldMk cId="911868842" sldId="346"/>
        </pc:sldMkLst>
        <pc:spChg chg="add mod">
          <ac:chgData name="VALENTINA NOTARSTEFANO" userId="a340f54b-1bed-4779-9b2a-f8488ff7ede9" providerId="ADAL" clId="{D1E56C22-F098-48C5-979A-16D9BD5529A2}" dt="2024-02-17T14:49:31.213" v="1455"/>
          <ac:spMkLst>
            <pc:docMk/>
            <pc:sldMk cId="911868842" sldId="346"/>
            <ac:spMk id="2" creationId="{359FE440-5479-0F9F-64FD-FC82170A90C1}"/>
          </ac:spMkLst>
        </pc:spChg>
        <pc:spChg chg="add mod">
          <ac:chgData name="VALENTINA NOTARSTEFANO" userId="a340f54b-1bed-4779-9b2a-f8488ff7ede9" providerId="ADAL" clId="{D1E56C22-F098-48C5-979A-16D9BD5529A2}" dt="2024-02-17T14:52:29.654" v="1625" actId="20577"/>
          <ac:spMkLst>
            <pc:docMk/>
            <pc:sldMk cId="911868842" sldId="346"/>
            <ac:spMk id="4" creationId="{7969BAE4-2FB6-17F2-8273-1AA96DEB0E09}"/>
          </ac:spMkLst>
        </pc:spChg>
        <pc:picChg chg="add mod">
          <ac:chgData name="VALENTINA NOTARSTEFANO" userId="a340f54b-1bed-4779-9b2a-f8488ff7ede9" providerId="ADAL" clId="{D1E56C22-F098-48C5-979A-16D9BD5529A2}" dt="2024-02-17T14:49:31.213" v="1455"/>
          <ac:picMkLst>
            <pc:docMk/>
            <pc:sldMk cId="911868842" sldId="346"/>
            <ac:picMk id="3" creationId="{236C89D8-16FE-77CD-AEE5-CC73B899E7C7}"/>
          </ac:picMkLst>
        </pc:picChg>
      </pc:sldChg>
    </pc:docChg>
  </pc:docChgLst>
  <pc:docChgLst>
    <pc:chgData name="VALENTINA NOTARSTEFANO" userId="a340f54b-1bed-4779-9b2a-f8488ff7ede9" providerId="ADAL" clId="{09C1C53A-595F-4010-B8A2-BC3B45873521}"/>
    <pc:docChg chg="delSld modSld">
      <pc:chgData name="VALENTINA NOTARSTEFANO" userId="a340f54b-1bed-4779-9b2a-f8488ff7ede9" providerId="ADAL" clId="{09C1C53A-595F-4010-B8A2-BC3B45873521}" dt="2024-05-03T06:59:12.814" v="11" actId="47"/>
      <pc:docMkLst>
        <pc:docMk/>
      </pc:docMkLst>
      <pc:sldChg chg="modSp mod">
        <pc:chgData name="VALENTINA NOTARSTEFANO" userId="a340f54b-1bed-4779-9b2a-f8488ff7ede9" providerId="ADAL" clId="{09C1C53A-595F-4010-B8A2-BC3B45873521}" dt="2024-05-03T06:59:06.598" v="10" actId="20577"/>
        <pc:sldMkLst>
          <pc:docMk/>
          <pc:sldMk cId="46419346" sldId="256"/>
        </pc:sldMkLst>
        <pc:spChg chg="mod">
          <ac:chgData name="VALENTINA NOTARSTEFANO" userId="a340f54b-1bed-4779-9b2a-f8488ff7ede9" providerId="ADAL" clId="{09C1C53A-595F-4010-B8A2-BC3B45873521}" dt="2024-05-03T06:59:06.598" v="10" actId="20577"/>
          <ac:spMkLst>
            <pc:docMk/>
            <pc:sldMk cId="46419346" sldId="256"/>
            <ac:spMk id="4" creationId="{503686E8-78A4-AF25-8060-11ACD7A1CDBA}"/>
          </ac:spMkLst>
        </pc:spChg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317807922" sldId="402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468448487" sldId="403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328292412" sldId="404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488301785" sldId="405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11981728" sldId="406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681185750" sldId="407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86527702" sldId="408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434501082" sldId="409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089763349" sldId="410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4057331013" sldId="411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675152261" sldId="412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690625398" sldId="413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026988480" sldId="414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355113965" sldId="415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058037580" sldId="416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573557718" sldId="417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064603628" sldId="418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3592322079" sldId="419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2908196095" sldId="420"/>
        </pc:sldMkLst>
      </pc:sldChg>
      <pc:sldChg chg="del">
        <pc:chgData name="VALENTINA NOTARSTEFANO" userId="a340f54b-1bed-4779-9b2a-f8488ff7ede9" providerId="ADAL" clId="{09C1C53A-595F-4010-B8A2-BC3B45873521}" dt="2024-05-03T06:59:12.814" v="11" actId="47"/>
        <pc:sldMkLst>
          <pc:docMk/>
          <pc:sldMk cId="1525156454" sldId="436"/>
        </pc:sldMkLst>
      </pc:sldChg>
    </pc:docChg>
  </pc:docChgLst>
  <pc:docChgLst>
    <pc:chgData name="VALENTINA NOTARSTEFANO" userId="a340f54b-1bed-4779-9b2a-f8488ff7ede9" providerId="ADAL" clId="{B75CE676-C6F2-4DDF-918F-CC538C13B7A3}"/>
    <pc:docChg chg="undo custSel delSld modSld">
      <pc:chgData name="VALENTINA NOTARSTEFANO" userId="a340f54b-1bed-4779-9b2a-f8488ff7ede9" providerId="ADAL" clId="{B75CE676-C6F2-4DDF-918F-CC538C13B7A3}" dt="2024-05-03T06:54:22.562" v="11" actId="20577"/>
      <pc:docMkLst>
        <pc:docMk/>
      </pc:docMkLst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766427030" sldId="30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12437250" sldId="36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348465430" sldId="36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040669779" sldId="36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648137679" sldId="36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137402613" sldId="36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09965392" sldId="36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635156161" sldId="37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450900110" sldId="371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641834181" sldId="372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500945938" sldId="373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104728618" sldId="37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01876900" sldId="37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822203636" sldId="37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064384538" sldId="37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88092832" sldId="37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39931935" sldId="37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005587939" sldId="38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788425806" sldId="381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302403265" sldId="382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933171083" sldId="383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498962410" sldId="38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00140076" sldId="38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778587512" sldId="38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241418725" sldId="38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818285296" sldId="38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81313260" sldId="38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827096216" sldId="39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964126289" sldId="391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09762528" sldId="392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267893712" sldId="393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915449950" sldId="394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929441786" sldId="395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51193122" sldId="39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546774557" sldId="39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869822710" sldId="39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21336513" sldId="39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021040446" sldId="400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245284624" sldId="401"/>
        </pc:sldMkLst>
      </pc:sldChg>
      <pc:sldChg chg="addSp modSp mod">
        <pc:chgData name="VALENTINA NOTARSTEFANO" userId="a340f54b-1bed-4779-9b2a-f8488ff7ede9" providerId="ADAL" clId="{B75CE676-C6F2-4DDF-918F-CC538C13B7A3}" dt="2024-04-29T18:19:54.381" v="2" actId="1076"/>
        <pc:sldMkLst>
          <pc:docMk/>
          <pc:sldMk cId="1328292412" sldId="404"/>
        </pc:sldMkLst>
        <pc:spChg chg="add mod">
          <ac:chgData name="VALENTINA NOTARSTEFANO" userId="a340f54b-1bed-4779-9b2a-f8488ff7ede9" providerId="ADAL" clId="{B75CE676-C6F2-4DDF-918F-CC538C13B7A3}" dt="2024-04-29T18:19:54.381" v="2" actId="1076"/>
          <ac:spMkLst>
            <pc:docMk/>
            <pc:sldMk cId="1328292412" sldId="404"/>
            <ac:spMk id="6" creationId="{57253AA0-C5A0-2985-C015-10E7E05B7364}"/>
          </ac:spMkLst>
        </pc:spChg>
      </pc:sldChg>
      <pc:sldChg chg="addSp modSp mod">
        <pc:chgData name="VALENTINA NOTARSTEFANO" userId="a340f54b-1bed-4779-9b2a-f8488ff7ede9" providerId="ADAL" clId="{B75CE676-C6F2-4DDF-918F-CC538C13B7A3}" dt="2024-04-29T18:32:18.912" v="5" actId="1076"/>
        <pc:sldMkLst>
          <pc:docMk/>
          <pc:sldMk cId="286527702" sldId="408"/>
        </pc:sldMkLst>
        <pc:spChg chg="mod">
          <ac:chgData name="VALENTINA NOTARSTEFANO" userId="a340f54b-1bed-4779-9b2a-f8488ff7ede9" providerId="ADAL" clId="{B75CE676-C6F2-4DDF-918F-CC538C13B7A3}" dt="2024-04-29T18:32:15.201" v="3" actId="1076"/>
          <ac:spMkLst>
            <pc:docMk/>
            <pc:sldMk cId="286527702" sldId="408"/>
            <ac:spMk id="3" creationId="{D1B8D49A-73D3-95A6-07EC-D37E3A88F4B0}"/>
          </ac:spMkLst>
        </pc:spChg>
        <pc:spChg chg="add mod">
          <ac:chgData name="VALENTINA NOTARSTEFANO" userId="a340f54b-1bed-4779-9b2a-f8488ff7ede9" providerId="ADAL" clId="{B75CE676-C6F2-4DDF-918F-CC538C13B7A3}" dt="2024-04-29T18:32:18.912" v="5" actId="1076"/>
          <ac:spMkLst>
            <pc:docMk/>
            <pc:sldMk cId="286527702" sldId="408"/>
            <ac:spMk id="7" creationId="{14A66DE6-3963-42E5-18BD-1F55DED2AA15}"/>
          </ac:spMkLst>
        </pc:spChg>
      </pc:sldChg>
      <pc:sldChg chg="modSp mod">
        <pc:chgData name="VALENTINA NOTARSTEFANO" userId="a340f54b-1bed-4779-9b2a-f8488ff7ede9" providerId="ADAL" clId="{B75CE676-C6F2-4DDF-918F-CC538C13B7A3}" dt="2024-05-03T06:44:33.864" v="10" actId="20577"/>
        <pc:sldMkLst>
          <pc:docMk/>
          <pc:sldMk cId="2355113965" sldId="415"/>
        </pc:sldMkLst>
        <pc:spChg chg="mod">
          <ac:chgData name="VALENTINA NOTARSTEFANO" userId="a340f54b-1bed-4779-9b2a-f8488ff7ede9" providerId="ADAL" clId="{B75CE676-C6F2-4DDF-918F-CC538C13B7A3}" dt="2024-05-03T06:44:33.864" v="10" actId="20577"/>
          <ac:spMkLst>
            <pc:docMk/>
            <pc:sldMk cId="2355113965" sldId="415"/>
            <ac:spMk id="2" creationId="{275B8EA1-0D63-4236-2204-08C6CA312AF0}"/>
          </ac:spMkLst>
        </pc:spChg>
      </pc:sldChg>
      <pc:sldChg chg="modSp mod">
        <pc:chgData name="VALENTINA NOTARSTEFANO" userId="a340f54b-1bed-4779-9b2a-f8488ff7ede9" providerId="ADAL" clId="{B75CE676-C6F2-4DDF-918F-CC538C13B7A3}" dt="2024-05-03T06:54:22.562" v="11" actId="20577"/>
        <pc:sldMkLst>
          <pc:docMk/>
          <pc:sldMk cId="3592322079" sldId="419"/>
        </pc:sldMkLst>
        <pc:spChg chg="mod">
          <ac:chgData name="VALENTINA NOTARSTEFANO" userId="a340f54b-1bed-4779-9b2a-f8488ff7ede9" providerId="ADAL" clId="{B75CE676-C6F2-4DDF-918F-CC538C13B7A3}" dt="2024-05-03T06:54:22.562" v="11" actId="20577"/>
          <ac:spMkLst>
            <pc:docMk/>
            <pc:sldMk cId="3592322079" sldId="419"/>
            <ac:spMk id="2" creationId="{275B8EA1-0D63-4236-2204-08C6CA312AF0}"/>
          </ac:spMkLst>
        </pc:spChg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106633885" sldId="436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1450204064" sldId="437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2469680699" sldId="438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419691214" sldId="439"/>
        </pc:sldMkLst>
      </pc:sldChg>
      <pc:sldChg chg="del">
        <pc:chgData name="VALENTINA NOTARSTEFANO" userId="a340f54b-1bed-4779-9b2a-f8488ff7ede9" providerId="ADAL" clId="{B75CE676-C6F2-4DDF-918F-CC538C13B7A3}" dt="2024-04-29T16:34:57.566" v="0" actId="47"/>
        <pc:sldMkLst>
          <pc:docMk/>
          <pc:sldMk cId="3568592945" sldId="440"/>
        </pc:sldMkLst>
      </pc:sldChg>
    </pc:docChg>
  </pc:docChgLst>
  <pc:docChgLst>
    <pc:chgData name="VALENTINA NOTARSTEFANO" userId="a340f54b-1bed-4779-9b2a-f8488ff7ede9" providerId="ADAL" clId="{B8391B2D-7DC5-44D7-8EDD-93C8B84AA135}"/>
    <pc:docChg chg="custSel addSld modSld">
      <pc:chgData name="VALENTINA NOTARSTEFANO" userId="a340f54b-1bed-4779-9b2a-f8488ff7ede9" providerId="ADAL" clId="{B8391B2D-7DC5-44D7-8EDD-93C8B84AA135}" dt="2024-03-22T13:43:41.842" v="10" actId="729"/>
      <pc:docMkLst>
        <pc:docMk/>
      </pc:docMkLst>
      <pc:sldChg chg="delSp mod modShow">
        <pc:chgData name="VALENTINA NOTARSTEFANO" userId="a340f54b-1bed-4779-9b2a-f8488ff7ede9" providerId="ADAL" clId="{B8391B2D-7DC5-44D7-8EDD-93C8B84AA135}" dt="2024-03-22T13:42:31.080" v="2" actId="729"/>
        <pc:sldMkLst>
          <pc:docMk/>
          <pc:sldMk cId="63284475" sldId="342"/>
        </pc:sldMkLst>
        <pc:spChg chg="del">
          <ac:chgData name="VALENTINA NOTARSTEFANO" userId="a340f54b-1bed-4779-9b2a-f8488ff7ede9" providerId="ADAL" clId="{B8391B2D-7DC5-44D7-8EDD-93C8B84AA135}" dt="2024-03-22T13:42:24.070" v="0" actId="478"/>
          <ac:spMkLst>
            <pc:docMk/>
            <pc:sldMk cId="63284475" sldId="342"/>
            <ac:spMk id="11" creationId="{3DF8A369-6BFC-D47E-D792-2FE7258AFBDD}"/>
          </ac:spMkLst>
        </pc:spChg>
      </pc:sldChg>
      <pc:sldChg chg="delSp mod">
        <pc:chgData name="VALENTINA NOTARSTEFANO" userId="a340f54b-1bed-4779-9b2a-f8488ff7ede9" providerId="ADAL" clId="{B8391B2D-7DC5-44D7-8EDD-93C8B84AA135}" dt="2024-03-22T13:42:53.782" v="7" actId="478"/>
        <pc:sldMkLst>
          <pc:docMk/>
          <pc:sldMk cId="1938366194" sldId="349"/>
        </pc:sldMkLst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6" creationId="{C1A021CA-3FF8-A3FF-0BA6-9F3A1039AE9A}"/>
          </ac:spMkLst>
        </pc:spChg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7" creationId="{0DD47EBC-9358-E056-EDF7-B5AEE0BA730E}"/>
          </ac:spMkLst>
        </pc:spChg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8" creationId="{467BCF4D-1309-8F2D-ACA4-AA55DB899ED6}"/>
          </ac:spMkLst>
        </pc:spChg>
        <pc:spChg chg="del">
          <ac:chgData name="VALENTINA NOTARSTEFANO" userId="a340f54b-1bed-4779-9b2a-f8488ff7ede9" providerId="ADAL" clId="{B8391B2D-7DC5-44D7-8EDD-93C8B84AA135}" dt="2024-03-22T13:42:53.782" v="7" actId="478"/>
          <ac:spMkLst>
            <pc:docMk/>
            <pc:sldMk cId="1938366194" sldId="349"/>
            <ac:spMk id="39" creationId="{71D98E32-46B3-E9A6-1954-5A96E9F5F699}"/>
          </ac:spMkLst>
        </pc:spChg>
        <pc:grpChg chg="del">
          <ac:chgData name="VALENTINA NOTARSTEFANO" userId="a340f54b-1bed-4779-9b2a-f8488ff7ede9" providerId="ADAL" clId="{B8391B2D-7DC5-44D7-8EDD-93C8B84AA135}" dt="2024-03-22T13:42:50.011" v="6" actId="478"/>
          <ac:grpSpMkLst>
            <pc:docMk/>
            <pc:sldMk cId="1938366194" sldId="349"/>
            <ac:grpSpMk id="35" creationId="{C7A4F3FB-5F04-9C54-E88B-6F7A9D2CA01A}"/>
          </ac:grpSpMkLst>
        </pc:grpChg>
      </pc:sldChg>
      <pc:sldChg chg="delSp mod">
        <pc:chgData name="VALENTINA NOTARSTEFANO" userId="a340f54b-1bed-4779-9b2a-f8488ff7ede9" providerId="ADAL" clId="{B8391B2D-7DC5-44D7-8EDD-93C8B84AA135}" dt="2024-03-22T13:43:00.112" v="8" actId="478"/>
        <pc:sldMkLst>
          <pc:docMk/>
          <pc:sldMk cId="4201968582" sldId="351"/>
        </pc:sldMkLst>
        <pc:spChg chg="del">
          <ac:chgData name="VALENTINA NOTARSTEFANO" userId="a340f54b-1bed-4779-9b2a-f8488ff7ede9" providerId="ADAL" clId="{B8391B2D-7DC5-44D7-8EDD-93C8B84AA135}" dt="2024-03-22T13:43:00.112" v="8" actId="478"/>
          <ac:spMkLst>
            <pc:docMk/>
            <pc:sldMk cId="4201968582" sldId="351"/>
            <ac:spMk id="8" creationId="{CE7DB844-F58D-43B3-6E15-17CA7C3FAA76}"/>
          </ac:spMkLst>
        </pc:spChg>
      </pc:sldChg>
      <pc:sldChg chg="mod modShow">
        <pc:chgData name="VALENTINA NOTARSTEFANO" userId="a340f54b-1bed-4779-9b2a-f8488ff7ede9" providerId="ADAL" clId="{B8391B2D-7DC5-44D7-8EDD-93C8B84AA135}" dt="2024-03-22T13:43:41.842" v="10" actId="729"/>
        <pc:sldMkLst>
          <pc:docMk/>
          <pc:sldMk cId="4143017732" sldId="360"/>
        </pc:sldMkLst>
      </pc:sldChg>
      <pc:sldChg chg="delSp add mod">
        <pc:chgData name="VALENTINA NOTARSTEFANO" userId="a340f54b-1bed-4779-9b2a-f8488ff7ede9" providerId="ADAL" clId="{B8391B2D-7DC5-44D7-8EDD-93C8B84AA135}" dt="2024-03-22T13:42:36.333" v="5" actId="478"/>
        <pc:sldMkLst>
          <pc:docMk/>
          <pc:sldMk cId="1813178341" sldId="371"/>
        </pc:sldMkLst>
        <pc:spChg chg="del">
          <ac:chgData name="VALENTINA NOTARSTEFANO" userId="a340f54b-1bed-4779-9b2a-f8488ff7ede9" providerId="ADAL" clId="{B8391B2D-7DC5-44D7-8EDD-93C8B84AA135}" dt="2024-03-22T13:42:33.933" v="3" actId="478"/>
          <ac:spMkLst>
            <pc:docMk/>
            <pc:sldMk cId="1813178341" sldId="371"/>
            <ac:spMk id="18" creationId="{7C748E55-1562-02B6-56CC-26A854913087}"/>
          </ac:spMkLst>
        </pc:spChg>
        <pc:cxnChg chg="del">
          <ac:chgData name="VALENTINA NOTARSTEFANO" userId="a340f54b-1bed-4779-9b2a-f8488ff7ede9" providerId="ADAL" clId="{B8391B2D-7DC5-44D7-8EDD-93C8B84AA135}" dt="2024-03-22T13:42:35.116" v="4" actId="478"/>
          <ac:cxnSpMkLst>
            <pc:docMk/>
            <pc:sldMk cId="1813178341" sldId="371"/>
            <ac:cxnSpMk id="20" creationId="{0ED0CCB1-D028-1ED6-9536-E5CB61154236}"/>
          </ac:cxnSpMkLst>
        </pc:cxnChg>
        <pc:cxnChg chg="del">
          <ac:chgData name="VALENTINA NOTARSTEFANO" userId="a340f54b-1bed-4779-9b2a-f8488ff7ede9" providerId="ADAL" clId="{B8391B2D-7DC5-44D7-8EDD-93C8B84AA135}" dt="2024-03-22T13:42:36.333" v="5" actId="478"/>
          <ac:cxnSpMkLst>
            <pc:docMk/>
            <pc:sldMk cId="1813178341" sldId="371"/>
            <ac:cxnSpMk id="22" creationId="{FE818D55-1E4D-6575-7E79-B6CEC95A9172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3T07:51:52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3509 8042 512 0,'0'0'0'0,"0"0"0"0,0 18 0 0,0 0 0 0,-18 17 0 0,18-17 0 0,0-1 0 0,0 18 0 0,0-17 0 0,0 17 0 0,0 1 0 0,-17-1 0 16,17 0 0-16,0 1 0 0,0-1 0 0,-19 0 0 15,19 0 0-15,0 18 0 0,0-17 0 0,0-1 0 16,-17 0 0-16,17 1 0 0,0-1 0 0,0 0 0 16,0-35 0-16,0 0 0 0,0 35 0 15,0 0 0-15,0-35 0 0,0 0 0 16,0 0 0-16,0 0 0 0,0 0 0 0,0 0 0 16,0 36 0-16,0-19 0 0,0 1 0 15,0 0 0-15,0-1 0 0,0-17 0 0,0 18 0 16,0-18 0-16,0-18 0 0,0 18 0 15,0-17 0-15,0 17 0 0,0-18 0 0,0 0 0 16,0 1 0-16,0-19 0 0,0 19 0 16,0-1 0-16,0-17 0 0,0 0 0 0,0 17 0 15,0-17 0-15,0 0 0 0,0-1 0 16,0 1 0-16,0 0 0 0,0-1 0 0,0 19 0 16,0-18 0-16,0-1 0 0,0 19 0 0,0-19 0 0,0 1 0 0,0 17 0 15,0 1 0 1,0-19 0-16,0 19 0 0,0-1 0 0,17 0 0 0,-17 1 0 0,0-1 0 15,0 1 0-15,0-1 0 0,19 0 0 0,-19 18 0 16,0-17 0-16,0-1 0 0,17 18 0 16,-17-18 0-16,0 18 0 0,0-17 0 0,0 17 0 15,0 0 0-15,0-18 0 0,0 18 0 16,0 0 0-16,0 0 0 16,0 0 0-16,0 0 0 0,0 0 0 0,0 0 0 0,-17 0 0 15,17 18 0-15,0-18 0 0,-19 0 0 0,19 17 0 16,0-17 0-16,-17 18 0 0,17-18 0 15,0 18 0-15,0-1 0 0,-18 1 0 0,18-18 0 16,0 18 0-16,-18-1 0 0,18 1 0 31,0-18 0-31,-17 17 0 0,17-17 0 0,0 18 0 16,-18-18 0-16,18 18 0 0,0-18 0 16,-17 17 0-16,17-17 0 0,0 18 0 0,-18-18 0 15,18 0 0-15,0 18 0 0,0-18 0 16,0 0 0-16,0 0 0 0,18 0 0 0,-18 0 0 15,0 0 0-15,0-18 0 0,17 18 0 0,-17 0 0 16,0-18 0-16,0 18 0 0,0-17 0 16,18 17 0-16,-18-18 0 0,0 18 0 15,17-18 0-15,-17 1 0 0,18 17 0 0,-18-18 0 16,18 1 0-16,-18 17 0 0,0-18 0 0,0 0 0 16,17 18 0-16,-17 0 0 0,0-17 0 15,19-1 0-15,-19 18 0 0,0 0 0 16,0-18 0-16,17 18 0 0,-17 0 0 0,0 0 0 15,0 0 0-15,0 0 0 0,0 0 0 0,18 0 0 16,-18 18 0-16,0-18 0 0,18 18 0 16,-18-18 0-16,17 17 0 0,-17 1 0 15,18 0 0-15,-18-1 0 0,0 1 0 0,0-1 0 16,17 1 0-16,1 0 0 0,-18-18 0 16,0 0 0-16,0 17 0 0,0 1 0 0,0-18 0 15,0 0 0-15,17 18 0 0,-17-1 0 16</inkml:trace>
  <inkml:trace contextRef="#ctx0" brushRef="#br0" timeOffset="6285.5">9047 7549 512 0,'0'0'0'0,"0"0"0"0,0 17 0 0,0 1 0 0,0 0 0 0,0-1 0 0,0 18 0 0,-18-17 0 0,18 0 0 0,0-1 0 15,0 19 0-15,0-19 0 0,0 19 0 0,0-1 0 16,0 0 0-16,0 18 0 0,0-18 0 0,0 0 0 15,0 1 0-15,0-1 0 0,0 18 0 16,0-18 0-16,0 0 0 0,0 1 0 16,0-1 0-16,0 0 0 0,0 1 0 0,0-1 0 15,0 0 0-15,0 1 0 0,0-36 0 0,0 0 0 16,0 35 0-16,0-18 0 0,0-17 0 16,0 0 0-16,0 0 0 0,0 0 0 0,0 36 0 15,0-1 0-15,0-35 0 0,0 0 0 16,0 35 0-16,-17-17 0 0,17-18 0 0,0 0 0 15,0 18 0-15,0-18 0 0</inkml:trace>
  <inkml:trace contextRef="#ctx0" brushRef="#br0" timeOffset="6765.65">8871 8342 512 0,'0'0'0'0,"0"0"0"0,0 18 0 0,0-18 0 0,0 18 0 0,0-18 0 0,0 17 0 0,0-17 0 15,0 18 0-15,0 0 0 0,0-18 0 0,0 17 0 16,0-17 0-1,18 18 0-15,-18-1 0 0,0-17 0 16,17 18 0-16,-17 0 0 0,18-1 0 0,-18 1 0 16,17 0 0-16,-17-1 0 0,0-17 0 0,0 0 0 15,0 0 0-15,18 18 0 0,-18-18 0 16,0 0 0-16,0 0 0 0,0 0 0 16,0 0 0-16,0 0 0 0,0 18 0 0,17-1 0 15,-17-17 0-15,0 0 0 0,0 0 0 16,0 18 0-16,0-18 0 0,0 0 0 0,18 0 0 15,-18 0 0-15,0 0 0 0,18 0 0 16,-18-18 0-16,17 18 0 0,1 0 0 0,-18-17 0 16,17-1 0-16,-17 18 0 0,19-18 0 0,-2 18 0 15,-17-17 0-15,18-1 0 0,-18 0 0 16,0 1 0-16,0 17 0 0,18-18 0 0,-18 0 0 16,17 1 0-16,-17 17 0 0,0-18 0 0,18 1 0 15,-18 17 0-15,0-18 0 0,0 18 0 16,0-18 0-16,17 18 0 0</inkml:trace>
  <inkml:trace contextRef="#ctx0" brushRef="#br0" timeOffset="7586.8">9029 9065 512 0,'0'0'0'0,"0"0"0"0,0 0 0 0,0 0 0 0,0 18 0 0,0 0 0 0,0-1 0 0,0 1 0 0,0 0 0 0,0-1 0 0,0 19 0 16,0-19 0-16,0 19 0 0,0-19 0 0,0 19 0 16,0 16 0-16,0-16 0 0,0-1 0 15,0 0 0-15,0 1 0 0,0-1 0 0,0 0 0 16,0 0 0-16,0 0 0 0,0 18 0 16,0-17 0-16,0-19 0 0,0 36 0 0,0-35 0 15,0 17 0-15,0 0 0 0,0 1 0 16,0-36 0-16,0 0 0 0,0 17 0 0,0 19 0 15,0-19 0-15,0 19 0 0,0-36 0 16,0 0 0-16,0 0 0 0,0 0 0 0,0 17 0 16,0 1 0-16,0 0 0 0,0-1 0 15,-17-17 0-15,17 0 0 0,0 0 0 0,0 0 0 16</inkml:trace>
  <inkml:trace contextRef="#ctx0" brushRef="#br0" timeOffset="8281.99">9083 8924 512 0,'0'0'0'0,"0"0"0"0,-19 0 0 0,19 0 0 0,-17 0 0 0,17 0 0 0,0 0 0 0,0 0 0 15,-18 0 0-15,18 0 0 0,0 0 0 0,-17 18 0 0,17-18 0 0,0 18 0 16,-18-18 0-16,18 17 0 0,0 1 0 0,-18-18 0 16,18 35 0-16,-17-35 0 0,17 18 0 15,-18-1 0-15,1 1 0 0,17 0 0 0,0-18 0 16,0 0 0-16,-18 17 0 0,18 1 0 16,0-18 0-16,0 0 0 0,0 0 0 0,0 0 0 15,0 0 0-15,0 0 0 0,-17 18 0 0,17-1 0 16,0-17 0-16,0 0 0 0,0 18 0 15,-18-18 0-15,18 18 0 0,0-18 0 0,0 0 0 16,0 0 0-16,0 0 0 0,0 0 0 16,0-18 0-16,0 18 0 0,0-18 0 15,18 18 0-15,-18-17 0 0,0-1 0 0,17 18 0 16,-17-18 0-16,18 1 0 0,-18 17 0 16,0-18 0-16,17 0 0 0,-17 18 0 0,18-17 0 15,-18-1 0-15,0 18 0 0,0 0 0 16,17-17 0-16,-17-1 0 0,0 18 0 0,18 0 0 15,-18 0 0-15,0-18 0 0,0 18 0 16,18 0 0-16,-18 0 0 0,0 0 0 0,17 18 0 16,-17-18 0-16,18 0 0 0,-18 0 0 0,17 18 0 15,2-1 0-15,-19-17 0 0,17 18 0 0,-17-18 0 16,18 17 0-16,-18 1 0 0,18 0 0 16,-18-18 0-16,17 17 0 0,1 1 0 0,-18 0 0 15,17-1 0-15,-17-17 0 0,0 0 0 16,0 18 0-16,18 0 0 0,-18-1 0 0,0 1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71.55498" units="1/cm"/>
          <inkml:channelProperty channel="Y" name="resolution" value="303.39816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4-05-13T08:07:30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721 11076 512 0,'0'0'0'0,"0"0"0"0,0 18 0 0,0 0 0 0,0-1 0 0,0 19 0 0,0-19 0 0,0 1 0 0,0 17 0 0,0-17 0 0,18 17 0 15,-18 0 0-15,0 0 0 0,0 1 0 0,0-1 0 16,0 0 0-16,19 1 0 0,-19-1 0 15,0 0 0-15,0 0 0 0,0 1 0 16,0-1 0-16,0 0 0 0,17 1 0 0,-17-1 0 16,0 0 0-16,18 1 0 0,-18-1 0 15,0 0 0-15,0-17 0 0,18 17 0 0,-18 0 0 16,18-17 0-16,-1 17 0 0,-17-17 0 16,17 17 0-16,1-17 0 0,-1 0 0 0,1 16 0 15,17-16 0-15,-18 0 0 0,20-1 0 16,-3 1 0-16,-17-18 0 0,37 18 0 0,-19-1 0 15,0-17 0-15,2 18 0 0,14-18 0 0,2 18 0 16,1-1 0-16,-2-17 0 0,1 0 0 16,0 0 0-16,18 18 0 0,0-18 0 15,16 0 0-15,1 0 0 0,1 0 0 0,-1 0 0 0,0 0 0 16,-17 0 0-16,17 0 0 0,0 0 0 0,-17 0 0 16,-1 0 0-16,18 0 0 0,-18 0 0 15,2 0 0-15,-2 18 0 0,18-18 0 0,-17 0 0 16,-1 0 0-16,1 0 0 0,-1 17 0 15,1-17 0-15,0 0 0 0,-1 18 0 0,0-18 0 16,2 0 0-16,-20 0 0 16,19 0 0-16,-19 18 0 0,2-18 0 0,-1 0 0 0,-1 0 0 15,1 17 0-15,0-17 0 0,-17 0 0 16,-1 0 0-16,18 0 0 0,-36 18 0 0,-17-18 0 16,0 0 0-16,36 0 0 0,-1 0 0 15,-35 0 0-15,0 0 0 0,17 0 0 0,1 0 0 16,-18 0 0-16,0 0 0 15,17 0 0-15,1 0 0 0,-18 0 0 0,0 0 0 0,19 0 0 16,-2-18 0-16,1 18 0 0,-1 0 0 16,-17-17 0-16,18 17 0 0,-18-18 0 0,0 0 0 15,17 1 0-15,-17-1 0 0,0 0 0 16,0 1 0-16,0-19 0 0,0 19 0 16,0-19 0-16,18 19 0 0,-18-19 0 0,0-16 0 15,0 17 0-15,0-1 0 0,18 1 0 0,-18 0 0 16,0-18 0-16,0 17 0 0,17 1 0 0,-17-18 0 15,18 18 0-15,-18-18 0 0,0 18 0 16,17-1 0-16,-17-17 0 0,0 18 0 16,0-18 0-16,18 18 0 0,-18 0 0 0,0-1 0 15,0-17 0-15,17 18 0 0,-17 0 0 0,0 0 0 16,0 0 0 0,18-1 0-16,-18 1 0 0,0 0 0 0,0 17 0 0,0-17 0 15,0 35 0-15,0 0 0 0,0-35 0 0,0 17 0 16,0 18 0-16,0 0 0 0,0-35 0 0,0 17 0 15,0 0 0-15,-18 1 0 0,18-1 0 16,-17 0 0-16,-1 1 0 0,1 17 0 16,-18-18 0-16,17 0 0 0,0 18 0 15,-17-17 0-15,0 17 0 0,-19-18 0 0,19 18 0 0,-17 0 0 16,-1-18 0-16,18 18 0 0,-37 0 0 16,37 0 0-16,-35 0 0 0,0-17 0 15,-1 17 0-15,0 0 0 0,-17 0 0 0,0 0 0 16,-1 0 0-16,-16 0 0 0,17-18 0 0,-1 18 0 15,-16 0 0-15,16 0 0 0,1 0 0 16,0 0 0-16,-18 0 0 0,18 0 0 16,0 0 0-16,-1 0 0 0,1 0 0 0,18 0 0 15,-17 0 0-15,-3 0 0 0,20 0 0 0,-18 0 0 16,17 0 0-16,-17 0 0 0,18 18 0 16,-2-18 0-16,2 0 0 0,1 0 0 0,15 0 0 15,-17 0 0-15,18 17 0 0,-17-17 0 16,35 0 0-1,-18 0 0-15,-1 0 0 0,20 0 0 0,-20 0 0 0,2 0 0 0,17 0 0 16,0 0 0-16,0 0 0 0,-1 0 0 0</inkml:trace>
  <inkml:trace contextRef="#ctx0" brushRef="#br0" timeOffset="56553.45">8307 10776 512 0,'0'0'0'0,"0"0"0"0,0 0 0 0,0-17 0 0,17-1 0 0,-17 1 0 0,18-19 0 0,-1 19 0 0,-17-19 0 0,18 19 0 0,17-19 0 15,-17 19 0-15,-1-19 0 0,1 19 0 16,-18-19 0-16,17 2 0 0,1 16 0 0,0-17 0 16,0 17 0-16,0-17 0 0,-1 17 0 15,1 0 0-15,-18-17 0 0,17 17 0 0,-17 18 0 16,0 0 0-16,18-17 0 0,-18-1 0 15,0 18 0-15,0 0 0 0,0 0 0 0,0 0 0 16,0 0 0-16,0 0 0 0,18-18 0 0,-18 1 0 16,17-1 0-16,-17 18 0 0,18-17 0 15,-18 17 0-15,0 0 0 0,17 0 0 16,-17 17 0-16,0-17 0 0,18 18 0 0,-18-18 0 16,0 17 0-16,0 1 0 0,17 0 0 15,-17-1 0-15,0 1 0 0,0 17 0 0,0-17 0 16,18 0 0-16,-18-1 0 0,0 19 0 15,18-19 0-15,-18 1 0 0,0 17 0 0,17-18 0 16,-17 1 0-16,0 17 0 0,0-35 0 16,0 0 0-16,19 18 0 0,-19 0 0 0,0-18 0 15,0 0 0-15,0 17 0 0,0 1 0 0,0-18 0 16,0 0 0-16,0 35 0 0,0-17 0 16,0 0 0-16,0-1 0 0,-19 1 0 0,19 0 0 15,-17-18 0-15,-1 17 0 0,0-17 0 16,18 18 0-16,-17-18 0 0,-1 17 0 0,1-17 0 15,-18 0 0-15,17 18 0 0,0-18 0 16,1 0 0-16,-1 0 0 0,-17 0 0 0,17 0 0 16,0 0 0-16,0 0 0 0,1 0 0 15,-1 0 0-15,1 0 0 0,-1 0 0 0,1 0 0 16,-19 0 0-16,36 0 0 0,-17 0 0 16,-1 0 0-16,18-18 0 0,-17 18 0 0,17 0 0 15,0 0 0-15,0 0 0 0</inkml:trace>
  <inkml:trace contextRef="#ctx0" brushRef="#br0" timeOffset="57007.92">9223 10106 512 0,'0'0'0'0,"0"0"0"0,-17 36 0 0,17-36 0 0,-18 17 0 0,1 1 0 0,17 17 0 0,-18-17 0 0,18-1 0 0,-17 19 0 0,-1-19 0 0,18 19 0 15,0-19 0-15,-18 19 0 0,18-1 0 16,-17-17 0-16,17 16 0 0,0 2 0 0,0-19 0 16,0 19 0-16,0-36 0 0,0 0 0 15,0 17 0-15,0 1 0 0,0-18 0 0,0 0 0 16,0 18 0-16,0-1 0 0,0-17 0 0,0 0 0 15,0 0 0-15,0 0 0 0,0 0 0 16,0 0 0-16,0 18 0 0,17 0 0 16,-17-18 0-16,0 0 0 0,0 17 0 0,0-17 0 15</inkml:trace>
  <inkml:trace contextRef="#ctx0" brushRef="#br0" timeOffset="57358.18">8871 10124 512 0,'0'0'0'0,"0"0"0"0,18 0 0 15,-18 0 0-15,17 0 0 0,1 0 0 0,-1 0 0 16,1 0 0-16,-1 0 0 0,1 0 0 16,0 0 0-16,17 0 0 0,1 0 0 0,-19 0 0 15,19 0 0-15,-1 0 0 0,17 0 0 16,-16 0 0-16,-1 0 0 0,0 0 0 0,19 0 0 15,-37 0 0-15,36 18 0 0,-18-18 0 16,-35 0 0-16,0 0 0 0,35 0 0 0,0 0 0 16</inkml:trace>
  <inkml:trace contextRef="#ctx0" brushRef="#br0" timeOffset="94401.23">9700 10865 512 0,'0'0'0'0,"0"0"0"0,18 0 0 0,-18-18 0 0,17 0 0 0,1 1 0 0,-1-1 0 0,1 0 0 0,-18 1 0 0,17-1 0 0,19 1 0 16,-19-1 0-16,2-17 0 0,16-1 0 0,-18 19 0 15,1-19 0-15,17 1 0 0,-17 0 0 16,17 17 0-16,-18-17 0 0,19 0 0 16,-19 0 0-16,19-1 0 0,-1 1 0 0,-17-18 0 15,17 18 0-15,0-1 0 0,0 1 0 16,-17 0 0-16,17-18 0 0,0 18 0 0,1-1 0 16,-18 1 0-16,17 0 0 0,0-1 0 0,0-16 0 15,1 16 0-15,-19 1 0 0,1 0 0 16,17-1 0-16,-17 1 0 0,18 0 0 0,-19 17 0 15,1-17 0-15,-1 0 0 0,1 0 0 16,-18 35 0-16,0 0 0 0,17-18 0 0,1-17 0 16,-18 35 0-16,0 0 0 0,0 0 0 15,0 0 0-15,18-18 0 0,-1 0 0 16,-17 18 0-16,0 0 0 0,0-17 0 0,0-1 0 16,0 18 0-16,0 0 0 0,0 0 0 0,0 0 0 15,0-18 0-15,0 1 0 0,0 17 0 0,0 0 0 16,0 0 0-16,0 0 0 0,-17 0 0 0,-1-18 0 15,18 18 0-15,0 0 0 0,0 0 0 16,0 0 0-16,0 0 0 0,0 0 0 0,0 0 0 16,-18-17 0-16,18 17 0 0,0 0 0 15,0 0 0-15,0 0 0 0,0 0 0 0,0 0 0 16,0 0 0-16,0 0 0 0,0 0 0 16,0 0 0-16,0 0 0 0,0 0 0 15,0 0 0-15,18 0 0 0,-18 0 0 0,18 0 0 16,-18 0 0-16,17 0 0 0,-17 0 0 0,0 0 0 15,0 17 0-15,0-17 0 0,18 18 0 0,-18-1 0 16,0-17 0-16,0 0 0 0,0 0 0 16,0 0 0-16,0 0 0 0,0 0 0 0,0 0 0 15,17 18 0 1</inkml:trace>
  <inkml:trace contextRef="#ctx0" brushRef="#br0" timeOffset="94762.25">11217 8607 512 0,'0'0'0'0,"0"0"0"0,0 53 0 0,0-35 0 0,0 17 0 0,0-17 0 0,0 16 0 0,0-16 0 0,0 0 0 0,0 17 0 0,0 0 0 0,0 1 0 16,0-1 0-16,0 0 0 0,0-17 0 0,0 17 0 15,0-35 0-15,0 0 0 0,0 0 0 16,0 0 0-16,0 0 0 0,0 0 0 0,-17 35 0 16,17-17 0-16,0 0 0 0,0-1 0 15,-19-17 0-15,19 18 0 0</inkml:trace>
  <inkml:trace contextRef="#ctx0" brushRef="#br0" timeOffset="95130.35">10793 8572 512 0,'0'0'0'0,"0"0"0"0,36 0 0 0,-36 0 0 15,17 0 0-15,1 0 0 0,-1 0 0 16,-17 0 0-16,35 0 0 0,-16 0 0 16,-1 0 0-16,-1 0 0 0,1 0 0 0,17 0 0 15,-18 0 0-15,19 0 0 0,-19 0 0 16,1 0 0-16,17 0 0 0,0-18 0 16,1 18 0-16,-18 0 0 0,17 0 0 0,0 0 0 15,0 0 0-15,0 0 0 0,-17 0 0 0,0 0 0 16,17 0 0-16,1 0 0 0,-19 0 0 15,1 0 0-15,-18 0 0 0,0 0 0 16,18 0 0-16,-1 0 0 0,-17 0 0 0,0 0 0 16,18 0 0-16,-1 0 0 0,18 0 0 0,-17 0 0 15</inkml:trace>
  <inkml:trace contextRef="#ctx0" brushRef="#br0" timeOffset="95345.85">11746 8977 512 0,'0'0'0'0,"0"0"0"0,0 18 0 0,0 0 0 0,0-18 0 0,0 17 0 15,0 1 0 1,0-18 0-16,0 17 0 0,18-17 0 0,-18 18 0 15,0-18 0-15,0 18 0 0,0-18 0 16,0 0 0-16,0 0 0 0</inkml:trace>
  <inkml:trace contextRef="#ctx0" brushRef="#br0" timeOffset="95581.03">11605 8765 512 0,'0'0'0'0,"0"0"0"0,-18 18 0 0,18-18 0 0,0 0 0 0,0 0 0 15</inkml:trace>
  <inkml:trace contextRef="#ctx0" brushRef="#br0" timeOffset="96131.68">11922 8854 512 0,'0'0'0'0,"0"0"0"0,0 17 0 0,0-17 0 0,0 0 0 0,0 18 0 16,0-18 0-16,0 18 0 0,0-18 0 16,0 17 0-16,0-17 0 0,0 18 0 15,0-18 0-15,18 18 0 0,-18-18 0 0,0 17 0 16,0-17 0-16,0 18 0 0,0-18 0 0,0 18 0 16,0-18 0-16,0 17 0 0,0-17 0 15,0 0 0-15,17 18 0 0,-17-18 0 16,0 0 0-16,0 0 0 0,0 0 0 0,0 0 0 15,0-18 0-15,0 18 0 0,0 0 0 16,0 0 0-16,0-17 0 0,0 17 0 0,18-18 0 16,-18 18 0-16,0 0 0 0,0-18 0 15,0 18 0-15,0 0 0 0,0-17 0 0,17 17 0 16,-17 0 0-16,0 0 0 0,19 0 0 0,-19 0 0 16,0 0 0-16,18 17 0 0,-18-17 0 15,0 0 0-15,0 18 0 0,0-18 0 16,17 18 0-16,-17-18 0 0,0 17 0 0,18-17 0 15,-18 0 0-15,0 0 0 0,17 0 0 0,-17 18 0 16,0-18 0-16,18 0 0 0,-18-18 0 16,0 18 0-16,17 0 0 0,-17-17 0 0,0 17 0 0,0-18 0 15,18 18 0-15,-18-18 0 0,0 1 0 16,0 17 0-16,0-18 0 0,0 18 0 16,0-18 0-16,18 1 0 0,-18 17 0 0,0 0 0 15,0-18 0-15,0 18 0 0,17 0 0 16,-17 0 0-16,0 0 0 0,0 0 0 0,0 0 0 15,18 0 0-15,-18 18 0 0,0-18 0 16,0 0 0-16,0 17 0 0,17-17 0 0,-17 18 0 16,0-18 0-16,0 0 0 0,18 18 0 0,-18-18 0 15,0 0 0-15,0 0 0 0</inkml:trace>
  <inkml:trace contextRef="#ctx0" brushRef="#br0" timeOffset="96352.31">12169 8519 512 0,'0'0'0'0,"0"0"0"0,0 0 0 16,0 0 0-16,18 0 0 0,-18 0 0 0</inkml:trace>
  <inkml:trace contextRef="#ctx0" brushRef="#br0" timeOffset="96780.93">12363 8765 512 0,'0'0'0'0,"0"0"0"0,18 0 0 0,-18 0 0 0,0 0 0 16,18 0 0-16,-18 0 0 0,17 0 0 0,-17 0 0 16,18 0 0-16,-18 0 0 0,0 0 0 15,17 18 0-15,-17-18 0 0,0 0 0 0,18 18 0 16,-18-18 0-16,0 17 0 0,0 1 0 15,0 0 0-15,-18-18 0 0,18 17 0 0,0 1 0 16,0 0 0-16,0-1 0 0,-17 1 0 16,17-18 0-16,0 18 0 0,0-1 0 0,0-17 0 15,0 18 0-15,0-18 0 0,0 0 0 16,0 18 0-16,0-18 0 0,0 0 0 0,0 17 0 16,0-17 0-16,0 0 0 0,0 0 0 15,0 0 0-15,0 0 0 0,0 0 0 0,0 18 0 16,0-18 0-16,17 0 0 0,-17 17 0 15,0-17 0-15,18 18 0 0,-18 0 0 16,0-1 0-16,17 1 0 0,-17 0 0 0,0-18 0 16,0 0 0-16,0 0 0 0,18 35 0 15,-18-35 0-15,0 0 0 0,0 0 0 0,0 0 0 16,0 0 0-16,18 18 0 0,-18-1 0 16</inkml:trace>
  <inkml:trace contextRef="#ctx0" brushRef="#br0" timeOffset="96981.59">12646 8854 512 0,'0'0'0'0,"0"0"0"0,0 35 0 0,0-35 0 0,0 18 0 0,0-1 0 0,0 1 0 15,0-18 0-15,17 18 0 0,-17-1 0 0,18-17 0 0,-18 18 0 0,0-18 0 0,17 18 0 16,-17-18 0-16,0 17 0 0</inkml:trace>
  <inkml:trace contextRef="#ctx0" brushRef="#br0" timeOffset="97164.89">12610 8642 512 0,'0'0'0'0,"0"0"0"0,0 0 0 15,18 0 0-15,-18 0 0 0,0 0 0 0,0 0 0 16,18 0 0-16,-18 0 0 0,0 0 0 16,0 0 0-16,0 0 0 0</inkml:trace>
  <inkml:trace contextRef="#ctx0" brushRef="#br0" timeOffset="98193.35">12875 8995 512 0,'0'0'0'0,"0"0"0"0,0 35 0 0,0-35 0 0,0 0 0 15,0 0 0-15,0 0 0 0,18 0 0 16,-18 18 0-16,0-18 0 0,0 0 0 0,17-18 0 15,-17 18 0-15,0 0 0 0,18 0 0 0,-18 0 0 16,0-17 0-16,17-1 0 0,-17 18 0 16,0-18 0-16,0 18 0 0,0-17 0 0,0 17 0 15,0-18 0-15,0 0 0 0,0 1 0 16,0 17 0-16,0-18 0 0,-17 0 0 0,17 18 0 16,0-17 0-16,-18 17 0 0,18 0 0 15,0-18 0-15,0 18 0 0,-17 0 0 16,17-18 0-16,0 18 0 0,0 0 0 0,-18 0 0 15,18 18 0-15,0-18 0 0,0 0 0 16,0 18 0-16,0-18 0 0,0 0 0 0,0 17 0 16,0-17 0-16,0 18 0 0,0 0 0 15,0-18 0-15,0 17 0 0,18-17 0 0,-18 18 0 16,0-18 0-16,17 18 0 0,-17-18 0 16,0 0 0-16,18 0 0 0,-18 17 0 0,17-17 0 15,-17 0 0-15,18-17 0 0,-18 17 0 16,0 0 0-16,0 0 0 0,0 0 0 0,17 0 0 15,-17 0 0-15,0 0 0 0,0 0 0 16,0-18 0-16,18 18 0 0,-18 0 0 0,0 18 0 16,0-18 0-16,18 0 0 0,-18 0 0 15,0 0 0-15,17 17 0 0,-17-17 0 0,0 0 0 0,18 18 0 0,-18-18 0 16,18 0 0-16,-18 18 0 0,18-18 0 0,-18 17 0 16,0-17 0-16,18 0 0 0,-18 0 0 15,17 0 0-15,-17 0 0 16,18 0 0-16,-18 0 0 0,17 0 0 0,-17-17 0 0,0 17 0 15,18-18 0-15,-18 0 0 0,17 1 0 0,-17 17 0 16,0-18 0-16,18-17 0 0,-18 17 0 0,0 0 0 16,18 1 0-16,-18-1 0 0,0-17 0 15,0 17 0-15,0 0 0 0,0-16 0 16,0 16 0-16,0-17 0 0,0 35 0 0,0 0 0 16,0 0 0-16,0 0 0 0,0 0 0 0,0 0 0 15,0-18 0-15,0 0 0 0,0 1 0 16,-18-1 0-16,18 18 0 0,0 0 0 0,-18 0 0 15,18 0 0-15,0 0 0 0,-17 0 0 16,17 18 0-16,0-18 0 0,0 17 0 0,-18 1 0 16,18 0 0-16,0-1 0 0,0 1 0 31,0 0 0-31,0 16 0 0,18-16 0 0,-18 0 0 16,0-18 0-16,0 17 0 0,0 19 0 15,17-36 0-15,-17 17 0 0,0 1 0 0,0-18 0 16,18 18 0-16,-18-18 0 0,0 0 0 0,18 17 0 15,-18-17 0-15,17 18 0 0,-17-18 0 16,18 0 0-16,-1 0 0 0,1 0 0 16,-1-18 0-16,2 18 0 0,-19 0 0 0,0 0 0 15,0-17 0-15,18 17 0 0,-18-18 0 16,0 0 0-16,17 1 0 0,-17-1 0 0,0 18 0 16,0 0 0-16,0 0 0 0,0 0 0 0,0 0 0 15,0 0 0-15,0-18 0 0,0 1 0 16,0 17 0-16,0 0 0 0,18 0 0 0,-18-18 0 15,0 18 0-15,0-18 0 0,0 18 0 16,0 0 0-16,0 18 0 0,0-18 0 0,0 18 0 16,0-18 0-16,0 17 0 0,0 1 0 15,17 0 0-15,-17-18 0 0,0 0 0 0,0 0 0 16,0 17 0-16,18 1 0 0,-18 0 0 16,17-18 0-16,-17 0 0 0,0 0 0 0,0 0 0 15,0 0 0-15,18 17 0 0,-18 1 0 16,18 0 0-16,-1-18 0 0</inkml:trace>
  <inkml:trace contextRef="#ctx0" brushRef="#br0" timeOffset="99553.9">13951 9048 512 0,'0'0'0'0,"0"0"0"0,0-18 0 0,0 18 0 0,0-35 0 0,-18 17 0 0,18 1 0 0,0-19 0 0,-17 1 0 16,17 0 0-16,0-18 0 0,0 17 0 0,-18 2 0 16,18-19 0-16,0 17 0 0,0 1 0 15,0 35 0-15,0 0 0 0,0-53 0 0,-17 18 0 16,17 35 0-16,0 0 0 0,0 0 0 16,0 0 0-16,0-36 0 0,0 1 0 15,17 18 0-15,-17-19 0 0,0 36 0 0,0-17 0 16,18 17 0-16,-18 0 0 0,17 0 0 0,-17 0 0 15,18 0 0-15,-18 17 0 0,18-17 0 16,-18 18 0-16,17 0 0 0,-17-1 0 16,18 1 0-16,-18-1 0 0,17 19 0 0,-17-19 0 15,0-17 0-15,0 0 0 0,0 0 0 16,0 0 0-16,18 18 0 0,-18 0 0 0,0-18 0 16,0 0 0-16,17 17 0 0,-17 1 0 15,0-18 0-15,0 0 0 0,18 18 0 0,-18-18 0 16,18 0 0-16,-18 17 0 0,17-34 0 0,-17 17 0 15,18 0 0-15,-18-18 0 0,0 0 0 0,0 1 0 16,18-1 0-16,-18 0 0 0,0 1 0 16,0-1 0-16,0-17 0 0,0 17 0 0,0 1 0 15,0-1 0-15,18 0 0 0,-18 1 0 16,0 17 0-16,0 0 0 0,0 0 0 0,0 0 0 16,0 0 0-16,0 0 0 0,0-18 0 0,17 0 0 15,-17 1 0-15,18 17 0 0,-18 0 0 16,18 0 0-16,-18 0 0 0,17 0 0 15,-17 17 0-15,18 1 0 0,-18 0 0 0,17-1 0 16,-17 1 0-16,18 17 0 0,-18 0 0 0,0 1 0 16,17-1 0-16,1 18 0 0,-18-18 0 15,18 18 0-15,-1-17 0 0,-17 16 0 16,18 1 0-16,-18-18 0 0,17 18 0 0,-17-17 0 16,0-36 0-16,0 0 0 0,0 0 0 15,0 0 0-15,0 35 0 0,19 0 0 0,-19 0 0 16,0-17 0-16</inkml:trace>
  <inkml:trace contextRef="#ctx0" brushRef="#br0" timeOffset="100913.99">18696 10953 512 0,'0'0'0'0,"0"0"0"0,-17 0 0 0,-2-18 0 0,1 18 0 15,1-17 0-15,-1-1 0 0,1 18 0 0,-1-35 0 0,0 17 0 0,1 0 0 0,-1-17 0 16,1 0 0-16,-18 17 0 0,17-35 0 15,0 18 0-15,1 0 0 0,-2-1 0 16,19 1 0-16,0 35 0 16,-17-53 0-16,-1 18 0 0,18-18 0 0,-17 18 0 15,-1-18 0-15,18 18 0 16,-18-18 0-16,18 0 0 0,-17 18 0 16,17-18 0-16,0 0 0 0,0 17 0 0,-18-17 0 15,18 0 0-15,0 18 0 0,0-18 0 0,0 0 0 16,18 18 0-16,-18 0 0 0,0-1 0 0,0-17 0 15,0 19 0-15,0-2 0 0,17 1 0 0,-17 0 0 0,0 35 0 16,0 0 0-16,18-36 0 0,-18 19 0 0,0 17 0 16,0 0 0-16,0 0 0 0,0 0 0 0,0 0 0 15,0 0 0-15,0-18 0 0,0-17 0 0,0 35 0 16,0 0 0-16,0 0 0 0,0 0 0 0,0-35 0 0,0 17 0 16</inkml:trace>
  <inkml:trace contextRef="#ctx0" brushRef="#br0" timeOffset="101222.76">18167 9154 512 0,'0'0'0'0,"0"0"0"0,17-18 0 0,-17 18 0 0,0 0 0 16,18 0 0-16,-18-18 0 15,18 18 0-15,-18-17 0 0,17 17 0 16,-17-18 0-16,18 18 0 0,-18-18 0 0,0 18 0 16,17 0 0-16,1-17 0 0,-18 17 0 15,17 0 0-15,1-18 0 0,-18 18 0 16,18 0 0-16,-18 0 0 0,17 0 0 0,-17 0 0 16,18 0 0-16,-18 0 0 0,0 18 0 0,0-18 0 15,0 17 0-15,17-17 0 0,-17 18 0 16,0-18 0-16,0 18 0 0,19-18 0 15,-19 17 0-15,0-17 0 0,17 18 0 0,-17-18 0 16,0 18 0-16,0-18 0 0</inkml:trace>
  <inkml:trace contextRef="#ctx0" brushRef="#br0" timeOffset="101569.66">18131 8025 512 0,'0'0'0'0,"0"0"0"0,0 35 0 0,0-35 0 0,0 18 0 15,0-1 0-15,0 1 0 0,0 0 0 16,18-1 0-16,-18 18 0 0,18-17 0 16,-1 17 0-16,1 1 0 0,-18-1 0 0,18 18 0 15,-1-18 0-15,1 1 0 0,-18-1 0 16,17 0 0-16,1 0 0 0,-18-35 0 0,0 0 0 16,0 0 0-16,0 0 0 0,0 0 0 15,0 0 0-15,0 36 0 0,0-1 0 16,0-17 0-16,0-1 0 0</inkml:trace>
  <inkml:trace contextRef="#ctx0" brushRef="#br0" timeOffset="101854.9">17920 8236 512 0,'0'0'0'0,"0"0"0"0,17 0 0 0,-17 0 0 0,18 0 0 16,-18-17 0-16,18 17 0 0,-1 0 0 15,1 0 0-15,-1-18 0 0,1 18 0 0,-1-18 0 16,1 18 0-16,0-17 0 0,-1 17 0 16,1-18 0-16,0 1 0 15,0-1 0-15,17 18 0 0,-17-18 0 0,-1 1 0 16,1-1 0-16,-1 18 0 0,1-18 0 0,-18 18 0 0,0 0 0 15,0 0 0-15,0 0 0 0,0 0 0 16,0 0 0-16,17-17 0 0,1 17 0 0</inkml:trace>
  <inkml:trace contextRef="#ctx0" brushRef="#br0" timeOffset="102043.36">18572 8272 512 0,'0'0'0'16,"0"0"0"-16,0 35 0 0,0-35 0 0,0 18 0 0,18-18 0 15,-18 17 0-15,0-17 0 0,17 18 0 16,-17-18 0-16,0 18 0 0,18-1 0 0,-18-17 0 16,17 18 0-16,-17-18 0 0,0 18 0 0,0-18 0 15,0 0 0-15</inkml:trace>
  <inkml:trace contextRef="#ctx0" brushRef="#br0" timeOffset="102264.08">18502 8078 512 0,'0'0'0'0,"0"0"0"0,-18 17 0 0,18-17 0 0,18 0 0 16,-18 0 0-16,0 0 0 0,0 0 0 15,0 0 0-15,0 0 0 0</inkml:trace>
  <inkml:trace contextRef="#ctx0" brushRef="#br0" timeOffset="102897.46">18696 8060 512 0,'0'0'0'0,"0"0"0"0,18 35 0 0,-18-35 0 0,0 18 0 0,0-18 0 16,0 18 0-16,0-18 0 0,17 17 0 15,-17 1 0-15,0-1 0 0,18 1 0 16,-18-18 0-16,17 18 0 0,-17-1 0 0,18 1 0 15,-18 0 0-15,0-1 0 0,0-17 0 16,17 18 0-16,-17-18 0 0,0 18 0 0,18-18 0 31,-18 0 0-31,0 0 0 0,0 17 0 0,0-34 0 16,0 17 0-16,0 0 0 0,0-18 0 16,0 18 0-16,0-18 0 0,0 1 0 0,0 17 0 15,0-18 0-15,0 0 0 0,0 1 0 16,0-1 0-16,0 18 0 0,-18-18 0 0,18 1 0 15,0 17 0-15,0-18 0 0,0 1 0 16,0 17 0-16,0-18 0 0,0 18 0 0,0 0 0 16,18 0 0-16,-18-18 0 0,0 18 0 15,0 0 0-15,0 18 0 0,18-18 0 0,-18 0 0 16,0 0 0-16,17 18 0 0,-17-18 0 16,0 17 0-16,18-17 0 0,-18 18 0 0,17-18 0 15,-17 17 0-15,18-17 0 0,-18 0 0 0,0 18 0 16,0-18 0-16,17 0 0 0,-17 0 0 15,0 0 0-15,19 0 0 0,-19 0 0 0,0 0 0 16,0 0 0-16,0-18 0 0,0 18 0 16,18-17 0-16,-18 17 0 0,0-18 0 0,-18 1 0 15,18-1 0-15,0 0 0 0,0 1 0 16,0-1 0-16,0 0 0 0,0 18 0 0,0-17 0 16,0-1 0-16,0 18 0 0,0-18 0 15,0 18 0-15,18 0 0 0,-18-17 0 0,0 17 0 16,0 0 0-16,17 0 0 0,-17 17 0 15,0-17 0-15,18 0 0 0,-18 18 0 0,17-18 0 16,-17 18 0-16,18-18 0 0,-18 0 0 16,0 0 0-16,0 0 0 0,18 17 0 0,-18-17 0 15,0 0 0-15,0 0 0 0,0 18 0 16,17-18 0-16</inkml:trace>
  <inkml:trace contextRef="#ctx0" brushRef="#br0" timeOffset="103107.87">18837 7619 512 0,'0'0'0'0,"0"0"0"0,0 18 0 0,0-18 0 0,0 0 0 0,0 0 0 0</inkml:trace>
  <inkml:trace contextRef="#ctx0" brushRef="#br0" timeOffset="103521.38">19101 7760 512 0,'0'0'0'0,"0"0"0"0,18-17 0 0,-18 17 0 0,0 0 0 0,17 0 0 16,-17 0 0-16,18 0 0 0,0 0 0 0,-18 0 0 16,0 0 0-16,17 0 0 15,-17 17 0-15,19-17 0 0,-19 0 0 0,0 18 0 16,0 0 0-16,0-18 0 0,17 17 0 0,-17 1 0 15,0-18 0-15,0 18 0 0,0-1 0 16,0-17 0-16,0 17 0 0,0 2 0 16,0-19 0-16,0 17 0 0,0-17 0 0,0 0 0 15,0 17 0-15,0-17 0 0,0 0 0 16,0 18 0-16,0-18 0 0,0 0 0 16,0 0 0-16,0 0 0 0,0 18 0 0,0-18 0 15,18 0 0-15,-18 0 0 0,0 17 0 0,17 1 0 16,-17-18 0-16,18 18 0 0,-18-18 0 15,18 17 0-15,-18-17 0 0,17 18 0 0,-17 0 0 16,18-1 0-16,-18 1 0 0,17-18 0 16,-17 0 0-16,0 0 0 0,18 18 0 0,-18-1 0 15,0-17 0-15,0 0 0 0,0 0 0 0,0 0 0 16,17 0 0-16,1 18 0 0</inkml:trace>
  <inkml:trace contextRef="#ctx0" brushRef="#br0" timeOffset="103721.15">19366 7690 512 0,'0'0'0'0,"0"0"0"0,0 17 0 0,0 1 0 0,17-18 0 0,-17 18 0 0,18-18 0 0,-18 17 0 0,18-17 0 0,-18 18 0 0,0-18 0 0,17 18 0 0,-17-18 0 16,0 0 0-16</inkml:trace>
  <inkml:trace contextRef="#ctx0" brushRef="#br0" timeOffset="103905.3">19278 7496 512 0,'0'0'0'0,"0"0"0"16,0-18 0-16,0 0 0 0,0 18 0 0,0 0 0 16</inkml:trace>
  <inkml:trace contextRef="#ctx0" brushRef="#br0" timeOffset="104861.93">19560 7672 512 0,'0'0'0'0,"0"0"0"0,18 18 0 0,-18-18 0 0,0 0 0 0,0 0 0 16,0 0 0-16,0 0 0 0,17 17 0 0,-17-17 0 15,0 0 0-15,18 0 0 0,-18-17 0 16,0 17 0-16,0 0 0 0,17-18 0 15,-17 18 0-15,0-18 0 0,0 18 0 0,0-17 0 16,0-1 0-16,0 1 0 0,0-1 0 16,0 0 0-16,0 18 0 0,0-17 0 0,-17-1 0 15,17 0 0-15,0 18 0 0,-18-17 0 0,18 17 0 16,0 0 0-16,-17-18 0 0,17 18 0 16,0 0 0-16,0 0 0 0,-18 18 0 0,18-18 0 15,0 0 0-15,-17 17 0 0,17-17 0 16,0 18 0-16,0 0 0 0,0-18 0 15,0 17 0-15,-18 1 0 0,18 0 0 0,0-1 0 16,0-17 0-16,0 18 0 0,18-18 0 0,-18 17 0 16,0-17 0-16,0 0 0 0,0 18 0 15,17-18 0-15,-17 0 0 0,0-18 0 16,0 18 0-16,18 0 0 0,-18 0 0 0,0-17 0 16,0 17 0-16,0 0 0 0,17-18 0 0,-17 18 0 15,0 0 0-15,18 0 0 0,-18 0 0 16,17-17 0-16,-17 17 0 0,18 0 0 15,-18 0 0-15,18 0 0 0,-1 0 0 0,-17 0 0 16,18 0 0-16,-18 0 0 0,0 0 0 16,17 0 0-16,-17 0 0 0,19 0 0 0,-2 0 0 0,-17 0 0 0,18 0 0 15,-18 0 0-15,0-18 0 0,18 18 0 16,-18-18 0-16,0 1 0 0,17 17 0 0,-17-18 0 16,0 0 0-16,0 1 0 0,0-1 0 0,0 0 0 15,0 1 0-15,0-19 0 0,0 19 0 16,0-1 0-16,0-17 0 0,0 18 0 15,0-1 0-15,0-17 0 0,-17 17 0 0,17 0 0 16,0 0 0-16,-18-17 0 0,18 35 0 0,0 0 0 16,0 0 0-1,0 0 0-15,0 0 0 0,-18-18 0 0,18 18 0 0,0 0 0 0,0-17 0 16,-17-1 0-16,-2 18 0 0,19 0 0 16,-17 0 0-16,17 0 0 0,0 0 0 0,0 18 0 15,0-18 0-15,0 17 0 0,0 1 0 16,0 0 0-16,0-1 0 0,0 1 0 0,17 0 0 15,-17 0 0-15,19-1 0 16,-19 1 0-16,0-18 0 0,0 0 0 0,17 18 0 0,1-1 0 16,0 0 0-16,-1 1 0 0,1-18 0 15,-1 18 0-15,-17-18 0 0,0 0 0 0,0 0 0 16,18 17 0-16,-1-17 0 0,1 0 0 16,0-17 0-16,-1 17 0 0,-17 0 0 0,18-18 0 15,-18 0 0-15,17 18 0 0,-17-17 0 0,0 0 0 16,0 17 0-16,18-36 0 0,-18 36 0 15,0-17 0-15,0 17 0 0,0 0 0 16,0-18 0-16,0 0 0 0,0 18 0 0,0 0 0 16,0 0 0-16,0 0 0 0,0 0 0 0,0 0 0 31,-18 0 0-31,18-18 0 0,0 1 0 16,0 17 0-16,0 0 0 0,0 0 0 15,18 17 0-15,-18-17 0 0,0 18 0 0,18-18 0 16,-18 18 0-16,0 0 0 0,18-18 0 0,0 17 0 15,-18-17 0-15,17 18 0 0,-17-18 0 16,0 0 0-16,0 0 0 0,0 0 0 0,0 18 0 16,18-1 0-16</inkml:trace>
  <inkml:trace contextRef="#ctx0" brushRef="#br0" timeOffset="105089.18">20142 6755 512 0,'0'0'0'0,"0"0"0"0,18 17 0 0,-18 1 0 0,17 17 0 0,-17-17 0 0,18 0 0 0,-18 17 0 0,17-17 0 0,1-1 0 0,-18 1 0 0,17 0 0 0,-17-18 0 15,0 0 0-15,19 35 0 0,-19-17 0 0</inkml:trace>
  <inkml:trace contextRef="#ctx0" brushRef="#br0" timeOffset="105289.03">20230 7072 512 0,'0'0'0'0,"0"0"0"0,0-18 0 15,17 18 0-15,-17-17 0 0,19 17 0 0,-19 0 0 16,18-17 0-16,-1 17 0 0,1-18 0 16,-1 18 0-16,-17-18 0 0,18 18 0 0,-1-17 0 15,1-1 0-15,0 18 0 0,-18-18 0 16,17 18 0-16,-17 0 0 0,0 0 0 16,18-17 0-16,-1-1 0 0</inkml:trace>
  <inkml:trace contextRef="#ctx0" brushRef="#br0" timeOffset="105509.03">20354 6596 512 0,'0'0'0'0,"0"0"0"0,0 35 0 0,17-35 0 0,-17 18 0 16,0 0 0-16,0-18 0 0,18 17 0 15,-18 19 0-15,18-19 0 0,-1 1 0 0,1-1 0 16,-18 1 0-16,17 0 0 0,1 17 0 0,-1-17 0 16,-17-18 0-16,0 0 0 0,0 17 0 15,18 1 0-15,-18 17 0 0,18-17 0 16</inkml:trace>
  <inkml:trace contextRef="#ctx0" brushRef="#br0" timeOffset="105823.29">20548 6843 512 0,'0'0'0'0,"0"0"0"0,0-18 0 0,0 18 0 0,0 0 0 15,18 0 0-15,-18-17 0 0,0 17 0 16,0 0 0-16,17-18 0 0,-17 18 0 0,18 0 0 16,-18-18 0-16,17 18 0 0,-17 0 0 15,18 0 0-15,-18 0 0 0,0 0 0 0,0 0 0 16,18 0 0-16,-18 18 0 0,0-18 0 15,17 18 0-15,-17-18 0 0,0 17 0 0,0-17 0 16,18 18 0-16,-18 0 0 0,0-1 0 0,0 1 0 16,0-18 0-16,0 18 0 0,17-18 0 15,-17 17 0-15,0 1 0 0,18-18 0 16,-18 18 0-16,0-18 0 0,17 0 0 0,1 17 0 16,-18-17 0-16,0 0 0 0,18 0 0 15,-18 0 0-15,17-17 0 0,-17 17 0 16,19-18 0-16,-19 18 0 0,17-18 0 0,-17 1 0 15</inkml:trace>
  <inkml:trace contextRef="#ctx0" brushRef="#br0" timeOffset="106208.77">20759 6631 512 0,'0'0'0'0,"0"0"0"0,0 18 0 0,0 0 0 16,18-18 0-16,-18 17 0 15,0-17 0-15,17 0 0 0,-17 18 0 0,19-18 0 16,-2 0 0-16,-17 0 0 0,18 0 0 16,0 0 0-16,-18 0 0 0,17 0 0 0,-17-18 0 15,18 18 0-15,-18-17 0 0,0 17 0 16,17-18 0-16,-17 0 0 0,18 1 0 15,-18 17 0-15,0-18 0 0,0 0 0 0,0 1 0 16,0-19 0-16,-18 19 0 0,18 0 0 0,-17-2 0 16,17 2 0-16,0 0 0 0,-18-1 0 15,1 18 0-15,-1-18 0 0,0 18 0 0,1-17 0 16,-2 17 0-16,2 0 0 0,17 0 0 16,-18 0 0-16,0 0 0 0,1 17 0 0,17-17 0 15,-18 18 0-15,18 0 0 0,-17-1 0 16,17 0 0-16,0 2 0 0,0 15 0 0,0-16 0 15,0 17 0-15,0-17 0 0</inkml:trace>
  <inkml:trace contextRef="#ctx0" brushRef="#br0" timeOffset="110942.6">6842 11958 512 0,'0'0'0'0,"0"0"0"0,18 0 0 0,-18 0 0 0,17 0 0 0,1 0 0 0,17 0 0 0,-16 0 0 15,-2 0 0-15,1 0 0 0,-1 0 0 0,18-17 0 0,-17 17 0 0,17 0 0 16,-17 0 0-16,17 0 0 0,-18 0 0 16,19 0 0-16,0 0 0 0,-1 0 0 15,0 0 0-15,0 0 0 0,0 0 0 0,0 0 0 16,1 17 0-16,17-17 0 0,-17 0 0 16,-1 0 0-16,0 0 0 0,0 0 0 0,0 0 0 15,18 0 0-15,-17 0 0 0,-1 18 0 16,18-18 0-16,-18 0 0 0,18 0 0 0,-18 18 0 15,19-18 0-15,-19 0 0 0,17 17 0 16,1-17 0-16,0 0 0 0,1 0 0 0,-2 0 0 16,-17 18 0-16,36-18 0 0,-36 0 0 15,18 0 0-15,0 0 0 0,0 18 0 0,0-18 0 16,-1 0 0-16,1 0 0 0,1 0 0 16,-1 0 0-16,-1 0 0 0,1 0 0 0,17 0 0 15,-16 0 0-15,16 0 0 0,1 0 0 16,-19 0 0-16,20 0 0 0,-37 0 0 0,35 0 0 15,-35-18 0-15,18 18 0 0,1 0 0 0,-19 0 0 16,0 0 0-16,18 0 0 0,-53 0 0 16,0 0 0-16,35 0 0 0,-18 0 0 15,-17 0 0-15,0 0 0 0,36 0 0 0,0 0 0 16,-36 0 0-16,0 0 0 0,0 0 0 0,0 0 0 16,0 0 0-16,0 0 0 0,35-18 0 15,-18 18 0-15,-17 0 0 0,0 0 0 0,18 0 0 16,17 0 0-16</inkml:trace>
  <inkml:trace contextRef="#ctx0" brushRef="#br0" timeOffset="111984.05">12416 11870 512 0,'0'0'0'0,"0"0"0"0,18 18 0 0,-18-18 0 0,35 0 0 0,-18 0 0 0,19 17 0 0,-18-17 0 0,0 0 0 16,17 0 0-16,0 0 0 0,0 0 0 0,0 0 0 0,0 18 0 15,1-18 0-15,0 0 0 0,-1 0 0 16,18 0 0-16,-18 18 0 0,0-18 0 15,18 0 0-15,0 0 0 0,-17 0 0 0,16 17 0 16,1-17 0-16,0 0 0 0,-1 0 0 16,2 0 0-16,16 18 0 0,-17-18 0 0,35 0 0 15,-17 18 0-15,17-18 0 0,-18 0 0 16,19 17 0-16,-1-17 0 0,0 0 0 0,-17 18 0 16,17-18 0-16,-18 0 0 0,18 18 0 15,1-18 0-15,-19 0 0 0,18 17 0 0,1-17 0 16,-1 18 0-16,0-18 0 0,-17 0 0 15,35 18 0-15,-36-18 0 0,19 0 0 0,-1 17 0 16,0-17 0-16,0 0 0 0,18 18 0 0,-18-18 0 16,1 0 0-16,-2 18 0 0,19-18 0 15,-17 17 0-15,16-17 0 0,-17 0 0 0,18 17 0 0,0-17 0 0,0 0 0 16,-18 18 0-16,18-18 0 0,0 0 0 16,-18 18 0-16,18-18 0 0,0 0 0 15,-18 0 0-15,18 17 0 0,-18-17 0 16,17 0 0-16,-16 18 0 0,-1-18 0 15,18 0 0-15,-18 0 0 0,18 0 0 0,-18 18 0 0,18-18 0 16,-18 0 0-16,1 0 0 0,-1 0 0 0,0 0 0 16,-18 0 0-16,19 0 0 0,-1 0 0 15,-18 0 0-15,1 17 0 0,0-17 0 0,-1 0 0 16,-17 0 0-16,0 0 0 0,18 0 0 16,-36 0 0-16,17 0 0 0,-16 0 0 0,-1 0 0 15,1 0 0-15,-1 0 0 0,-35 0 0 16,0 0 0-16,0 0 0 0,0 0 0 0,0 0 0 15,0 0 0-15,35 0 0 0,-17 0 0 16,-1 0 0-16,18 0 0 0,-35 0 0 0,18 0 0 16</inkml:trace>
  <inkml:trace contextRef="#ctx0" brushRef="#br0" timeOffset="131083.57">2997 14480 512 0,'0'0'0'0,"0"0"0"0,18 0 0 0,-1 0 0 0,1 0 0 0,0 0 0 0,17 0 0 16,-18 0 0-16,18 0 0 0,-17 0 0 0,18-17 0 0,17 17 0 0,-18 0 0 16,0-18 0-16,18 0 0 0,-18 18 0 0,0 0 0 15,19-17 0-15,-1 0 0 0,-18 17 0 16,35 0 0-16,-35-18 0 0,19 18 0 0,-1-18 0 16,-1 18 0-16,1-17 0 0,17 17 0 15,-16-18 0-15,-1 18 0 0,17 0 0 0,-17-18 0 16,1 18 0-16,-2 0 0 0,1-17 0 15,-53 17 0-15,0 0 0 0,35 0 0 0,18 0 0 16,-53 0 0-16,0 0 0 0,0 0 0 16,0 0 0-16,0 0 0 0,0 0 0 0,35 0 0 15,-17 0 0-15,-18 0 0 0,0 0 0 16,36-18 0-16,-19 18 0 0,1 0 0 0,-1-18 0 16,-17 18 0-16,0 0 0 0,0 0 0 15,0 0 0-15,0-17 0 0,0-1 0 16,0 18 0-16,0-18 0 0,0 1 0 0,-17-1 0 15</inkml:trace>
  <inkml:trace contextRef="#ctx0" brushRef="#br0" timeOffset="131418.14">4461 13969 512 0,'0'0'0'0,"0"0"0"0,17 0 0 16,-17 0 0-16,18 0 0 0,-18 0 0 15,0 18 0-15,18-18 0 0,-1 0 0 16,-17 0 0-16,19 17 0 0,-2-17 0 0,1 0 0 16,-1 18 0-16,1 0 0 0,-18-18 0 15,18 17 0-15,-1-17 0 0,-17 0 0 16,0 0 0-16,18 18 0 0,-1 0 0 0,-17-18 0 16,0 0 0-16,18 0 0 0,-1 17 0 15,-17-17 0-15,0 0 0 0,18 18 0 0,-18-1 0 16,18 1 0-16,-18 0 0 0,0-1 0 0,0 1 0 15,0-18 0-15,0 18 0 0,0-1 0 16,-18 1 0-16,18 0 0 0,-18-1 0 16,18-17 0-16,-17 18 0 0,-1 0 0 0,1-18 0 15,17 0 0-15,0 0 0 0,0 0 0 0,0 0 0 16,0 17 0-16,-18 1 0 0,18-18 0 16,-17 18 0-16,17-1 0 0,0-17 0 0</inkml:trace>
  <inkml:trace contextRef="#ctx0" brushRef="#br0" timeOffset="132213.72">5819 13898 512 0,'0'0'0'0,"0"0"0"0,0-17 0 0,0 17 0 0,0-17 0 0,0 17 0 0,0-18 0 0,-18 18 0 0,18-18 0 0,-17 18 0 0,17 0 0 16,-18-17 0-16,1 17 0 0,-1-18 0 15,1 18 0-15,-1 0 0 0,0 0 0 0,1-18 0 16,-1 18 0-16,1 0 0 0,-20 0 0 15,20 0 0-15,-1 18 0 0,-17-18 0 0,18 0 0 16,-18 0 0-16,17 18 0 0,-17-18 0 16,17 17 0-16,-17 1 0 0,18 0 0 15,-20-1 0-15,20 0 0 0,-18 1 0 0,17 0 0 16,-17 17 0-16,17-17 0 0,1-1 0 16,-1 19 0-16,1-19 0 0,-1 19 0 0,18-1 0 15,-18-18 0-15,18 19 0 0,-17-1 0 0,17 0 0 16,0 1 0-16,0-19 0 0,0 19 0 15,0-1 0-15,17 0 0 0,-17 0 0 16,18 0 0-16,0 1 0 0,-1-1 0 0,1 1 0 16,-1-1 0-16,18 0 0 0,-17 1 0 15,17-2 0-15,0-16 0 0,-17 17 0 0,36 1 0 16,-19-1 0-16,-18-17 0 0,19 17 0 16,16-17 0-16,-17-1 0 0,-17 1 0 0,36 0 0 0,-19-1 0 15,-18 1 0-15,19-18 0 0,-1 17 0 16,0-17 0-16,0 0 0 0,0 0 0 0,-16 0 0 15,16 0 0-15,0 0 0 0,-17-17 0 16,17 17 0-16,-18-18 0 0,18 1 0 0,-17-1 0 16,0 0 0-16,-1-17 0 0,1 17 0 0,-18-17 0 15,18 17 0-15,0-17 0 0,-18 0 0 16,17-1 0-16,-17 2 0 0,0 16 0 0,0-17 0 16,0-1 0-16,0 1 0 0,0-18 0 15,0 17 0-15,-17 1 0 0,17 0 0 0,-18 0 0 16,18-18 0-16,-18 18 0 0,0-1 0 15,1 1 0-15,17-18 0 16,-18 18 0-16,0 0 0 0,1-1 0 0,-1 1 0 0,1 0 0 16,-18-1 0-16,17 19 0 0,0-19 0 0,1 2 0 15,-1-2 0-15,-18 19 0 0,19-1 0 16,-19-17 0-16,19 17 0 0,-18 0 0 0,0 1 0 16,-1-1 0-16,1 0 0 0,0 18 0 15,-1-17 0-15,1 17 0 0,-18 0 0 16,0 0 0-16,18 0 0 0,-17 0 0 0,-2 0 0 15,-17 17 0-15,1 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EF3-BA92-4869-83A4-22F42C6C24B7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E434-BF89-4721-99BF-62A1667596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2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6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71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1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5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1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4060E2-303E-4437-A26D-D504D04D98ED}" type="datetimeFigureOut">
              <a:rPr lang="it-IT" smtClean="0"/>
              <a:t>07/05/26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9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customXml" Target="../ink/ink1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customXml" Target="../ink/ink2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1.png"/><Relationship Id="rId11" Type="http://schemas.openxmlformats.org/officeDocument/2006/relationships/image" Target="../media/image1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gi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4.jf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503686E8-78A4-AF25-8060-11ACD7A1CDBA}"/>
              </a:ext>
            </a:extLst>
          </p:cNvPr>
          <p:cNvSpPr txBox="1">
            <a:spLocks/>
          </p:cNvSpPr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404040"/>
                </a:solidFill>
              </a:rPr>
              <a:t>THERMOLOGY</a:t>
            </a:r>
          </a:p>
          <a:p>
            <a:pPr marL="51435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pPr marL="0"/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1B96BE7-0BB9-E13F-5F3E-DFBA92F8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73" y="6273915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University of Teramo</a:t>
            </a: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8B420F18-EADC-E11D-AEF5-2DE74114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0"/>
    </mc:Choice>
    <mc:Fallback xmlns="">
      <p:transition spd="slow" advTm="2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194C0BC-BF6A-2C13-A6E8-F08368926F4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Thermodynamic Variables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5D1117-D5CD-6D49-86A5-535436E4583C}"/>
              </a:ext>
            </a:extLst>
          </p:cNvPr>
          <p:cNvSpPr txBox="1"/>
          <p:nvPr/>
        </p:nvSpPr>
        <p:spPr>
          <a:xfrm>
            <a:off x="301638" y="754340"/>
            <a:ext cx="11588720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+mj-lt"/>
              </a:rPr>
              <a:t>They are independent quantities used to describe the system.</a:t>
            </a:r>
          </a:p>
          <a:p>
            <a:pPr>
              <a:lnSpc>
                <a:spcPct val="200000"/>
              </a:lnSpc>
            </a:pPr>
            <a:endParaRPr lang="en-US" sz="28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+mj-lt"/>
              </a:rPr>
              <a:t>INTENSIVE</a:t>
            </a:r>
            <a:r>
              <a:rPr lang="en-US" sz="2800" dirty="0">
                <a:latin typeface="+mj-lt"/>
              </a:rPr>
              <a:t>                                                   </a:t>
            </a:r>
            <a:r>
              <a:rPr lang="en-US" sz="2800" b="1" dirty="0">
                <a:latin typeface="+mj-lt"/>
              </a:rPr>
              <a:t>EXTENSIVE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+mj-lt"/>
              </a:rPr>
              <a:t>Pressure, Temperature, Density            Mass, Volume, Energy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F21DFCF3-DF41-84EC-BD0E-B2E8713F9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20"/>
    </mc:Choice>
    <mc:Fallback xmlns="">
      <p:transition spd="slow" advTm="8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ndezze estensive ed intensive – Aiutoperstudiare">
            <a:extLst>
              <a:ext uri="{FF2B5EF4-FFF2-40B4-BE49-F238E27FC236}">
                <a16:creationId xmlns:a16="http://schemas.microsoft.com/office/drawing/2014/main" id="{107C69C7-60B6-385A-4DA9-1F7F9929D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 bwMode="auto">
          <a:xfrm>
            <a:off x="3483768" y="219075"/>
            <a:ext cx="5224463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D9E2AB-CC81-9264-81EE-286C69CC68CC}"/>
              </a:ext>
            </a:extLst>
          </p:cNvPr>
          <p:cNvSpPr txBox="1"/>
          <p:nvPr/>
        </p:nvSpPr>
        <p:spPr>
          <a:xfrm>
            <a:off x="219075" y="2190750"/>
            <a:ext cx="333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They are additive:</a:t>
            </a:r>
          </a:p>
          <a:p>
            <a:r>
              <a:rPr lang="en-US" dirty="0"/>
              <a:t>10ml H2O+5ml H2O=15ml H2O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006957-48A1-384D-6F81-F0FD8CF43005}"/>
              </a:ext>
            </a:extLst>
          </p:cNvPr>
          <p:cNvSpPr txBox="1"/>
          <p:nvPr/>
        </p:nvSpPr>
        <p:spPr>
          <a:xfrm>
            <a:off x="8832056" y="2052250"/>
            <a:ext cx="3064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are not additive:</a:t>
            </a:r>
          </a:p>
          <a:p>
            <a:r>
              <a:rPr lang="en-US" dirty="0"/>
              <a:t>10ml H2O at 25°C+5ml H2O at 25°C=15ml H2O at 25°C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3300C0D1-6039-67F7-6AAC-DEAB62F66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80"/>
    </mc:Choice>
    <mc:Fallback xmlns="">
      <p:transition spd="slow" advTm="10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B452FED-12A0-B940-FD4C-8B8CAF111881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Thermodynamic Equilibrium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FB9A831-717B-1192-78DA-969700C2D089}"/>
              </a:ext>
            </a:extLst>
          </p:cNvPr>
          <p:cNvGrpSpPr/>
          <p:nvPr/>
        </p:nvGrpSpPr>
        <p:grpSpPr>
          <a:xfrm>
            <a:off x="473859" y="1281852"/>
            <a:ext cx="5085253" cy="2969381"/>
            <a:chOff x="363794" y="1445232"/>
            <a:chExt cx="7340170" cy="433508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D70D056-4CAF-B487-BD84-91A933120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60" b="80896" l="2835" r="89691">
                          <a14:foregroundMark x1="17526" y1="68358" x2="17784" y2="43881"/>
                          <a14:foregroundMark x1="17784" y1="43881" x2="15722" y2="32836"/>
                          <a14:foregroundMark x1="5670" y1="33433" x2="5670" y2="43881"/>
                          <a14:foregroundMark x1="5670" y1="43881" x2="8505" y2="46866"/>
                          <a14:foregroundMark x1="54897" y1="29254" x2="53093" y2="70149"/>
                          <a14:foregroundMark x1="53093" y1="70149" x2="56186" y2="78806"/>
                          <a14:foregroundMark x1="56186" y1="78806" x2="64433" y2="76418"/>
                          <a14:foregroundMark x1="64433" y1="76418" x2="72423" y2="77015"/>
                          <a14:foregroundMark x1="72423" y1="77015" x2="79897" y2="72537"/>
                          <a14:foregroundMark x1="79897" y1="72537" x2="81701" y2="63284"/>
                          <a14:foregroundMark x1="81701" y1="63284" x2="81443" y2="34030"/>
                          <a14:foregroundMark x1="81443" y1="34030" x2="77320" y2="25672"/>
                          <a14:foregroundMark x1="77320" y1="25672" x2="69330" y2="23284"/>
                          <a14:foregroundMark x1="69330" y1="23284" x2="63144" y2="24776"/>
                          <a14:foregroundMark x1="64175" y1="80597" x2="75000" y2="80299"/>
                          <a14:foregroundMark x1="15979" y1="81194" x2="21907" y2="80597"/>
                          <a14:foregroundMark x1="10825" y1="80299" x2="19072" y2="80597"/>
                          <a14:foregroundMark x1="19072" y1="80597" x2="27320" y2="80299"/>
                          <a14:foregroundMark x1="27320" y1="80299" x2="33505" y2="77015"/>
                          <a14:foregroundMark x1="53093" y1="34627" x2="52835" y2="38806"/>
                          <a14:foregroundMark x1="3866" y1="28358" x2="3866" y2="40896"/>
                          <a14:foregroundMark x1="3866" y1="43582" x2="3093" y2="62687"/>
                          <a14:foregroundMark x1="3093" y1="62687" x2="4381" y2="67463"/>
                          <a14:foregroundMark x1="4124" y1="41493" x2="4124" y2="44776"/>
                          <a14:foregroundMark x1="4124" y1="74925" x2="3866" y2="72537"/>
                          <a14:foregroundMark x1="3351" y1="76119" x2="3866" y2="77910"/>
                          <a14:foregroundMark x1="3866" y1="74627" x2="3866" y2="75522"/>
                          <a14:foregroundMark x1="3608" y1="69254" x2="4124" y2="72836"/>
                          <a14:foregroundMark x1="3866" y1="78806" x2="11082" y2="80597"/>
                          <a14:foregroundMark x1="52320" y1="40000" x2="52835" y2="75522"/>
                          <a14:foregroundMark x1="81959" y1="30448" x2="81443" y2="70149"/>
                          <a14:foregroundMark x1="81443" y1="70149" x2="83247" y2="51343"/>
                          <a14:foregroundMark x1="83247" y1="51343" x2="85052" y2="51045"/>
                          <a14:foregroundMark x1="82732" y1="41493" x2="86082" y2="42090"/>
                          <a14:foregroundMark x1="81959" y1="37015" x2="82216" y2="53433"/>
                          <a14:foregroundMark x1="71649" y1="24179" x2="79381" y2="26567"/>
                          <a14:foregroundMark x1="79381" y1="26567" x2="81701" y2="28657"/>
                          <a14:foregroundMark x1="80670" y1="27164" x2="79897" y2="27164"/>
                          <a14:foregroundMark x1="65206" y1="24776" x2="56701" y2="24776"/>
                          <a14:foregroundMark x1="56701" y1="24776" x2="51804" y2="32537"/>
                          <a14:foregroundMark x1="51804" y1="32537" x2="53351" y2="37910"/>
                          <a14:foregroundMark x1="52320" y1="31642" x2="52835" y2="28955"/>
                          <a14:foregroundMark x1="53093" y1="38806" x2="53093" y2="36119"/>
                          <a14:foregroundMark x1="52577" y1="38209" x2="53093" y2="36119"/>
                          <a14:foregroundMark x1="52835" y1="38209" x2="53093" y2="35522"/>
                          <a14:foregroundMark x1="52835" y1="75224" x2="60052" y2="80299"/>
                          <a14:foregroundMark x1="60052" y1="80299" x2="68041" y2="80896"/>
                          <a14:foregroundMark x1="68041" y1="80896" x2="76546" y2="80299"/>
                          <a14:foregroundMark x1="76546" y1="80299" x2="82732" y2="74328"/>
                          <a14:foregroundMark x1="82732" y1="74328" x2="82216" y2="65075"/>
                          <a14:foregroundMark x1="82216" y1="65075" x2="82474" y2="63284"/>
                          <a14:foregroundMark x1="4124" y1="40896" x2="4639" y2="46269"/>
                          <a14:foregroundMark x1="2835" y1="42388" x2="4897" y2="42687"/>
                          <a14:foregroundMark x1="3093" y1="69254" x2="3093" y2="68358"/>
                          <a14:foregroundMark x1="3093" y1="74328" x2="4381" y2="74030"/>
                          <a14:foregroundMark x1="13660" y1="79701" x2="16237" y2="80896"/>
                          <a14:foregroundMark x1="33505" y1="74328" x2="34021" y2="62687"/>
                          <a14:foregroundMark x1="33505" y1="29552" x2="33505" y2="65373"/>
                          <a14:foregroundMark x1="82732" y1="68657" x2="82474" y2="58806"/>
                          <a14:foregroundMark x1="82216" y1="40299" x2="86340" y2="42388"/>
                          <a14:foregroundMark x1="52320" y1="76418" x2="60309" y2="79701"/>
                          <a14:foregroundMark x1="60309" y1="79701" x2="60825" y2="79701"/>
                        </a14:backgroundRemoval>
                      </a14:imgEffect>
                    </a14:imgLayer>
                  </a14:imgProps>
                </a:ext>
              </a:extLst>
            </a:blip>
            <a:srcRect b="16100"/>
            <a:stretch/>
          </p:blipFill>
          <p:spPr>
            <a:xfrm>
              <a:off x="363794" y="1445232"/>
              <a:ext cx="5984421" cy="4335082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E018D35-A7DB-2B4C-9540-B98CF0CF470B}"/>
                </a:ext>
              </a:extLst>
            </p:cNvPr>
            <p:cNvSpPr txBox="1"/>
            <p:nvPr/>
          </p:nvSpPr>
          <p:spPr>
            <a:xfrm>
              <a:off x="5452533" y="3911601"/>
              <a:ext cx="2251431" cy="539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+mj-lt"/>
                </a:rPr>
                <a:t>Pistone mobile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ED7D051-018C-40BA-C32C-B0F2D8B78DA1}"/>
                </a:ext>
              </a:extLst>
            </p:cNvPr>
            <p:cNvSpPr txBox="1"/>
            <p:nvPr/>
          </p:nvSpPr>
          <p:spPr>
            <a:xfrm>
              <a:off x="5488846" y="3428999"/>
              <a:ext cx="1129604" cy="539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+mj-lt"/>
                </a:rPr>
                <a:t>Masse</a:t>
              </a:r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8DE9F165-01BB-7570-DC11-E48E7267B538}"/>
                </a:ext>
              </a:extLst>
            </p:cNvPr>
            <p:cNvCxnSpPr/>
            <p:nvPr/>
          </p:nvCxnSpPr>
          <p:spPr>
            <a:xfrm flipV="1">
              <a:off x="2650067" y="3612773"/>
              <a:ext cx="0" cy="668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3A9883-83EF-41E1-EB2F-E6252E6070C8}"/>
              </a:ext>
            </a:extLst>
          </p:cNvPr>
          <p:cNvSpPr txBox="1"/>
          <p:nvPr/>
        </p:nvSpPr>
        <p:spPr>
          <a:xfrm>
            <a:off x="704425" y="1018096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MECHANICAL EQUILIBRIUM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4BDCA7-F432-2632-65E4-BB39EB8D6E36}"/>
              </a:ext>
            </a:extLst>
          </p:cNvPr>
          <p:cNvSpPr txBox="1"/>
          <p:nvPr/>
        </p:nvSpPr>
        <p:spPr>
          <a:xfrm>
            <a:off x="6292344" y="1004853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THERMAL EQUILIBRIUM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8E11013-CDCF-76AC-7FC3-F7E4FFF456A3}"/>
              </a:ext>
            </a:extLst>
          </p:cNvPr>
          <p:cNvSpPr/>
          <p:nvPr/>
        </p:nvSpPr>
        <p:spPr>
          <a:xfrm>
            <a:off x="6095998" y="1651184"/>
            <a:ext cx="5966581" cy="30596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+mj-lt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D44F8EB-635D-D142-1D37-6868CC993F63}"/>
              </a:ext>
            </a:extLst>
          </p:cNvPr>
          <p:cNvSpPr/>
          <p:nvPr/>
        </p:nvSpPr>
        <p:spPr>
          <a:xfrm>
            <a:off x="7286305" y="2733431"/>
            <a:ext cx="1303865" cy="1292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2" name="Rettangolo con angoli in alto ritagliati 11">
            <a:extLst>
              <a:ext uri="{FF2B5EF4-FFF2-40B4-BE49-F238E27FC236}">
                <a16:creationId xmlns:a16="http://schemas.microsoft.com/office/drawing/2014/main" id="{0F98CCBE-3B26-B1E7-D3D3-EDA350079A16}"/>
              </a:ext>
            </a:extLst>
          </p:cNvPr>
          <p:cNvSpPr/>
          <p:nvPr/>
        </p:nvSpPr>
        <p:spPr>
          <a:xfrm>
            <a:off x="8761922" y="1780145"/>
            <a:ext cx="2108200" cy="2309046"/>
          </a:xfrm>
          <a:prstGeom prst="snip2Same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3" name="Triangolo isoscele 12">
            <a:extLst>
              <a:ext uri="{FF2B5EF4-FFF2-40B4-BE49-F238E27FC236}">
                <a16:creationId xmlns:a16="http://schemas.microsoft.com/office/drawing/2014/main" id="{02C9B92A-D69B-F44A-2C84-8BECF4BC0937}"/>
              </a:ext>
            </a:extLst>
          </p:cNvPr>
          <p:cNvSpPr/>
          <p:nvPr/>
        </p:nvSpPr>
        <p:spPr>
          <a:xfrm>
            <a:off x="6451598" y="2412910"/>
            <a:ext cx="931334" cy="1756077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24EF91-18BD-29E6-380F-97E1985622FA}"/>
              </a:ext>
            </a:extLst>
          </p:cNvPr>
          <p:cNvSpPr txBox="1"/>
          <p:nvPr/>
        </p:nvSpPr>
        <p:spPr>
          <a:xfrm>
            <a:off x="7526865" y="4273857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</a:t>
            </a:r>
            <a:r>
              <a:rPr lang="en-US" baseline="-25000" dirty="0">
                <a:latin typeface="+mj-lt"/>
              </a:rPr>
              <a:t>A</a:t>
            </a:r>
            <a:r>
              <a:rPr lang="en-US" dirty="0">
                <a:latin typeface="+mj-lt"/>
              </a:rPr>
              <a:t> : ambient temperature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3079880-8C97-02F8-DEE4-F514FA43FC48}"/>
              </a:ext>
            </a:extLst>
          </p:cNvPr>
          <p:cNvSpPr txBox="1"/>
          <p:nvPr/>
        </p:nvSpPr>
        <p:spPr>
          <a:xfrm>
            <a:off x="6640843" y="341273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T</a:t>
            </a:r>
            <a:r>
              <a:rPr lang="it-IT" baseline="-25000" dirty="0">
                <a:latin typeface="+mj-lt"/>
              </a:rPr>
              <a:t>1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02E6998-7F99-A57C-B82C-5F49AD115777}"/>
              </a:ext>
            </a:extLst>
          </p:cNvPr>
          <p:cNvSpPr txBox="1"/>
          <p:nvPr/>
        </p:nvSpPr>
        <p:spPr>
          <a:xfrm>
            <a:off x="6378009" y="1750726"/>
            <a:ext cx="133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T</a:t>
            </a:r>
            <a:r>
              <a:rPr lang="it-IT" baseline="-25000" dirty="0">
                <a:latin typeface="+mj-lt"/>
              </a:rPr>
              <a:t>1</a:t>
            </a:r>
            <a:r>
              <a:rPr lang="it-IT" dirty="0">
                <a:latin typeface="+mj-lt"/>
              </a:rPr>
              <a:t>=T</a:t>
            </a:r>
            <a:r>
              <a:rPr lang="it-IT" baseline="-25000" dirty="0">
                <a:latin typeface="+mj-lt"/>
              </a:rPr>
              <a:t>2</a:t>
            </a:r>
            <a:r>
              <a:rPr lang="it-IT" dirty="0">
                <a:latin typeface="+mj-lt"/>
              </a:rPr>
              <a:t>=T</a:t>
            </a:r>
            <a:r>
              <a:rPr lang="it-IT" baseline="-25000" dirty="0">
                <a:latin typeface="+mj-lt"/>
              </a:rPr>
              <a:t>3</a:t>
            </a:r>
            <a:r>
              <a:rPr lang="it-IT" dirty="0">
                <a:latin typeface="+mj-lt"/>
              </a:rPr>
              <a:t>=T</a:t>
            </a:r>
            <a:r>
              <a:rPr lang="it-IT" baseline="-25000" dirty="0">
                <a:latin typeface="+mj-lt"/>
              </a:rPr>
              <a:t>A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82EB5BF-3BA6-A055-8E06-BD5A531EC859}"/>
              </a:ext>
            </a:extLst>
          </p:cNvPr>
          <p:cNvSpPr txBox="1"/>
          <p:nvPr/>
        </p:nvSpPr>
        <p:spPr>
          <a:xfrm>
            <a:off x="7535332" y="332892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T</a:t>
            </a:r>
            <a:r>
              <a:rPr lang="it-IT" baseline="-25000" dirty="0">
                <a:latin typeface="+mj-lt"/>
              </a:rPr>
              <a:t>2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B804CBC-6E38-E088-A254-5D0C8CEB8FED}"/>
              </a:ext>
            </a:extLst>
          </p:cNvPr>
          <p:cNvSpPr txBox="1"/>
          <p:nvPr/>
        </p:nvSpPr>
        <p:spPr>
          <a:xfrm>
            <a:off x="9749518" y="245599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T</a:t>
            </a:r>
            <a:r>
              <a:rPr lang="it-IT" baseline="-25000" dirty="0">
                <a:latin typeface="+mj-lt"/>
              </a:rPr>
              <a:t>3</a:t>
            </a:r>
            <a:r>
              <a:rPr lang="it-IT" dirty="0">
                <a:latin typeface="+mj-lt"/>
              </a:rPr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21A3A1C-6517-20F1-0A46-5C2204AA033F}"/>
              </a:ext>
            </a:extLst>
          </p:cNvPr>
          <p:cNvSpPr txBox="1"/>
          <p:nvPr/>
        </p:nvSpPr>
        <p:spPr>
          <a:xfrm>
            <a:off x="1015999" y="5108785"/>
            <a:ext cx="5609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CHEMICAL EQUILIBRIUM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No reactions alter the relative composition of the system.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05D559BE-5951-C92F-C5D2-D3230079A7B0}"/>
                  </a:ext>
                </a:extLst>
              </p14:cNvPr>
              <p14:cNvContentPartPr/>
              <p14:nvPr/>
            </p14:nvContentPartPr>
            <p14:xfrm>
              <a:off x="1199520" y="2717640"/>
              <a:ext cx="2115000" cy="92088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05D559BE-5951-C92F-C5D2-D3230079A7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0160" y="2708280"/>
                <a:ext cx="2133720" cy="9396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extLst>
              <a:ext uri="{FF2B5EF4-FFF2-40B4-BE49-F238E27FC236}">
                <a16:creationId xmlns:a16="http://schemas.microsoft.com/office/drawing/2014/main" id="{2FD61606-141C-BAB8-6CC1-C3AAA9762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60"/>
    </mc:Choice>
    <mc:Fallback xmlns="">
      <p:transition spd="slow" advTm="18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9AA54-CE53-8D92-B0B5-E79101028DB7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A03251F-A58D-83D1-2F90-F1B521BDCDF9}"/>
                  </a:ext>
                </a:extLst>
              </p:cNvPr>
              <p:cNvSpPr txBox="1"/>
              <p:nvPr/>
            </p:nvSpPr>
            <p:spPr>
              <a:xfrm>
                <a:off x="850153" y="675838"/>
                <a:ext cx="5892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HEAT: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>
                    <a:latin typeface="+mj-lt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]=[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𝑐𝑎𝑙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                  1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𝑐𝑎𝑙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=4.186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A03251F-A58D-83D1-2F90-F1B521BDC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53" y="675838"/>
                <a:ext cx="5892832" cy="369332"/>
              </a:xfrm>
              <a:prstGeom prst="rect">
                <a:avLst/>
              </a:prstGeom>
              <a:blipFill>
                <a:blip r:embed="rId4"/>
                <a:stretch>
                  <a:fillRect l="-860" t="-10000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bo 3">
            <a:extLst>
              <a:ext uri="{FF2B5EF4-FFF2-40B4-BE49-F238E27FC236}">
                <a16:creationId xmlns:a16="http://schemas.microsoft.com/office/drawing/2014/main" id="{123736FF-6442-E797-B59A-8EB451759FDB}"/>
              </a:ext>
            </a:extLst>
          </p:cNvPr>
          <p:cNvSpPr/>
          <p:nvPr/>
        </p:nvSpPr>
        <p:spPr>
          <a:xfrm>
            <a:off x="2509619" y="1232505"/>
            <a:ext cx="1828800" cy="1143000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CD099F87-2387-1DE1-5F86-A22A75F5E623}"/>
              </a:ext>
            </a:extLst>
          </p:cNvPr>
          <p:cNvCxnSpPr/>
          <p:nvPr/>
        </p:nvCxnSpPr>
        <p:spPr>
          <a:xfrm>
            <a:off x="1510553" y="1861173"/>
            <a:ext cx="14816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95BA971-219F-B852-623C-46FCFE8F50C3}"/>
                  </a:ext>
                </a:extLst>
              </p:cNvPr>
              <p:cNvSpPr txBox="1"/>
              <p:nvPr/>
            </p:nvSpPr>
            <p:spPr>
              <a:xfrm>
                <a:off x="4846421" y="1434673"/>
                <a:ext cx="5350932" cy="1464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𝑐𝑎𝑝𝑎𝑐𝑖𝑡𝑦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+mj-lt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𝑏𝑜𝑑𝑦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𝑎𝑏𝑠𝑜𝑟𝑏𝑠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𝑒𝑎𝑡</m:t>
                      </m:r>
                    </m:oMath>
                  </m:oMathPara>
                </a14:m>
                <a:endParaRPr lang="en-US" b="0" i="1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en-US" b="0" dirty="0">
                    <a:latin typeface="+mj-lt"/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𝑏𝑜𝑑𝑦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𝑟𝑒𝑙𝑒𝑎𝑠𝑒𝑠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𝑒𝑎𝑡</m:t>
                    </m:r>
                  </m:oMath>
                </a14:m>
                <a:r>
                  <a:rPr lang="en-US" b="0" dirty="0">
                    <a:latin typeface="+mj-lt"/>
                    <a:ea typeface="Cambria Math" panose="02040503050406030204" pitchFamily="18" charset="0"/>
                  </a:rPr>
                  <a:t> </a:t>
                </a:r>
              </a:p>
              <a:p>
                <a:endParaRPr lang="en-US" b="0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95BA971-219F-B852-623C-46FCFE8F5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21" y="1434673"/>
                <a:ext cx="5350932" cy="1464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BD9B45-2777-26ED-2675-FB62B9922412}"/>
              </a:ext>
            </a:extLst>
          </p:cNvPr>
          <p:cNvSpPr txBox="1"/>
          <p:nvPr/>
        </p:nvSpPr>
        <p:spPr>
          <a:xfrm>
            <a:off x="1868975" y="143467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A2434BE-DAF5-76B0-C4F9-8682ADC46AF1}"/>
                  </a:ext>
                </a:extLst>
              </p:cNvPr>
              <p:cNvSpPr txBox="1"/>
              <p:nvPr/>
            </p:nvSpPr>
            <p:spPr>
              <a:xfrm>
                <a:off x="439520" y="2696976"/>
                <a:ext cx="6400214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is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𝑟𝑒𝑠𝑒𝑟𝑣𝑜𝑖𝑟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𝑐𝑎𝑝𝑎𝑐𝑖𝑡𝑦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0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The heat reservoir exchanges heat without its temperature changing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A2434BE-DAF5-76B0-C4F9-8682ADC46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20" y="2696976"/>
                <a:ext cx="6400214" cy="830997"/>
              </a:xfrm>
              <a:prstGeom prst="rect">
                <a:avLst/>
              </a:prstGeom>
              <a:blipFill>
                <a:blip r:embed="rId6"/>
                <a:stretch>
                  <a:fillRect l="-2178" t="-3030" r="-1188"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53E1DD-77E1-0123-5598-23333F537BD8}"/>
                  </a:ext>
                </a:extLst>
              </p:cNvPr>
              <p:cNvSpPr txBox="1"/>
              <p:nvPr/>
            </p:nvSpPr>
            <p:spPr>
              <a:xfrm>
                <a:off x="439520" y="3839976"/>
                <a:ext cx="10714566" cy="1758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𝑠𝑝𝑒𝑐𝑖𝑓𝑖𝑐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</m:oMath>
                  </m:oMathPara>
                </a14:m>
                <a:endParaRPr lang="en-US" b="0" i="1" dirty="0">
                  <a:latin typeface="+mj-lt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𝐾𝑔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US" b="0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53E1DD-77E1-0123-5598-23333F53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20" y="3839976"/>
                <a:ext cx="10714566" cy="17580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extLst>
              <a:ext uri="{FF2B5EF4-FFF2-40B4-BE49-F238E27FC236}">
                <a16:creationId xmlns:a16="http://schemas.microsoft.com/office/drawing/2014/main" id="{0B0A3B90-476C-D35E-B34B-43757CBA3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80"/>
    </mc:Choice>
    <mc:Fallback xmlns="">
      <p:transition spd="slow" advTm="28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9AA54-CE53-8D92-B0B5-E79101028DB7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Mixing Calorimeter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E55FDA3-EF9E-9424-81AC-154F8B7E7ECF}"/>
              </a:ext>
            </a:extLst>
          </p:cNvPr>
          <p:cNvGrpSpPr/>
          <p:nvPr/>
        </p:nvGrpSpPr>
        <p:grpSpPr>
          <a:xfrm>
            <a:off x="7566211" y="627529"/>
            <a:ext cx="4540337" cy="4460797"/>
            <a:chOff x="6382808" y="142264"/>
            <a:chExt cx="5866084" cy="4989234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99F88257-069F-69DB-9E6D-97991BF1977B}"/>
                </a:ext>
              </a:extLst>
            </p:cNvPr>
            <p:cNvGrpSpPr/>
            <p:nvPr/>
          </p:nvGrpSpPr>
          <p:grpSpPr>
            <a:xfrm>
              <a:off x="6382808" y="142264"/>
              <a:ext cx="5809192" cy="4989234"/>
              <a:chOff x="5172075" y="0"/>
              <a:chExt cx="5809192" cy="4989234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5A2AE9CB-4AD2-A1D5-65CB-50BFD5B6B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2075" y="0"/>
                <a:ext cx="5809192" cy="4989234"/>
              </a:xfrm>
              <a:prstGeom prst="rect">
                <a:avLst/>
              </a:prstGeom>
            </p:spPr>
          </p:pic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0D7D5F4D-D231-219D-28CA-C891B290BE5C}"/>
                  </a:ext>
                </a:extLst>
              </p:cNvPr>
              <p:cNvSpPr/>
              <p:nvPr/>
            </p:nvSpPr>
            <p:spPr>
              <a:xfrm>
                <a:off x="9465733" y="3242733"/>
                <a:ext cx="1329267" cy="3725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0658FFA-5401-EE13-00B6-B4DC876CD70F}"/>
                </a:ext>
              </a:extLst>
            </p:cNvPr>
            <p:cNvSpPr txBox="1"/>
            <p:nvPr/>
          </p:nvSpPr>
          <p:spPr>
            <a:xfrm>
              <a:off x="10032434" y="1871550"/>
              <a:ext cx="2216458" cy="34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Pareti adiabatiche</a:t>
              </a: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0A12309D-074E-2E64-F828-827C97281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73267" y="2208551"/>
              <a:ext cx="590370" cy="531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26A98E1-7881-EB93-7EB2-DC96410734AE}"/>
                  </a:ext>
                </a:extLst>
              </p:cNvPr>
              <p:cNvSpPr txBox="1"/>
              <p:nvPr/>
            </p:nvSpPr>
            <p:spPr>
              <a:xfrm>
                <a:off x="164035" y="3926700"/>
                <a:ext cx="7010716" cy="15285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26A98E1-7881-EB93-7EB2-DC9641073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35" y="3926700"/>
                <a:ext cx="7010716" cy="1528560"/>
              </a:xfrm>
              <a:prstGeom prst="rect">
                <a:avLst/>
              </a:prstGeom>
              <a:blipFill>
                <a:blip r:embed="rId5"/>
                <a:stretch>
                  <a:fillRect b="-49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B697BA-07C8-037B-3CC8-0E5B995DDF8F}"/>
              </a:ext>
            </a:extLst>
          </p:cNvPr>
          <p:cNvSpPr txBox="1"/>
          <p:nvPr/>
        </p:nvSpPr>
        <p:spPr>
          <a:xfrm>
            <a:off x="9144000" y="229029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CCE27F-BD8C-C62D-F659-A2FBB49468E3}"/>
              </a:ext>
            </a:extLst>
          </p:cNvPr>
          <p:cNvSpPr txBox="1"/>
          <p:nvPr/>
        </p:nvSpPr>
        <p:spPr>
          <a:xfrm>
            <a:off x="9544992" y="3490551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154E24-AE8A-6689-377A-0B8797C1DC57}"/>
              </a:ext>
            </a:extLst>
          </p:cNvPr>
          <p:cNvSpPr txBox="1"/>
          <p:nvPr/>
        </p:nvSpPr>
        <p:spPr>
          <a:xfrm>
            <a:off x="9751940" y="428943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endParaRPr lang="en-US" baseline="-25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7ECA8B-9E83-3A1C-3818-D1FB465EC3A1}"/>
              </a:ext>
            </a:extLst>
          </p:cNvPr>
          <p:cNvSpPr txBox="1"/>
          <p:nvPr/>
        </p:nvSpPr>
        <p:spPr>
          <a:xfrm>
            <a:off x="9895569" y="355188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EAFE8A-37E7-4114-5DE6-FD5A7AD07C0E}"/>
              </a:ext>
            </a:extLst>
          </p:cNvPr>
          <p:cNvSpPr txBox="1"/>
          <p:nvPr/>
        </p:nvSpPr>
        <p:spPr>
          <a:xfrm>
            <a:off x="9847751" y="2052010"/>
            <a:ext cx="4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EFEEB1CA-25AA-9EA8-3CF5-E256D7D00D16}"/>
                  </a:ext>
                </a:extLst>
              </p14:cNvPr>
              <p14:cNvContentPartPr/>
              <p14:nvPr/>
            </p14:nvContentPartPr>
            <p14:xfrm>
              <a:off x="259560" y="2298600"/>
              <a:ext cx="7277760" cy="31114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EFEEB1CA-25AA-9EA8-3CF5-E256D7D00D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200" y="2289240"/>
                <a:ext cx="7296480" cy="31302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extLst>
              <a:ext uri="{FF2B5EF4-FFF2-40B4-BE49-F238E27FC236}">
                <a16:creationId xmlns:a16="http://schemas.microsoft.com/office/drawing/2014/main" id="{250B4E0F-AAE4-2644-B492-7B80E1BCA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00"/>
    </mc:Choice>
    <mc:Fallback xmlns="">
      <p:transition spd="slow" advTm="27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E0ECA9-99CA-C376-1E18-5E24B07C12E7}"/>
              </a:ext>
            </a:extLst>
          </p:cNvPr>
          <p:cNvSpPr txBox="1"/>
          <p:nvPr/>
        </p:nvSpPr>
        <p:spPr>
          <a:xfrm>
            <a:off x="185190" y="200416"/>
            <a:ext cx="11588720" cy="61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The specific heat capacity of a gas depends on the thermodynamic process to which the gas is subjected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1E15C11-ADDB-2FB7-6EBA-100B48309AD7}"/>
                  </a:ext>
                </a:extLst>
              </p:cNvPr>
              <p:cNvSpPr txBox="1"/>
              <p:nvPr/>
            </p:nvSpPr>
            <p:spPr>
              <a:xfrm>
                <a:off x="1473200" y="1608666"/>
                <a:ext cx="1918346" cy="594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</m:t>
                          </m:r>
                          <m:r>
                            <m:rPr>
                              <m:sty m:val="p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1E15C11-ADDB-2FB7-6EBA-100B4830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1608666"/>
                <a:ext cx="1918346" cy="594330"/>
              </a:xfrm>
              <a:prstGeom prst="rect">
                <a:avLst/>
              </a:prstGeom>
              <a:blipFill>
                <a:blip r:embed="rId4"/>
                <a:stretch>
                  <a:fillRect l="-1325" t="-6250" r="-662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7ED8E15-724E-4A07-8BBB-42D1FAD954D3}"/>
                  </a:ext>
                </a:extLst>
              </p:cNvPr>
              <p:cNvSpPr txBox="1"/>
              <p:nvPr/>
            </p:nvSpPr>
            <p:spPr>
              <a:xfrm>
                <a:off x="1473200" y="2666999"/>
                <a:ext cx="1933991" cy="564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</m:t>
                          </m:r>
                          <m:r>
                            <m:rPr>
                              <m:sty m:val="p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7ED8E15-724E-4A07-8BBB-42D1FAD95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2666999"/>
                <a:ext cx="1933991" cy="564001"/>
              </a:xfrm>
              <a:prstGeom prst="rect">
                <a:avLst/>
              </a:prstGeom>
              <a:blipFill>
                <a:blip r:embed="rId5"/>
                <a:stretch>
                  <a:fillRect l="-1307" t="-4348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656F64-DBA1-77FF-0813-A673930FD6B4}"/>
              </a:ext>
            </a:extLst>
          </p:cNvPr>
          <p:cNvSpPr txBox="1"/>
          <p:nvPr/>
        </p:nvSpPr>
        <p:spPr>
          <a:xfrm>
            <a:off x="3691467" y="1623656"/>
            <a:ext cx="2382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ISOBARIC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ISOCHORIC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48368-6397-DB35-4F0C-72671E15B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50" y="3869880"/>
            <a:ext cx="7772400" cy="2425069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6539C99D-981E-C941-80A9-1EF3F797C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40"/>
    </mc:Choice>
    <mc:Fallback xmlns="">
      <p:transition spd="slow" advTm="12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951078AB-3791-4858-7B4C-24ECF9329A0C}"/>
              </a:ext>
            </a:extLst>
          </p:cNvPr>
          <p:cNvSpPr/>
          <p:nvPr/>
        </p:nvSpPr>
        <p:spPr>
          <a:xfrm>
            <a:off x="755725" y="653721"/>
            <a:ext cx="2116666" cy="10244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8B7BC3-CE97-6EE2-1F4A-C4C62C5C8BB4}"/>
              </a:ext>
            </a:extLst>
          </p:cNvPr>
          <p:cNvSpPr txBox="1"/>
          <p:nvPr/>
        </p:nvSpPr>
        <p:spPr>
          <a:xfrm>
            <a:off x="2110391" y="98128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</a:t>
            </a:r>
            <a:r>
              <a:rPr lang="en-US" baseline="-25000" dirty="0">
                <a:latin typeface="+mj-lt"/>
              </a:rPr>
              <a:t>0</a:t>
            </a:r>
            <a:endParaRPr lang="en-US" dirty="0"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068EC1-E50B-60B0-EB67-6A622C1D0827}"/>
              </a:ext>
            </a:extLst>
          </p:cNvPr>
          <p:cNvSpPr txBox="1"/>
          <p:nvPr/>
        </p:nvSpPr>
        <p:spPr>
          <a:xfrm>
            <a:off x="3154951" y="616188"/>
            <a:ext cx="67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</a:t>
            </a:r>
            <a:r>
              <a:rPr lang="en-US" baseline="-25000" dirty="0">
                <a:latin typeface="+mj-lt"/>
              </a:rPr>
              <a:t>A</a:t>
            </a:r>
            <a:r>
              <a:rPr lang="en-US" dirty="0">
                <a:latin typeface="+mj-lt"/>
              </a:rPr>
              <a:t>&lt;T</a:t>
            </a:r>
            <a:r>
              <a:rPr lang="en-US" baseline="-25000" dirty="0">
                <a:latin typeface="+mj-lt"/>
              </a:rPr>
              <a:t>0</a:t>
            </a:r>
            <a:endParaRPr lang="en-US" dirty="0">
              <a:latin typeface="+mj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8E92FC7-332B-87E7-3F12-E285F6F9AC5D}"/>
              </a:ext>
            </a:extLst>
          </p:cNvPr>
          <p:cNvSpPr/>
          <p:nvPr/>
        </p:nvSpPr>
        <p:spPr>
          <a:xfrm>
            <a:off x="433992" y="518255"/>
            <a:ext cx="4453466" cy="1270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01CE0BC-F1F3-2E4E-48D8-873BEF220A91}"/>
                  </a:ext>
                </a:extLst>
              </p:cNvPr>
              <p:cNvSpPr txBox="1"/>
              <p:nvPr/>
            </p:nvSpPr>
            <p:spPr>
              <a:xfrm>
                <a:off x="340858" y="2115822"/>
                <a:ext cx="8363956" cy="571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𝑐𝑚𝑑𝑇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𝑐𝑚𝑑𝑇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01CE0BC-F1F3-2E4E-48D8-873BEF220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58" y="2115822"/>
                <a:ext cx="8363956" cy="571247"/>
              </a:xfrm>
              <a:prstGeom prst="rect">
                <a:avLst/>
              </a:prstGeom>
              <a:blipFill>
                <a:blip r:embed="rId4"/>
                <a:stretch>
                  <a:fillRect l="-758" t="-2174" r="-455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84EF6A4-D27E-9EB2-FAD2-F7DF70E6EF5D}"/>
                  </a:ext>
                </a:extLst>
              </p:cNvPr>
              <p:cNvSpPr txBox="1"/>
              <p:nvPr/>
            </p:nvSpPr>
            <p:spPr>
              <a:xfrm>
                <a:off x="433992" y="2787321"/>
                <a:ext cx="7933710" cy="669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𝑏𝑡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84EF6A4-D27E-9EB2-FAD2-F7DF70E6E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92" y="2787321"/>
                <a:ext cx="7933710" cy="669222"/>
              </a:xfrm>
              <a:prstGeom prst="rect">
                <a:avLst/>
              </a:prstGeom>
              <a:blipFill>
                <a:blip r:embed="rId5"/>
                <a:stretch>
                  <a:fillRect l="-10064" t="-164815" b="-242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19427A63-E2F8-F869-C4E7-8A674BF6DBAA}"/>
                  </a:ext>
                </a:extLst>
              </p:cNvPr>
              <p:cNvSpPr/>
              <p:nvPr/>
            </p:nvSpPr>
            <p:spPr>
              <a:xfrm>
                <a:off x="755725" y="3925306"/>
                <a:ext cx="3644139" cy="596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19427A63-E2F8-F869-C4E7-8A674BF6D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5" y="3925306"/>
                <a:ext cx="3644139" cy="596830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8E2B808C-9C1A-A5A6-0A33-714CD0449E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57" t="9259" r="5607" b="9259"/>
          <a:stretch/>
        </p:blipFill>
        <p:spPr>
          <a:xfrm>
            <a:off x="8367702" y="3456543"/>
            <a:ext cx="3403967" cy="2478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ABB8187-5848-E89E-97B5-B378D12BDDF1}"/>
                  </a:ext>
                </a:extLst>
              </p:cNvPr>
              <p:cNvSpPr txBox="1"/>
              <p:nvPr/>
            </p:nvSpPr>
            <p:spPr>
              <a:xfrm>
                <a:off x="444152" y="5092499"/>
                <a:ext cx="6483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</a:rPr>
                      <m:t>τ</m:t>
                    </m:r>
                  </m:oMath>
                </a14:m>
                <a:r>
                  <a:rPr lang="en-US" sz="2000" dirty="0">
                    <a:latin typeface="+mj-lt"/>
                  </a:rPr>
                  <a:t>: time constant of the cooling process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ABB8187-5848-E89E-97B5-B378D12BD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52" y="5092499"/>
                <a:ext cx="6483773" cy="400110"/>
              </a:xfrm>
              <a:prstGeom prst="rect">
                <a:avLst/>
              </a:prstGeom>
              <a:blipFill>
                <a:blip r:embed="rId8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extLst>
              <a:ext uri="{FF2B5EF4-FFF2-40B4-BE49-F238E27FC236}">
                <a16:creationId xmlns:a16="http://schemas.microsoft.com/office/drawing/2014/main" id="{F2128B82-92E0-2980-1F1C-C3A2425AD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00"/>
    </mc:Choice>
    <mc:Fallback xmlns="">
      <p:transition spd="slow" advTm="31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1964481-968F-914E-385A-DB7AE30834A4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Ice 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D3418C9-9B98-5E04-8D32-4E28A521D2C8}"/>
                  </a:ext>
                </a:extLst>
              </p:cNvPr>
              <p:cNvSpPr txBox="1"/>
              <p:nvPr/>
            </p:nvSpPr>
            <p:spPr>
              <a:xfrm>
                <a:off x="504193" y="961831"/>
                <a:ext cx="6559360" cy="630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=3.335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𝐾𝑔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𝑙𝑎𝑡𝑒𝑛𝑡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h𝑒𝑎𝑡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𝑓𝑢𝑠𝑖𝑜𝑛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𝑖𝑐𝑒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D3418C9-9B98-5E04-8D32-4E28A521D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93" y="961831"/>
                <a:ext cx="6559360" cy="630173"/>
              </a:xfrm>
              <a:prstGeom prst="rect">
                <a:avLst/>
              </a:prstGeom>
              <a:blipFill>
                <a:blip r:embed="rId4"/>
                <a:stretch>
                  <a:fillRect t="-3922" b="-156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14D02DA-ABDD-7C19-F382-8AED8B456C5E}"/>
                  </a:ext>
                </a:extLst>
              </p:cNvPr>
              <p:cNvSpPr txBox="1"/>
              <p:nvPr/>
            </p:nvSpPr>
            <p:spPr>
              <a:xfrm>
                <a:off x="143704" y="3898709"/>
                <a:ext cx="7741799" cy="896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b="0" dirty="0">
                  <a:latin typeface="+mj-lt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14D02DA-ABDD-7C19-F382-8AED8B456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04" y="3898709"/>
                <a:ext cx="7741799" cy="896271"/>
              </a:xfrm>
              <a:prstGeom prst="rect">
                <a:avLst/>
              </a:prstGeom>
              <a:blipFill>
                <a:blip r:embed="rId5"/>
                <a:stretch>
                  <a:fillRect l="-982" t="-4225" r="-4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6E97CCF-16BB-5B7C-D94E-C11455F2000C}"/>
                  </a:ext>
                </a:extLst>
              </p:cNvPr>
              <p:cNvSpPr txBox="1"/>
              <p:nvPr/>
            </p:nvSpPr>
            <p:spPr>
              <a:xfrm>
                <a:off x="988524" y="4577183"/>
                <a:ext cx="5590698" cy="903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6E97CCF-16BB-5B7C-D94E-C11455F20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24" y="4577183"/>
                <a:ext cx="5590698" cy="903709"/>
              </a:xfrm>
              <a:prstGeom prst="rect">
                <a:avLst/>
              </a:prstGeom>
              <a:blipFill>
                <a:blip r:embed="rId6"/>
                <a:stretch>
                  <a:fillRect l="-1134" r="-227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3D980F86-327F-220F-5F9C-8AC2A24CC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0832" y="605420"/>
            <a:ext cx="4067699" cy="3971763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F7AF6CCB-221A-C05E-1DBB-564D3B7F4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00"/>
    </mc:Choice>
    <mc:Fallback xmlns="">
      <p:transition spd="slow" advTm="18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1964481-968F-914E-385A-DB7AE30834A4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 Transfer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EE0210-F031-F4A1-E1EA-292CEE307D40}"/>
              </a:ext>
            </a:extLst>
          </p:cNvPr>
          <p:cNvSpPr txBox="1"/>
          <p:nvPr/>
        </p:nvSpPr>
        <p:spPr>
          <a:xfrm>
            <a:off x="107575" y="373906"/>
            <a:ext cx="2844801" cy="83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+mj-lt"/>
              </a:rPr>
              <a:t>Conduction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B961854-C0CD-0870-A379-D9A67C199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1" y="1306429"/>
            <a:ext cx="3233057" cy="2304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AC571BA-F78D-A57A-9A16-F1C4319263E5}"/>
                  </a:ext>
                </a:extLst>
              </p:cNvPr>
              <p:cNvSpPr txBox="1"/>
              <p:nvPr/>
            </p:nvSpPr>
            <p:spPr>
              <a:xfrm>
                <a:off x="277191" y="3732962"/>
                <a:ext cx="2979725" cy="716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𝑘𝐴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AC571BA-F78D-A57A-9A16-F1C431926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91" y="3732962"/>
                <a:ext cx="2979725" cy="716735"/>
              </a:xfrm>
              <a:prstGeom prst="rect">
                <a:avLst/>
              </a:prstGeom>
              <a:blipFill>
                <a:blip r:embed="rId5"/>
                <a:stretch>
                  <a:fillRect l="-1695" b="-137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EDD2E9-2D33-C4F0-1970-03ADB2328BB4}"/>
              </a:ext>
            </a:extLst>
          </p:cNvPr>
          <p:cNvSpPr txBox="1"/>
          <p:nvPr/>
        </p:nvSpPr>
        <p:spPr>
          <a:xfrm>
            <a:off x="3941227" y="849887"/>
            <a:ext cx="2844801" cy="83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+mj-lt"/>
              </a:rPr>
              <a:t>Convection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F349B9-8B5E-3B2D-AFA9-5B2C2A4741A5}"/>
              </a:ext>
            </a:extLst>
          </p:cNvPr>
          <p:cNvSpPr txBox="1"/>
          <p:nvPr/>
        </p:nvSpPr>
        <p:spPr>
          <a:xfrm>
            <a:off x="9347199" y="820096"/>
            <a:ext cx="2844801" cy="83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+mj-lt"/>
              </a:rPr>
              <a:t>Radiation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81EC5DD-5AB9-7BBE-2A76-9AFDFFED7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223" y="1708620"/>
            <a:ext cx="1664352" cy="1902117"/>
          </a:xfrm>
          <a:prstGeom prst="rect">
            <a:avLst/>
          </a:prstGeom>
        </p:spPr>
      </p:pic>
      <p:pic>
        <p:nvPicPr>
          <p:cNvPr id="13" name="Picture 2" descr="Energia termica: trasferimento per convezione – ViverEnergia">
            <a:extLst>
              <a:ext uri="{FF2B5EF4-FFF2-40B4-BE49-F238E27FC236}">
                <a16:creationId xmlns:a16="http://schemas.microsoft.com/office/drawing/2014/main" id="{9C0C39DA-8D34-6315-3D32-228F0CA3D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" b="7916"/>
          <a:stretch/>
        </p:blipFill>
        <p:spPr bwMode="auto">
          <a:xfrm>
            <a:off x="4052228" y="1708620"/>
            <a:ext cx="4759960" cy="142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4406883-811E-E645-40A8-792BCC292C51}"/>
                  </a:ext>
                </a:extLst>
              </p:cNvPr>
              <p:cNvSpPr txBox="1"/>
              <p:nvPr/>
            </p:nvSpPr>
            <p:spPr>
              <a:xfrm>
                <a:off x="9731881" y="3861785"/>
                <a:ext cx="18251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4406883-811E-E645-40A8-792BCC292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881" y="3861785"/>
                <a:ext cx="1825115" cy="430887"/>
              </a:xfrm>
              <a:prstGeom prst="rect">
                <a:avLst/>
              </a:prstGeom>
              <a:blipFill>
                <a:blip r:embed="rId8"/>
                <a:stretch>
                  <a:fillRect l="-4138" r="-690"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08C33E4-37B8-553C-532B-52FF4974A3E1}"/>
                  </a:ext>
                </a:extLst>
              </p:cNvPr>
              <p:cNvSpPr txBox="1"/>
              <p:nvPr/>
            </p:nvSpPr>
            <p:spPr>
              <a:xfrm>
                <a:off x="8752884" y="4449697"/>
                <a:ext cx="343911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𝑒𝑚𝑖𝑠𝑠𝑖𝑣𝑖𝑡𝑦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𝑐𝑜𝑛𝑠𝑡𝑎𝑛𝑡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𝑆𝑡𝑒𝑓𝑎𝑛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𝑠𝑢𝑟𝑓𝑎𝑐𝑒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𝑎𝑟𝑒𝑎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𝑏𝑜𝑑𝑦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08C33E4-37B8-553C-532B-52FF4974A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884" y="4449697"/>
                <a:ext cx="3439116" cy="923330"/>
              </a:xfrm>
              <a:prstGeom prst="rect">
                <a:avLst/>
              </a:prstGeom>
              <a:blipFill>
                <a:blip r:embed="rId9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F401901E-108D-5E1E-A7D4-ADA547604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7788" y="4266478"/>
            <a:ext cx="3088840" cy="2145163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78812AE9-7140-53BA-278F-0C65383A2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60"/>
    </mc:Choice>
    <mc:Fallback xmlns="">
      <p:transition spd="slow" advTm="24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5FB3F6C-A5BA-899A-764F-5D645FBD369D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Zeroth Law of Thermodynamics</a:t>
            </a:r>
          </a:p>
        </p:txBody>
      </p:sp>
      <p:sp>
        <p:nvSpPr>
          <p:cNvPr id="5" name="Rectangle 5" descr="90%">
            <a:extLst>
              <a:ext uri="{FF2B5EF4-FFF2-40B4-BE49-F238E27FC236}">
                <a16:creationId xmlns:a16="http://schemas.microsoft.com/office/drawing/2014/main" id="{B1ED8F16-06FB-74CA-A5FE-32137A73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618" y="1049592"/>
            <a:ext cx="549275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Rectangle 6" descr="90%">
            <a:extLst>
              <a:ext uri="{FF2B5EF4-FFF2-40B4-BE49-F238E27FC236}">
                <a16:creationId xmlns:a16="http://schemas.microsoft.com/office/drawing/2014/main" id="{13B36F6D-8806-2A36-F10D-8EE92ABB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2" y="1049592"/>
            <a:ext cx="533400" cy="914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88A20461-DA6C-12E1-D8F3-84E92EAA0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026" y="2014792"/>
            <a:ext cx="128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 b="1" i="1" dirty="0" err="1">
                <a:solidFill>
                  <a:srgbClr val="000066"/>
                </a:solidFill>
                <a:latin typeface="+mj-lt"/>
              </a:rPr>
              <a:t>cold</a:t>
            </a:r>
            <a:endParaRPr lang="it-IT" altLang="it-IT" b="1" i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B1D552D-5A99-EF41-76DF-7ED8A7DC2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726" y="201955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 dirty="0">
                <a:solidFill>
                  <a:srgbClr val="CC0000"/>
                </a:solidFill>
                <a:latin typeface="+mj-lt"/>
              </a:rPr>
              <a:t>hot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C1F5F5D6-C160-6E23-1981-53E0AC812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726" y="1125792"/>
            <a:ext cx="3556000" cy="762000"/>
          </a:xfrm>
          <a:prstGeom prst="rightArrow">
            <a:avLst>
              <a:gd name="adj1" fmla="val 50000"/>
              <a:gd name="adj2" fmla="val 116667"/>
            </a:avLst>
          </a:prstGeom>
          <a:noFill/>
          <a:ln w="222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446E871-5EDF-0648-57A8-291E38609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301" y="1257555"/>
            <a:ext cx="2687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 dirty="0" err="1">
                <a:solidFill>
                  <a:srgbClr val="006600"/>
                </a:solidFill>
                <a:latin typeface="+mj-lt"/>
              </a:rPr>
              <a:t>themal</a:t>
            </a:r>
            <a:r>
              <a:rPr lang="it-IT" altLang="it-IT" b="1" i="1" dirty="0">
                <a:solidFill>
                  <a:srgbClr val="006600"/>
                </a:solidFill>
                <a:latin typeface="+mj-lt"/>
              </a:rPr>
              <a:t> interaction</a:t>
            </a:r>
          </a:p>
        </p:txBody>
      </p:sp>
      <p:sp>
        <p:nvSpPr>
          <p:cNvPr id="11" name="Rectangle 11" descr="90%">
            <a:extLst>
              <a:ext uri="{FF2B5EF4-FFF2-40B4-BE49-F238E27FC236}">
                <a16:creationId xmlns:a16="http://schemas.microsoft.com/office/drawing/2014/main" id="{7893BA6E-7DE7-ABAD-8FE6-3BEBD61CA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251" y="973392"/>
            <a:ext cx="549275" cy="914400"/>
          </a:xfrm>
          <a:prstGeom prst="rect">
            <a:avLst/>
          </a:prstGeom>
          <a:solidFill>
            <a:srgbClr val="FF33CC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Rectangle 12" descr="90%">
            <a:extLst>
              <a:ext uri="{FF2B5EF4-FFF2-40B4-BE49-F238E27FC236}">
                <a16:creationId xmlns:a16="http://schemas.microsoft.com/office/drawing/2014/main" id="{6296EF37-AF5F-4F42-F388-4B86FF9A5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526" y="973392"/>
            <a:ext cx="533400" cy="914400"/>
          </a:xfrm>
          <a:prstGeom prst="rect">
            <a:avLst/>
          </a:prstGeom>
          <a:solidFill>
            <a:srgbClr val="FF33CC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7A17735A-9D37-E3D0-87F1-2920B172A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326" y="2019555"/>
            <a:ext cx="284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 dirty="0" err="1">
                <a:solidFill>
                  <a:srgbClr val="010000"/>
                </a:solidFill>
                <a:latin typeface="+mj-lt"/>
              </a:rPr>
              <a:t>thermal</a:t>
            </a:r>
            <a:r>
              <a:rPr lang="it-IT" altLang="it-IT" b="1" i="1" dirty="0">
                <a:solidFill>
                  <a:srgbClr val="010000"/>
                </a:solidFill>
                <a:latin typeface="+mj-lt"/>
              </a:rPr>
              <a:t> </a:t>
            </a:r>
            <a:r>
              <a:rPr lang="it-IT" altLang="it-IT" b="1" i="1" dirty="0" err="1">
                <a:solidFill>
                  <a:srgbClr val="010000"/>
                </a:solidFill>
                <a:latin typeface="+mj-lt"/>
              </a:rPr>
              <a:t>equilibrium</a:t>
            </a:r>
            <a:endParaRPr lang="it-IT" altLang="it-IT" b="1" i="1" dirty="0">
              <a:solidFill>
                <a:srgbClr val="010000"/>
              </a:solidFill>
              <a:latin typeface="+mj-lt"/>
            </a:endParaRPr>
          </a:p>
        </p:txBody>
      </p:sp>
      <p:sp>
        <p:nvSpPr>
          <p:cNvPr id="14" name="Rectangle 15" descr="90%">
            <a:extLst>
              <a:ext uri="{FF2B5EF4-FFF2-40B4-BE49-F238E27FC236}">
                <a16:creationId xmlns:a16="http://schemas.microsoft.com/office/drawing/2014/main" id="{227E9EDA-51DD-64E2-4C2E-D1CF705A0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2034" y="2985728"/>
            <a:ext cx="549275" cy="914400"/>
          </a:xfrm>
          <a:prstGeom prst="rect">
            <a:avLst/>
          </a:prstGeom>
          <a:solidFill>
            <a:srgbClr val="0000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Rectangle 16" descr="90%">
            <a:extLst>
              <a:ext uri="{FF2B5EF4-FFF2-40B4-BE49-F238E27FC236}">
                <a16:creationId xmlns:a16="http://schemas.microsoft.com/office/drawing/2014/main" id="{7910E80F-4312-6027-6AC1-3563C7215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834" y="2985728"/>
            <a:ext cx="533400" cy="914400"/>
          </a:xfrm>
          <a:prstGeom prst="rect">
            <a:avLst/>
          </a:prstGeom>
          <a:solidFill>
            <a:srgbClr val="FF0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Rectangle 18" descr="90%">
            <a:extLst>
              <a:ext uri="{FF2B5EF4-FFF2-40B4-BE49-F238E27FC236}">
                <a16:creationId xmlns:a16="http://schemas.microsoft.com/office/drawing/2014/main" id="{E39A1981-6D8B-4A0F-BDCA-165D74E5D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2034" y="3900128"/>
            <a:ext cx="1600200" cy="533400"/>
          </a:xfrm>
          <a:prstGeom prst="rect">
            <a:avLst/>
          </a:prstGeom>
          <a:solidFill>
            <a:srgbClr val="008000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5D3C8C14-5691-CF90-5380-AEE387882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909" y="3138128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66"/>
                </a:solidFill>
                <a:latin typeface="+mj-lt"/>
              </a:rPr>
              <a:t>A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92610DB8-2120-9897-730F-8A8BBC485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434" y="3100028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CC0000"/>
                </a:solidFill>
                <a:latin typeface="+mj-lt"/>
              </a:rPr>
              <a:t>B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0B87A49D-DBA8-9F03-D50B-78C76A979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834" y="4014428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6600"/>
                </a:solidFill>
                <a:latin typeface="+mj-lt"/>
              </a:rPr>
              <a:t>C</a:t>
            </a:r>
          </a:p>
        </p:txBody>
      </p:sp>
      <p:sp>
        <p:nvSpPr>
          <p:cNvPr id="20" name="Rectangle 22" descr="90%">
            <a:extLst>
              <a:ext uri="{FF2B5EF4-FFF2-40B4-BE49-F238E27FC236}">
                <a16:creationId xmlns:a16="http://schemas.microsoft.com/office/drawing/2014/main" id="{C260DCAB-1F34-67E4-16DE-B2B77A0B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834" y="2985728"/>
            <a:ext cx="549275" cy="914400"/>
          </a:xfrm>
          <a:prstGeom prst="rect">
            <a:avLst/>
          </a:prstGeom>
          <a:solidFill>
            <a:srgbClr val="9A34A2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1" name="Rectangle 23" descr="90%">
            <a:extLst>
              <a:ext uri="{FF2B5EF4-FFF2-40B4-BE49-F238E27FC236}">
                <a16:creationId xmlns:a16="http://schemas.microsoft.com/office/drawing/2014/main" id="{164943B8-8474-BAAB-1A48-8E6A97413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634" y="2985728"/>
            <a:ext cx="533400" cy="914400"/>
          </a:xfrm>
          <a:prstGeom prst="rect">
            <a:avLst/>
          </a:prstGeom>
          <a:solidFill>
            <a:srgbClr val="9A34A2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Rectangle 25" descr="90%">
            <a:extLst>
              <a:ext uri="{FF2B5EF4-FFF2-40B4-BE49-F238E27FC236}">
                <a16:creationId xmlns:a16="http://schemas.microsoft.com/office/drawing/2014/main" id="{FE2E4D2D-CDD1-3893-E253-C1FE034B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834" y="3900128"/>
            <a:ext cx="1600200" cy="533400"/>
          </a:xfrm>
          <a:prstGeom prst="rect">
            <a:avLst/>
          </a:prstGeom>
          <a:solidFill>
            <a:srgbClr val="9A34A2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315E7418-D839-D34E-9C90-BC53359A1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709" y="3138128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66"/>
                </a:solidFill>
                <a:latin typeface="+mj-lt"/>
              </a:rPr>
              <a:t>A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B47444F8-BB40-FC01-34B7-5F38C8C1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34" y="3100028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CC0000"/>
                </a:solidFill>
                <a:latin typeface="+mj-lt"/>
              </a:rPr>
              <a:t>B</a:t>
            </a: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5BD713A3-D172-FE91-0A2D-5D9D52D76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634" y="4014428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6600"/>
                </a:solidFill>
                <a:latin typeface="+mj-lt"/>
              </a:rPr>
              <a:t>C</a:t>
            </a:r>
          </a:p>
        </p:txBody>
      </p:sp>
      <p:sp>
        <p:nvSpPr>
          <p:cNvPr id="26" name="Rectangle 29" descr="90%">
            <a:extLst>
              <a:ext uri="{FF2B5EF4-FFF2-40B4-BE49-F238E27FC236}">
                <a16:creationId xmlns:a16="http://schemas.microsoft.com/office/drawing/2014/main" id="{156CB39D-3CFE-5E10-7352-F84D41549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959" y="2909528"/>
            <a:ext cx="549275" cy="914400"/>
          </a:xfrm>
          <a:prstGeom prst="rect">
            <a:avLst/>
          </a:prstGeom>
          <a:solidFill>
            <a:srgbClr val="9A34A2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30" descr="90%">
            <a:extLst>
              <a:ext uri="{FF2B5EF4-FFF2-40B4-BE49-F238E27FC236}">
                <a16:creationId xmlns:a16="http://schemas.microsoft.com/office/drawing/2014/main" id="{1CA7D54C-C120-5666-543C-3AA04DBD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234" y="2909528"/>
            <a:ext cx="533400" cy="914400"/>
          </a:xfrm>
          <a:prstGeom prst="rect">
            <a:avLst/>
          </a:prstGeom>
          <a:solidFill>
            <a:srgbClr val="9A34A2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32" descr="90%">
            <a:extLst>
              <a:ext uri="{FF2B5EF4-FFF2-40B4-BE49-F238E27FC236}">
                <a16:creationId xmlns:a16="http://schemas.microsoft.com/office/drawing/2014/main" id="{4CD0BEC4-EF30-4ECF-3EBE-84EAEC8FB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034" y="3823928"/>
            <a:ext cx="1600200" cy="533400"/>
          </a:xfrm>
          <a:prstGeom prst="rect">
            <a:avLst/>
          </a:prstGeom>
          <a:solidFill>
            <a:srgbClr val="9A34A2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433015F1-2971-2559-7550-E0B28FF7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634" y="3100028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0066"/>
                </a:solidFill>
                <a:latin typeface="+mj-lt"/>
              </a:rPr>
              <a:t>A</a:t>
            </a:r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D0BC8A11-2C07-6D29-BD68-1F619B570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834" y="3100028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CC0000"/>
                </a:solidFill>
                <a:latin typeface="+mj-lt"/>
              </a:rPr>
              <a:t>B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69884F28-1293-9FA5-9F04-FCEF0BDC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6034" y="3862028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i="1">
                <a:solidFill>
                  <a:srgbClr val="006600"/>
                </a:solidFill>
                <a:latin typeface="+mj-lt"/>
              </a:rPr>
              <a:t>C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323A1C20-EBD0-A8E3-285B-A28470CBF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488" y="5035782"/>
            <a:ext cx="85370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latin typeface="+mj-lt"/>
              </a:rPr>
              <a:t>Two bodies in </a:t>
            </a:r>
            <a:r>
              <a:rPr lang="it-IT" altLang="it-IT" sz="2000" b="1" dirty="0" err="1">
                <a:latin typeface="+mj-lt"/>
              </a:rPr>
              <a:t>thermal</a:t>
            </a:r>
            <a:r>
              <a:rPr lang="it-IT" altLang="it-IT" sz="2000" b="1" dirty="0">
                <a:latin typeface="+mj-lt"/>
              </a:rPr>
              <a:t> </a:t>
            </a:r>
            <a:r>
              <a:rPr lang="it-IT" altLang="it-IT" sz="2000" b="1" dirty="0" err="1">
                <a:latin typeface="+mj-lt"/>
              </a:rPr>
              <a:t>equilibrium</a:t>
            </a:r>
            <a:r>
              <a:rPr lang="it-IT" altLang="it-IT" sz="2000" b="1" dirty="0">
                <a:latin typeface="+mj-lt"/>
              </a:rPr>
              <a:t> with a </a:t>
            </a:r>
            <a:r>
              <a:rPr lang="it-IT" altLang="it-IT" sz="2000" b="1" dirty="0" err="1">
                <a:latin typeface="+mj-lt"/>
              </a:rPr>
              <a:t>third</a:t>
            </a:r>
            <a:r>
              <a:rPr lang="it-IT" altLang="it-IT" sz="2000" b="1" dirty="0">
                <a:latin typeface="+mj-lt"/>
              </a:rPr>
              <a:t>, are in </a:t>
            </a:r>
            <a:r>
              <a:rPr lang="it-IT" altLang="it-IT" sz="2000" b="1" dirty="0" err="1">
                <a:latin typeface="+mj-lt"/>
              </a:rPr>
              <a:t>thermal</a:t>
            </a:r>
            <a:r>
              <a:rPr lang="it-IT" altLang="it-IT" sz="2000" b="1" dirty="0">
                <a:latin typeface="+mj-lt"/>
              </a:rPr>
              <a:t> </a:t>
            </a:r>
            <a:r>
              <a:rPr lang="it-IT" altLang="it-IT" sz="2000" b="1" dirty="0" err="1">
                <a:latin typeface="+mj-lt"/>
              </a:rPr>
              <a:t>equilibrium</a:t>
            </a:r>
            <a:r>
              <a:rPr lang="it-IT" altLang="it-IT" sz="2000" b="1" dirty="0">
                <a:latin typeface="+mj-lt"/>
              </a:rPr>
              <a:t> with </a:t>
            </a:r>
            <a:r>
              <a:rPr lang="it-IT" altLang="it-IT" sz="2000" b="1" dirty="0" err="1">
                <a:latin typeface="+mj-lt"/>
              </a:rPr>
              <a:t>each</a:t>
            </a:r>
            <a:r>
              <a:rPr lang="it-IT" altLang="it-IT" sz="2000" b="1" dirty="0">
                <a:latin typeface="+mj-lt"/>
              </a:rPr>
              <a:t> </a:t>
            </a:r>
            <a:r>
              <a:rPr lang="it-IT" altLang="it-IT" sz="2000" b="1" dirty="0" err="1">
                <a:latin typeface="+mj-lt"/>
              </a:rPr>
              <a:t>other</a:t>
            </a:r>
            <a:r>
              <a:rPr lang="it-IT" altLang="it-IT" sz="2000" b="1" dirty="0">
                <a:latin typeface="+mj-lt"/>
              </a:rPr>
              <a:t> </a:t>
            </a:r>
            <a:r>
              <a:rPr lang="it-IT" altLang="it-IT" sz="2000" b="1" dirty="0">
                <a:latin typeface="+mj-lt"/>
                <a:sym typeface="Wingdings" pitchFamily="2" charset="2"/>
              </a:rPr>
              <a:t></a:t>
            </a:r>
            <a:r>
              <a:rPr lang="it-IT" altLang="it-IT" sz="2000" b="1" dirty="0">
                <a:latin typeface="+mj-lt"/>
              </a:rPr>
              <a:t> ZERO PRINCIPLE OF THERMODYNAMICS</a:t>
            </a:r>
          </a:p>
        </p:txBody>
      </p:sp>
      <p:sp>
        <p:nvSpPr>
          <p:cNvPr id="33" name="Rectangle 17" descr="Dark upward diagonal">
            <a:extLst>
              <a:ext uri="{FF2B5EF4-FFF2-40B4-BE49-F238E27FC236}">
                <a16:creationId xmlns:a16="http://schemas.microsoft.com/office/drawing/2014/main" id="{08C9CFB4-3F66-63FE-EE34-D3A6D4A7E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434" y="2985729"/>
            <a:ext cx="6350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34" name="Group 40">
            <a:extLst>
              <a:ext uri="{FF2B5EF4-FFF2-40B4-BE49-F238E27FC236}">
                <a16:creationId xmlns:a16="http://schemas.microsoft.com/office/drawing/2014/main" id="{2C90CAC7-0A4E-5234-866D-5361AB2A85AD}"/>
              </a:ext>
            </a:extLst>
          </p:cNvPr>
          <p:cNvGrpSpPr>
            <a:grpSpLocks/>
          </p:cNvGrpSpPr>
          <p:nvPr/>
        </p:nvGrpSpPr>
        <p:grpSpPr bwMode="auto">
          <a:xfrm>
            <a:off x="5877234" y="2957153"/>
            <a:ext cx="622300" cy="942975"/>
            <a:chOff x="864" y="2430"/>
            <a:chExt cx="336" cy="594"/>
          </a:xfrm>
        </p:grpSpPr>
        <p:sp>
          <p:nvSpPr>
            <p:cNvPr id="35" name="Rectangle 41" descr="Dark upward diagonal">
              <a:extLst>
                <a:ext uri="{FF2B5EF4-FFF2-40B4-BE49-F238E27FC236}">
                  <a16:creationId xmlns:a16="http://schemas.microsoft.com/office/drawing/2014/main" id="{9C87E4ED-0B7A-0FFE-1F56-D4DCC75F7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48"/>
              <a:ext cx="336" cy="576"/>
            </a:xfrm>
            <a:prstGeom prst="rect">
              <a:avLst/>
            </a:prstGeom>
            <a:pattFill prst="dkUpDiag">
              <a:fgClr>
                <a:srgbClr val="993300"/>
              </a:fgClr>
              <a:bgClr>
                <a:srgbClr val="FFFFFF"/>
              </a:bgClr>
            </a:patt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6" name="Rectangle 42">
              <a:extLst>
                <a:ext uri="{FF2B5EF4-FFF2-40B4-BE49-F238E27FC236}">
                  <a16:creationId xmlns:a16="http://schemas.microsoft.com/office/drawing/2014/main" id="{351B81E0-198D-D267-F839-EA815FFD4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" y="2430"/>
              <a:ext cx="320" cy="4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</a:rPr>
                <a:t>isolante</a:t>
              </a:r>
            </a:p>
          </p:txBody>
        </p:sp>
      </p:grpSp>
      <p:sp>
        <p:nvSpPr>
          <p:cNvPr id="37" name="Rectangle 17" descr="Dark upward diagonal">
            <a:extLst>
              <a:ext uri="{FF2B5EF4-FFF2-40B4-BE49-F238E27FC236}">
                <a16:creationId xmlns:a16="http://schemas.microsoft.com/office/drawing/2014/main" id="{924C5211-7A36-6041-965B-A19E9568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868" y="2989877"/>
            <a:ext cx="6350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8" name="Rectangle 38">
            <a:extLst>
              <a:ext uri="{FF2B5EF4-FFF2-40B4-BE49-F238E27FC236}">
                <a16:creationId xmlns:a16="http://schemas.microsoft.com/office/drawing/2014/main" id="{BC1A0D6E-6FEA-1DF7-A660-8BE270F5B5F7}"/>
              </a:ext>
            </a:extLst>
          </p:cNvPr>
          <p:cNvSpPr>
            <a:spLocks noChangeArrowheads="1"/>
          </p:cNvSpPr>
          <p:nvPr/>
        </p:nvSpPr>
        <p:spPr bwMode="auto">
          <a:xfrm rot="3284808">
            <a:off x="2628717" y="3525195"/>
            <a:ext cx="1464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INSULATOR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CEB908-59A9-951F-DCB4-B042C9CA9DBE}"/>
              </a:ext>
            </a:extLst>
          </p:cNvPr>
          <p:cNvSpPr>
            <a:spLocks noChangeArrowheads="1"/>
          </p:cNvSpPr>
          <p:nvPr/>
        </p:nvSpPr>
        <p:spPr bwMode="auto">
          <a:xfrm rot="3284808">
            <a:off x="5578569" y="3492840"/>
            <a:ext cx="1464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INSULATOR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9DE92485-E813-86EB-30A0-68AC421E7D12}"/>
              </a:ext>
            </a:extLst>
          </p:cNvPr>
          <p:cNvCxnSpPr/>
          <p:nvPr/>
        </p:nvCxnSpPr>
        <p:spPr>
          <a:xfrm flipV="1">
            <a:off x="363794" y="2582800"/>
            <a:ext cx="11252101" cy="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Audio 45">
            <a:extLst>
              <a:ext uri="{FF2B5EF4-FFF2-40B4-BE49-F238E27FC236}">
                <a16:creationId xmlns:a16="http://schemas.microsoft.com/office/drawing/2014/main" id="{22F7A42C-5565-1FBC-D341-918B8B951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60"/>
    </mc:Choice>
    <mc:Fallback xmlns="">
      <p:transition spd="slow" advTm="10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4D5A6C0-4728-E97F-556B-4778C5B71CC4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Scales</a:t>
            </a:r>
          </a:p>
        </p:txBody>
      </p:sp>
      <p:pic>
        <p:nvPicPr>
          <p:cNvPr id="3" name="Immagine 2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2D8990DE-2D42-7662-402A-76342CE65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1" y="1109079"/>
            <a:ext cx="2148528" cy="383237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4A75C73-A804-65C4-DEF3-F2EDC7408F85}"/>
              </a:ext>
            </a:extLst>
          </p:cNvPr>
          <p:cNvSpPr/>
          <p:nvPr/>
        </p:nvSpPr>
        <p:spPr>
          <a:xfrm>
            <a:off x="2186691" y="1109079"/>
            <a:ext cx="904568" cy="1474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9D62ED-F92F-379A-82EB-F3B28CBB97CB}"/>
              </a:ext>
            </a:extLst>
          </p:cNvPr>
          <p:cNvSpPr txBox="1"/>
          <p:nvPr/>
        </p:nvSpPr>
        <p:spPr>
          <a:xfrm>
            <a:off x="731520" y="3449156"/>
            <a:ext cx="1091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Vacuum</a:t>
            </a: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Mercury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4AF0934-AD2E-FFD8-35EC-B05F43F7D3B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277247" y="2758440"/>
            <a:ext cx="801292" cy="6907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1218FA7-DE9C-D30E-89C7-76D0E93D30D4}"/>
              </a:ext>
            </a:extLst>
          </p:cNvPr>
          <p:cNvCxnSpPr>
            <a:cxnSpLocks/>
          </p:cNvCxnSpPr>
          <p:nvPr/>
        </p:nvCxnSpPr>
        <p:spPr>
          <a:xfrm>
            <a:off x="887735" y="4538079"/>
            <a:ext cx="10677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154A9CD6-F7CB-509C-1EB4-536E2A8B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86" y="1094330"/>
            <a:ext cx="2148528" cy="383237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B474D1D-1603-D747-80B8-2E8C38E9165F}"/>
              </a:ext>
            </a:extLst>
          </p:cNvPr>
          <p:cNvSpPr/>
          <p:nvPr/>
        </p:nvSpPr>
        <p:spPr>
          <a:xfrm>
            <a:off x="4610346" y="1094330"/>
            <a:ext cx="904568" cy="1474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10" name="Immagine 9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4F6B6EE9-7748-F8AE-3CA7-1F7F3EC89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91" y="1094335"/>
            <a:ext cx="2148528" cy="383237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CF88B86-A5C2-7390-DF92-77104B4CC2DA}"/>
              </a:ext>
            </a:extLst>
          </p:cNvPr>
          <p:cNvSpPr/>
          <p:nvPr/>
        </p:nvSpPr>
        <p:spPr>
          <a:xfrm>
            <a:off x="8631751" y="1094335"/>
            <a:ext cx="904568" cy="1474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443BE16-4B86-60BC-DD01-7301F93F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9778" y1="56889" x2="15556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163" y="2917668"/>
            <a:ext cx="2143125" cy="2143125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147CD98-372D-9BC7-1AAA-5D34A1520B9E}"/>
              </a:ext>
            </a:extLst>
          </p:cNvPr>
          <p:cNvCxnSpPr>
            <a:cxnSpLocks/>
          </p:cNvCxnSpPr>
          <p:nvPr/>
        </p:nvCxnSpPr>
        <p:spPr>
          <a:xfrm>
            <a:off x="4141292" y="3693492"/>
            <a:ext cx="18800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EC1C8FA-6464-F30D-7F6A-208C9E0DB6C7}"/>
              </a:ext>
            </a:extLst>
          </p:cNvPr>
          <p:cNvCxnSpPr>
            <a:cxnSpLocks/>
          </p:cNvCxnSpPr>
          <p:nvPr/>
        </p:nvCxnSpPr>
        <p:spPr>
          <a:xfrm>
            <a:off x="4139712" y="3766131"/>
            <a:ext cx="18800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199AC6F-1408-6E09-9811-7A513703A764}"/>
              </a:ext>
            </a:extLst>
          </p:cNvPr>
          <p:cNvCxnSpPr>
            <a:cxnSpLocks/>
          </p:cNvCxnSpPr>
          <p:nvPr/>
        </p:nvCxnSpPr>
        <p:spPr>
          <a:xfrm>
            <a:off x="4139712" y="3840195"/>
            <a:ext cx="18800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6CA994DB-CEBB-0812-2DCF-86C64F1F8C5D}"/>
              </a:ext>
            </a:extLst>
          </p:cNvPr>
          <p:cNvCxnSpPr/>
          <p:nvPr/>
        </p:nvCxnSpPr>
        <p:spPr>
          <a:xfrm>
            <a:off x="4139712" y="3870105"/>
            <a:ext cx="187917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302E033B-3075-3474-7835-14B3E445B6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163895" y="3619429"/>
            <a:ext cx="1874520" cy="740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51D2839-F7AE-1E38-0B10-F7E6B4001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538" y="3546598"/>
            <a:ext cx="1871634" cy="73158"/>
          </a:xfrm>
          <a:prstGeom prst="rect">
            <a:avLst/>
          </a:prstGeom>
        </p:spPr>
      </p:pic>
      <p:pic>
        <p:nvPicPr>
          <p:cNvPr id="19" name="Immagine 18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1DEAF626-DF52-08B3-26E5-9BB02E6C1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170295" y="3489692"/>
            <a:ext cx="1874520" cy="74063"/>
          </a:xfrm>
          <a:prstGeom prst="rect">
            <a:avLst/>
          </a:prstGeom>
        </p:spPr>
      </p:pic>
      <p:pic>
        <p:nvPicPr>
          <p:cNvPr id="20" name="Immagine 19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06CD6685-9F9C-7C9C-9371-3CAFE55D1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170294" y="3417585"/>
            <a:ext cx="1874521" cy="74063"/>
          </a:xfrm>
          <a:prstGeom prst="rect">
            <a:avLst/>
          </a:prstGeom>
        </p:spPr>
      </p:pic>
      <p:pic>
        <p:nvPicPr>
          <p:cNvPr id="21" name="Immagine 20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9696B7E1-C137-879B-C33C-874656AE2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170294" y="3348835"/>
            <a:ext cx="1868121" cy="73810"/>
          </a:xfrm>
          <a:prstGeom prst="rect">
            <a:avLst/>
          </a:prstGeom>
        </p:spPr>
      </p:pic>
      <p:pic>
        <p:nvPicPr>
          <p:cNvPr id="22" name="Immagine 21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1330FA94-A650-1FDC-22B5-5D87D5C32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170294" y="3275099"/>
            <a:ext cx="1837518" cy="72601"/>
          </a:xfrm>
          <a:prstGeom prst="rect">
            <a:avLst/>
          </a:prstGeom>
        </p:spPr>
      </p:pic>
      <p:pic>
        <p:nvPicPr>
          <p:cNvPr id="23" name="Immagine 22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89E03DFE-B6D9-3DF4-9E48-F1D6C58E2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232697" y="3213783"/>
            <a:ext cx="1692471" cy="66870"/>
          </a:xfrm>
          <a:prstGeom prst="rect">
            <a:avLst/>
          </a:prstGeom>
        </p:spPr>
      </p:pic>
      <p:pic>
        <p:nvPicPr>
          <p:cNvPr id="24" name="Immagine 23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12CA8EB6-1263-8AA6-5CE0-B73E210B3E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254919" y="3154898"/>
            <a:ext cx="1692471" cy="66870"/>
          </a:xfrm>
          <a:prstGeom prst="rect">
            <a:avLst/>
          </a:prstGeom>
        </p:spPr>
      </p:pic>
      <p:pic>
        <p:nvPicPr>
          <p:cNvPr id="25" name="Immagine 24" descr="Immagine che contiene oggetto, specchio, lampada, tavolo&#10;&#10;Descrizione generata automaticamente">
            <a:extLst>
              <a:ext uri="{FF2B5EF4-FFF2-40B4-BE49-F238E27FC236}">
                <a16:creationId xmlns:a16="http://schemas.microsoft.com/office/drawing/2014/main" id="{6987F1EB-98AC-02B2-AE1C-96D25DF3E9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8" b="92308" l="7907" r="95814">
                        <a14:foregroundMark x1="29070" y1="55802" x2="29070" y2="55802"/>
                        <a14:foregroundMark x1="21047" y1="47914" x2="32093" y2="44068"/>
                        <a14:foregroundMark x1="32093" y1="44068" x2="36744" y2="43416"/>
                        <a14:foregroundMark x1="62558" y1="42308" x2="77093" y2="46284"/>
                        <a14:foregroundMark x1="39535" y1="7040" x2="35930" y2="2608"/>
                        <a14:foregroundMark x1="60233" y1="6193" x2="64302" y2="3585"/>
                        <a14:foregroundMark x1="8023" y1="67927" x2="10116" y2="70078"/>
                        <a14:foregroundMark x1="43837" y1="92308" x2="55581" y2="92047"/>
                        <a14:foregroundMark x1="94535" y1="73272" x2="95814" y2="65645"/>
                        <a14:foregroundMark x1="95814" y1="65645" x2="93488" y2="59778"/>
                        <a14:foregroundMark x1="33140" y1="80443" x2="81163" y2="7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2" t="68265" r="6011" b="29802"/>
          <a:stretch/>
        </p:blipFill>
        <p:spPr>
          <a:xfrm>
            <a:off x="8315341" y="3089199"/>
            <a:ext cx="1632049" cy="64483"/>
          </a:xfrm>
          <a:prstGeom prst="rect">
            <a:avLst/>
          </a:prstGeom>
        </p:spPr>
      </p:pic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34C5A32-9172-AE6A-0E85-D8CED593C4C3}"/>
              </a:ext>
            </a:extLst>
          </p:cNvPr>
          <p:cNvCxnSpPr>
            <a:cxnSpLocks/>
          </p:cNvCxnSpPr>
          <p:nvPr/>
        </p:nvCxnSpPr>
        <p:spPr>
          <a:xfrm flipV="1">
            <a:off x="8361680" y="3079689"/>
            <a:ext cx="1538088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0870FA00-EC09-C8C5-80AA-E930074F8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90" b="98361" l="6182" r="94182">
                        <a14:foregroundMark x1="6545" y1="31148" x2="13455" y2="31694"/>
                        <a14:foregroundMark x1="28000" y1="30055" x2="65455" y2="38251"/>
                        <a14:foregroundMark x1="78182" y1="31694" x2="94545" y2="31148"/>
                        <a14:foregroundMark x1="40727" y1="80874" x2="60000" y2="83060"/>
                        <a14:foregroundMark x1="60000" y1="83060" x2="68364" y2="81421"/>
                        <a14:foregroundMark x1="34545" y1="81421" x2="46545" y2="87978"/>
                        <a14:foregroundMark x1="42545" y1="92896" x2="61091" y2="91257"/>
                        <a14:foregroundMark x1="61091" y1="91257" x2="61455" y2="91257"/>
                        <a14:foregroundMark x1="42909" y1="94536" x2="61091" y2="94536"/>
                        <a14:foregroundMark x1="61091" y1="94536" x2="62545" y2="94536"/>
                        <a14:foregroundMark x1="36364" y1="98361" x2="62545" y2="9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3516" y="3010517"/>
            <a:ext cx="2619375" cy="174307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8313A3F-5116-CB6C-5ECE-B04C6D257C04}"/>
              </a:ext>
            </a:extLst>
          </p:cNvPr>
          <p:cNvSpPr txBox="1"/>
          <p:nvPr/>
        </p:nvSpPr>
        <p:spPr>
          <a:xfrm>
            <a:off x="5685978" y="467565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+mj-lt"/>
              </a:rPr>
              <a:t>0°C                               100°C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EB2CFE9-7F50-E45F-544B-B52CB259DF81}"/>
                  </a:ext>
                </a:extLst>
              </p:cNvPr>
              <p:cNvSpPr txBox="1"/>
              <p:nvPr/>
            </p:nvSpPr>
            <p:spPr>
              <a:xfrm>
                <a:off x="1288393" y="5627003"/>
                <a:ext cx="18559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1.8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EB2CFE9-7F50-E45F-544B-B52CB259D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393" y="5627003"/>
                <a:ext cx="1855957" cy="518604"/>
              </a:xfrm>
              <a:prstGeom prst="rect">
                <a:avLst/>
              </a:prstGeom>
              <a:blipFill>
                <a:blip r:embed="rId11"/>
                <a:stretch>
                  <a:fillRect l="-2041" t="-4878" r="-2041" b="-146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398ECFB-5969-D419-924E-ADDACB1B2E59}"/>
                  </a:ext>
                </a:extLst>
              </p:cNvPr>
              <p:cNvSpPr txBox="1"/>
              <p:nvPr/>
            </p:nvSpPr>
            <p:spPr>
              <a:xfrm>
                <a:off x="6715648" y="5180635"/>
                <a:ext cx="2570897" cy="14664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1.8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+32°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it-IT" b="0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−32°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1.8°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/°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398ECFB-5969-D419-924E-ADDACB1B2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648" y="5180635"/>
                <a:ext cx="2570897" cy="1466427"/>
              </a:xfrm>
              <a:prstGeom prst="rect">
                <a:avLst/>
              </a:prstGeom>
              <a:blipFill>
                <a:blip r:embed="rId12"/>
                <a:stretch>
                  <a:fillRect t="-25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Audio 33">
            <a:extLst>
              <a:ext uri="{FF2B5EF4-FFF2-40B4-BE49-F238E27FC236}">
                <a16:creationId xmlns:a16="http://schemas.microsoft.com/office/drawing/2014/main" id="{3AEF2947-0F28-E93F-AD2D-F7A7A3780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40"/>
    </mc:Choice>
    <mc:Fallback xmlns="">
      <p:transition spd="slow" advTm="22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213B5-7A04-80B7-04CD-706489D7FCD6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Volumetric Thermal Expansion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1D3E53-E99D-85D3-E074-42DAD04E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94" y="1250798"/>
            <a:ext cx="3539597" cy="25378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C2FFEF-F5B2-8E61-39F2-E0D4C27F675E}"/>
              </a:ext>
            </a:extLst>
          </p:cNvPr>
          <p:cNvSpPr txBox="1"/>
          <p:nvPr/>
        </p:nvSpPr>
        <p:spPr>
          <a:xfrm>
            <a:off x="312994" y="4085025"/>
            <a:ext cx="3333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Gravesande's Ring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33BE335-561C-F687-4456-60A480F29ABD}"/>
                  </a:ext>
                </a:extLst>
              </p:cNvPr>
              <p:cNvSpPr txBox="1"/>
              <p:nvPr/>
            </p:nvSpPr>
            <p:spPr>
              <a:xfrm>
                <a:off x="4456853" y="1521610"/>
                <a:ext cx="7047442" cy="1661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=°</m:t>
                      </m:r>
                      <m:sSup>
                        <m:sSup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3600" b="0" dirty="0">
                  <a:latin typeface="+mj-lt"/>
                  <a:ea typeface="Cambria Math" panose="02040503050406030204" pitchFamily="18" charset="0"/>
                </a:endParaRPr>
              </a:p>
              <a:p>
                <a:endParaRPr lang="it-IT" sz="3600" dirty="0">
                  <a:latin typeface="+mj-lt"/>
                </a:endParaRPr>
              </a:p>
              <a:p>
                <a:endParaRPr lang="it-IT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33BE335-561C-F687-4456-60A480F29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53" y="1521610"/>
                <a:ext cx="7047442" cy="1661993"/>
              </a:xfrm>
              <a:prstGeom prst="rect">
                <a:avLst/>
              </a:prstGeom>
              <a:blipFill>
                <a:blip r:embed="rId5"/>
                <a:stretch>
                  <a:fillRect t="-22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B7C727E8-573D-EDE7-05EF-F3687594371D}"/>
              </a:ext>
            </a:extLst>
          </p:cNvPr>
          <p:cNvGrpSpPr/>
          <p:nvPr/>
        </p:nvGrpSpPr>
        <p:grpSpPr>
          <a:xfrm>
            <a:off x="7566904" y="2201118"/>
            <a:ext cx="4064000" cy="1120693"/>
            <a:chOff x="4043183" y="2662250"/>
            <a:chExt cx="4064000" cy="1120693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AC839BD-3B74-5E2C-85FD-02CF66179D81}"/>
                </a:ext>
              </a:extLst>
            </p:cNvPr>
            <p:cNvSpPr txBox="1"/>
            <p:nvPr/>
          </p:nvSpPr>
          <p:spPr>
            <a:xfrm>
              <a:off x="4306701" y="3075057"/>
              <a:ext cx="328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latin typeface="+mj-lt"/>
                </a:rPr>
                <a:t>Coefficient</a:t>
              </a:r>
              <a:r>
                <a:rPr lang="it-IT" sz="2000" dirty="0">
                  <a:latin typeface="+mj-lt"/>
                </a:rPr>
                <a:t> of </a:t>
              </a:r>
              <a:r>
                <a:rPr lang="it-IT" sz="2000" dirty="0" err="1">
                  <a:latin typeface="+mj-lt"/>
                </a:rPr>
                <a:t>thermal</a:t>
              </a:r>
              <a:r>
                <a:rPr lang="it-IT" sz="2000" dirty="0">
                  <a:latin typeface="+mj-lt"/>
                </a:rPr>
                <a:t> </a:t>
              </a:r>
              <a:r>
                <a:rPr lang="it-IT" sz="2000" dirty="0" err="1">
                  <a:latin typeface="+mj-lt"/>
                </a:rPr>
                <a:t>expansion</a:t>
              </a:r>
              <a:r>
                <a:rPr lang="it-IT" sz="2000" dirty="0">
                  <a:latin typeface="+mj-lt"/>
                </a:rPr>
                <a:t> by volume</a:t>
              </a:r>
            </a:p>
          </p:txBody>
        </p:sp>
        <p:sp>
          <p:nvSpPr>
            <p:cNvPr id="7" name="Callout: freccia in su 6">
              <a:extLst>
                <a:ext uri="{FF2B5EF4-FFF2-40B4-BE49-F238E27FC236}">
                  <a16:creationId xmlns:a16="http://schemas.microsoft.com/office/drawing/2014/main" id="{98B85A48-9691-38CA-1E95-EDD73C620E6A}"/>
                </a:ext>
              </a:extLst>
            </p:cNvPr>
            <p:cNvSpPr/>
            <p:nvPr/>
          </p:nvSpPr>
          <p:spPr>
            <a:xfrm>
              <a:off x="4043183" y="2662250"/>
              <a:ext cx="4064000" cy="1120693"/>
            </a:xfrm>
            <a:prstGeom prst="upArrowCallou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dirty="0">
                <a:latin typeface="+mj-lt"/>
              </a:endParaRPr>
            </a:p>
          </p:txBody>
        </p:sp>
      </p:grpSp>
      <p:pic>
        <p:nvPicPr>
          <p:cNvPr id="1026" name="Picture 2" descr="The actual reason why matter expands when heated - Thermal expansion  (Animated and explained) on Make a GIF">
            <a:extLst>
              <a:ext uri="{FF2B5EF4-FFF2-40B4-BE49-F238E27FC236}">
                <a16:creationId xmlns:a16="http://schemas.microsoft.com/office/drawing/2014/main" id="{E6EEA744-0C14-361C-6EF4-4B4BE7E0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05051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C5C2C7C8-3B17-3A7C-F30D-D98C88F78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40"/>
    </mc:Choice>
    <mc:Fallback xmlns="">
      <p:transition spd="slow" advTm="18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213B5-7A04-80B7-04CD-706489D7FCD6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Areal Thermal Expansion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20B2844-8552-19D4-B562-4352F30AE14E}"/>
              </a:ext>
            </a:extLst>
          </p:cNvPr>
          <p:cNvGrpSpPr/>
          <p:nvPr/>
        </p:nvGrpSpPr>
        <p:grpSpPr>
          <a:xfrm>
            <a:off x="7529352" y="2192456"/>
            <a:ext cx="4064000" cy="1120693"/>
            <a:chOff x="7351299" y="3842689"/>
            <a:chExt cx="4064000" cy="1120693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1108EAB-A961-5F8A-334A-1287B0D175C3}"/>
                </a:ext>
              </a:extLst>
            </p:cNvPr>
            <p:cNvSpPr txBox="1"/>
            <p:nvPr/>
          </p:nvSpPr>
          <p:spPr>
            <a:xfrm>
              <a:off x="7489884" y="4255496"/>
              <a:ext cx="37868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latin typeface="+mj-lt"/>
                </a:rPr>
                <a:t>Coefficient</a:t>
              </a:r>
              <a:r>
                <a:rPr lang="it-IT" sz="2000" dirty="0">
                  <a:latin typeface="+mj-lt"/>
                </a:rPr>
                <a:t> of </a:t>
              </a:r>
              <a:r>
                <a:rPr lang="it-IT" sz="2000" dirty="0" err="1">
                  <a:latin typeface="+mj-lt"/>
                </a:rPr>
                <a:t>thermal</a:t>
              </a:r>
              <a:r>
                <a:rPr lang="it-IT" sz="2000" dirty="0">
                  <a:latin typeface="+mj-lt"/>
                </a:rPr>
                <a:t> </a:t>
              </a:r>
              <a:r>
                <a:rPr lang="it-IT" sz="2000" dirty="0" err="1">
                  <a:latin typeface="+mj-lt"/>
                </a:rPr>
                <a:t>expansion</a:t>
              </a:r>
              <a:r>
                <a:rPr lang="it-IT" sz="2000" dirty="0">
                  <a:latin typeface="+mj-lt"/>
                </a:rPr>
                <a:t> by </a:t>
              </a:r>
              <a:r>
                <a:rPr lang="it-IT" sz="2000" dirty="0" err="1">
                  <a:latin typeface="+mj-lt"/>
                </a:rPr>
                <a:t>surface</a:t>
              </a:r>
              <a:endParaRPr lang="it-IT" sz="2000" dirty="0">
                <a:latin typeface="+mj-lt"/>
              </a:endParaRPr>
            </a:p>
          </p:txBody>
        </p:sp>
        <p:sp>
          <p:nvSpPr>
            <p:cNvPr id="9" name="Callout: freccia in su 8">
              <a:extLst>
                <a:ext uri="{FF2B5EF4-FFF2-40B4-BE49-F238E27FC236}">
                  <a16:creationId xmlns:a16="http://schemas.microsoft.com/office/drawing/2014/main" id="{0D3E61D0-55D3-7E88-7EEB-6207EF25CB8A}"/>
                </a:ext>
              </a:extLst>
            </p:cNvPr>
            <p:cNvSpPr/>
            <p:nvPr/>
          </p:nvSpPr>
          <p:spPr>
            <a:xfrm>
              <a:off x="7351299" y="3842689"/>
              <a:ext cx="4064000" cy="1120693"/>
            </a:xfrm>
            <a:prstGeom prst="upArrowCallou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9FCE640-4C13-E1E5-1B82-9E176EC682C0}"/>
                  </a:ext>
                </a:extLst>
              </p:cNvPr>
              <p:cNvSpPr txBox="1"/>
              <p:nvPr/>
            </p:nvSpPr>
            <p:spPr>
              <a:xfrm>
                <a:off x="4670213" y="1477310"/>
                <a:ext cx="6757684" cy="1661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3600" b="0" dirty="0"/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d>
                      <m:dPr>
                        <m:begChr m:val="["/>
                        <m:endChr m:val="]"/>
                        <m:ctrlP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=°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sz="3600" b="0" dirty="0">
                  <a:ea typeface="Cambria Math" panose="02040503050406030204" pitchFamily="18" charset="0"/>
                </a:endParaRPr>
              </a:p>
              <a:p>
                <a:endParaRPr lang="it-IT" sz="3600" dirty="0"/>
              </a:p>
              <a:p>
                <a:endParaRPr lang="it-IT" sz="36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9FCE640-4C13-E1E5-1B82-9E176EC6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213" y="1477310"/>
                <a:ext cx="6757684" cy="1661993"/>
              </a:xfrm>
              <a:prstGeom prst="rect">
                <a:avLst/>
              </a:prstGeom>
              <a:blipFill>
                <a:blip r:embed="rId4"/>
                <a:stretch>
                  <a:fillRect l="-3933" t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Termodinamica T020 - Problemi di Fisica - Romoletto Blog">
            <a:extLst>
              <a:ext uri="{FF2B5EF4-FFF2-40B4-BE49-F238E27FC236}">
                <a16:creationId xmlns:a16="http://schemas.microsoft.com/office/drawing/2014/main" id="{40E421AF-3BA7-2CC2-C974-1C071DEAE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9"/>
          <a:stretch/>
        </p:blipFill>
        <p:spPr bwMode="auto">
          <a:xfrm>
            <a:off x="442577" y="1314930"/>
            <a:ext cx="3377583" cy="23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349D958-A181-E855-EB1F-366E10AFF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3" t="54096" r="50000" b="6261"/>
          <a:stretch/>
        </p:blipFill>
        <p:spPr>
          <a:xfrm>
            <a:off x="776701" y="4364891"/>
            <a:ext cx="2709333" cy="1665195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DC2B01C8-7CC3-8CE2-6738-1619DA8B8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0"/>
    </mc:Choice>
    <mc:Fallback xmlns="">
      <p:transition spd="slow" advTm="5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213B5-7A04-80B7-04CD-706489D7FCD6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Linear Thermal Expansion</a:t>
            </a:r>
          </a:p>
        </p:txBody>
      </p:sp>
      <p:pic>
        <p:nvPicPr>
          <p:cNvPr id="3" name="Picture 2" descr="Dilatazione lineare - Nunzio Grieco - Fisica">
            <a:extLst>
              <a:ext uri="{FF2B5EF4-FFF2-40B4-BE49-F238E27FC236}">
                <a16:creationId xmlns:a16="http://schemas.microsoft.com/office/drawing/2014/main" id="{C829B697-CEA0-403C-C2FC-6B5417F3C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b="21476"/>
          <a:stretch/>
        </p:blipFill>
        <p:spPr bwMode="auto">
          <a:xfrm>
            <a:off x="187544" y="1658471"/>
            <a:ext cx="5715000" cy="22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FCF7C20-87F2-667F-9D1C-14200E557005}"/>
                  </a:ext>
                </a:extLst>
              </p:cNvPr>
              <p:cNvSpPr txBox="1"/>
              <p:nvPr/>
            </p:nvSpPr>
            <p:spPr>
              <a:xfrm>
                <a:off x="4805280" y="771486"/>
                <a:ext cx="6933758" cy="1661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=°</m:t>
                      </m:r>
                      <m:sSup>
                        <m:sSup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3600" b="0" dirty="0">
                  <a:latin typeface="+mj-lt"/>
                  <a:ea typeface="Cambria Math" panose="02040503050406030204" pitchFamily="18" charset="0"/>
                </a:endParaRPr>
              </a:p>
              <a:p>
                <a:endParaRPr lang="it-IT" sz="3600" dirty="0">
                  <a:latin typeface="+mj-lt"/>
                </a:endParaRPr>
              </a:p>
              <a:p>
                <a:endParaRPr lang="it-IT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FCF7C20-87F2-667F-9D1C-14200E557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280" y="771486"/>
                <a:ext cx="6933758" cy="1661993"/>
              </a:xfrm>
              <a:prstGeom prst="rect">
                <a:avLst/>
              </a:prstGeom>
              <a:blipFill>
                <a:blip r:embed="rId5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>
            <a:extLst>
              <a:ext uri="{FF2B5EF4-FFF2-40B4-BE49-F238E27FC236}">
                <a16:creationId xmlns:a16="http://schemas.microsoft.com/office/drawing/2014/main" id="{2AC7388E-28A7-1DDD-E919-5FD49B81FDA9}"/>
              </a:ext>
            </a:extLst>
          </p:cNvPr>
          <p:cNvGrpSpPr/>
          <p:nvPr/>
        </p:nvGrpSpPr>
        <p:grpSpPr>
          <a:xfrm>
            <a:off x="7586148" y="2027940"/>
            <a:ext cx="4064000" cy="1120693"/>
            <a:chOff x="7442712" y="2777834"/>
            <a:chExt cx="4064000" cy="1120693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51FEDDE-194F-C010-88DE-CC0CE4DF2053}"/>
                </a:ext>
              </a:extLst>
            </p:cNvPr>
            <p:cNvSpPr txBox="1"/>
            <p:nvPr/>
          </p:nvSpPr>
          <p:spPr>
            <a:xfrm>
              <a:off x="8024325" y="3182068"/>
              <a:ext cx="29007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latin typeface="+mj-lt"/>
                </a:rPr>
                <a:t>Coefficient</a:t>
              </a:r>
              <a:r>
                <a:rPr lang="it-IT" sz="2000" dirty="0">
                  <a:latin typeface="+mj-lt"/>
                </a:rPr>
                <a:t> of linear </a:t>
              </a:r>
              <a:r>
                <a:rPr lang="it-IT" sz="2000" dirty="0" err="1">
                  <a:latin typeface="+mj-lt"/>
                </a:rPr>
                <a:t>thermal</a:t>
              </a:r>
              <a:r>
                <a:rPr lang="it-IT" sz="2000" dirty="0">
                  <a:latin typeface="+mj-lt"/>
                </a:rPr>
                <a:t> </a:t>
              </a:r>
              <a:r>
                <a:rPr lang="it-IT" sz="2000" dirty="0" err="1">
                  <a:latin typeface="+mj-lt"/>
                </a:rPr>
                <a:t>expansion</a:t>
              </a:r>
              <a:endParaRPr lang="it-IT" sz="2000" dirty="0">
                <a:latin typeface="+mj-lt"/>
              </a:endParaRPr>
            </a:p>
          </p:txBody>
        </p:sp>
        <p:sp>
          <p:nvSpPr>
            <p:cNvPr id="6" name="Callout: freccia in su 5">
              <a:extLst>
                <a:ext uri="{FF2B5EF4-FFF2-40B4-BE49-F238E27FC236}">
                  <a16:creationId xmlns:a16="http://schemas.microsoft.com/office/drawing/2014/main" id="{B98DA6B8-6192-F924-DACB-582873343167}"/>
                </a:ext>
              </a:extLst>
            </p:cNvPr>
            <p:cNvSpPr/>
            <p:nvPr/>
          </p:nvSpPr>
          <p:spPr>
            <a:xfrm>
              <a:off x="7442712" y="2777834"/>
              <a:ext cx="4064000" cy="1120693"/>
            </a:xfrm>
            <a:prstGeom prst="upArrowCallou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>
                <a:latin typeface="+mj-lt"/>
              </a:endParaRPr>
            </a:p>
          </p:txBody>
        </p:sp>
      </p:grpSp>
      <p:pic>
        <p:nvPicPr>
          <p:cNvPr id="9" name="Audio 8">
            <a:extLst>
              <a:ext uri="{FF2B5EF4-FFF2-40B4-BE49-F238E27FC236}">
                <a16:creationId xmlns:a16="http://schemas.microsoft.com/office/drawing/2014/main" id="{CBE32D6E-FE33-DA4D-20AD-82A9CADA3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0"/>
    </mc:Choice>
    <mc:Fallback xmlns="">
      <p:transition spd="slow" advTm="5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213B5-7A04-80B7-04CD-706489D7FCD6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Thermal Expansion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83E0E4-E295-9DD3-E3A7-7F96B744F882}"/>
              </a:ext>
            </a:extLst>
          </p:cNvPr>
          <p:cNvSpPr txBox="1"/>
          <p:nvPr/>
        </p:nvSpPr>
        <p:spPr>
          <a:xfrm>
            <a:off x="6698817" y="981302"/>
            <a:ext cx="468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The thermal expansion coefficients are interrelated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9381B30-A733-B8FE-E4C4-266EA5858641}"/>
                  </a:ext>
                </a:extLst>
              </p:cNvPr>
              <p:cNvSpPr txBox="1"/>
              <p:nvPr/>
            </p:nvSpPr>
            <p:spPr>
              <a:xfrm>
                <a:off x="6698817" y="2408594"/>
                <a:ext cx="389183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≅2</m:t>
                      </m:r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≅3 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9381B30-A733-B8FE-E4C4-266EA5858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817" y="2408594"/>
                <a:ext cx="3891835" cy="615553"/>
              </a:xfrm>
              <a:prstGeom prst="rect">
                <a:avLst/>
              </a:prstGeom>
              <a:blipFill>
                <a:blip r:embed="rId4"/>
                <a:stretch>
                  <a:fillRect l="-3909" t="-6000" r="-2606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o 4">
            <a:extLst>
              <a:ext uri="{FF2B5EF4-FFF2-40B4-BE49-F238E27FC236}">
                <a16:creationId xmlns:a16="http://schemas.microsoft.com/office/drawing/2014/main" id="{1214B765-BD1C-AB19-1E7E-1DE1DD81508E}"/>
              </a:ext>
            </a:extLst>
          </p:cNvPr>
          <p:cNvGrpSpPr/>
          <p:nvPr/>
        </p:nvGrpSpPr>
        <p:grpSpPr>
          <a:xfrm>
            <a:off x="618071" y="841152"/>
            <a:ext cx="4788956" cy="4368872"/>
            <a:chOff x="618071" y="841152"/>
            <a:chExt cx="4788956" cy="4368872"/>
          </a:xfrm>
        </p:grpSpPr>
        <p:pic>
          <p:nvPicPr>
            <p:cNvPr id="7" name="Immagine 6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0B67B5A0-D53B-93D1-3FB0-AE97F1D3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71" y="841152"/>
              <a:ext cx="4788956" cy="43688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6BCCEC45-C114-2C35-11D1-C4D852161F08}"/>
                    </a:ext>
                  </a:extLst>
                </p:cNvPr>
                <p:cNvSpPr txBox="1"/>
                <p:nvPr/>
              </p:nvSpPr>
              <p:spPr>
                <a:xfrm>
                  <a:off x="2861410" y="1018703"/>
                  <a:ext cx="159933" cy="253916"/>
                </a:xfrm>
                <a:prstGeom prst="rect">
                  <a:avLst/>
                </a:prstGeom>
                <a:solidFill>
                  <a:srgbClr val="F1F1F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it-IT" sz="1050" dirty="0"/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6BCCEC45-C114-2C35-11D1-C4D852161F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410" y="1018703"/>
                  <a:ext cx="159933" cy="253916"/>
                </a:xfrm>
                <a:prstGeom prst="rect">
                  <a:avLst/>
                </a:prstGeom>
                <a:blipFill>
                  <a:blip r:embed="rId6"/>
                  <a:stretch>
                    <a:fillRect r="-1428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CB796176-29DF-D463-A6C7-21E9DAF165E8}"/>
                    </a:ext>
                  </a:extLst>
                </p:cNvPr>
                <p:cNvSpPr txBox="1"/>
                <p:nvPr/>
              </p:nvSpPr>
              <p:spPr>
                <a:xfrm>
                  <a:off x="4627048" y="1018703"/>
                  <a:ext cx="159933" cy="253916"/>
                </a:xfrm>
                <a:prstGeom prst="rect">
                  <a:avLst/>
                </a:prstGeom>
                <a:solidFill>
                  <a:srgbClr val="F1F1F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</m:t>
                        </m:r>
                      </m:oMath>
                    </m:oMathPara>
                  </a14:m>
                  <a:endParaRPr lang="it-IT" sz="1050" dirty="0"/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CB796176-29DF-D463-A6C7-21E9DAF16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7048" y="1018703"/>
                  <a:ext cx="159933" cy="253916"/>
                </a:xfrm>
                <a:prstGeom prst="rect">
                  <a:avLst/>
                </a:prstGeom>
                <a:blipFill>
                  <a:blip r:embed="rId7"/>
                  <a:stretch>
                    <a:fillRect r="-307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Audio 9">
            <a:extLst>
              <a:ext uri="{FF2B5EF4-FFF2-40B4-BE49-F238E27FC236}">
                <a16:creationId xmlns:a16="http://schemas.microsoft.com/office/drawing/2014/main" id="{2F74A0B4-6844-FB32-E42F-57713677D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0"/>
    </mc:Choice>
    <mc:Fallback xmlns="">
      <p:transition spd="slow" advTm="8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5213B5-7A04-80B7-04CD-706489D7FCD6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Material Point to the System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11E38B-66FC-B6D9-8F60-AB3FB935879B}"/>
              </a:ext>
            </a:extLst>
          </p:cNvPr>
          <p:cNvSpPr txBox="1"/>
          <p:nvPr/>
        </p:nvSpPr>
        <p:spPr>
          <a:xfrm>
            <a:off x="301638" y="644526"/>
            <a:ext cx="1158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A system is a finite portion of matter, a body or a set of bodies separated from the surrounding environment by a surface called the BOUNDARY of the system.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E645B0-82AB-E701-2CED-41CE12A4B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83" y="2122521"/>
            <a:ext cx="3493498" cy="24610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4901C8-8B28-E792-0EF3-81344486B4C0}"/>
              </a:ext>
            </a:extLst>
          </p:cNvPr>
          <p:cNvSpPr txBox="1"/>
          <p:nvPr/>
        </p:nvSpPr>
        <p:spPr>
          <a:xfrm>
            <a:off x="4811257" y="2365568"/>
            <a:ext cx="5313955" cy="2120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MEASURABLE QUANTITIES: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Macroscopic:  Volume, Temperature, Pressure, Density</a:t>
            </a:r>
          </a:p>
          <a:p>
            <a:pPr>
              <a:lnSpc>
                <a:spcPct val="150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Macroscopic variables                 Microscopic variables</a:t>
            </a:r>
          </a:p>
          <a:p>
            <a:pPr>
              <a:lnSpc>
                <a:spcPct val="150000"/>
              </a:lnSpc>
            </a:pPr>
            <a:endParaRPr lang="en-US" dirty="0">
              <a:latin typeface="+mj-lt"/>
            </a:endParaRPr>
          </a:p>
        </p:txBody>
      </p:sp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94CF0C5E-91B2-F379-9F2B-B25A78E01298}"/>
              </a:ext>
            </a:extLst>
          </p:cNvPr>
          <p:cNvSpPr/>
          <p:nvPr/>
        </p:nvSpPr>
        <p:spPr>
          <a:xfrm>
            <a:off x="7207366" y="3727009"/>
            <a:ext cx="718457" cy="30936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771F416-F694-27FD-5DB2-F4220AE00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6" l="8696" r="90000">
                        <a14:foregroundMark x1="16848" y1="11838" x2="40543" y2="17827"/>
                        <a14:foregroundMark x1="40543" y1="17827" x2="40978" y2="17827"/>
                        <a14:foregroundMark x1="14457" y1="17409" x2="28261" y2="8914"/>
                        <a14:foregroundMark x1="28261" y1="8914" x2="33696" y2="8078"/>
                        <a14:foregroundMark x1="33696" y1="8078" x2="39565" y2="12117"/>
                        <a14:foregroundMark x1="39565" y1="12117" x2="35543" y2="18802"/>
                        <a14:foregroundMark x1="35543" y1="18802" x2="22391" y2="20752"/>
                        <a14:foregroundMark x1="22391" y1="20752" x2="24022" y2="13788"/>
                        <a14:foregroundMark x1="24022" y1="13788" x2="32283" y2="12813"/>
                        <a14:foregroundMark x1="32283" y1="12813" x2="47717" y2="18524"/>
                        <a14:foregroundMark x1="47717" y1="18524" x2="45870" y2="11281"/>
                        <a14:foregroundMark x1="45870" y1="11281" x2="37500" y2="8635"/>
                        <a14:foregroundMark x1="37500" y1="8635" x2="11196" y2="12396"/>
                        <a14:foregroundMark x1="23913" y1="5571" x2="40109" y2="7660"/>
                        <a14:foregroundMark x1="35978" y1="2507" x2="35435" y2="139"/>
                        <a14:foregroundMark x1="31413" y1="1950" x2="30978" y2="2089"/>
                        <a14:foregroundMark x1="8913" y1="53482" x2="9348" y2="59749"/>
                        <a14:foregroundMark x1="19783" y1="91504" x2="25543" y2="94429"/>
                        <a14:foregroundMark x1="25543" y1="94429" x2="30217" y2="94847"/>
                        <a14:foregroundMark x1="27500" y1="99025" x2="33261" y2="98886"/>
                        <a14:foregroundMark x1="33261" y1="98886" x2="33370" y2="98886"/>
                        <a14:foregroundMark x1="43152" y1="41086" x2="42826" y2="39276"/>
                        <a14:foregroundMark x1="47283" y1="46379" x2="48370" y2="39554"/>
                        <a14:foregroundMark x1="48370" y1="39554" x2="47174" y2="33565"/>
                        <a14:foregroundMark x1="42717" y1="46936" x2="42065" y2="34680"/>
                        <a14:foregroundMark x1="33478" y1="42479" x2="34891" y2="34123"/>
                        <a14:foregroundMark x1="25978" y1="43036" x2="27391" y2="39276"/>
                        <a14:foregroundMark x1="27609" y1="36212" x2="26848" y2="31894"/>
                        <a14:foregroundMark x1="19239" y1="29944" x2="19022" y2="28412"/>
                        <a14:foregroundMark x1="17717" y1="42618" x2="19348" y2="33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6631" y="4145657"/>
            <a:ext cx="3160465" cy="2466537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3CF950F3-CBEC-820B-F112-72CDF91C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00"/>
    </mc:Choice>
    <mc:Fallback xmlns="">
      <p:transition spd="slow" advTm="16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A09DD0B-034A-01DF-E6FD-E1CB9410B4CD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AFF92B-373F-D1EA-9251-135EB1DC1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15"/>
          <a:stretch/>
        </p:blipFill>
        <p:spPr>
          <a:xfrm>
            <a:off x="964654" y="696260"/>
            <a:ext cx="10262688" cy="5465479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85EDDFD0-09ED-23E1-EEF0-BC4C4F248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20"/>
    </mc:Choice>
    <mc:Fallback xmlns="">
      <p:transition spd="slow" advTm="9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93B2081-6770-BC4E-9599-EAC42B14E001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0b13b2ad-6ccc-4398-b197-b9143972d6c0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225</TotalTime>
  <Words>583</Words>
  <Application>Microsoft Macintosh PowerPoint</Application>
  <PresentationFormat>Widescreen</PresentationFormat>
  <Paragraphs>121</Paragraphs>
  <Slides>18</Slides>
  <Notes>0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Cambria Math</vt:lpstr>
      <vt:lpstr>Gill Sans MT</vt:lpstr>
      <vt:lpstr>Pacco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NOTARSTEFANO</dc:creator>
  <cp:lastModifiedBy>valentina notarstefano</cp:lastModifiedBy>
  <cp:revision>72</cp:revision>
  <dcterms:created xsi:type="dcterms:W3CDTF">2024-02-04T12:41:14Z</dcterms:created>
  <dcterms:modified xsi:type="dcterms:W3CDTF">2026-05-07T18:14:28Z</dcterms:modified>
</cp:coreProperties>
</file>