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649" r:id="rId1"/>
  </p:sldMasterIdLst>
  <p:sldIdLst>
    <p:sldId id="256" r:id="rId2"/>
    <p:sldId id="258" r:id="rId3"/>
    <p:sldId id="259" r:id="rId4"/>
    <p:sldId id="260" r:id="rId5"/>
    <p:sldId id="261" r:id="rId6"/>
    <p:sldId id="263" r:id="rId7"/>
    <p:sldId id="264" r:id="rId8"/>
    <p:sldId id="265" r:id="rId9"/>
    <p:sldId id="266" r:id="rId10"/>
    <p:sldId id="274" r:id="rId11"/>
    <p:sldId id="275" r:id="rId12"/>
    <p:sldId id="276" r:id="rId13"/>
    <p:sldId id="277" r:id="rId14"/>
    <p:sldId id="278" r:id="rId15"/>
    <p:sldId id="279" r:id="rId16"/>
  </p:sldIdLst>
  <p:sldSz cx="9144000" cy="6858000" type="screen4x3"/>
  <p:notesSz cx="6858000" cy="9144000"/>
  <p:defaultTextStyle>
    <a:defPPr>
      <a:defRPr lang="it-IT"/>
    </a:defPPr>
    <a:lvl1pPr algn="l" rtl="0" eaLnBrk="0" fontAlgn="base" hangingPunct="0">
      <a:spcBef>
        <a:spcPct val="0"/>
      </a:spcBef>
      <a:spcAft>
        <a:spcPct val="0"/>
      </a:spcAft>
      <a:defRPr kumimoji="1"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umimoji="1"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umimoji="1"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umimoji="1"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umimoji="1"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0"/>
  </p:normalViewPr>
  <p:slideViewPr>
    <p:cSldViewPr>
      <p:cViewPr varScale="1">
        <p:scale>
          <a:sx n="109" d="100"/>
          <a:sy n="109" d="100"/>
        </p:scale>
        <p:origin x="1720"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B3B800B5-F2D8-EC94-2727-892AED6EC429}"/>
              </a:ext>
            </a:extLst>
          </p:cNvPr>
          <p:cNvGrpSpPr>
            <a:grpSpLocks/>
          </p:cNvGrpSpPr>
          <p:nvPr/>
        </p:nvGrpSpPr>
        <p:grpSpPr bwMode="auto">
          <a:xfrm>
            <a:off x="4763" y="0"/>
            <a:ext cx="1728787" cy="6865938"/>
            <a:chOff x="3" y="0"/>
            <a:chExt cx="1089" cy="4325"/>
          </a:xfrm>
        </p:grpSpPr>
        <p:sp>
          <p:nvSpPr>
            <p:cNvPr id="3" name="Arc 3">
              <a:extLst>
                <a:ext uri="{FF2B5EF4-FFF2-40B4-BE49-F238E27FC236}">
                  <a16:creationId xmlns:a16="http://schemas.microsoft.com/office/drawing/2014/main" id="{FE2EC0B3-2E16-5457-32B2-03788B320B01}"/>
                </a:ext>
              </a:extLst>
            </p:cNvPr>
            <p:cNvSpPr>
              <a:spLocks/>
            </p:cNvSpPr>
            <p:nvPr/>
          </p:nvSpPr>
          <p:spPr bwMode="auto">
            <a:xfrm>
              <a:off x="3" y="293"/>
              <a:ext cx="252" cy="4032"/>
            </a:xfrm>
            <a:custGeom>
              <a:avLst/>
              <a:gdLst>
                <a:gd name="G0" fmla="+- 21600 0 0"/>
                <a:gd name="G1" fmla="+- 21600 0 0"/>
                <a:gd name="G2" fmla="+- 21600 0 0"/>
                <a:gd name="T0" fmla="*/ 21600 w 21600"/>
                <a:gd name="T1" fmla="*/ 43200 h 43200"/>
                <a:gd name="T2" fmla="*/ 21600 w 21600"/>
                <a:gd name="T3" fmla="*/ 0 h 43200"/>
                <a:gd name="T4" fmla="*/ 21600 w 21600"/>
                <a:gd name="T5" fmla="*/ 21600 h 43200"/>
              </a:gdLst>
              <a:ahLst/>
              <a:cxnLst>
                <a:cxn ang="0">
                  <a:pos x="T0" y="T1"/>
                </a:cxn>
                <a:cxn ang="0">
                  <a:pos x="T2" y="T3"/>
                </a:cxn>
                <a:cxn ang="0">
                  <a:pos x="T4" y="T5"/>
                </a:cxn>
              </a:cxnLst>
              <a:rect l="0" t="0" r="r" b="b"/>
              <a:pathLst>
                <a:path w="21600" h="43200" fill="none" extrusionOk="0">
                  <a:moveTo>
                    <a:pt x="21600" y="43200"/>
                  </a:moveTo>
                  <a:cubicBezTo>
                    <a:pt x="9670" y="43200"/>
                    <a:pt x="0" y="33529"/>
                    <a:pt x="0" y="21600"/>
                  </a:cubicBezTo>
                  <a:cubicBezTo>
                    <a:pt x="-1" y="9670"/>
                    <a:pt x="9670" y="0"/>
                    <a:pt x="21599" y="0"/>
                  </a:cubicBezTo>
                </a:path>
                <a:path w="21600" h="43200" stroke="0" extrusionOk="0">
                  <a:moveTo>
                    <a:pt x="21600" y="43200"/>
                  </a:moveTo>
                  <a:cubicBezTo>
                    <a:pt x="9670" y="43200"/>
                    <a:pt x="0" y="33529"/>
                    <a:pt x="0" y="21600"/>
                  </a:cubicBezTo>
                  <a:cubicBezTo>
                    <a:pt x="-1" y="9670"/>
                    <a:pt x="9670" y="0"/>
                    <a:pt x="21599" y="0"/>
                  </a:cubicBezTo>
                  <a:lnTo>
                    <a:pt x="21600" y="21600"/>
                  </a:lnTo>
                  <a:close/>
                </a:path>
              </a:pathLst>
            </a:custGeom>
            <a:gradFill rotWithShape="0">
              <a:gsLst>
                <a:gs pos="0">
                  <a:schemeClr val="bg2"/>
                </a:gs>
                <a:gs pos="100000">
                  <a:schemeClr val="bg1"/>
                </a:gs>
              </a:gsLst>
              <a:path path="shape">
                <a:fillToRect l="50000" t="50000" r="50000" b="50000"/>
              </a:path>
            </a:gradFill>
            <a:ln w="9525">
              <a:noFill/>
              <a:round/>
              <a:headEnd type="none" w="sm" len="sm"/>
              <a:tailEnd type="none" w="sm" len="sm"/>
            </a:ln>
            <a:effectLst/>
          </p:spPr>
          <p:txBody>
            <a:bodyPr/>
            <a:lstStyle/>
            <a:p>
              <a:pPr eaLnBrk="1" hangingPunct="1">
                <a:defRPr/>
              </a:pPr>
              <a:endParaRPr lang="it-IT">
                <a:latin typeface="Times New Roman" charset="0"/>
              </a:endParaRPr>
            </a:p>
          </p:txBody>
        </p:sp>
        <p:sp>
          <p:nvSpPr>
            <p:cNvPr id="4" name="Arc 4">
              <a:extLst>
                <a:ext uri="{FF2B5EF4-FFF2-40B4-BE49-F238E27FC236}">
                  <a16:creationId xmlns:a16="http://schemas.microsoft.com/office/drawing/2014/main" id="{EEB67A29-5281-8EF4-2DC6-7437E42D0778}"/>
                </a:ext>
              </a:extLst>
            </p:cNvPr>
            <p:cNvSpPr>
              <a:spLocks/>
            </p:cNvSpPr>
            <p:nvPr/>
          </p:nvSpPr>
          <p:spPr bwMode="auto">
            <a:xfrm>
              <a:off x="840" y="293"/>
              <a:ext cx="252" cy="4032"/>
            </a:xfrm>
            <a:custGeom>
              <a:avLst/>
              <a:gdLst>
                <a:gd name="G0" fmla="+- 0 0 0"/>
                <a:gd name="G1" fmla="+- 21600 0 0"/>
                <a:gd name="G2" fmla="+- 21600 0 0"/>
                <a:gd name="T0" fmla="*/ 0 w 21600"/>
                <a:gd name="T1" fmla="*/ 0 h 43200"/>
                <a:gd name="T2" fmla="*/ 0 w 21600"/>
                <a:gd name="T3" fmla="*/ 43200 h 43200"/>
                <a:gd name="T4" fmla="*/ 0 w 21600"/>
                <a:gd name="T5" fmla="*/ 21600 h 43200"/>
              </a:gdLst>
              <a:ahLst/>
              <a:cxnLst>
                <a:cxn ang="0">
                  <a:pos x="T0" y="T1"/>
                </a:cxn>
                <a:cxn ang="0">
                  <a:pos x="T2" y="T3"/>
                </a:cxn>
                <a:cxn ang="0">
                  <a:pos x="T4" y="T5"/>
                </a:cxn>
              </a:cxnLst>
              <a:rect l="0" t="0" r="r" b="b"/>
              <a:pathLst>
                <a:path w="21600" h="43200" fill="none" extrusionOk="0">
                  <a:moveTo>
                    <a:pt x="-1" y="0"/>
                  </a:moveTo>
                  <a:cubicBezTo>
                    <a:pt x="11929" y="0"/>
                    <a:pt x="21600" y="9670"/>
                    <a:pt x="21600" y="21600"/>
                  </a:cubicBezTo>
                  <a:cubicBezTo>
                    <a:pt x="21600" y="33529"/>
                    <a:pt x="11929" y="43199"/>
                    <a:pt x="0" y="43200"/>
                  </a:cubicBezTo>
                </a:path>
                <a:path w="21600" h="43200" stroke="0" extrusionOk="0">
                  <a:moveTo>
                    <a:pt x="-1" y="0"/>
                  </a:moveTo>
                  <a:cubicBezTo>
                    <a:pt x="11929" y="0"/>
                    <a:pt x="21600" y="9670"/>
                    <a:pt x="21600" y="21600"/>
                  </a:cubicBezTo>
                  <a:cubicBezTo>
                    <a:pt x="21600" y="33529"/>
                    <a:pt x="11929" y="43199"/>
                    <a:pt x="0" y="43200"/>
                  </a:cubicBezTo>
                  <a:lnTo>
                    <a:pt x="0" y="21600"/>
                  </a:lnTo>
                  <a:close/>
                </a:path>
              </a:pathLst>
            </a:custGeom>
            <a:gradFill rotWithShape="0">
              <a:gsLst>
                <a:gs pos="0">
                  <a:schemeClr val="bg2"/>
                </a:gs>
                <a:gs pos="100000">
                  <a:schemeClr val="bg1"/>
                </a:gs>
              </a:gsLst>
              <a:path path="shape">
                <a:fillToRect l="50000" t="50000" r="50000" b="50000"/>
              </a:path>
            </a:gradFill>
            <a:ln w="9525">
              <a:noFill/>
              <a:round/>
              <a:headEnd type="none" w="sm" len="sm"/>
              <a:tailEnd type="none" w="sm" len="sm"/>
            </a:ln>
            <a:effectLst/>
          </p:spPr>
          <p:txBody>
            <a:bodyPr/>
            <a:lstStyle/>
            <a:p>
              <a:pPr eaLnBrk="1" hangingPunct="1">
                <a:defRPr/>
              </a:pPr>
              <a:endParaRPr lang="it-IT">
                <a:latin typeface="Times New Roman" charset="0"/>
              </a:endParaRPr>
            </a:p>
          </p:txBody>
        </p:sp>
        <p:sp>
          <p:nvSpPr>
            <p:cNvPr id="5" name="Rectangle 5">
              <a:extLst>
                <a:ext uri="{FF2B5EF4-FFF2-40B4-BE49-F238E27FC236}">
                  <a16:creationId xmlns:a16="http://schemas.microsoft.com/office/drawing/2014/main" id="{484B92B8-871B-A3B7-525E-41E61D35673B}"/>
                </a:ext>
              </a:extLst>
            </p:cNvPr>
            <p:cNvSpPr>
              <a:spLocks noChangeArrowheads="1"/>
            </p:cNvSpPr>
            <p:nvPr/>
          </p:nvSpPr>
          <p:spPr bwMode="auto">
            <a:xfrm>
              <a:off x="204" y="0"/>
              <a:ext cx="672" cy="4319"/>
            </a:xfrm>
            <a:prstGeom prst="rect">
              <a:avLst/>
            </a:prstGeom>
            <a:blipFill dpi="0" rotWithShape="0">
              <a:blip r:embed="rId2"/>
              <a:srcRect/>
              <a:tile tx="0" ty="0" sx="100000" sy="100000" flip="none" algn="tl"/>
            </a:blipFill>
            <a:ln>
              <a:noFill/>
            </a:ln>
          </p:spPr>
          <p:txBody>
            <a:bodyPr/>
            <a:lstStyle>
              <a:lvl1pPr eaLnBrk="0" hangingPunct="0">
                <a:defRPr kumimoji="1">
                  <a:solidFill>
                    <a:schemeClr val="tx1"/>
                  </a:solidFill>
                  <a:latin typeface="Times New Roman" charset="0"/>
                </a:defRPr>
              </a:lvl1pPr>
              <a:lvl2pPr marL="742950" indent="-285750" eaLnBrk="0" hangingPunct="0">
                <a:defRPr kumimoji="1">
                  <a:solidFill>
                    <a:schemeClr val="tx1"/>
                  </a:solidFill>
                  <a:latin typeface="Times New Roman" charset="0"/>
                </a:defRPr>
              </a:lvl2pPr>
              <a:lvl3pPr marL="1143000" indent="-228600" eaLnBrk="0" hangingPunct="0">
                <a:defRPr kumimoji="1">
                  <a:solidFill>
                    <a:schemeClr val="tx1"/>
                  </a:solidFill>
                  <a:latin typeface="Times New Roman" charset="0"/>
                </a:defRPr>
              </a:lvl3pPr>
              <a:lvl4pPr marL="1600200" indent="-228600" eaLnBrk="0" hangingPunct="0">
                <a:defRPr kumimoji="1">
                  <a:solidFill>
                    <a:schemeClr val="tx1"/>
                  </a:solidFill>
                  <a:latin typeface="Times New Roman" charset="0"/>
                </a:defRPr>
              </a:lvl4pPr>
              <a:lvl5pPr marL="2057400" indent="-228600" eaLnBrk="0" hangingPunct="0">
                <a:defRPr kumimoji="1">
                  <a:solidFill>
                    <a:schemeClr val="tx1"/>
                  </a:solidFill>
                  <a:latin typeface="Times New Roman" charset="0"/>
                </a:defRPr>
              </a:lvl5pPr>
              <a:lvl6pPr marL="2514600" indent="-228600" eaLnBrk="0" fontAlgn="base" hangingPunct="0">
                <a:spcBef>
                  <a:spcPct val="0"/>
                </a:spcBef>
                <a:spcAft>
                  <a:spcPct val="0"/>
                </a:spcAft>
                <a:defRPr kumimoji="1">
                  <a:solidFill>
                    <a:schemeClr val="tx1"/>
                  </a:solidFill>
                  <a:latin typeface="Times New Roman" charset="0"/>
                </a:defRPr>
              </a:lvl6pPr>
              <a:lvl7pPr marL="2971800" indent="-228600" eaLnBrk="0" fontAlgn="base" hangingPunct="0">
                <a:spcBef>
                  <a:spcPct val="0"/>
                </a:spcBef>
                <a:spcAft>
                  <a:spcPct val="0"/>
                </a:spcAft>
                <a:defRPr kumimoji="1">
                  <a:solidFill>
                    <a:schemeClr val="tx1"/>
                  </a:solidFill>
                  <a:latin typeface="Times New Roman" charset="0"/>
                </a:defRPr>
              </a:lvl7pPr>
              <a:lvl8pPr marL="3429000" indent="-228600" eaLnBrk="0" fontAlgn="base" hangingPunct="0">
                <a:spcBef>
                  <a:spcPct val="0"/>
                </a:spcBef>
                <a:spcAft>
                  <a:spcPct val="0"/>
                </a:spcAft>
                <a:defRPr kumimoji="1">
                  <a:solidFill>
                    <a:schemeClr val="tx1"/>
                  </a:solidFill>
                  <a:latin typeface="Times New Roman" charset="0"/>
                </a:defRPr>
              </a:lvl8pPr>
              <a:lvl9pPr marL="3886200" indent="-228600" eaLnBrk="0" fontAlgn="base" hangingPunct="0">
                <a:spcBef>
                  <a:spcPct val="0"/>
                </a:spcBef>
                <a:spcAft>
                  <a:spcPct val="0"/>
                </a:spcAft>
                <a:defRPr kumimoji="1">
                  <a:solidFill>
                    <a:schemeClr val="tx1"/>
                  </a:solidFill>
                  <a:latin typeface="Times New Roman" charset="0"/>
                </a:defRPr>
              </a:lvl9pPr>
            </a:lstStyle>
            <a:p>
              <a:pPr eaLnBrk="1" hangingPunct="1">
                <a:defRPr/>
              </a:pPr>
              <a:endParaRPr lang="it-IT" altLang="it-IT"/>
            </a:p>
          </p:txBody>
        </p:sp>
        <p:sp>
          <p:nvSpPr>
            <p:cNvPr id="6" name="AutoShape 6">
              <a:extLst>
                <a:ext uri="{FF2B5EF4-FFF2-40B4-BE49-F238E27FC236}">
                  <a16:creationId xmlns:a16="http://schemas.microsoft.com/office/drawing/2014/main" id="{00223B1A-31AA-C83A-FE35-978ED3C2290A}"/>
                </a:ext>
              </a:extLst>
            </p:cNvPr>
            <p:cNvSpPr>
              <a:spLocks noChangeArrowheads="1"/>
            </p:cNvSpPr>
            <p:nvPr/>
          </p:nvSpPr>
          <p:spPr bwMode="auto">
            <a:xfrm rot="6000000">
              <a:off x="348" y="1644"/>
              <a:ext cx="456" cy="360"/>
            </a:xfrm>
            <a:prstGeom prst="triangle">
              <a:avLst>
                <a:gd name="adj" fmla="val 49995"/>
              </a:avLst>
            </a:prstGeom>
            <a:gradFill rotWithShape="0">
              <a:gsLst>
                <a:gs pos="0">
                  <a:schemeClr val="accent1"/>
                </a:gs>
                <a:gs pos="100000">
                  <a:schemeClr val="hlink"/>
                </a:gs>
              </a:gsLst>
              <a:lin ang="0" scaled="1"/>
            </a:gradFill>
            <a:ln>
              <a:noFill/>
            </a:ln>
            <a:effectLst>
              <a:outerShdw dist="107763" dir="2700000" algn="ctr" rotWithShape="0">
                <a:schemeClr val="bg2"/>
              </a:outerShdw>
            </a:effectLst>
          </p:spPr>
          <p:txBody>
            <a:bodyPr/>
            <a:lstStyle>
              <a:lvl1pPr eaLnBrk="0" hangingPunct="0">
                <a:defRPr kumimoji="1">
                  <a:solidFill>
                    <a:schemeClr val="tx1"/>
                  </a:solidFill>
                  <a:latin typeface="Times New Roman" charset="0"/>
                </a:defRPr>
              </a:lvl1pPr>
              <a:lvl2pPr marL="742950" indent="-285750" eaLnBrk="0" hangingPunct="0">
                <a:defRPr kumimoji="1">
                  <a:solidFill>
                    <a:schemeClr val="tx1"/>
                  </a:solidFill>
                  <a:latin typeface="Times New Roman" charset="0"/>
                </a:defRPr>
              </a:lvl2pPr>
              <a:lvl3pPr marL="1143000" indent="-228600" eaLnBrk="0" hangingPunct="0">
                <a:defRPr kumimoji="1">
                  <a:solidFill>
                    <a:schemeClr val="tx1"/>
                  </a:solidFill>
                  <a:latin typeface="Times New Roman" charset="0"/>
                </a:defRPr>
              </a:lvl3pPr>
              <a:lvl4pPr marL="1600200" indent="-228600" eaLnBrk="0" hangingPunct="0">
                <a:defRPr kumimoji="1">
                  <a:solidFill>
                    <a:schemeClr val="tx1"/>
                  </a:solidFill>
                  <a:latin typeface="Times New Roman" charset="0"/>
                </a:defRPr>
              </a:lvl4pPr>
              <a:lvl5pPr marL="2057400" indent="-228600" eaLnBrk="0" hangingPunct="0">
                <a:defRPr kumimoji="1">
                  <a:solidFill>
                    <a:schemeClr val="tx1"/>
                  </a:solidFill>
                  <a:latin typeface="Times New Roman" charset="0"/>
                </a:defRPr>
              </a:lvl5pPr>
              <a:lvl6pPr marL="2514600" indent="-228600" eaLnBrk="0" fontAlgn="base" hangingPunct="0">
                <a:spcBef>
                  <a:spcPct val="0"/>
                </a:spcBef>
                <a:spcAft>
                  <a:spcPct val="0"/>
                </a:spcAft>
                <a:defRPr kumimoji="1">
                  <a:solidFill>
                    <a:schemeClr val="tx1"/>
                  </a:solidFill>
                  <a:latin typeface="Times New Roman" charset="0"/>
                </a:defRPr>
              </a:lvl6pPr>
              <a:lvl7pPr marL="2971800" indent="-228600" eaLnBrk="0" fontAlgn="base" hangingPunct="0">
                <a:spcBef>
                  <a:spcPct val="0"/>
                </a:spcBef>
                <a:spcAft>
                  <a:spcPct val="0"/>
                </a:spcAft>
                <a:defRPr kumimoji="1">
                  <a:solidFill>
                    <a:schemeClr val="tx1"/>
                  </a:solidFill>
                  <a:latin typeface="Times New Roman" charset="0"/>
                </a:defRPr>
              </a:lvl7pPr>
              <a:lvl8pPr marL="3429000" indent="-228600" eaLnBrk="0" fontAlgn="base" hangingPunct="0">
                <a:spcBef>
                  <a:spcPct val="0"/>
                </a:spcBef>
                <a:spcAft>
                  <a:spcPct val="0"/>
                </a:spcAft>
                <a:defRPr kumimoji="1">
                  <a:solidFill>
                    <a:schemeClr val="tx1"/>
                  </a:solidFill>
                  <a:latin typeface="Times New Roman" charset="0"/>
                </a:defRPr>
              </a:lvl8pPr>
              <a:lvl9pPr marL="3886200" indent="-228600" eaLnBrk="0" fontAlgn="base" hangingPunct="0">
                <a:spcBef>
                  <a:spcPct val="0"/>
                </a:spcBef>
                <a:spcAft>
                  <a:spcPct val="0"/>
                </a:spcAft>
                <a:defRPr kumimoji="1">
                  <a:solidFill>
                    <a:schemeClr val="tx1"/>
                  </a:solidFill>
                  <a:latin typeface="Times New Roman" charset="0"/>
                </a:defRPr>
              </a:lvl9pPr>
            </a:lstStyle>
            <a:p>
              <a:pPr eaLnBrk="1" hangingPunct="1">
                <a:defRPr/>
              </a:pPr>
              <a:endParaRPr lang="it-IT" altLang="it-IT"/>
            </a:p>
          </p:txBody>
        </p:sp>
      </p:grpSp>
      <p:sp>
        <p:nvSpPr>
          <p:cNvPr id="5127" name="Rectangle 7"/>
          <p:cNvSpPr>
            <a:spLocks noGrp="1" noChangeArrowheads="1"/>
          </p:cNvSpPr>
          <p:nvPr>
            <p:ph type="ctrTitle" sz="quarter"/>
          </p:nvPr>
        </p:nvSpPr>
        <p:spPr>
          <a:xfrm>
            <a:off x="1370013" y="2286000"/>
            <a:ext cx="7545387" cy="1143000"/>
          </a:xfrm>
        </p:spPr>
        <p:txBody>
          <a:bodyPr/>
          <a:lstStyle>
            <a:lvl1pPr>
              <a:defRPr/>
            </a:lvl1pPr>
          </a:lstStyle>
          <a:p>
            <a:r>
              <a:rPr lang="it-IT"/>
              <a:t>Fare clic per modificare lo stile del titolo dello schema</a:t>
            </a:r>
          </a:p>
        </p:txBody>
      </p:sp>
      <p:sp>
        <p:nvSpPr>
          <p:cNvPr id="5128" name="Rectangle 8"/>
          <p:cNvSpPr>
            <a:spLocks noGrp="1" noChangeArrowheads="1"/>
          </p:cNvSpPr>
          <p:nvPr>
            <p:ph type="subTitle" sz="quarter" idx="1"/>
          </p:nvPr>
        </p:nvSpPr>
        <p:spPr>
          <a:xfrm>
            <a:off x="1371600" y="3886200"/>
            <a:ext cx="6400800" cy="1752600"/>
          </a:xfrm>
        </p:spPr>
        <p:txBody>
          <a:bodyPr anchor="ctr"/>
          <a:lstStyle>
            <a:lvl1pPr marL="0" indent="0">
              <a:buFontTx/>
              <a:buNone/>
              <a:defRPr/>
            </a:lvl1pPr>
          </a:lstStyle>
          <a:p>
            <a:r>
              <a:rPr lang="it-IT"/>
              <a:t>Fare clic per modificare lo stile del sottotitolo dello schema</a:t>
            </a:r>
          </a:p>
        </p:txBody>
      </p:sp>
      <p:sp>
        <p:nvSpPr>
          <p:cNvPr id="7" name="Rectangle 9">
            <a:extLst>
              <a:ext uri="{FF2B5EF4-FFF2-40B4-BE49-F238E27FC236}">
                <a16:creationId xmlns:a16="http://schemas.microsoft.com/office/drawing/2014/main" id="{73730C6C-7634-B911-6B0C-326F9751B8CF}"/>
              </a:ext>
            </a:extLst>
          </p:cNvPr>
          <p:cNvSpPr>
            <a:spLocks noGrp="1" noChangeArrowheads="1"/>
          </p:cNvSpPr>
          <p:nvPr>
            <p:ph type="dt" sz="quarter" idx="10"/>
          </p:nvPr>
        </p:nvSpPr>
        <p:spPr/>
        <p:txBody>
          <a:bodyPr/>
          <a:lstStyle>
            <a:lvl1pPr>
              <a:defRPr/>
            </a:lvl1pPr>
          </a:lstStyle>
          <a:p>
            <a:pPr>
              <a:defRPr/>
            </a:pPr>
            <a:endParaRPr lang="it-IT"/>
          </a:p>
        </p:txBody>
      </p:sp>
      <p:sp>
        <p:nvSpPr>
          <p:cNvPr id="8" name="Rectangle 10">
            <a:extLst>
              <a:ext uri="{FF2B5EF4-FFF2-40B4-BE49-F238E27FC236}">
                <a16:creationId xmlns:a16="http://schemas.microsoft.com/office/drawing/2014/main" id="{2E0DF851-3E51-FB2B-1FFB-72D3FB1B3920}"/>
              </a:ext>
            </a:extLst>
          </p:cNvPr>
          <p:cNvSpPr>
            <a:spLocks noGrp="1" noChangeArrowheads="1"/>
          </p:cNvSpPr>
          <p:nvPr>
            <p:ph type="ftr" sz="quarter" idx="11"/>
          </p:nvPr>
        </p:nvSpPr>
        <p:spPr>
          <a:xfrm>
            <a:off x="3200400" y="6399213"/>
            <a:ext cx="2895600" cy="457200"/>
          </a:xfrm>
        </p:spPr>
        <p:txBody>
          <a:bodyPr/>
          <a:lstStyle>
            <a:lvl1pPr>
              <a:defRPr/>
            </a:lvl1pPr>
          </a:lstStyle>
          <a:p>
            <a:pPr>
              <a:defRPr/>
            </a:pPr>
            <a:endParaRPr lang="it-IT"/>
          </a:p>
        </p:txBody>
      </p:sp>
      <p:sp>
        <p:nvSpPr>
          <p:cNvPr id="9" name="Rectangle 11">
            <a:extLst>
              <a:ext uri="{FF2B5EF4-FFF2-40B4-BE49-F238E27FC236}">
                <a16:creationId xmlns:a16="http://schemas.microsoft.com/office/drawing/2014/main" id="{4417EE02-3068-E1E5-B1CB-6B2E7BCE7225}"/>
              </a:ext>
            </a:extLst>
          </p:cNvPr>
          <p:cNvSpPr>
            <a:spLocks noGrp="1" noChangeArrowheads="1"/>
          </p:cNvSpPr>
          <p:nvPr>
            <p:ph type="sldNum" sz="quarter" idx="12"/>
          </p:nvPr>
        </p:nvSpPr>
        <p:spPr/>
        <p:txBody>
          <a:bodyPr/>
          <a:lstStyle>
            <a:lvl1pPr>
              <a:defRPr/>
            </a:lvl1pPr>
          </a:lstStyle>
          <a:p>
            <a:pPr>
              <a:defRPr/>
            </a:pPr>
            <a:fld id="{8DA3B337-B0D2-E840-BD93-2CB41B0ECC06}" type="slidenum">
              <a:rPr lang="it-IT" altLang="it-IT"/>
              <a:pPr>
                <a:defRPr/>
              </a:pPr>
              <a:t>‹N›</a:t>
            </a:fld>
            <a:endParaRPr lang="it-IT" altLang="it-IT"/>
          </a:p>
        </p:txBody>
      </p:sp>
    </p:spTree>
    <p:extLst>
      <p:ext uri="{BB962C8B-B14F-4D97-AF65-F5344CB8AC3E}">
        <p14:creationId xmlns:p14="http://schemas.microsoft.com/office/powerpoint/2010/main" val="16863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9">
            <a:extLst>
              <a:ext uri="{FF2B5EF4-FFF2-40B4-BE49-F238E27FC236}">
                <a16:creationId xmlns:a16="http://schemas.microsoft.com/office/drawing/2014/main" id="{833A8E16-A024-F17D-4511-C7CABD96935A}"/>
              </a:ext>
            </a:extLst>
          </p:cNvPr>
          <p:cNvSpPr>
            <a:spLocks noGrp="1" noChangeArrowheads="1"/>
          </p:cNvSpPr>
          <p:nvPr>
            <p:ph type="dt" sz="half" idx="10"/>
          </p:nvPr>
        </p:nvSpPr>
        <p:spPr>
          <a:ln/>
        </p:spPr>
        <p:txBody>
          <a:bodyPr/>
          <a:lstStyle>
            <a:lvl1pPr>
              <a:defRPr/>
            </a:lvl1pPr>
          </a:lstStyle>
          <a:p>
            <a:pPr>
              <a:defRPr/>
            </a:pPr>
            <a:endParaRPr lang="it-IT"/>
          </a:p>
        </p:txBody>
      </p:sp>
      <p:sp>
        <p:nvSpPr>
          <p:cNvPr id="5" name="Rectangle 10">
            <a:extLst>
              <a:ext uri="{FF2B5EF4-FFF2-40B4-BE49-F238E27FC236}">
                <a16:creationId xmlns:a16="http://schemas.microsoft.com/office/drawing/2014/main" id="{282BAF65-08F3-6EB5-9789-72DDE69FAA9F}"/>
              </a:ext>
            </a:extLst>
          </p:cNvPr>
          <p:cNvSpPr>
            <a:spLocks noGrp="1" noChangeArrowheads="1"/>
          </p:cNvSpPr>
          <p:nvPr>
            <p:ph type="ftr" sz="quarter" idx="11"/>
          </p:nvPr>
        </p:nvSpPr>
        <p:spPr>
          <a:ln/>
        </p:spPr>
        <p:txBody>
          <a:bodyPr/>
          <a:lstStyle>
            <a:lvl1pPr>
              <a:defRPr/>
            </a:lvl1pPr>
          </a:lstStyle>
          <a:p>
            <a:pPr>
              <a:defRPr/>
            </a:pPr>
            <a:endParaRPr lang="it-IT"/>
          </a:p>
        </p:txBody>
      </p:sp>
      <p:sp>
        <p:nvSpPr>
          <p:cNvPr id="6" name="Rectangle 11">
            <a:extLst>
              <a:ext uri="{FF2B5EF4-FFF2-40B4-BE49-F238E27FC236}">
                <a16:creationId xmlns:a16="http://schemas.microsoft.com/office/drawing/2014/main" id="{FCD597A7-85C5-4E4B-ACF1-25BD845C52B1}"/>
              </a:ext>
            </a:extLst>
          </p:cNvPr>
          <p:cNvSpPr>
            <a:spLocks noGrp="1" noChangeArrowheads="1"/>
          </p:cNvSpPr>
          <p:nvPr>
            <p:ph type="sldNum" sz="quarter" idx="12"/>
          </p:nvPr>
        </p:nvSpPr>
        <p:spPr>
          <a:ln/>
        </p:spPr>
        <p:txBody>
          <a:bodyPr/>
          <a:lstStyle>
            <a:lvl1pPr>
              <a:defRPr/>
            </a:lvl1pPr>
          </a:lstStyle>
          <a:p>
            <a:pPr>
              <a:defRPr/>
            </a:pPr>
            <a:fld id="{EC7D4D95-847A-AD47-97E0-A9732EA3E7ED}" type="slidenum">
              <a:rPr lang="it-IT" altLang="it-IT"/>
              <a:pPr>
                <a:defRPr/>
              </a:pPr>
              <a:t>‹N›</a:t>
            </a:fld>
            <a:endParaRPr lang="it-IT" altLang="it-IT"/>
          </a:p>
        </p:txBody>
      </p:sp>
    </p:spTree>
    <p:extLst>
      <p:ext uri="{BB962C8B-B14F-4D97-AF65-F5344CB8AC3E}">
        <p14:creationId xmlns:p14="http://schemas.microsoft.com/office/powerpoint/2010/main" val="2229173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7199313" y="247650"/>
            <a:ext cx="1943100" cy="554355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1370013" y="247650"/>
            <a:ext cx="5676900" cy="554355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9">
            <a:extLst>
              <a:ext uri="{FF2B5EF4-FFF2-40B4-BE49-F238E27FC236}">
                <a16:creationId xmlns:a16="http://schemas.microsoft.com/office/drawing/2014/main" id="{81EB90F5-F2EC-DA00-E64C-DBE43856C4AD}"/>
              </a:ext>
            </a:extLst>
          </p:cNvPr>
          <p:cNvSpPr>
            <a:spLocks noGrp="1" noChangeArrowheads="1"/>
          </p:cNvSpPr>
          <p:nvPr>
            <p:ph type="dt" sz="half" idx="10"/>
          </p:nvPr>
        </p:nvSpPr>
        <p:spPr>
          <a:ln/>
        </p:spPr>
        <p:txBody>
          <a:bodyPr/>
          <a:lstStyle>
            <a:lvl1pPr>
              <a:defRPr/>
            </a:lvl1pPr>
          </a:lstStyle>
          <a:p>
            <a:pPr>
              <a:defRPr/>
            </a:pPr>
            <a:endParaRPr lang="it-IT"/>
          </a:p>
        </p:txBody>
      </p:sp>
      <p:sp>
        <p:nvSpPr>
          <p:cNvPr id="5" name="Rectangle 10">
            <a:extLst>
              <a:ext uri="{FF2B5EF4-FFF2-40B4-BE49-F238E27FC236}">
                <a16:creationId xmlns:a16="http://schemas.microsoft.com/office/drawing/2014/main" id="{68E3FCE5-C509-9751-67E7-0F8CB6A600F0}"/>
              </a:ext>
            </a:extLst>
          </p:cNvPr>
          <p:cNvSpPr>
            <a:spLocks noGrp="1" noChangeArrowheads="1"/>
          </p:cNvSpPr>
          <p:nvPr>
            <p:ph type="ftr" sz="quarter" idx="11"/>
          </p:nvPr>
        </p:nvSpPr>
        <p:spPr>
          <a:ln/>
        </p:spPr>
        <p:txBody>
          <a:bodyPr/>
          <a:lstStyle>
            <a:lvl1pPr>
              <a:defRPr/>
            </a:lvl1pPr>
          </a:lstStyle>
          <a:p>
            <a:pPr>
              <a:defRPr/>
            </a:pPr>
            <a:endParaRPr lang="it-IT"/>
          </a:p>
        </p:txBody>
      </p:sp>
      <p:sp>
        <p:nvSpPr>
          <p:cNvPr id="6" name="Rectangle 11">
            <a:extLst>
              <a:ext uri="{FF2B5EF4-FFF2-40B4-BE49-F238E27FC236}">
                <a16:creationId xmlns:a16="http://schemas.microsoft.com/office/drawing/2014/main" id="{94882117-B1A2-06E6-B38F-4ABE8FBB1A59}"/>
              </a:ext>
            </a:extLst>
          </p:cNvPr>
          <p:cNvSpPr>
            <a:spLocks noGrp="1" noChangeArrowheads="1"/>
          </p:cNvSpPr>
          <p:nvPr>
            <p:ph type="sldNum" sz="quarter" idx="12"/>
          </p:nvPr>
        </p:nvSpPr>
        <p:spPr>
          <a:ln/>
        </p:spPr>
        <p:txBody>
          <a:bodyPr/>
          <a:lstStyle>
            <a:lvl1pPr>
              <a:defRPr/>
            </a:lvl1pPr>
          </a:lstStyle>
          <a:p>
            <a:pPr>
              <a:defRPr/>
            </a:pPr>
            <a:fld id="{10FF4748-EBC6-F841-BCB4-4795632ED290}" type="slidenum">
              <a:rPr lang="it-IT" altLang="it-IT"/>
              <a:pPr>
                <a:defRPr/>
              </a:pPr>
              <a:t>‹N›</a:t>
            </a:fld>
            <a:endParaRPr lang="it-IT" altLang="it-IT"/>
          </a:p>
        </p:txBody>
      </p:sp>
    </p:spTree>
    <p:extLst>
      <p:ext uri="{BB962C8B-B14F-4D97-AF65-F5344CB8AC3E}">
        <p14:creationId xmlns:p14="http://schemas.microsoft.com/office/powerpoint/2010/main" val="1692678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9">
            <a:extLst>
              <a:ext uri="{FF2B5EF4-FFF2-40B4-BE49-F238E27FC236}">
                <a16:creationId xmlns:a16="http://schemas.microsoft.com/office/drawing/2014/main" id="{5E6B77AE-C12C-79EE-D2C1-97499EE5869F}"/>
              </a:ext>
            </a:extLst>
          </p:cNvPr>
          <p:cNvSpPr>
            <a:spLocks noGrp="1" noChangeArrowheads="1"/>
          </p:cNvSpPr>
          <p:nvPr>
            <p:ph type="dt" sz="half" idx="10"/>
          </p:nvPr>
        </p:nvSpPr>
        <p:spPr>
          <a:ln/>
        </p:spPr>
        <p:txBody>
          <a:bodyPr/>
          <a:lstStyle>
            <a:lvl1pPr>
              <a:defRPr/>
            </a:lvl1pPr>
          </a:lstStyle>
          <a:p>
            <a:pPr>
              <a:defRPr/>
            </a:pPr>
            <a:endParaRPr lang="it-IT"/>
          </a:p>
        </p:txBody>
      </p:sp>
      <p:sp>
        <p:nvSpPr>
          <p:cNvPr id="5" name="Rectangle 10">
            <a:extLst>
              <a:ext uri="{FF2B5EF4-FFF2-40B4-BE49-F238E27FC236}">
                <a16:creationId xmlns:a16="http://schemas.microsoft.com/office/drawing/2014/main" id="{CBCECD97-9B7D-F886-EAB8-37F09CCA110B}"/>
              </a:ext>
            </a:extLst>
          </p:cNvPr>
          <p:cNvSpPr>
            <a:spLocks noGrp="1" noChangeArrowheads="1"/>
          </p:cNvSpPr>
          <p:nvPr>
            <p:ph type="ftr" sz="quarter" idx="11"/>
          </p:nvPr>
        </p:nvSpPr>
        <p:spPr>
          <a:ln/>
        </p:spPr>
        <p:txBody>
          <a:bodyPr/>
          <a:lstStyle>
            <a:lvl1pPr>
              <a:defRPr/>
            </a:lvl1pPr>
          </a:lstStyle>
          <a:p>
            <a:pPr>
              <a:defRPr/>
            </a:pPr>
            <a:endParaRPr lang="it-IT"/>
          </a:p>
        </p:txBody>
      </p:sp>
      <p:sp>
        <p:nvSpPr>
          <p:cNvPr id="6" name="Rectangle 11">
            <a:extLst>
              <a:ext uri="{FF2B5EF4-FFF2-40B4-BE49-F238E27FC236}">
                <a16:creationId xmlns:a16="http://schemas.microsoft.com/office/drawing/2014/main" id="{CAC4C861-0681-C43C-D8E2-4CBC55F48749}"/>
              </a:ext>
            </a:extLst>
          </p:cNvPr>
          <p:cNvSpPr>
            <a:spLocks noGrp="1" noChangeArrowheads="1"/>
          </p:cNvSpPr>
          <p:nvPr>
            <p:ph type="sldNum" sz="quarter" idx="12"/>
          </p:nvPr>
        </p:nvSpPr>
        <p:spPr>
          <a:ln/>
        </p:spPr>
        <p:txBody>
          <a:bodyPr/>
          <a:lstStyle>
            <a:lvl1pPr>
              <a:defRPr/>
            </a:lvl1pPr>
          </a:lstStyle>
          <a:p>
            <a:pPr>
              <a:defRPr/>
            </a:pPr>
            <a:fld id="{36BFB0CE-4555-C64D-AB39-0DA62811DBE1}" type="slidenum">
              <a:rPr lang="it-IT" altLang="it-IT"/>
              <a:pPr>
                <a:defRPr/>
              </a:pPr>
              <a:t>‹N›</a:t>
            </a:fld>
            <a:endParaRPr lang="it-IT" altLang="it-IT"/>
          </a:p>
        </p:txBody>
      </p:sp>
    </p:spTree>
    <p:extLst>
      <p:ext uri="{BB962C8B-B14F-4D97-AF65-F5344CB8AC3E}">
        <p14:creationId xmlns:p14="http://schemas.microsoft.com/office/powerpoint/2010/main" val="2011967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9">
            <a:extLst>
              <a:ext uri="{FF2B5EF4-FFF2-40B4-BE49-F238E27FC236}">
                <a16:creationId xmlns:a16="http://schemas.microsoft.com/office/drawing/2014/main" id="{EBA788D7-80E6-391F-DE0F-EB4955FD7846}"/>
              </a:ext>
            </a:extLst>
          </p:cNvPr>
          <p:cNvSpPr>
            <a:spLocks noGrp="1" noChangeArrowheads="1"/>
          </p:cNvSpPr>
          <p:nvPr>
            <p:ph type="dt" sz="half" idx="10"/>
          </p:nvPr>
        </p:nvSpPr>
        <p:spPr>
          <a:ln/>
        </p:spPr>
        <p:txBody>
          <a:bodyPr/>
          <a:lstStyle>
            <a:lvl1pPr>
              <a:defRPr/>
            </a:lvl1pPr>
          </a:lstStyle>
          <a:p>
            <a:pPr>
              <a:defRPr/>
            </a:pPr>
            <a:endParaRPr lang="it-IT"/>
          </a:p>
        </p:txBody>
      </p:sp>
      <p:sp>
        <p:nvSpPr>
          <p:cNvPr id="5" name="Rectangle 10">
            <a:extLst>
              <a:ext uri="{FF2B5EF4-FFF2-40B4-BE49-F238E27FC236}">
                <a16:creationId xmlns:a16="http://schemas.microsoft.com/office/drawing/2014/main" id="{1AEE179D-FE63-DA04-A360-6E01E504C3D9}"/>
              </a:ext>
            </a:extLst>
          </p:cNvPr>
          <p:cNvSpPr>
            <a:spLocks noGrp="1" noChangeArrowheads="1"/>
          </p:cNvSpPr>
          <p:nvPr>
            <p:ph type="ftr" sz="quarter" idx="11"/>
          </p:nvPr>
        </p:nvSpPr>
        <p:spPr>
          <a:ln/>
        </p:spPr>
        <p:txBody>
          <a:bodyPr/>
          <a:lstStyle>
            <a:lvl1pPr>
              <a:defRPr/>
            </a:lvl1pPr>
          </a:lstStyle>
          <a:p>
            <a:pPr>
              <a:defRPr/>
            </a:pPr>
            <a:endParaRPr lang="it-IT"/>
          </a:p>
        </p:txBody>
      </p:sp>
      <p:sp>
        <p:nvSpPr>
          <p:cNvPr id="6" name="Rectangle 11">
            <a:extLst>
              <a:ext uri="{FF2B5EF4-FFF2-40B4-BE49-F238E27FC236}">
                <a16:creationId xmlns:a16="http://schemas.microsoft.com/office/drawing/2014/main" id="{45D877A5-AAFF-D4E2-FD87-A793912BFBEB}"/>
              </a:ext>
            </a:extLst>
          </p:cNvPr>
          <p:cNvSpPr>
            <a:spLocks noGrp="1" noChangeArrowheads="1"/>
          </p:cNvSpPr>
          <p:nvPr>
            <p:ph type="sldNum" sz="quarter" idx="12"/>
          </p:nvPr>
        </p:nvSpPr>
        <p:spPr>
          <a:ln/>
        </p:spPr>
        <p:txBody>
          <a:bodyPr/>
          <a:lstStyle>
            <a:lvl1pPr>
              <a:defRPr/>
            </a:lvl1pPr>
          </a:lstStyle>
          <a:p>
            <a:pPr>
              <a:defRPr/>
            </a:pPr>
            <a:fld id="{FEE6AE8B-1211-DC41-8710-6F11D9D6C6E6}" type="slidenum">
              <a:rPr lang="it-IT" altLang="it-IT"/>
              <a:pPr>
                <a:defRPr/>
              </a:pPr>
              <a:t>‹N›</a:t>
            </a:fld>
            <a:endParaRPr lang="it-IT" altLang="it-IT"/>
          </a:p>
        </p:txBody>
      </p:sp>
    </p:spTree>
    <p:extLst>
      <p:ext uri="{BB962C8B-B14F-4D97-AF65-F5344CB8AC3E}">
        <p14:creationId xmlns:p14="http://schemas.microsoft.com/office/powerpoint/2010/main" val="3873692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1370013" y="1676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5332413" y="1676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9">
            <a:extLst>
              <a:ext uri="{FF2B5EF4-FFF2-40B4-BE49-F238E27FC236}">
                <a16:creationId xmlns:a16="http://schemas.microsoft.com/office/drawing/2014/main" id="{EA9142D5-EFC5-5EC9-5EE9-2EEA5409DE8A}"/>
              </a:ext>
            </a:extLst>
          </p:cNvPr>
          <p:cNvSpPr>
            <a:spLocks noGrp="1" noChangeArrowheads="1"/>
          </p:cNvSpPr>
          <p:nvPr>
            <p:ph type="dt" sz="half" idx="10"/>
          </p:nvPr>
        </p:nvSpPr>
        <p:spPr>
          <a:ln/>
        </p:spPr>
        <p:txBody>
          <a:bodyPr/>
          <a:lstStyle>
            <a:lvl1pPr>
              <a:defRPr/>
            </a:lvl1pPr>
          </a:lstStyle>
          <a:p>
            <a:pPr>
              <a:defRPr/>
            </a:pPr>
            <a:endParaRPr lang="it-IT"/>
          </a:p>
        </p:txBody>
      </p:sp>
      <p:sp>
        <p:nvSpPr>
          <p:cNvPr id="6" name="Rectangle 10">
            <a:extLst>
              <a:ext uri="{FF2B5EF4-FFF2-40B4-BE49-F238E27FC236}">
                <a16:creationId xmlns:a16="http://schemas.microsoft.com/office/drawing/2014/main" id="{7C16A352-79C1-97C3-2FE4-DC15F1A4B1FE}"/>
              </a:ext>
            </a:extLst>
          </p:cNvPr>
          <p:cNvSpPr>
            <a:spLocks noGrp="1" noChangeArrowheads="1"/>
          </p:cNvSpPr>
          <p:nvPr>
            <p:ph type="ftr" sz="quarter" idx="11"/>
          </p:nvPr>
        </p:nvSpPr>
        <p:spPr>
          <a:ln/>
        </p:spPr>
        <p:txBody>
          <a:bodyPr/>
          <a:lstStyle>
            <a:lvl1pPr>
              <a:defRPr/>
            </a:lvl1pPr>
          </a:lstStyle>
          <a:p>
            <a:pPr>
              <a:defRPr/>
            </a:pPr>
            <a:endParaRPr lang="it-IT"/>
          </a:p>
        </p:txBody>
      </p:sp>
      <p:sp>
        <p:nvSpPr>
          <p:cNvPr id="7" name="Rectangle 11">
            <a:extLst>
              <a:ext uri="{FF2B5EF4-FFF2-40B4-BE49-F238E27FC236}">
                <a16:creationId xmlns:a16="http://schemas.microsoft.com/office/drawing/2014/main" id="{12B6198D-217F-0F85-F6D6-1DCD45B91D5A}"/>
              </a:ext>
            </a:extLst>
          </p:cNvPr>
          <p:cNvSpPr>
            <a:spLocks noGrp="1" noChangeArrowheads="1"/>
          </p:cNvSpPr>
          <p:nvPr>
            <p:ph type="sldNum" sz="quarter" idx="12"/>
          </p:nvPr>
        </p:nvSpPr>
        <p:spPr>
          <a:ln/>
        </p:spPr>
        <p:txBody>
          <a:bodyPr/>
          <a:lstStyle>
            <a:lvl1pPr>
              <a:defRPr/>
            </a:lvl1pPr>
          </a:lstStyle>
          <a:p>
            <a:pPr>
              <a:defRPr/>
            </a:pPr>
            <a:fld id="{D4AB1DCC-3D4E-DF4B-B963-D24D8150EEE7}" type="slidenum">
              <a:rPr lang="it-IT" altLang="it-IT"/>
              <a:pPr>
                <a:defRPr/>
              </a:pPr>
              <a:t>‹N›</a:t>
            </a:fld>
            <a:endParaRPr lang="it-IT" altLang="it-IT"/>
          </a:p>
        </p:txBody>
      </p:sp>
    </p:spTree>
    <p:extLst>
      <p:ext uri="{BB962C8B-B14F-4D97-AF65-F5344CB8AC3E}">
        <p14:creationId xmlns:p14="http://schemas.microsoft.com/office/powerpoint/2010/main" val="3478912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9">
            <a:extLst>
              <a:ext uri="{FF2B5EF4-FFF2-40B4-BE49-F238E27FC236}">
                <a16:creationId xmlns:a16="http://schemas.microsoft.com/office/drawing/2014/main" id="{54A01B6D-4006-3421-B2DE-50710C5434FB}"/>
              </a:ext>
            </a:extLst>
          </p:cNvPr>
          <p:cNvSpPr>
            <a:spLocks noGrp="1" noChangeArrowheads="1"/>
          </p:cNvSpPr>
          <p:nvPr>
            <p:ph type="dt" sz="half" idx="10"/>
          </p:nvPr>
        </p:nvSpPr>
        <p:spPr>
          <a:ln/>
        </p:spPr>
        <p:txBody>
          <a:bodyPr/>
          <a:lstStyle>
            <a:lvl1pPr>
              <a:defRPr/>
            </a:lvl1pPr>
          </a:lstStyle>
          <a:p>
            <a:pPr>
              <a:defRPr/>
            </a:pPr>
            <a:endParaRPr lang="it-IT"/>
          </a:p>
        </p:txBody>
      </p:sp>
      <p:sp>
        <p:nvSpPr>
          <p:cNvPr id="8" name="Rectangle 10">
            <a:extLst>
              <a:ext uri="{FF2B5EF4-FFF2-40B4-BE49-F238E27FC236}">
                <a16:creationId xmlns:a16="http://schemas.microsoft.com/office/drawing/2014/main" id="{72557C35-D440-8673-245A-ED3B6E7472F5}"/>
              </a:ext>
            </a:extLst>
          </p:cNvPr>
          <p:cNvSpPr>
            <a:spLocks noGrp="1" noChangeArrowheads="1"/>
          </p:cNvSpPr>
          <p:nvPr>
            <p:ph type="ftr" sz="quarter" idx="11"/>
          </p:nvPr>
        </p:nvSpPr>
        <p:spPr>
          <a:ln/>
        </p:spPr>
        <p:txBody>
          <a:bodyPr/>
          <a:lstStyle>
            <a:lvl1pPr>
              <a:defRPr/>
            </a:lvl1pPr>
          </a:lstStyle>
          <a:p>
            <a:pPr>
              <a:defRPr/>
            </a:pPr>
            <a:endParaRPr lang="it-IT"/>
          </a:p>
        </p:txBody>
      </p:sp>
      <p:sp>
        <p:nvSpPr>
          <p:cNvPr id="9" name="Rectangle 11">
            <a:extLst>
              <a:ext uri="{FF2B5EF4-FFF2-40B4-BE49-F238E27FC236}">
                <a16:creationId xmlns:a16="http://schemas.microsoft.com/office/drawing/2014/main" id="{4BD40AEC-0442-2D1C-71E4-6501EE39E7D8}"/>
              </a:ext>
            </a:extLst>
          </p:cNvPr>
          <p:cNvSpPr>
            <a:spLocks noGrp="1" noChangeArrowheads="1"/>
          </p:cNvSpPr>
          <p:nvPr>
            <p:ph type="sldNum" sz="quarter" idx="12"/>
          </p:nvPr>
        </p:nvSpPr>
        <p:spPr>
          <a:ln/>
        </p:spPr>
        <p:txBody>
          <a:bodyPr/>
          <a:lstStyle>
            <a:lvl1pPr>
              <a:defRPr/>
            </a:lvl1pPr>
          </a:lstStyle>
          <a:p>
            <a:pPr>
              <a:defRPr/>
            </a:pPr>
            <a:fld id="{7BDF371E-D6C5-874D-A259-9245C17947CC}" type="slidenum">
              <a:rPr lang="it-IT" altLang="it-IT"/>
              <a:pPr>
                <a:defRPr/>
              </a:pPr>
              <a:t>‹N›</a:t>
            </a:fld>
            <a:endParaRPr lang="it-IT" altLang="it-IT"/>
          </a:p>
        </p:txBody>
      </p:sp>
    </p:spTree>
    <p:extLst>
      <p:ext uri="{BB962C8B-B14F-4D97-AF65-F5344CB8AC3E}">
        <p14:creationId xmlns:p14="http://schemas.microsoft.com/office/powerpoint/2010/main" val="1655265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9">
            <a:extLst>
              <a:ext uri="{FF2B5EF4-FFF2-40B4-BE49-F238E27FC236}">
                <a16:creationId xmlns:a16="http://schemas.microsoft.com/office/drawing/2014/main" id="{F80E2095-D05C-995C-B6DA-00FE5331787C}"/>
              </a:ext>
            </a:extLst>
          </p:cNvPr>
          <p:cNvSpPr>
            <a:spLocks noGrp="1" noChangeArrowheads="1"/>
          </p:cNvSpPr>
          <p:nvPr>
            <p:ph type="dt" sz="half" idx="10"/>
          </p:nvPr>
        </p:nvSpPr>
        <p:spPr>
          <a:ln/>
        </p:spPr>
        <p:txBody>
          <a:bodyPr/>
          <a:lstStyle>
            <a:lvl1pPr>
              <a:defRPr/>
            </a:lvl1pPr>
          </a:lstStyle>
          <a:p>
            <a:pPr>
              <a:defRPr/>
            </a:pPr>
            <a:endParaRPr lang="it-IT"/>
          </a:p>
        </p:txBody>
      </p:sp>
      <p:sp>
        <p:nvSpPr>
          <p:cNvPr id="4" name="Rectangle 10">
            <a:extLst>
              <a:ext uri="{FF2B5EF4-FFF2-40B4-BE49-F238E27FC236}">
                <a16:creationId xmlns:a16="http://schemas.microsoft.com/office/drawing/2014/main" id="{E78BE207-7D4B-B697-3EBD-DF070849EA24}"/>
              </a:ext>
            </a:extLst>
          </p:cNvPr>
          <p:cNvSpPr>
            <a:spLocks noGrp="1" noChangeArrowheads="1"/>
          </p:cNvSpPr>
          <p:nvPr>
            <p:ph type="ftr" sz="quarter" idx="11"/>
          </p:nvPr>
        </p:nvSpPr>
        <p:spPr>
          <a:ln/>
        </p:spPr>
        <p:txBody>
          <a:bodyPr/>
          <a:lstStyle>
            <a:lvl1pPr>
              <a:defRPr/>
            </a:lvl1pPr>
          </a:lstStyle>
          <a:p>
            <a:pPr>
              <a:defRPr/>
            </a:pPr>
            <a:endParaRPr lang="it-IT"/>
          </a:p>
        </p:txBody>
      </p:sp>
      <p:sp>
        <p:nvSpPr>
          <p:cNvPr id="5" name="Rectangle 11">
            <a:extLst>
              <a:ext uri="{FF2B5EF4-FFF2-40B4-BE49-F238E27FC236}">
                <a16:creationId xmlns:a16="http://schemas.microsoft.com/office/drawing/2014/main" id="{CF8945B7-8762-3426-F187-E7864390AC1E}"/>
              </a:ext>
            </a:extLst>
          </p:cNvPr>
          <p:cNvSpPr>
            <a:spLocks noGrp="1" noChangeArrowheads="1"/>
          </p:cNvSpPr>
          <p:nvPr>
            <p:ph type="sldNum" sz="quarter" idx="12"/>
          </p:nvPr>
        </p:nvSpPr>
        <p:spPr>
          <a:ln/>
        </p:spPr>
        <p:txBody>
          <a:bodyPr/>
          <a:lstStyle>
            <a:lvl1pPr>
              <a:defRPr/>
            </a:lvl1pPr>
          </a:lstStyle>
          <a:p>
            <a:pPr>
              <a:defRPr/>
            </a:pPr>
            <a:fld id="{CAEA02BE-1CC7-8C42-9632-CD02A69C5F52}" type="slidenum">
              <a:rPr lang="it-IT" altLang="it-IT"/>
              <a:pPr>
                <a:defRPr/>
              </a:pPr>
              <a:t>‹N›</a:t>
            </a:fld>
            <a:endParaRPr lang="it-IT" altLang="it-IT"/>
          </a:p>
        </p:txBody>
      </p:sp>
    </p:spTree>
    <p:extLst>
      <p:ext uri="{BB962C8B-B14F-4D97-AF65-F5344CB8AC3E}">
        <p14:creationId xmlns:p14="http://schemas.microsoft.com/office/powerpoint/2010/main" val="3046345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9">
            <a:extLst>
              <a:ext uri="{FF2B5EF4-FFF2-40B4-BE49-F238E27FC236}">
                <a16:creationId xmlns:a16="http://schemas.microsoft.com/office/drawing/2014/main" id="{9984C69C-15E7-3348-8654-8964B3861068}"/>
              </a:ext>
            </a:extLst>
          </p:cNvPr>
          <p:cNvSpPr>
            <a:spLocks noGrp="1" noChangeArrowheads="1"/>
          </p:cNvSpPr>
          <p:nvPr>
            <p:ph type="dt" sz="half" idx="10"/>
          </p:nvPr>
        </p:nvSpPr>
        <p:spPr>
          <a:ln/>
        </p:spPr>
        <p:txBody>
          <a:bodyPr/>
          <a:lstStyle>
            <a:lvl1pPr>
              <a:defRPr/>
            </a:lvl1pPr>
          </a:lstStyle>
          <a:p>
            <a:pPr>
              <a:defRPr/>
            </a:pPr>
            <a:endParaRPr lang="it-IT"/>
          </a:p>
        </p:txBody>
      </p:sp>
      <p:sp>
        <p:nvSpPr>
          <p:cNvPr id="3" name="Rectangle 10">
            <a:extLst>
              <a:ext uri="{FF2B5EF4-FFF2-40B4-BE49-F238E27FC236}">
                <a16:creationId xmlns:a16="http://schemas.microsoft.com/office/drawing/2014/main" id="{BA61796C-3155-2AE7-118B-2639E2F5C639}"/>
              </a:ext>
            </a:extLst>
          </p:cNvPr>
          <p:cNvSpPr>
            <a:spLocks noGrp="1" noChangeArrowheads="1"/>
          </p:cNvSpPr>
          <p:nvPr>
            <p:ph type="ftr" sz="quarter" idx="11"/>
          </p:nvPr>
        </p:nvSpPr>
        <p:spPr>
          <a:ln/>
        </p:spPr>
        <p:txBody>
          <a:bodyPr/>
          <a:lstStyle>
            <a:lvl1pPr>
              <a:defRPr/>
            </a:lvl1pPr>
          </a:lstStyle>
          <a:p>
            <a:pPr>
              <a:defRPr/>
            </a:pPr>
            <a:endParaRPr lang="it-IT"/>
          </a:p>
        </p:txBody>
      </p:sp>
      <p:sp>
        <p:nvSpPr>
          <p:cNvPr id="4" name="Rectangle 11">
            <a:extLst>
              <a:ext uri="{FF2B5EF4-FFF2-40B4-BE49-F238E27FC236}">
                <a16:creationId xmlns:a16="http://schemas.microsoft.com/office/drawing/2014/main" id="{7AFF7491-0A63-8FC5-8C8C-F6DAAB2A4A8D}"/>
              </a:ext>
            </a:extLst>
          </p:cNvPr>
          <p:cNvSpPr>
            <a:spLocks noGrp="1" noChangeArrowheads="1"/>
          </p:cNvSpPr>
          <p:nvPr>
            <p:ph type="sldNum" sz="quarter" idx="12"/>
          </p:nvPr>
        </p:nvSpPr>
        <p:spPr>
          <a:ln/>
        </p:spPr>
        <p:txBody>
          <a:bodyPr/>
          <a:lstStyle>
            <a:lvl1pPr>
              <a:defRPr/>
            </a:lvl1pPr>
          </a:lstStyle>
          <a:p>
            <a:pPr>
              <a:defRPr/>
            </a:pPr>
            <a:fld id="{593C2B54-B0E6-E147-8253-ED6C4F6B530D}" type="slidenum">
              <a:rPr lang="it-IT" altLang="it-IT"/>
              <a:pPr>
                <a:defRPr/>
              </a:pPr>
              <a:t>‹N›</a:t>
            </a:fld>
            <a:endParaRPr lang="it-IT" altLang="it-IT"/>
          </a:p>
        </p:txBody>
      </p:sp>
    </p:spTree>
    <p:extLst>
      <p:ext uri="{BB962C8B-B14F-4D97-AF65-F5344CB8AC3E}">
        <p14:creationId xmlns:p14="http://schemas.microsoft.com/office/powerpoint/2010/main" val="3775742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9">
            <a:extLst>
              <a:ext uri="{FF2B5EF4-FFF2-40B4-BE49-F238E27FC236}">
                <a16:creationId xmlns:a16="http://schemas.microsoft.com/office/drawing/2014/main" id="{F5DB64CC-0855-A9AC-CDB0-D8220C8215E8}"/>
              </a:ext>
            </a:extLst>
          </p:cNvPr>
          <p:cNvSpPr>
            <a:spLocks noGrp="1" noChangeArrowheads="1"/>
          </p:cNvSpPr>
          <p:nvPr>
            <p:ph type="dt" sz="half" idx="10"/>
          </p:nvPr>
        </p:nvSpPr>
        <p:spPr>
          <a:ln/>
        </p:spPr>
        <p:txBody>
          <a:bodyPr/>
          <a:lstStyle>
            <a:lvl1pPr>
              <a:defRPr/>
            </a:lvl1pPr>
          </a:lstStyle>
          <a:p>
            <a:pPr>
              <a:defRPr/>
            </a:pPr>
            <a:endParaRPr lang="it-IT"/>
          </a:p>
        </p:txBody>
      </p:sp>
      <p:sp>
        <p:nvSpPr>
          <p:cNvPr id="6" name="Rectangle 10">
            <a:extLst>
              <a:ext uri="{FF2B5EF4-FFF2-40B4-BE49-F238E27FC236}">
                <a16:creationId xmlns:a16="http://schemas.microsoft.com/office/drawing/2014/main" id="{8E56EF8B-2182-7CAC-6F05-6A0315AF6604}"/>
              </a:ext>
            </a:extLst>
          </p:cNvPr>
          <p:cNvSpPr>
            <a:spLocks noGrp="1" noChangeArrowheads="1"/>
          </p:cNvSpPr>
          <p:nvPr>
            <p:ph type="ftr" sz="quarter" idx="11"/>
          </p:nvPr>
        </p:nvSpPr>
        <p:spPr>
          <a:ln/>
        </p:spPr>
        <p:txBody>
          <a:bodyPr/>
          <a:lstStyle>
            <a:lvl1pPr>
              <a:defRPr/>
            </a:lvl1pPr>
          </a:lstStyle>
          <a:p>
            <a:pPr>
              <a:defRPr/>
            </a:pPr>
            <a:endParaRPr lang="it-IT"/>
          </a:p>
        </p:txBody>
      </p:sp>
      <p:sp>
        <p:nvSpPr>
          <p:cNvPr id="7" name="Rectangle 11">
            <a:extLst>
              <a:ext uri="{FF2B5EF4-FFF2-40B4-BE49-F238E27FC236}">
                <a16:creationId xmlns:a16="http://schemas.microsoft.com/office/drawing/2014/main" id="{5BE570A9-7CE5-4743-8317-AC81F7867DF2}"/>
              </a:ext>
            </a:extLst>
          </p:cNvPr>
          <p:cNvSpPr>
            <a:spLocks noGrp="1" noChangeArrowheads="1"/>
          </p:cNvSpPr>
          <p:nvPr>
            <p:ph type="sldNum" sz="quarter" idx="12"/>
          </p:nvPr>
        </p:nvSpPr>
        <p:spPr>
          <a:ln/>
        </p:spPr>
        <p:txBody>
          <a:bodyPr/>
          <a:lstStyle>
            <a:lvl1pPr>
              <a:defRPr/>
            </a:lvl1pPr>
          </a:lstStyle>
          <a:p>
            <a:pPr>
              <a:defRPr/>
            </a:pPr>
            <a:fld id="{B1AA4C3A-CB09-2141-AB18-98F71F292E48}" type="slidenum">
              <a:rPr lang="it-IT" altLang="it-IT"/>
              <a:pPr>
                <a:defRPr/>
              </a:pPr>
              <a:t>‹N›</a:t>
            </a:fld>
            <a:endParaRPr lang="it-IT" altLang="it-IT"/>
          </a:p>
        </p:txBody>
      </p:sp>
    </p:spTree>
    <p:extLst>
      <p:ext uri="{BB962C8B-B14F-4D97-AF65-F5344CB8AC3E}">
        <p14:creationId xmlns:p14="http://schemas.microsoft.com/office/powerpoint/2010/main" val="384091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9">
            <a:extLst>
              <a:ext uri="{FF2B5EF4-FFF2-40B4-BE49-F238E27FC236}">
                <a16:creationId xmlns:a16="http://schemas.microsoft.com/office/drawing/2014/main" id="{8BD08619-575C-10AA-89A4-33064555DAB0}"/>
              </a:ext>
            </a:extLst>
          </p:cNvPr>
          <p:cNvSpPr>
            <a:spLocks noGrp="1" noChangeArrowheads="1"/>
          </p:cNvSpPr>
          <p:nvPr>
            <p:ph type="dt" sz="half" idx="10"/>
          </p:nvPr>
        </p:nvSpPr>
        <p:spPr>
          <a:ln/>
        </p:spPr>
        <p:txBody>
          <a:bodyPr/>
          <a:lstStyle>
            <a:lvl1pPr>
              <a:defRPr/>
            </a:lvl1pPr>
          </a:lstStyle>
          <a:p>
            <a:pPr>
              <a:defRPr/>
            </a:pPr>
            <a:endParaRPr lang="it-IT"/>
          </a:p>
        </p:txBody>
      </p:sp>
      <p:sp>
        <p:nvSpPr>
          <p:cNvPr id="6" name="Rectangle 10">
            <a:extLst>
              <a:ext uri="{FF2B5EF4-FFF2-40B4-BE49-F238E27FC236}">
                <a16:creationId xmlns:a16="http://schemas.microsoft.com/office/drawing/2014/main" id="{35A57412-45D6-1933-6331-ABE80D41D606}"/>
              </a:ext>
            </a:extLst>
          </p:cNvPr>
          <p:cNvSpPr>
            <a:spLocks noGrp="1" noChangeArrowheads="1"/>
          </p:cNvSpPr>
          <p:nvPr>
            <p:ph type="ftr" sz="quarter" idx="11"/>
          </p:nvPr>
        </p:nvSpPr>
        <p:spPr>
          <a:ln/>
        </p:spPr>
        <p:txBody>
          <a:bodyPr/>
          <a:lstStyle>
            <a:lvl1pPr>
              <a:defRPr/>
            </a:lvl1pPr>
          </a:lstStyle>
          <a:p>
            <a:pPr>
              <a:defRPr/>
            </a:pPr>
            <a:endParaRPr lang="it-IT"/>
          </a:p>
        </p:txBody>
      </p:sp>
      <p:sp>
        <p:nvSpPr>
          <p:cNvPr id="7" name="Rectangle 11">
            <a:extLst>
              <a:ext uri="{FF2B5EF4-FFF2-40B4-BE49-F238E27FC236}">
                <a16:creationId xmlns:a16="http://schemas.microsoft.com/office/drawing/2014/main" id="{69C5ADCB-DC2D-E5D3-02D6-89B567F88286}"/>
              </a:ext>
            </a:extLst>
          </p:cNvPr>
          <p:cNvSpPr>
            <a:spLocks noGrp="1" noChangeArrowheads="1"/>
          </p:cNvSpPr>
          <p:nvPr>
            <p:ph type="sldNum" sz="quarter" idx="12"/>
          </p:nvPr>
        </p:nvSpPr>
        <p:spPr>
          <a:ln/>
        </p:spPr>
        <p:txBody>
          <a:bodyPr/>
          <a:lstStyle>
            <a:lvl1pPr>
              <a:defRPr/>
            </a:lvl1pPr>
          </a:lstStyle>
          <a:p>
            <a:pPr>
              <a:defRPr/>
            </a:pPr>
            <a:fld id="{EB4B8612-2758-7149-80C5-AEEA74A02D40}" type="slidenum">
              <a:rPr lang="it-IT" altLang="it-IT"/>
              <a:pPr>
                <a:defRPr/>
              </a:pPr>
              <a:t>‹N›</a:t>
            </a:fld>
            <a:endParaRPr lang="it-IT" altLang="it-IT"/>
          </a:p>
        </p:txBody>
      </p:sp>
    </p:spTree>
    <p:extLst>
      <p:ext uri="{BB962C8B-B14F-4D97-AF65-F5344CB8AC3E}">
        <p14:creationId xmlns:p14="http://schemas.microsoft.com/office/powerpoint/2010/main" val="1260856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366A776F-6221-45F9-A569-51782D8A71D8}"/>
              </a:ext>
            </a:extLst>
          </p:cNvPr>
          <p:cNvGrpSpPr>
            <a:grpSpLocks/>
          </p:cNvGrpSpPr>
          <p:nvPr/>
        </p:nvGrpSpPr>
        <p:grpSpPr bwMode="auto">
          <a:xfrm>
            <a:off x="4763" y="0"/>
            <a:ext cx="1728787" cy="6865938"/>
            <a:chOff x="3" y="0"/>
            <a:chExt cx="1089" cy="4325"/>
          </a:xfrm>
        </p:grpSpPr>
        <p:sp>
          <p:nvSpPr>
            <p:cNvPr id="4099" name="Arc 3">
              <a:extLst>
                <a:ext uri="{FF2B5EF4-FFF2-40B4-BE49-F238E27FC236}">
                  <a16:creationId xmlns:a16="http://schemas.microsoft.com/office/drawing/2014/main" id="{12C7EE41-1180-6C5B-6C09-805F2D03ECD3}"/>
                </a:ext>
              </a:extLst>
            </p:cNvPr>
            <p:cNvSpPr>
              <a:spLocks/>
            </p:cNvSpPr>
            <p:nvPr/>
          </p:nvSpPr>
          <p:spPr bwMode="auto">
            <a:xfrm>
              <a:off x="3" y="293"/>
              <a:ext cx="252" cy="4032"/>
            </a:xfrm>
            <a:custGeom>
              <a:avLst/>
              <a:gdLst>
                <a:gd name="G0" fmla="+- 21600 0 0"/>
                <a:gd name="G1" fmla="+- 21600 0 0"/>
                <a:gd name="G2" fmla="+- 21600 0 0"/>
                <a:gd name="T0" fmla="*/ 21600 w 21600"/>
                <a:gd name="T1" fmla="*/ 43200 h 43200"/>
                <a:gd name="T2" fmla="*/ 21600 w 21600"/>
                <a:gd name="T3" fmla="*/ 0 h 43200"/>
                <a:gd name="T4" fmla="*/ 21600 w 21600"/>
                <a:gd name="T5" fmla="*/ 21600 h 43200"/>
              </a:gdLst>
              <a:ahLst/>
              <a:cxnLst>
                <a:cxn ang="0">
                  <a:pos x="T0" y="T1"/>
                </a:cxn>
                <a:cxn ang="0">
                  <a:pos x="T2" y="T3"/>
                </a:cxn>
                <a:cxn ang="0">
                  <a:pos x="T4" y="T5"/>
                </a:cxn>
              </a:cxnLst>
              <a:rect l="0" t="0" r="r" b="b"/>
              <a:pathLst>
                <a:path w="21600" h="43200" fill="none" extrusionOk="0">
                  <a:moveTo>
                    <a:pt x="21600" y="43200"/>
                  </a:moveTo>
                  <a:cubicBezTo>
                    <a:pt x="9670" y="43200"/>
                    <a:pt x="0" y="33529"/>
                    <a:pt x="0" y="21600"/>
                  </a:cubicBezTo>
                  <a:cubicBezTo>
                    <a:pt x="-1" y="9670"/>
                    <a:pt x="9670" y="0"/>
                    <a:pt x="21599" y="0"/>
                  </a:cubicBezTo>
                </a:path>
                <a:path w="21600" h="43200" stroke="0" extrusionOk="0">
                  <a:moveTo>
                    <a:pt x="21600" y="43200"/>
                  </a:moveTo>
                  <a:cubicBezTo>
                    <a:pt x="9670" y="43200"/>
                    <a:pt x="0" y="33529"/>
                    <a:pt x="0" y="21600"/>
                  </a:cubicBezTo>
                  <a:cubicBezTo>
                    <a:pt x="-1" y="9670"/>
                    <a:pt x="9670" y="0"/>
                    <a:pt x="21599" y="0"/>
                  </a:cubicBezTo>
                  <a:lnTo>
                    <a:pt x="21600" y="21600"/>
                  </a:lnTo>
                  <a:close/>
                </a:path>
              </a:pathLst>
            </a:custGeom>
            <a:gradFill rotWithShape="0">
              <a:gsLst>
                <a:gs pos="0">
                  <a:schemeClr val="bg2"/>
                </a:gs>
                <a:gs pos="100000">
                  <a:schemeClr val="bg1"/>
                </a:gs>
              </a:gsLst>
              <a:path path="shape">
                <a:fillToRect l="50000" t="50000" r="50000" b="50000"/>
              </a:path>
            </a:gradFill>
            <a:ln w="9525">
              <a:noFill/>
              <a:round/>
              <a:headEnd type="none" w="sm" len="sm"/>
              <a:tailEnd type="none" w="sm" len="sm"/>
            </a:ln>
            <a:effectLst/>
          </p:spPr>
          <p:txBody>
            <a:bodyPr/>
            <a:lstStyle/>
            <a:p>
              <a:pPr eaLnBrk="1" hangingPunct="1">
                <a:defRPr/>
              </a:pPr>
              <a:endParaRPr lang="it-IT">
                <a:latin typeface="Times New Roman" charset="0"/>
              </a:endParaRPr>
            </a:p>
          </p:txBody>
        </p:sp>
        <p:sp>
          <p:nvSpPr>
            <p:cNvPr id="4100" name="Arc 4">
              <a:extLst>
                <a:ext uri="{FF2B5EF4-FFF2-40B4-BE49-F238E27FC236}">
                  <a16:creationId xmlns:a16="http://schemas.microsoft.com/office/drawing/2014/main" id="{5E2D22B8-A25A-00DD-D60E-D88565C9700A}"/>
                </a:ext>
              </a:extLst>
            </p:cNvPr>
            <p:cNvSpPr>
              <a:spLocks/>
            </p:cNvSpPr>
            <p:nvPr/>
          </p:nvSpPr>
          <p:spPr bwMode="auto">
            <a:xfrm>
              <a:off x="840" y="293"/>
              <a:ext cx="252" cy="4032"/>
            </a:xfrm>
            <a:custGeom>
              <a:avLst/>
              <a:gdLst>
                <a:gd name="G0" fmla="+- 0 0 0"/>
                <a:gd name="G1" fmla="+- 21600 0 0"/>
                <a:gd name="G2" fmla="+- 21600 0 0"/>
                <a:gd name="T0" fmla="*/ 0 w 21600"/>
                <a:gd name="T1" fmla="*/ 0 h 43200"/>
                <a:gd name="T2" fmla="*/ 0 w 21600"/>
                <a:gd name="T3" fmla="*/ 43200 h 43200"/>
                <a:gd name="T4" fmla="*/ 0 w 21600"/>
                <a:gd name="T5" fmla="*/ 21600 h 43200"/>
              </a:gdLst>
              <a:ahLst/>
              <a:cxnLst>
                <a:cxn ang="0">
                  <a:pos x="T0" y="T1"/>
                </a:cxn>
                <a:cxn ang="0">
                  <a:pos x="T2" y="T3"/>
                </a:cxn>
                <a:cxn ang="0">
                  <a:pos x="T4" y="T5"/>
                </a:cxn>
              </a:cxnLst>
              <a:rect l="0" t="0" r="r" b="b"/>
              <a:pathLst>
                <a:path w="21600" h="43200" fill="none" extrusionOk="0">
                  <a:moveTo>
                    <a:pt x="-1" y="0"/>
                  </a:moveTo>
                  <a:cubicBezTo>
                    <a:pt x="11929" y="0"/>
                    <a:pt x="21600" y="9670"/>
                    <a:pt x="21600" y="21600"/>
                  </a:cubicBezTo>
                  <a:cubicBezTo>
                    <a:pt x="21600" y="33529"/>
                    <a:pt x="11929" y="43199"/>
                    <a:pt x="0" y="43200"/>
                  </a:cubicBezTo>
                </a:path>
                <a:path w="21600" h="43200" stroke="0" extrusionOk="0">
                  <a:moveTo>
                    <a:pt x="-1" y="0"/>
                  </a:moveTo>
                  <a:cubicBezTo>
                    <a:pt x="11929" y="0"/>
                    <a:pt x="21600" y="9670"/>
                    <a:pt x="21600" y="21600"/>
                  </a:cubicBezTo>
                  <a:cubicBezTo>
                    <a:pt x="21600" y="33529"/>
                    <a:pt x="11929" y="43199"/>
                    <a:pt x="0" y="43200"/>
                  </a:cubicBezTo>
                  <a:lnTo>
                    <a:pt x="0" y="21600"/>
                  </a:lnTo>
                  <a:close/>
                </a:path>
              </a:pathLst>
            </a:custGeom>
            <a:gradFill rotWithShape="0">
              <a:gsLst>
                <a:gs pos="0">
                  <a:schemeClr val="bg2"/>
                </a:gs>
                <a:gs pos="100000">
                  <a:schemeClr val="bg1"/>
                </a:gs>
              </a:gsLst>
              <a:path path="shape">
                <a:fillToRect l="50000" t="50000" r="50000" b="50000"/>
              </a:path>
            </a:gradFill>
            <a:ln w="9525">
              <a:noFill/>
              <a:round/>
              <a:headEnd type="none" w="sm" len="sm"/>
              <a:tailEnd type="none" w="sm" len="sm"/>
            </a:ln>
            <a:effectLst/>
          </p:spPr>
          <p:txBody>
            <a:bodyPr/>
            <a:lstStyle/>
            <a:p>
              <a:pPr eaLnBrk="1" hangingPunct="1">
                <a:defRPr/>
              </a:pPr>
              <a:endParaRPr lang="it-IT">
                <a:latin typeface="Times New Roman" charset="0"/>
              </a:endParaRPr>
            </a:p>
          </p:txBody>
        </p:sp>
        <p:sp>
          <p:nvSpPr>
            <p:cNvPr id="1034" name="Rectangle 5">
              <a:extLst>
                <a:ext uri="{FF2B5EF4-FFF2-40B4-BE49-F238E27FC236}">
                  <a16:creationId xmlns:a16="http://schemas.microsoft.com/office/drawing/2014/main" id="{C412671D-D2BF-F410-D6E8-315E8520CFA9}"/>
                </a:ext>
              </a:extLst>
            </p:cNvPr>
            <p:cNvSpPr>
              <a:spLocks noChangeArrowheads="1"/>
            </p:cNvSpPr>
            <p:nvPr/>
          </p:nvSpPr>
          <p:spPr bwMode="auto">
            <a:xfrm>
              <a:off x="204" y="0"/>
              <a:ext cx="672" cy="4319"/>
            </a:xfrm>
            <a:prstGeom prst="rect">
              <a:avLst/>
            </a:prstGeom>
            <a:blipFill dpi="0" rotWithShape="0">
              <a:blip r:embed="rId13"/>
              <a:srcRect/>
              <a:tile tx="0" ty="0" sx="100000" sy="100000" flip="none" algn="tl"/>
            </a:blipFill>
            <a:ln>
              <a:noFill/>
            </a:ln>
          </p:spPr>
          <p:txBody>
            <a:bodyPr/>
            <a:lstStyle>
              <a:lvl1pPr eaLnBrk="0" hangingPunct="0">
                <a:defRPr kumimoji="1">
                  <a:solidFill>
                    <a:schemeClr val="tx1"/>
                  </a:solidFill>
                  <a:latin typeface="Times New Roman" charset="0"/>
                </a:defRPr>
              </a:lvl1pPr>
              <a:lvl2pPr marL="742950" indent="-285750" eaLnBrk="0" hangingPunct="0">
                <a:defRPr kumimoji="1">
                  <a:solidFill>
                    <a:schemeClr val="tx1"/>
                  </a:solidFill>
                  <a:latin typeface="Times New Roman" charset="0"/>
                </a:defRPr>
              </a:lvl2pPr>
              <a:lvl3pPr marL="1143000" indent="-228600" eaLnBrk="0" hangingPunct="0">
                <a:defRPr kumimoji="1">
                  <a:solidFill>
                    <a:schemeClr val="tx1"/>
                  </a:solidFill>
                  <a:latin typeface="Times New Roman" charset="0"/>
                </a:defRPr>
              </a:lvl3pPr>
              <a:lvl4pPr marL="1600200" indent="-228600" eaLnBrk="0" hangingPunct="0">
                <a:defRPr kumimoji="1">
                  <a:solidFill>
                    <a:schemeClr val="tx1"/>
                  </a:solidFill>
                  <a:latin typeface="Times New Roman" charset="0"/>
                </a:defRPr>
              </a:lvl4pPr>
              <a:lvl5pPr marL="2057400" indent="-228600" eaLnBrk="0" hangingPunct="0">
                <a:defRPr kumimoji="1">
                  <a:solidFill>
                    <a:schemeClr val="tx1"/>
                  </a:solidFill>
                  <a:latin typeface="Times New Roman" charset="0"/>
                </a:defRPr>
              </a:lvl5pPr>
              <a:lvl6pPr marL="2514600" indent="-228600" eaLnBrk="0" fontAlgn="base" hangingPunct="0">
                <a:spcBef>
                  <a:spcPct val="0"/>
                </a:spcBef>
                <a:spcAft>
                  <a:spcPct val="0"/>
                </a:spcAft>
                <a:defRPr kumimoji="1">
                  <a:solidFill>
                    <a:schemeClr val="tx1"/>
                  </a:solidFill>
                  <a:latin typeface="Times New Roman" charset="0"/>
                </a:defRPr>
              </a:lvl6pPr>
              <a:lvl7pPr marL="2971800" indent="-228600" eaLnBrk="0" fontAlgn="base" hangingPunct="0">
                <a:spcBef>
                  <a:spcPct val="0"/>
                </a:spcBef>
                <a:spcAft>
                  <a:spcPct val="0"/>
                </a:spcAft>
                <a:defRPr kumimoji="1">
                  <a:solidFill>
                    <a:schemeClr val="tx1"/>
                  </a:solidFill>
                  <a:latin typeface="Times New Roman" charset="0"/>
                </a:defRPr>
              </a:lvl7pPr>
              <a:lvl8pPr marL="3429000" indent="-228600" eaLnBrk="0" fontAlgn="base" hangingPunct="0">
                <a:spcBef>
                  <a:spcPct val="0"/>
                </a:spcBef>
                <a:spcAft>
                  <a:spcPct val="0"/>
                </a:spcAft>
                <a:defRPr kumimoji="1">
                  <a:solidFill>
                    <a:schemeClr val="tx1"/>
                  </a:solidFill>
                  <a:latin typeface="Times New Roman" charset="0"/>
                </a:defRPr>
              </a:lvl8pPr>
              <a:lvl9pPr marL="3886200" indent="-228600" eaLnBrk="0" fontAlgn="base" hangingPunct="0">
                <a:spcBef>
                  <a:spcPct val="0"/>
                </a:spcBef>
                <a:spcAft>
                  <a:spcPct val="0"/>
                </a:spcAft>
                <a:defRPr kumimoji="1">
                  <a:solidFill>
                    <a:schemeClr val="tx1"/>
                  </a:solidFill>
                  <a:latin typeface="Times New Roman" charset="0"/>
                </a:defRPr>
              </a:lvl9pPr>
            </a:lstStyle>
            <a:p>
              <a:pPr eaLnBrk="1" hangingPunct="1">
                <a:defRPr/>
              </a:pPr>
              <a:endParaRPr lang="it-IT" altLang="it-IT"/>
            </a:p>
          </p:txBody>
        </p:sp>
        <p:sp>
          <p:nvSpPr>
            <p:cNvPr id="1035" name="AutoShape 6">
              <a:extLst>
                <a:ext uri="{FF2B5EF4-FFF2-40B4-BE49-F238E27FC236}">
                  <a16:creationId xmlns:a16="http://schemas.microsoft.com/office/drawing/2014/main" id="{5FCA2A16-0EF0-412A-333F-C5A397103C06}"/>
                </a:ext>
              </a:extLst>
            </p:cNvPr>
            <p:cNvSpPr>
              <a:spLocks noChangeArrowheads="1"/>
            </p:cNvSpPr>
            <p:nvPr/>
          </p:nvSpPr>
          <p:spPr bwMode="auto">
            <a:xfrm rot="6000000">
              <a:off x="348" y="372"/>
              <a:ext cx="456" cy="360"/>
            </a:xfrm>
            <a:prstGeom prst="triangle">
              <a:avLst>
                <a:gd name="adj" fmla="val 49995"/>
              </a:avLst>
            </a:prstGeom>
            <a:gradFill rotWithShape="0">
              <a:gsLst>
                <a:gs pos="0">
                  <a:schemeClr val="accent1"/>
                </a:gs>
                <a:gs pos="100000">
                  <a:schemeClr val="hlink"/>
                </a:gs>
              </a:gsLst>
              <a:lin ang="0" scaled="1"/>
            </a:gradFill>
            <a:ln>
              <a:noFill/>
            </a:ln>
            <a:effectLst>
              <a:outerShdw dist="107763" dir="2700000" algn="ctr" rotWithShape="0">
                <a:schemeClr val="bg2"/>
              </a:outerShdw>
            </a:effectLst>
          </p:spPr>
          <p:txBody>
            <a:bodyPr/>
            <a:lstStyle>
              <a:lvl1pPr eaLnBrk="0" hangingPunct="0">
                <a:defRPr kumimoji="1">
                  <a:solidFill>
                    <a:schemeClr val="tx1"/>
                  </a:solidFill>
                  <a:latin typeface="Times New Roman" charset="0"/>
                </a:defRPr>
              </a:lvl1pPr>
              <a:lvl2pPr marL="742950" indent="-285750" eaLnBrk="0" hangingPunct="0">
                <a:defRPr kumimoji="1">
                  <a:solidFill>
                    <a:schemeClr val="tx1"/>
                  </a:solidFill>
                  <a:latin typeface="Times New Roman" charset="0"/>
                </a:defRPr>
              </a:lvl2pPr>
              <a:lvl3pPr marL="1143000" indent="-228600" eaLnBrk="0" hangingPunct="0">
                <a:defRPr kumimoji="1">
                  <a:solidFill>
                    <a:schemeClr val="tx1"/>
                  </a:solidFill>
                  <a:latin typeface="Times New Roman" charset="0"/>
                </a:defRPr>
              </a:lvl3pPr>
              <a:lvl4pPr marL="1600200" indent="-228600" eaLnBrk="0" hangingPunct="0">
                <a:defRPr kumimoji="1">
                  <a:solidFill>
                    <a:schemeClr val="tx1"/>
                  </a:solidFill>
                  <a:latin typeface="Times New Roman" charset="0"/>
                </a:defRPr>
              </a:lvl4pPr>
              <a:lvl5pPr marL="2057400" indent="-228600" eaLnBrk="0" hangingPunct="0">
                <a:defRPr kumimoji="1">
                  <a:solidFill>
                    <a:schemeClr val="tx1"/>
                  </a:solidFill>
                  <a:latin typeface="Times New Roman" charset="0"/>
                </a:defRPr>
              </a:lvl5pPr>
              <a:lvl6pPr marL="2514600" indent="-228600" eaLnBrk="0" fontAlgn="base" hangingPunct="0">
                <a:spcBef>
                  <a:spcPct val="0"/>
                </a:spcBef>
                <a:spcAft>
                  <a:spcPct val="0"/>
                </a:spcAft>
                <a:defRPr kumimoji="1">
                  <a:solidFill>
                    <a:schemeClr val="tx1"/>
                  </a:solidFill>
                  <a:latin typeface="Times New Roman" charset="0"/>
                </a:defRPr>
              </a:lvl6pPr>
              <a:lvl7pPr marL="2971800" indent="-228600" eaLnBrk="0" fontAlgn="base" hangingPunct="0">
                <a:spcBef>
                  <a:spcPct val="0"/>
                </a:spcBef>
                <a:spcAft>
                  <a:spcPct val="0"/>
                </a:spcAft>
                <a:defRPr kumimoji="1">
                  <a:solidFill>
                    <a:schemeClr val="tx1"/>
                  </a:solidFill>
                  <a:latin typeface="Times New Roman" charset="0"/>
                </a:defRPr>
              </a:lvl7pPr>
              <a:lvl8pPr marL="3429000" indent="-228600" eaLnBrk="0" fontAlgn="base" hangingPunct="0">
                <a:spcBef>
                  <a:spcPct val="0"/>
                </a:spcBef>
                <a:spcAft>
                  <a:spcPct val="0"/>
                </a:spcAft>
                <a:defRPr kumimoji="1">
                  <a:solidFill>
                    <a:schemeClr val="tx1"/>
                  </a:solidFill>
                  <a:latin typeface="Times New Roman" charset="0"/>
                </a:defRPr>
              </a:lvl8pPr>
              <a:lvl9pPr marL="3886200" indent="-228600" eaLnBrk="0" fontAlgn="base" hangingPunct="0">
                <a:spcBef>
                  <a:spcPct val="0"/>
                </a:spcBef>
                <a:spcAft>
                  <a:spcPct val="0"/>
                </a:spcAft>
                <a:defRPr kumimoji="1">
                  <a:solidFill>
                    <a:schemeClr val="tx1"/>
                  </a:solidFill>
                  <a:latin typeface="Times New Roman" charset="0"/>
                </a:defRPr>
              </a:lvl9pPr>
            </a:lstStyle>
            <a:p>
              <a:pPr eaLnBrk="1" hangingPunct="1">
                <a:defRPr/>
              </a:pPr>
              <a:endParaRPr lang="it-IT" altLang="it-IT"/>
            </a:p>
          </p:txBody>
        </p:sp>
      </p:grpSp>
      <p:sp>
        <p:nvSpPr>
          <p:cNvPr id="1027" name="Rectangle 7">
            <a:extLst>
              <a:ext uri="{FF2B5EF4-FFF2-40B4-BE49-F238E27FC236}">
                <a16:creationId xmlns:a16="http://schemas.microsoft.com/office/drawing/2014/main" id="{887AF85F-E399-E677-664C-59886370E1AA}"/>
              </a:ext>
            </a:extLst>
          </p:cNvPr>
          <p:cNvSpPr>
            <a:spLocks noGrp="1" noChangeArrowheads="1"/>
          </p:cNvSpPr>
          <p:nvPr>
            <p:ph type="title"/>
          </p:nvPr>
        </p:nvSpPr>
        <p:spPr bwMode="auto">
          <a:xfrm>
            <a:off x="1370013" y="24765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lvl="0"/>
            <a:r>
              <a:rPr lang="it-IT" altLang="it-IT"/>
              <a:t>Fare clic per modificare lo stile del titolo dello schema</a:t>
            </a:r>
          </a:p>
        </p:txBody>
      </p:sp>
      <p:sp>
        <p:nvSpPr>
          <p:cNvPr id="1028" name="Rectangle 8">
            <a:extLst>
              <a:ext uri="{FF2B5EF4-FFF2-40B4-BE49-F238E27FC236}">
                <a16:creationId xmlns:a16="http://schemas.microsoft.com/office/drawing/2014/main" id="{FC42617C-2185-745C-1503-0383718DED41}"/>
              </a:ext>
            </a:extLst>
          </p:cNvPr>
          <p:cNvSpPr>
            <a:spLocks noGrp="1" noChangeArrowheads="1"/>
          </p:cNvSpPr>
          <p:nvPr>
            <p:ph type="body" idx="1"/>
          </p:nvPr>
        </p:nvSpPr>
        <p:spPr bwMode="auto">
          <a:xfrm>
            <a:off x="1370013" y="16764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4105" name="Rectangle 9">
            <a:extLst>
              <a:ext uri="{FF2B5EF4-FFF2-40B4-BE49-F238E27FC236}">
                <a16:creationId xmlns:a16="http://schemas.microsoft.com/office/drawing/2014/main" id="{75D4EA48-9676-B73E-896D-6896B7745A66}"/>
              </a:ext>
            </a:extLst>
          </p:cNvPr>
          <p:cNvSpPr>
            <a:spLocks noGrp="1" noChangeArrowheads="1"/>
          </p:cNvSpPr>
          <p:nvPr>
            <p:ph type="dt" sz="half" idx="2"/>
          </p:nvPr>
        </p:nvSpPr>
        <p:spPr bwMode="auto">
          <a:xfrm>
            <a:off x="457200" y="64008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eaLnBrk="1" hangingPunct="1">
              <a:defRPr kumimoji="0" sz="1400">
                <a:latin typeface="Times New Roman" charset="0"/>
              </a:defRPr>
            </a:lvl1pPr>
          </a:lstStyle>
          <a:p>
            <a:pPr>
              <a:defRPr/>
            </a:pPr>
            <a:endParaRPr lang="it-IT"/>
          </a:p>
        </p:txBody>
      </p:sp>
      <p:sp>
        <p:nvSpPr>
          <p:cNvPr id="4106" name="Rectangle 10">
            <a:extLst>
              <a:ext uri="{FF2B5EF4-FFF2-40B4-BE49-F238E27FC236}">
                <a16:creationId xmlns:a16="http://schemas.microsoft.com/office/drawing/2014/main" id="{3DF207EC-9930-D3A5-46B8-6428AE059234}"/>
              </a:ext>
            </a:extLst>
          </p:cNvPr>
          <p:cNvSpPr>
            <a:spLocks noGrp="1" noChangeArrowheads="1"/>
          </p:cNvSpPr>
          <p:nvPr>
            <p:ph type="ftr" sz="quarter" idx="3"/>
          </p:nvPr>
        </p:nvSpPr>
        <p:spPr bwMode="auto">
          <a:xfrm>
            <a:off x="4267200" y="64008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eaLnBrk="1" hangingPunct="1">
              <a:defRPr kumimoji="0" sz="1400">
                <a:latin typeface="Times New Roman" charset="0"/>
              </a:defRPr>
            </a:lvl1pPr>
          </a:lstStyle>
          <a:p>
            <a:pPr>
              <a:defRPr/>
            </a:pPr>
            <a:endParaRPr lang="it-IT"/>
          </a:p>
        </p:txBody>
      </p:sp>
      <p:sp>
        <p:nvSpPr>
          <p:cNvPr id="4107" name="Rectangle 11">
            <a:extLst>
              <a:ext uri="{FF2B5EF4-FFF2-40B4-BE49-F238E27FC236}">
                <a16:creationId xmlns:a16="http://schemas.microsoft.com/office/drawing/2014/main" id="{ADB820C8-B467-BAF7-4BBB-82E444BCA0FE}"/>
              </a:ext>
            </a:extLst>
          </p:cNvPr>
          <p:cNvSpPr>
            <a:spLocks noGrp="1" noChangeArrowheads="1"/>
          </p:cNvSpPr>
          <p:nvPr>
            <p:ph type="sldNum" sz="quarter" idx="4"/>
          </p:nvPr>
        </p:nvSpPr>
        <p:spPr bwMode="auto">
          <a:xfrm>
            <a:off x="7237413" y="63992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1" hangingPunct="1">
              <a:defRPr kumimoji="0" sz="1400"/>
            </a:lvl1pPr>
          </a:lstStyle>
          <a:p>
            <a:pPr>
              <a:defRPr/>
            </a:pPr>
            <a:fld id="{4291919E-99ED-004F-8244-31C8F4157226}" type="slidenum">
              <a:rPr lang="it-IT" altLang="it-IT"/>
              <a:pPr>
                <a:defRPr/>
              </a:pPr>
              <a:t>‹N›</a:t>
            </a:fld>
            <a:endParaRPr lang="it-IT" altLang="it-IT"/>
          </a:p>
        </p:txBody>
      </p:sp>
    </p:spTree>
  </p:cSld>
  <p:clrMap bg1="lt1" tx1="dk1" bg2="lt2" tx2="dk2" accent1="accent1" accent2="accent2" accent3="accent3" accent4="accent4" accent5="accent5" accent6="accent6" hlink="hlink" folHlink="folHlink"/>
  <p:sldLayoutIdLst>
    <p:sldLayoutId id="2147483744"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charset="0"/>
        </a:defRPr>
      </a:lvl2pPr>
      <a:lvl3pPr algn="l" rtl="0" eaLnBrk="0" fontAlgn="base" hangingPunct="0">
        <a:spcBef>
          <a:spcPct val="0"/>
        </a:spcBef>
        <a:spcAft>
          <a:spcPct val="0"/>
        </a:spcAft>
        <a:defRPr sz="4400">
          <a:solidFill>
            <a:schemeClr val="tx2"/>
          </a:solidFill>
          <a:latin typeface="Times New Roman" charset="0"/>
        </a:defRPr>
      </a:lvl3pPr>
      <a:lvl4pPr algn="l" rtl="0" eaLnBrk="0" fontAlgn="base" hangingPunct="0">
        <a:spcBef>
          <a:spcPct val="0"/>
        </a:spcBef>
        <a:spcAft>
          <a:spcPct val="0"/>
        </a:spcAft>
        <a:defRPr sz="4400">
          <a:solidFill>
            <a:schemeClr val="tx2"/>
          </a:solidFill>
          <a:latin typeface="Times New Roman" charset="0"/>
        </a:defRPr>
      </a:lvl4pPr>
      <a:lvl5pPr algn="l" rtl="0" eaLnBrk="0" fontAlgn="base" hangingPunct="0">
        <a:spcBef>
          <a:spcPct val="0"/>
        </a:spcBef>
        <a:spcAft>
          <a:spcPct val="0"/>
        </a:spcAft>
        <a:defRPr sz="4400">
          <a:solidFill>
            <a:schemeClr val="tx2"/>
          </a:solidFill>
          <a:latin typeface="Times New Roman" charset="0"/>
        </a:defRPr>
      </a:lvl5pPr>
      <a:lvl6pPr marL="457200" algn="l" rtl="0" fontAlgn="base">
        <a:spcBef>
          <a:spcPct val="0"/>
        </a:spcBef>
        <a:spcAft>
          <a:spcPct val="0"/>
        </a:spcAft>
        <a:defRPr sz="4400">
          <a:solidFill>
            <a:schemeClr val="tx2"/>
          </a:solidFill>
          <a:latin typeface="Times New Roman" charset="0"/>
        </a:defRPr>
      </a:lvl6pPr>
      <a:lvl7pPr marL="914400" algn="l" rtl="0" fontAlgn="base">
        <a:spcBef>
          <a:spcPct val="0"/>
        </a:spcBef>
        <a:spcAft>
          <a:spcPct val="0"/>
        </a:spcAft>
        <a:defRPr sz="4400">
          <a:solidFill>
            <a:schemeClr val="tx2"/>
          </a:solidFill>
          <a:latin typeface="Times New Roman" charset="0"/>
        </a:defRPr>
      </a:lvl7pPr>
      <a:lvl8pPr marL="1371600" algn="l" rtl="0" fontAlgn="base">
        <a:spcBef>
          <a:spcPct val="0"/>
        </a:spcBef>
        <a:spcAft>
          <a:spcPct val="0"/>
        </a:spcAft>
        <a:defRPr sz="4400">
          <a:solidFill>
            <a:schemeClr val="tx2"/>
          </a:solidFill>
          <a:latin typeface="Times New Roman" charset="0"/>
        </a:defRPr>
      </a:lvl8pPr>
      <a:lvl9pPr marL="1828800" algn="l"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b="1">
          <a:solidFill>
            <a:schemeClr val="tx1"/>
          </a:solidFill>
          <a:latin typeface="+mn-lt"/>
        </a:defRPr>
      </a:lvl2pPr>
      <a:lvl3pPr marL="1143000" indent="-228600" algn="l" rtl="0" eaLnBrk="0" fontAlgn="base" hangingPunct="0">
        <a:spcBef>
          <a:spcPct val="20000"/>
        </a:spcBef>
        <a:spcAft>
          <a:spcPct val="0"/>
        </a:spcAft>
        <a:buChar char="•"/>
        <a:defRPr sz="2400" b="1">
          <a:solidFill>
            <a:schemeClr val="tx1"/>
          </a:solidFill>
          <a:latin typeface="+mn-lt"/>
        </a:defRPr>
      </a:lvl3pPr>
      <a:lvl4pPr marL="1600200" indent="-228600" algn="l" rtl="0" eaLnBrk="0" fontAlgn="base" hangingPunct="0">
        <a:spcBef>
          <a:spcPct val="20000"/>
        </a:spcBef>
        <a:spcAft>
          <a:spcPct val="0"/>
        </a:spcAft>
        <a:buChar char="–"/>
        <a:defRPr sz="2000" b="1">
          <a:solidFill>
            <a:schemeClr val="tx1"/>
          </a:solidFill>
          <a:latin typeface="+mn-lt"/>
        </a:defRPr>
      </a:lvl4pPr>
      <a:lvl5pPr marL="2057400" indent="-228600" algn="l" rtl="0" eaLnBrk="0" fontAlgn="base" hangingPunct="0">
        <a:spcBef>
          <a:spcPct val="20000"/>
        </a:spcBef>
        <a:spcAft>
          <a:spcPct val="0"/>
        </a:spcAft>
        <a:buChar char="•"/>
        <a:defRPr sz="2000" b="1">
          <a:solidFill>
            <a:schemeClr val="tx1"/>
          </a:solidFill>
          <a:latin typeface="+mn-lt"/>
        </a:defRPr>
      </a:lvl5pPr>
      <a:lvl6pPr marL="2514600" indent="-228600" algn="l" rtl="0" fontAlgn="base">
        <a:spcBef>
          <a:spcPct val="20000"/>
        </a:spcBef>
        <a:spcAft>
          <a:spcPct val="0"/>
        </a:spcAft>
        <a:buChar char="•"/>
        <a:defRPr sz="2000" b="1">
          <a:solidFill>
            <a:schemeClr val="tx1"/>
          </a:solidFill>
          <a:latin typeface="+mn-lt"/>
        </a:defRPr>
      </a:lvl6pPr>
      <a:lvl7pPr marL="2971800" indent="-228600" algn="l" rtl="0" fontAlgn="base">
        <a:spcBef>
          <a:spcPct val="20000"/>
        </a:spcBef>
        <a:spcAft>
          <a:spcPct val="0"/>
        </a:spcAft>
        <a:buChar char="•"/>
        <a:defRPr sz="2000" b="1">
          <a:solidFill>
            <a:schemeClr val="tx1"/>
          </a:solidFill>
          <a:latin typeface="+mn-lt"/>
        </a:defRPr>
      </a:lvl7pPr>
      <a:lvl8pPr marL="3429000" indent="-228600" algn="l" rtl="0" fontAlgn="base">
        <a:spcBef>
          <a:spcPct val="20000"/>
        </a:spcBef>
        <a:spcAft>
          <a:spcPct val="0"/>
        </a:spcAft>
        <a:buChar char="•"/>
        <a:defRPr sz="2000" b="1">
          <a:solidFill>
            <a:schemeClr val="tx1"/>
          </a:solidFill>
          <a:latin typeface="+mn-lt"/>
        </a:defRPr>
      </a:lvl8pPr>
      <a:lvl9pPr marL="3886200" indent="-228600" algn="l" rtl="0" fontAlgn="base">
        <a:spcBef>
          <a:spcPct val="20000"/>
        </a:spcBef>
        <a:spcAft>
          <a:spcPct val="0"/>
        </a:spcAft>
        <a:buChar char="•"/>
        <a:defRPr sz="2000" b="1">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a:extLst>
              <a:ext uri="{FF2B5EF4-FFF2-40B4-BE49-F238E27FC236}">
                <a16:creationId xmlns:a16="http://schemas.microsoft.com/office/drawing/2014/main" id="{CA087243-19D3-3BDF-CD02-FA5625ACF852}"/>
              </a:ext>
            </a:extLst>
          </p:cNvPr>
          <p:cNvSpPr>
            <a:spLocks noGrp="1" noChangeArrowheads="1"/>
          </p:cNvSpPr>
          <p:nvPr>
            <p:ph type="ctrTitle"/>
          </p:nvPr>
        </p:nvSpPr>
        <p:spPr>
          <a:xfrm>
            <a:off x="1403350" y="908050"/>
            <a:ext cx="7545388" cy="1143000"/>
          </a:xfrm>
        </p:spPr>
        <p:txBody>
          <a:bodyPr/>
          <a:lstStyle/>
          <a:p>
            <a:pPr eaLnBrk="1" hangingPunct="1"/>
            <a:r>
              <a:rPr lang="it-IT" altLang="it-IT" sz="4000"/>
              <a:t>La struttura sociale organizzativa</a:t>
            </a:r>
          </a:p>
        </p:txBody>
      </p:sp>
      <p:sp>
        <p:nvSpPr>
          <p:cNvPr id="13314" name="Rectangle 3">
            <a:extLst>
              <a:ext uri="{FF2B5EF4-FFF2-40B4-BE49-F238E27FC236}">
                <a16:creationId xmlns:a16="http://schemas.microsoft.com/office/drawing/2014/main" id="{19132795-E3D5-8E7B-920F-7F8E5D797D60}"/>
              </a:ext>
            </a:extLst>
          </p:cNvPr>
          <p:cNvSpPr>
            <a:spLocks noGrp="1" noChangeArrowheads="1"/>
          </p:cNvSpPr>
          <p:nvPr>
            <p:ph type="subTitle" idx="1"/>
          </p:nvPr>
        </p:nvSpPr>
        <p:spPr>
          <a:xfrm>
            <a:off x="1835150" y="2420938"/>
            <a:ext cx="6400800" cy="1752600"/>
          </a:xfrm>
        </p:spPr>
        <p:txBody>
          <a:bodyPr/>
          <a:lstStyle/>
          <a:p>
            <a:pPr eaLnBrk="1" hangingPunct="1">
              <a:lnSpc>
                <a:spcPct val="80000"/>
              </a:lnSpc>
            </a:pPr>
            <a:r>
              <a:rPr lang="it-IT" altLang="it-IT"/>
              <a:t>Si riferisce alle relazioni tra gli elementi sociali come persone, posizioni, unità organizzative, reparti, divisioni</a:t>
            </a:r>
            <a:r>
              <a:rPr lang="it-IT" altLang="it-IT" sz="240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a:extLst>
              <a:ext uri="{FF2B5EF4-FFF2-40B4-BE49-F238E27FC236}">
                <a16:creationId xmlns:a16="http://schemas.microsoft.com/office/drawing/2014/main" id="{733D10B2-7A5F-BA90-F0FA-0E101F7107DD}"/>
              </a:ext>
            </a:extLst>
          </p:cNvPr>
          <p:cNvSpPr>
            <a:spLocks noGrp="1" noChangeArrowheads="1"/>
          </p:cNvSpPr>
          <p:nvPr>
            <p:ph type="title"/>
          </p:nvPr>
        </p:nvSpPr>
        <p:spPr/>
        <p:txBody>
          <a:bodyPr/>
          <a:lstStyle/>
          <a:p>
            <a:pPr eaLnBrk="1" hangingPunct="1"/>
            <a:r>
              <a:rPr lang="it-IT" altLang="it-IT" sz="4000"/>
              <a:t>Descrizione, analisi e disegno della struttura sociale organizzativa</a:t>
            </a:r>
          </a:p>
        </p:txBody>
      </p:sp>
      <p:sp>
        <p:nvSpPr>
          <p:cNvPr id="22530" name="Rectangle 3">
            <a:extLst>
              <a:ext uri="{FF2B5EF4-FFF2-40B4-BE49-F238E27FC236}">
                <a16:creationId xmlns:a16="http://schemas.microsoft.com/office/drawing/2014/main" id="{932F5E6D-6289-07E9-9971-996051BE09F8}"/>
              </a:ext>
            </a:extLst>
          </p:cNvPr>
          <p:cNvSpPr>
            <a:spLocks noGrp="1" noChangeArrowheads="1"/>
          </p:cNvSpPr>
          <p:nvPr>
            <p:ph type="body" idx="1"/>
          </p:nvPr>
        </p:nvSpPr>
        <p:spPr/>
        <p:txBody>
          <a:bodyPr/>
          <a:lstStyle/>
          <a:p>
            <a:pPr eaLnBrk="1" hangingPunct="1">
              <a:lnSpc>
                <a:spcPct val="80000"/>
              </a:lnSpc>
              <a:buFontTx/>
              <a:buNone/>
            </a:pPr>
            <a:r>
              <a:rPr lang="it-IT" altLang="it-IT" sz="2000"/>
              <a:t>Organigramma: </a:t>
            </a:r>
            <a:r>
              <a:rPr lang="it-IT" altLang="it-IT" sz="2000" b="0"/>
              <a:t>descrive la gerarchia di autorità e la divisione del lavoro e quindi indirizza l’attenzione degli impiegati verso i diversi compiti di cui sono responsabili in modo da facilitare l’integrazione di tutte le attività </a:t>
            </a:r>
          </a:p>
          <a:p>
            <a:pPr eaLnBrk="1" hangingPunct="1">
              <a:lnSpc>
                <a:spcPct val="80000"/>
              </a:lnSpc>
              <a:buFontTx/>
              <a:buNone/>
            </a:pPr>
            <a:endParaRPr lang="it-IT" altLang="it-IT" sz="2000" b="0"/>
          </a:p>
          <a:p>
            <a:pPr eaLnBrk="1" hangingPunct="1">
              <a:lnSpc>
                <a:spcPct val="80000"/>
              </a:lnSpc>
              <a:buFontTx/>
              <a:buNone/>
            </a:pPr>
            <a:r>
              <a:rPr lang="it-IT" altLang="it-IT" sz="2000"/>
              <a:t>Alcuni limiti:</a:t>
            </a:r>
          </a:p>
          <a:p>
            <a:pPr eaLnBrk="1" hangingPunct="1">
              <a:lnSpc>
                <a:spcPct val="80000"/>
              </a:lnSpc>
              <a:buFontTx/>
              <a:buChar char="-"/>
            </a:pPr>
            <a:r>
              <a:rPr lang="it-IT" altLang="it-IT" sz="2000" b="0"/>
              <a:t>gli organigrammi non sono sempre aggiornati perché i cambiamenti delle relazioni sono molto veloci</a:t>
            </a:r>
          </a:p>
          <a:p>
            <a:pPr eaLnBrk="1" hangingPunct="1">
              <a:lnSpc>
                <a:spcPct val="80000"/>
              </a:lnSpc>
              <a:buFontTx/>
              <a:buChar char="-"/>
            </a:pPr>
            <a:r>
              <a:rPr lang="it-IT" altLang="it-IT" sz="2000" b="0"/>
              <a:t>I conflitti e le invidie tra i dipendenti in riferimento alla loro posizione all’interno della struttura conduce il management a tenere segreti gli organigrammi</a:t>
            </a:r>
          </a:p>
          <a:p>
            <a:pPr eaLnBrk="1" hangingPunct="1">
              <a:lnSpc>
                <a:spcPct val="80000"/>
              </a:lnSpc>
              <a:buFontTx/>
              <a:buChar char="-"/>
            </a:pPr>
            <a:r>
              <a:rPr lang="it-IT" altLang="it-IT" sz="2000" b="0"/>
              <a:t>Gli organigrammi non danno molte informazioni circa i meccanismi di coordinamento, le relazioni informali e la distribuzione REALE del potere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a:extLst>
              <a:ext uri="{FF2B5EF4-FFF2-40B4-BE49-F238E27FC236}">
                <a16:creationId xmlns:a16="http://schemas.microsoft.com/office/drawing/2014/main" id="{34AB9A3B-8D7E-660E-A507-1BC3F2DAC548}"/>
              </a:ext>
            </a:extLst>
          </p:cNvPr>
          <p:cNvSpPr>
            <a:spLocks noGrp="1" noChangeArrowheads="1"/>
          </p:cNvSpPr>
          <p:nvPr>
            <p:ph type="title"/>
          </p:nvPr>
        </p:nvSpPr>
        <p:spPr/>
        <p:txBody>
          <a:bodyPr/>
          <a:lstStyle/>
          <a:p>
            <a:pPr eaLnBrk="1" hangingPunct="1"/>
            <a:r>
              <a:rPr lang="it-IT" altLang="it-IT" sz="2800"/>
              <a:t>Struttura semplice (organizzazioni appena formate o piccole o divisioni che appartengono ad un’organizzazione più ampia)</a:t>
            </a:r>
          </a:p>
        </p:txBody>
      </p:sp>
      <p:sp>
        <p:nvSpPr>
          <p:cNvPr id="23554" name="Rectangle 3">
            <a:extLst>
              <a:ext uri="{FF2B5EF4-FFF2-40B4-BE49-F238E27FC236}">
                <a16:creationId xmlns:a16="http://schemas.microsoft.com/office/drawing/2014/main" id="{AD9904F7-B842-A7E3-3FB9-4B68C717DF8B}"/>
              </a:ext>
            </a:extLst>
          </p:cNvPr>
          <p:cNvSpPr>
            <a:spLocks noGrp="1" noChangeArrowheads="1"/>
          </p:cNvSpPr>
          <p:nvPr>
            <p:ph type="body" idx="1"/>
          </p:nvPr>
        </p:nvSpPr>
        <p:spPr/>
        <p:txBody>
          <a:bodyPr/>
          <a:lstStyle/>
          <a:p>
            <a:pPr eaLnBrk="1" hangingPunct="1">
              <a:lnSpc>
                <a:spcPct val="80000"/>
              </a:lnSpc>
              <a:buFontTx/>
              <a:buNone/>
            </a:pPr>
            <a:r>
              <a:rPr lang="it-IT" altLang="it-IT" sz="2800"/>
              <a:t>Deriva da un set semplice di relazioni molto flessibili con un basso livello di complessità che deriva da una bassa differenziazione</a:t>
            </a:r>
          </a:p>
          <a:p>
            <a:pPr eaLnBrk="1" hangingPunct="1">
              <a:lnSpc>
                <a:spcPct val="80000"/>
              </a:lnSpc>
              <a:buFontTx/>
              <a:buNone/>
            </a:pPr>
            <a:r>
              <a:rPr lang="it-IT" altLang="it-IT" sz="2000">
                <a:solidFill>
                  <a:schemeClr val="hlink"/>
                </a:solidFill>
              </a:rPr>
              <a:t>Caratteristiche:</a:t>
            </a:r>
          </a:p>
          <a:p>
            <a:pPr eaLnBrk="1" hangingPunct="1">
              <a:lnSpc>
                <a:spcPct val="80000"/>
              </a:lnSpc>
              <a:buFontTx/>
              <a:buChar char="-"/>
            </a:pPr>
            <a:r>
              <a:rPr lang="it-IT" altLang="it-IT" sz="2800"/>
              <a:t>I membri possono ricordare a mente l’organigramma;</a:t>
            </a:r>
          </a:p>
          <a:p>
            <a:pPr eaLnBrk="1" hangingPunct="1">
              <a:lnSpc>
                <a:spcPct val="80000"/>
              </a:lnSpc>
              <a:buFontTx/>
              <a:buChar char="-"/>
            </a:pPr>
            <a:r>
              <a:rPr lang="it-IT" altLang="it-IT" sz="2800"/>
              <a:t>I compiti sono assegnati per accordo reciproco</a:t>
            </a:r>
          </a:p>
          <a:p>
            <a:pPr eaLnBrk="1" hangingPunct="1">
              <a:lnSpc>
                <a:spcPct val="80000"/>
              </a:lnSpc>
              <a:buFontTx/>
              <a:buChar char="-"/>
            </a:pPr>
            <a:r>
              <a:rPr lang="it-IT" altLang="it-IT" sz="2800"/>
              <a:t>Il controllo ha natura diretta e informale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a:extLst>
              <a:ext uri="{FF2B5EF4-FFF2-40B4-BE49-F238E27FC236}">
                <a16:creationId xmlns:a16="http://schemas.microsoft.com/office/drawing/2014/main" id="{8CB33E1D-FA2D-7D13-6FD5-3393BB80FFE1}"/>
              </a:ext>
            </a:extLst>
          </p:cNvPr>
          <p:cNvSpPr>
            <a:spLocks noGrp="1" noChangeArrowheads="1"/>
          </p:cNvSpPr>
          <p:nvPr>
            <p:ph type="title"/>
          </p:nvPr>
        </p:nvSpPr>
        <p:spPr/>
        <p:txBody>
          <a:bodyPr/>
          <a:lstStyle/>
          <a:p>
            <a:pPr eaLnBrk="1" hangingPunct="1"/>
            <a:r>
              <a:rPr lang="it-IT" altLang="it-IT" sz="4000"/>
              <a:t>Struttura funzionale (organizzazioni complesse)</a:t>
            </a:r>
          </a:p>
        </p:txBody>
      </p:sp>
      <p:sp>
        <p:nvSpPr>
          <p:cNvPr id="24578" name="Rectangle 3">
            <a:extLst>
              <a:ext uri="{FF2B5EF4-FFF2-40B4-BE49-F238E27FC236}">
                <a16:creationId xmlns:a16="http://schemas.microsoft.com/office/drawing/2014/main" id="{A3DAD246-A590-97BA-2E62-92D6D28A897C}"/>
              </a:ext>
            </a:extLst>
          </p:cNvPr>
          <p:cNvSpPr>
            <a:spLocks noGrp="1" noChangeArrowheads="1"/>
          </p:cNvSpPr>
          <p:nvPr>
            <p:ph type="body" idx="1"/>
          </p:nvPr>
        </p:nvSpPr>
        <p:spPr/>
        <p:txBody>
          <a:bodyPr/>
          <a:lstStyle/>
          <a:p>
            <a:pPr eaLnBrk="1" hangingPunct="1">
              <a:lnSpc>
                <a:spcPct val="80000"/>
              </a:lnSpc>
              <a:buFontTx/>
              <a:buNone/>
            </a:pPr>
            <a:r>
              <a:rPr lang="it-IT" altLang="it-IT" sz="2800"/>
              <a:t>Raggruppa le attività che si somigliano in riferimento della loro funzione lavorativa. Ciò si verifica in presenza di compiti interdipendenti ed obiettivi comuni</a:t>
            </a:r>
          </a:p>
          <a:p>
            <a:pPr eaLnBrk="1" hangingPunct="1">
              <a:lnSpc>
                <a:spcPct val="80000"/>
              </a:lnSpc>
              <a:buFontTx/>
              <a:buNone/>
            </a:pPr>
            <a:r>
              <a:rPr lang="it-IT" altLang="it-IT" sz="2800">
                <a:solidFill>
                  <a:schemeClr val="hlink"/>
                </a:solidFill>
              </a:rPr>
              <a:t>Vantaggi</a:t>
            </a:r>
            <a:r>
              <a:rPr lang="it-IT" altLang="it-IT" sz="2800"/>
              <a:t>: limita la duplicazione degli sforzi in quanto massimizza le economie di scala; dà ai manager possibilità di controllo (sono gli unici ad avere una visione generale delle attività)</a:t>
            </a:r>
          </a:p>
          <a:p>
            <a:pPr eaLnBrk="1" hangingPunct="1">
              <a:lnSpc>
                <a:spcPct val="80000"/>
              </a:lnSpc>
              <a:buFontTx/>
              <a:buNone/>
            </a:pPr>
            <a:r>
              <a:rPr lang="it-IT" altLang="it-IT" sz="2800">
                <a:solidFill>
                  <a:schemeClr val="hlink"/>
                </a:solidFill>
              </a:rPr>
              <a:t>Svantaggi</a:t>
            </a:r>
            <a:r>
              <a:rPr lang="it-IT" altLang="it-IT" sz="2800"/>
              <a:t>: difficoltà nella sostituzione del management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a:extLst>
              <a:ext uri="{FF2B5EF4-FFF2-40B4-BE49-F238E27FC236}">
                <a16:creationId xmlns:a16="http://schemas.microsoft.com/office/drawing/2014/main" id="{6B78A17C-8599-FC41-2A72-94EC20F676B7}"/>
              </a:ext>
            </a:extLst>
          </p:cNvPr>
          <p:cNvSpPr>
            <a:spLocks noGrp="1" noChangeArrowheads="1"/>
          </p:cNvSpPr>
          <p:nvPr>
            <p:ph type="title"/>
          </p:nvPr>
        </p:nvSpPr>
        <p:spPr/>
        <p:txBody>
          <a:bodyPr/>
          <a:lstStyle/>
          <a:p>
            <a:pPr eaLnBrk="1" hangingPunct="1"/>
            <a:r>
              <a:rPr lang="it-IT" altLang="it-IT" sz="3200"/>
              <a:t>Struttura multidivisionale (utile per diminuire il sovraccarico di responsabilità dei decisori)</a:t>
            </a:r>
          </a:p>
        </p:txBody>
      </p:sp>
      <p:sp>
        <p:nvSpPr>
          <p:cNvPr id="25602" name="Rectangle 3">
            <a:extLst>
              <a:ext uri="{FF2B5EF4-FFF2-40B4-BE49-F238E27FC236}">
                <a16:creationId xmlns:a16="http://schemas.microsoft.com/office/drawing/2014/main" id="{C0D580A9-8B28-4E44-7962-DCE4360CBC38}"/>
              </a:ext>
            </a:extLst>
          </p:cNvPr>
          <p:cNvSpPr>
            <a:spLocks noGrp="1" noChangeArrowheads="1"/>
          </p:cNvSpPr>
          <p:nvPr>
            <p:ph type="body" idx="1"/>
          </p:nvPr>
        </p:nvSpPr>
        <p:spPr/>
        <p:txBody>
          <a:bodyPr/>
          <a:lstStyle/>
          <a:p>
            <a:pPr eaLnBrk="1" hangingPunct="1">
              <a:lnSpc>
                <a:spcPct val="80000"/>
              </a:lnSpc>
              <a:buFontTx/>
              <a:buNone/>
            </a:pPr>
            <a:r>
              <a:rPr lang="it-IT" altLang="it-IT" sz="2800"/>
              <a:t>E’ un insieme di strutture funzionali distinte (divisioni) ciascuna delle quali risponde del proprio operato allo staff di quartier generale dell’organizzazione che ha il compito di formulare strategie, di gestire il rapporto tra ambiente e organizzazione, monitorare l’andamento finanziario delle divisioni</a:t>
            </a:r>
          </a:p>
          <a:p>
            <a:pPr eaLnBrk="1" hangingPunct="1">
              <a:lnSpc>
                <a:spcPct val="80000"/>
              </a:lnSpc>
              <a:buFontTx/>
              <a:buNone/>
            </a:pPr>
            <a:r>
              <a:rPr lang="it-IT" altLang="it-IT" sz="2800"/>
              <a:t>Caratteristiche: le divisioni sono individuate in base ai prodotti, ai clienti, all’area geografica di riferimento…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a:extLst>
              <a:ext uri="{FF2B5EF4-FFF2-40B4-BE49-F238E27FC236}">
                <a16:creationId xmlns:a16="http://schemas.microsoft.com/office/drawing/2014/main" id="{8236962F-A29C-A1BD-7DBB-E77C692EEF39}"/>
              </a:ext>
            </a:extLst>
          </p:cNvPr>
          <p:cNvSpPr>
            <a:spLocks noGrp="1" noChangeArrowheads="1"/>
          </p:cNvSpPr>
          <p:nvPr>
            <p:ph type="title"/>
          </p:nvPr>
        </p:nvSpPr>
        <p:spPr/>
        <p:txBody>
          <a:bodyPr/>
          <a:lstStyle/>
          <a:p>
            <a:pPr eaLnBrk="1" hangingPunct="1"/>
            <a:r>
              <a:rPr lang="it-IT" altLang="it-IT" sz="4000"/>
              <a:t>Punti di forza e di debolezza delle struttura multidivisionale</a:t>
            </a:r>
          </a:p>
        </p:txBody>
      </p:sp>
      <p:sp>
        <p:nvSpPr>
          <p:cNvPr id="26626" name="Rectangle 3">
            <a:extLst>
              <a:ext uri="{FF2B5EF4-FFF2-40B4-BE49-F238E27FC236}">
                <a16:creationId xmlns:a16="http://schemas.microsoft.com/office/drawing/2014/main" id="{2120C8BE-6B6A-1F9B-C244-59F9E82B6AB7}"/>
              </a:ext>
            </a:extLst>
          </p:cNvPr>
          <p:cNvSpPr>
            <a:spLocks noGrp="1" noChangeArrowheads="1"/>
          </p:cNvSpPr>
          <p:nvPr>
            <p:ph type="body" idx="1"/>
          </p:nvPr>
        </p:nvSpPr>
        <p:spPr/>
        <p:txBody>
          <a:bodyPr/>
          <a:lstStyle/>
          <a:p>
            <a:pPr eaLnBrk="1" hangingPunct="1">
              <a:buFontTx/>
              <a:buNone/>
            </a:pPr>
            <a:r>
              <a:rPr lang="it-IT" altLang="it-IT" sz="2800" u="sng"/>
              <a:t>Punti di forza</a:t>
            </a:r>
            <a:r>
              <a:rPr lang="it-IT" altLang="it-IT" sz="2800"/>
              <a:t>: è vantaggiosa in merito al ricambio manageriale; è capace di rispondere in modo competitivo alle pressioni ambientali grazie alla specializzazione delle singole divisioni </a:t>
            </a:r>
          </a:p>
          <a:p>
            <a:pPr eaLnBrk="1" hangingPunct="1">
              <a:buFontTx/>
              <a:buNone/>
            </a:pPr>
            <a:r>
              <a:rPr lang="it-IT" altLang="it-IT" sz="2800" u="sng"/>
              <a:t>Punti di debolezza</a:t>
            </a:r>
            <a:r>
              <a:rPr lang="it-IT" altLang="it-IT" sz="2800"/>
              <a:t>: è costosa perché non può fare affidamento sulle economie di scala e a seguito del coordinamento delle varie divisioni</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a:extLst>
              <a:ext uri="{FF2B5EF4-FFF2-40B4-BE49-F238E27FC236}">
                <a16:creationId xmlns:a16="http://schemas.microsoft.com/office/drawing/2014/main" id="{BEDD1AB8-44B3-8E18-FB56-4578D820354A}"/>
              </a:ext>
            </a:extLst>
          </p:cNvPr>
          <p:cNvSpPr>
            <a:spLocks noGrp="1" noChangeArrowheads="1"/>
          </p:cNvSpPr>
          <p:nvPr>
            <p:ph type="title"/>
          </p:nvPr>
        </p:nvSpPr>
        <p:spPr/>
        <p:txBody>
          <a:bodyPr/>
          <a:lstStyle/>
          <a:p>
            <a:pPr eaLnBrk="1" hangingPunct="1"/>
            <a:r>
              <a:rPr lang="it-IT" altLang="it-IT"/>
              <a:t>Struttura a matrice</a:t>
            </a:r>
          </a:p>
        </p:txBody>
      </p:sp>
      <p:sp>
        <p:nvSpPr>
          <p:cNvPr id="27650" name="Rectangle 3">
            <a:extLst>
              <a:ext uri="{FF2B5EF4-FFF2-40B4-BE49-F238E27FC236}">
                <a16:creationId xmlns:a16="http://schemas.microsoft.com/office/drawing/2014/main" id="{8A060027-1407-0EA8-7756-3A1E8A18D97E}"/>
              </a:ext>
            </a:extLst>
          </p:cNvPr>
          <p:cNvSpPr>
            <a:spLocks noGrp="1" noChangeArrowheads="1"/>
          </p:cNvSpPr>
          <p:nvPr>
            <p:ph type="body" idx="1"/>
          </p:nvPr>
        </p:nvSpPr>
        <p:spPr/>
        <p:txBody>
          <a:bodyPr/>
          <a:lstStyle/>
          <a:p>
            <a:pPr eaLnBrk="1" hangingPunct="1">
              <a:lnSpc>
                <a:spcPct val="80000"/>
              </a:lnSpc>
              <a:buFontTx/>
              <a:buNone/>
            </a:pPr>
            <a:r>
              <a:rPr lang="it-IT" altLang="it-IT" sz="2400"/>
              <a:t>Unisce l’efficienza della forma funzionale alla flessibilità e alla capacità di rispondere alle esigenze del mercato della forma multidivisionale</a:t>
            </a:r>
          </a:p>
          <a:p>
            <a:pPr eaLnBrk="1" hangingPunct="1">
              <a:lnSpc>
                <a:spcPct val="80000"/>
              </a:lnSpc>
              <a:buFontTx/>
              <a:buNone/>
            </a:pPr>
            <a:r>
              <a:rPr lang="it-IT" altLang="it-IT" sz="2400" u="sng"/>
              <a:t>Svantaggi</a:t>
            </a:r>
            <a:r>
              <a:rPr lang="it-IT" altLang="it-IT" sz="2400"/>
              <a:t>: gli impiegati sono sottoposti a due linee di autorità; i capi funzionali e i manager sono esposti a conflitto quando si trovano ad assegnare le persone ai diversi progetti; il responsabile generale si trova a dover bilanciare gli interessi funzionali con quelli progettuali</a:t>
            </a:r>
          </a:p>
          <a:p>
            <a:pPr eaLnBrk="1" hangingPunct="1">
              <a:lnSpc>
                <a:spcPct val="80000"/>
              </a:lnSpc>
              <a:buFontTx/>
              <a:buNone/>
            </a:pPr>
            <a:r>
              <a:rPr lang="it-IT" altLang="it-IT" sz="2400" u="sng"/>
              <a:t>Vantaggi</a:t>
            </a:r>
            <a:r>
              <a:rPr lang="it-IT" altLang="it-IT" sz="2400"/>
              <a:t>: presenta un’enorme flessibilità nell’intraprendere nuovi progetti; massimizza il contributo del personale interno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a:extLst>
              <a:ext uri="{FF2B5EF4-FFF2-40B4-BE49-F238E27FC236}">
                <a16:creationId xmlns:a16="http://schemas.microsoft.com/office/drawing/2014/main" id="{C207FAE3-552E-86AD-324B-1CD326BFEF03}"/>
              </a:ext>
            </a:extLst>
          </p:cNvPr>
          <p:cNvSpPr>
            <a:spLocks noGrp="1" noChangeArrowheads="1"/>
          </p:cNvSpPr>
          <p:nvPr>
            <p:ph type="title"/>
          </p:nvPr>
        </p:nvSpPr>
        <p:spPr/>
        <p:txBody>
          <a:bodyPr/>
          <a:lstStyle/>
          <a:p>
            <a:pPr eaLnBrk="1" hangingPunct="1"/>
            <a:r>
              <a:rPr lang="it-IT" altLang="it-IT" sz="4000"/>
              <a:t>Che cos’è una struttura sociale organizzativa </a:t>
            </a:r>
          </a:p>
        </p:txBody>
      </p:sp>
      <p:sp>
        <p:nvSpPr>
          <p:cNvPr id="14338" name="Rectangle 3">
            <a:extLst>
              <a:ext uri="{FF2B5EF4-FFF2-40B4-BE49-F238E27FC236}">
                <a16:creationId xmlns:a16="http://schemas.microsoft.com/office/drawing/2014/main" id="{90EC97FF-AAE3-12B9-4E90-30273B922847}"/>
              </a:ext>
            </a:extLst>
          </p:cNvPr>
          <p:cNvSpPr>
            <a:spLocks noGrp="1" noChangeArrowheads="1"/>
          </p:cNvSpPr>
          <p:nvPr>
            <p:ph type="body" idx="1"/>
          </p:nvPr>
        </p:nvSpPr>
        <p:spPr/>
        <p:txBody>
          <a:bodyPr/>
          <a:lstStyle/>
          <a:p>
            <a:pPr marL="609600" indent="-609600" eaLnBrk="1" hangingPunct="1">
              <a:buFontTx/>
              <a:buNone/>
            </a:pPr>
            <a:endParaRPr lang="it-IT" altLang="it-IT"/>
          </a:p>
          <a:p>
            <a:pPr marL="609600" indent="-609600" eaLnBrk="1" hangingPunct="1">
              <a:buFontTx/>
              <a:buAutoNum type="arabicPeriod"/>
            </a:pPr>
            <a:r>
              <a:rPr lang="it-IT" altLang="it-IT"/>
              <a:t>Gerarchia di autorità</a:t>
            </a:r>
          </a:p>
          <a:p>
            <a:pPr marL="609600" indent="-609600" eaLnBrk="1" hangingPunct="1">
              <a:buFontTx/>
              <a:buAutoNum type="arabicPeriod"/>
            </a:pPr>
            <a:r>
              <a:rPr lang="it-IT" altLang="it-IT"/>
              <a:t>Divisione del lavoro</a:t>
            </a:r>
          </a:p>
          <a:p>
            <a:pPr marL="609600" indent="-609600" eaLnBrk="1" hangingPunct="1">
              <a:buFontTx/>
              <a:buAutoNum type="arabicPeriod"/>
            </a:pPr>
            <a:r>
              <a:rPr lang="it-IT" altLang="it-IT"/>
              <a:t>Meccanismi di coordinamento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a:extLst>
              <a:ext uri="{FF2B5EF4-FFF2-40B4-BE49-F238E27FC236}">
                <a16:creationId xmlns:a16="http://schemas.microsoft.com/office/drawing/2014/main" id="{59B57BBD-56A7-A521-1088-FA1902E792D0}"/>
              </a:ext>
            </a:extLst>
          </p:cNvPr>
          <p:cNvSpPr>
            <a:spLocks noGrp="1" noChangeArrowheads="1"/>
          </p:cNvSpPr>
          <p:nvPr>
            <p:ph type="title"/>
          </p:nvPr>
        </p:nvSpPr>
        <p:spPr/>
        <p:txBody>
          <a:bodyPr/>
          <a:lstStyle/>
          <a:p>
            <a:pPr eaLnBrk="1" hangingPunct="1"/>
            <a:br>
              <a:rPr lang="it-IT" altLang="it-IT" sz="2400" b="1"/>
            </a:br>
            <a:br>
              <a:rPr lang="it-IT" altLang="it-IT" sz="2400" b="1"/>
            </a:br>
            <a:r>
              <a:rPr lang="it-IT" altLang="it-IT" sz="2400" b="1">
                <a:solidFill>
                  <a:schemeClr val="tx1"/>
                </a:solidFill>
              </a:rPr>
              <a:t>Gerarchia di autorità</a:t>
            </a:r>
            <a:br>
              <a:rPr lang="it-IT" altLang="it-IT" sz="2400">
                <a:solidFill>
                  <a:schemeClr val="tx1"/>
                </a:solidFill>
              </a:rPr>
            </a:br>
            <a:endParaRPr lang="it-IT" altLang="it-IT" sz="2400"/>
          </a:p>
        </p:txBody>
      </p:sp>
      <p:sp>
        <p:nvSpPr>
          <p:cNvPr id="15362" name="Rectangle 3">
            <a:extLst>
              <a:ext uri="{FF2B5EF4-FFF2-40B4-BE49-F238E27FC236}">
                <a16:creationId xmlns:a16="http://schemas.microsoft.com/office/drawing/2014/main" id="{2F464D78-ABA4-455F-14B1-68AE8F0A2232}"/>
              </a:ext>
            </a:extLst>
          </p:cNvPr>
          <p:cNvSpPr>
            <a:spLocks noGrp="1" noChangeArrowheads="1"/>
          </p:cNvSpPr>
          <p:nvPr>
            <p:ph type="body" idx="1"/>
          </p:nvPr>
        </p:nvSpPr>
        <p:spPr/>
        <p:txBody>
          <a:bodyPr/>
          <a:lstStyle/>
          <a:p>
            <a:pPr eaLnBrk="1" hangingPunct="1">
              <a:lnSpc>
                <a:spcPct val="90000"/>
              </a:lnSpc>
            </a:pPr>
            <a:r>
              <a:rPr lang="it-IT" altLang="it-IT"/>
              <a:t>Riflette la distribuzione di autorità tra le diverse posizioni dell’organizzazione</a:t>
            </a:r>
          </a:p>
          <a:p>
            <a:pPr eaLnBrk="1" hangingPunct="1">
              <a:lnSpc>
                <a:spcPct val="90000"/>
              </a:lnSpc>
            </a:pPr>
            <a:r>
              <a:rPr lang="it-IT" altLang="it-IT"/>
              <a:t>L’autorità conferisce determinati  diritti chiamati </a:t>
            </a:r>
            <a:r>
              <a:rPr lang="it-IT" altLang="it-IT" i="1"/>
              <a:t>poteri posizionali</a:t>
            </a:r>
          </a:p>
          <a:p>
            <a:pPr eaLnBrk="1" hangingPunct="1">
              <a:lnSpc>
                <a:spcPct val="90000"/>
              </a:lnSpc>
            </a:pPr>
            <a:r>
              <a:rPr lang="it-IT" altLang="it-IT"/>
              <a:t>Definisce le relazioni formali di comunicazione di tipo top-down e bottom-up</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BA30D4F9-5326-4985-75DE-9F501E33C6FE}"/>
              </a:ext>
            </a:extLst>
          </p:cNvPr>
          <p:cNvSpPr>
            <a:spLocks noGrp="1" noChangeArrowheads="1"/>
          </p:cNvSpPr>
          <p:nvPr>
            <p:ph type="title"/>
          </p:nvPr>
        </p:nvSpPr>
        <p:spPr/>
        <p:txBody>
          <a:bodyPr/>
          <a:lstStyle/>
          <a:p>
            <a:pPr eaLnBrk="1" hangingPunct="1"/>
            <a:r>
              <a:rPr lang="it-IT" altLang="it-IT"/>
              <a:t>Divisione del lavoro</a:t>
            </a:r>
          </a:p>
        </p:txBody>
      </p:sp>
      <p:sp>
        <p:nvSpPr>
          <p:cNvPr id="16386" name="Rectangle 3">
            <a:extLst>
              <a:ext uri="{FF2B5EF4-FFF2-40B4-BE49-F238E27FC236}">
                <a16:creationId xmlns:a16="http://schemas.microsoft.com/office/drawing/2014/main" id="{D4162190-C941-4C35-5AC5-E71618D009F7}"/>
              </a:ext>
            </a:extLst>
          </p:cNvPr>
          <p:cNvSpPr>
            <a:spLocks noGrp="1" noChangeArrowheads="1"/>
          </p:cNvSpPr>
          <p:nvPr>
            <p:ph type="body" idx="1"/>
          </p:nvPr>
        </p:nvSpPr>
        <p:spPr/>
        <p:txBody>
          <a:bodyPr/>
          <a:lstStyle/>
          <a:p>
            <a:pPr eaLnBrk="1" hangingPunct="1"/>
            <a:r>
              <a:rPr lang="it-IT" altLang="it-IT"/>
              <a:t>Specifica la distribuzione delle responsabilità (compiti) a tutti i livelli organizzativi: il modo in cui le attività sono suddivise e assegnate ai membri dell’organizzazione </a:t>
            </a:r>
          </a:p>
          <a:p>
            <a:pPr eaLnBrk="1" hangingPunct="1"/>
            <a:r>
              <a:rPr lang="it-IT" altLang="it-IT"/>
              <a:t>Raggruppa i compiti in unità organizzative come i reparti o le divisioni</a:t>
            </a:r>
          </a:p>
          <a:p>
            <a:pPr eaLnBrk="1" hangingPunct="1"/>
            <a:endParaRPr lang="it-IT" altLang="it-IT"/>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a:extLst>
              <a:ext uri="{FF2B5EF4-FFF2-40B4-BE49-F238E27FC236}">
                <a16:creationId xmlns:a16="http://schemas.microsoft.com/office/drawing/2014/main" id="{F5A60097-D02C-70D8-20E8-03E282ADE6EE}"/>
              </a:ext>
            </a:extLst>
          </p:cNvPr>
          <p:cNvSpPr>
            <a:spLocks noGrp="1" noChangeArrowheads="1"/>
          </p:cNvSpPr>
          <p:nvPr>
            <p:ph type="title"/>
          </p:nvPr>
        </p:nvSpPr>
        <p:spPr/>
        <p:txBody>
          <a:bodyPr/>
          <a:lstStyle/>
          <a:p>
            <a:pPr eaLnBrk="1" hangingPunct="1">
              <a:lnSpc>
                <a:spcPct val="85000"/>
              </a:lnSpc>
            </a:pPr>
            <a:r>
              <a:rPr lang="it-IT" altLang="it-IT" sz="2000" b="1"/>
              <a:t>Meccanismi di coordinamento</a:t>
            </a:r>
            <a:br>
              <a:rPr lang="it-IT" altLang="it-IT" sz="2000" b="1"/>
            </a:br>
            <a:br>
              <a:rPr lang="it-IT" altLang="it-IT" sz="2000" b="1"/>
            </a:br>
            <a:endParaRPr lang="it-IT" altLang="it-IT" sz="4000"/>
          </a:p>
        </p:txBody>
      </p:sp>
      <p:sp>
        <p:nvSpPr>
          <p:cNvPr id="17410" name="Rectangle 3">
            <a:extLst>
              <a:ext uri="{FF2B5EF4-FFF2-40B4-BE49-F238E27FC236}">
                <a16:creationId xmlns:a16="http://schemas.microsoft.com/office/drawing/2014/main" id="{325D5769-4940-8D4C-4CA3-C03B020DCAD8}"/>
              </a:ext>
            </a:extLst>
          </p:cNvPr>
          <p:cNvSpPr>
            <a:spLocks noGrp="1" noChangeArrowheads="1"/>
          </p:cNvSpPr>
          <p:nvPr>
            <p:ph type="body" sz="half" idx="1"/>
          </p:nvPr>
        </p:nvSpPr>
        <p:spPr/>
        <p:txBody>
          <a:bodyPr/>
          <a:lstStyle/>
          <a:p>
            <a:pPr eaLnBrk="1" hangingPunct="1">
              <a:lnSpc>
                <a:spcPct val="80000"/>
              </a:lnSpc>
            </a:pPr>
            <a:r>
              <a:rPr lang="it-IT" altLang="it-IT" sz="1600"/>
              <a:t>Regole e procedure</a:t>
            </a:r>
          </a:p>
          <a:p>
            <a:pPr eaLnBrk="1" hangingPunct="1">
              <a:lnSpc>
                <a:spcPct val="80000"/>
              </a:lnSpc>
              <a:buFontTx/>
              <a:buNone/>
            </a:pPr>
            <a:endParaRPr lang="it-IT" altLang="it-IT" sz="1600"/>
          </a:p>
          <a:p>
            <a:pPr eaLnBrk="1" hangingPunct="1">
              <a:lnSpc>
                <a:spcPct val="80000"/>
              </a:lnSpc>
              <a:buFontTx/>
              <a:buNone/>
            </a:pPr>
            <a:endParaRPr lang="it-IT" altLang="it-IT" sz="1600"/>
          </a:p>
          <a:p>
            <a:pPr eaLnBrk="1" hangingPunct="1">
              <a:lnSpc>
                <a:spcPct val="80000"/>
              </a:lnSpc>
              <a:buFontTx/>
              <a:buNone/>
            </a:pPr>
            <a:endParaRPr lang="it-IT" altLang="it-IT" sz="1600"/>
          </a:p>
          <a:p>
            <a:pPr eaLnBrk="1" hangingPunct="1">
              <a:lnSpc>
                <a:spcPct val="80000"/>
              </a:lnSpc>
              <a:buFontTx/>
              <a:buNone/>
            </a:pPr>
            <a:endParaRPr lang="it-IT" altLang="it-IT" sz="1600"/>
          </a:p>
          <a:p>
            <a:pPr eaLnBrk="1" hangingPunct="1">
              <a:lnSpc>
                <a:spcPct val="80000"/>
              </a:lnSpc>
              <a:buFontTx/>
              <a:buNone/>
            </a:pPr>
            <a:endParaRPr lang="it-IT" altLang="it-IT" sz="1600"/>
          </a:p>
          <a:p>
            <a:pPr eaLnBrk="1" hangingPunct="1">
              <a:lnSpc>
                <a:spcPct val="80000"/>
              </a:lnSpc>
            </a:pPr>
            <a:r>
              <a:rPr lang="it-IT" altLang="it-IT" sz="1600"/>
              <a:t>Piani o programmi di lavoro</a:t>
            </a:r>
          </a:p>
          <a:p>
            <a:pPr eaLnBrk="1" hangingPunct="1">
              <a:lnSpc>
                <a:spcPct val="80000"/>
              </a:lnSpc>
            </a:pPr>
            <a:endParaRPr lang="it-IT" altLang="it-IT" sz="1600"/>
          </a:p>
          <a:p>
            <a:pPr eaLnBrk="1" hangingPunct="1">
              <a:lnSpc>
                <a:spcPct val="80000"/>
              </a:lnSpc>
            </a:pPr>
            <a:endParaRPr lang="it-IT" altLang="it-IT" sz="1600"/>
          </a:p>
          <a:p>
            <a:pPr eaLnBrk="1" hangingPunct="1">
              <a:lnSpc>
                <a:spcPct val="80000"/>
              </a:lnSpc>
            </a:pPr>
            <a:endParaRPr lang="it-IT" altLang="it-IT" sz="1600"/>
          </a:p>
          <a:p>
            <a:pPr eaLnBrk="1" hangingPunct="1">
              <a:lnSpc>
                <a:spcPct val="80000"/>
              </a:lnSpc>
              <a:buFontTx/>
              <a:buNone/>
            </a:pPr>
            <a:endParaRPr lang="it-IT" altLang="it-IT" sz="1600"/>
          </a:p>
          <a:p>
            <a:pPr eaLnBrk="1" hangingPunct="1">
              <a:lnSpc>
                <a:spcPct val="80000"/>
              </a:lnSpc>
            </a:pPr>
            <a:r>
              <a:rPr lang="it-IT" altLang="it-IT" sz="1600"/>
              <a:t>Comunicazione laterale</a:t>
            </a:r>
          </a:p>
          <a:p>
            <a:pPr eaLnBrk="1" hangingPunct="1">
              <a:lnSpc>
                <a:spcPct val="80000"/>
              </a:lnSpc>
              <a:buFontTx/>
              <a:buNone/>
            </a:pPr>
            <a:r>
              <a:rPr lang="it-IT" altLang="it-IT" sz="1600"/>
              <a:t>Oltre a quella top-down, bottom-up</a:t>
            </a:r>
          </a:p>
        </p:txBody>
      </p:sp>
      <p:sp>
        <p:nvSpPr>
          <p:cNvPr id="17411" name="Rectangle 4">
            <a:extLst>
              <a:ext uri="{FF2B5EF4-FFF2-40B4-BE49-F238E27FC236}">
                <a16:creationId xmlns:a16="http://schemas.microsoft.com/office/drawing/2014/main" id="{487CC988-3C3B-C1E0-100F-A41ABE3501C4}"/>
              </a:ext>
            </a:extLst>
          </p:cNvPr>
          <p:cNvSpPr>
            <a:spLocks noGrp="1" noChangeArrowheads="1"/>
          </p:cNvSpPr>
          <p:nvPr>
            <p:ph type="body" sz="half" idx="2"/>
          </p:nvPr>
        </p:nvSpPr>
        <p:spPr/>
        <p:txBody>
          <a:bodyPr/>
          <a:lstStyle/>
          <a:p>
            <a:pPr eaLnBrk="1" hangingPunct="1">
              <a:lnSpc>
                <a:spcPct val="80000"/>
              </a:lnSpc>
            </a:pPr>
            <a:r>
              <a:rPr lang="it-IT" altLang="it-IT" sz="1600"/>
              <a:t>Specificano il modo in cui dovrebbero essere prese le decisioni e dovrebbero svolgersi i processi (manuali,moduli per far richiesta di risorse o di trasferimenti…)</a:t>
            </a:r>
          </a:p>
          <a:p>
            <a:pPr eaLnBrk="1" hangingPunct="1">
              <a:lnSpc>
                <a:spcPct val="80000"/>
              </a:lnSpc>
            </a:pPr>
            <a:endParaRPr lang="it-IT" altLang="it-IT" sz="1600"/>
          </a:p>
          <a:p>
            <a:pPr eaLnBrk="1" hangingPunct="1">
              <a:lnSpc>
                <a:spcPct val="80000"/>
              </a:lnSpc>
            </a:pPr>
            <a:r>
              <a:rPr lang="it-IT" altLang="it-IT" sz="1600"/>
              <a:t>Specificano il lasso di tempo entro il quale dovrebbero svolgersi le attività; comunicano l’assegnazione di determinati compiti a singoli individui</a:t>
            </a:r>
          </a:p>
          <a:p>
            <a:pPr eaLnBrk="1" hangingPunct="1">
              <a:lnSpc>
                <a:spcPct val="80000"/>
              </a:lnSpc>
            </a:pPr>
            <a:endParaRPr lang="it-IT" altLang="it-IT" sz="1600"/>
          </a:p>
          <a:p>
            <a:pPr eaLnBrk="1" hangingPunct="1">
              <a:lnSpc>
                <a:spcPct val="80000"/>
              </a:lnSpc>
            </a:pPr>
            <a:r>
              <a:rPr lang="it-IT" altLang="it-IT" sz="1600"/>
              <a:t>Si traduce nella creazione di ruoli di collegamento: task force, squadre di progettazione, di management…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A37C42DC-D7AA-1CFE-34FC-DFE833B8AF67}"/>
              </a:ext>
            </a:extLst>
          </p:cNvPr>
          <p:cNvSpPr>
            <a:spLocks noGrp="1" noChangeArrowheads="1"/>
          </p:cNvSpPr>
          <p:nvPr>
            <p:ph type="title"/>
          </p:nvPr>
        </p:nvSpPr>
        <p:spPr/>
        <p:txBody>
          <a:bodyPr/>
          <a:lstStyle/>
          <a:p>
            <a:pPr eaLnBrk="1" hangingPunct="1"/>
            <a:r>
              <a:rPr lang="it-IT" altLang="it-IT"/>
              <a:t>Complessità strutturale</a:t>
            </a:r>
          </a:p>
        </p:txBody>
      </p:sp>
      <p:sp>
        <p:nvSpPr>
          <p:cNvPr id="18434" name="Rectangle 3">
            <a:extLst>
              <a:ext uri="{FF2B5EF4-FFF2-40B4-BE49-F238E27FC236}">
                <a16:creationId xmlns:a16="http://schemas.microsoft.com/office/drawing/2014/main" id="{A499BF4E-E23C-FBA9-7D1F-720FE1D41665}"/>
              </a:ext>
            </a:extLst>
          </p:cNvPr>
          <p:cNvSpPr>
            <a:spLocks noGrp="1" noChangeArrowheads="1"/>
          </p:cNvSpPr>
          <p:nvPr>
            <p:ph type="body" idx="1"/>
          </p:nvPr>
        </p:nvSpPr>
        <p:spPr/>
        <p:txBody>
          <a:bodyPr/>
          <a:lstStyle/>
          <a:p>
            <a:pPr eaLnBrk="1" hangingPunct="1">
              <a:lnSpc>
                <a:spcPct val="90000"/>
              </a:lnSpc>
              <a:buFontTx/>
              <a:buNone/>
            </a:pPr>
            <a:endParaRPr lang="it-IT" altLang="it-IT"/>
          </a:p>
          <a:p>
            <a:pPr eaLnBrk="1" hangingPunct="1">
              <a:lnSpc>
                <a:spcPct val="90000"/>
              </a:lnSpc>
              <a:buFontTx/>
              <a:buNone/>
            </a:pPr>
            <a:r>
              <a:rPr lang="it-IT" altLang="it-IT"/>
              <a:t>Quanto più complessa è un’organizzazione tanto maggiore è il suo bisogno di comunicazione</a:t>
            </a:r>
          </a:p>
          <a:p>
            <a:pPr eaLnBrk="1" hangingPunct="1">
              <a:lnSpc>
                <a:spcPct val="90000"/>
              </a:lnSpc>
              <a:buFontTx/>
              <a:buNone/>
            </a:pPr>
            <a:endParaRPr lang="it-IT" altLang="it-IT"/>
          </a:p>
          <a:p>
            <a:pPr eaLnBrk="1" hangingPunct="1">
              <a:lnSpc>
                <a:spcPct val="90000"/>
              </a:lnSpc>
              <a:buFontTx/>
              <a:buNone/>
            </a:pPr>
            <a:r>
              <a:rPr lang="it-IT" altLang="it-IT"/>
              <a:t>Tanto più complessa è un’organizzazione tanto maggiori sono le difficoltà di comunicazione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a:extLst>
              <a:ext uri="{FF2B5EF4-FFF2-40B4-BE49-F238E27FC236}">
                <a16:creationId xmlns:a16="http://schemas.microsoft.com/office/drawing/2014/main" id="{78CC230E-5B92-2B24-37B0-C9A6A7FEF918}"/>
              </a:ext>
            </a:extLst>
          </p:cNvPr>
          <p:cNvSpPr>
            <a:spLocks noGrp="1" noChangeArrowheads="1"/>
          </p:cNvSpPr>
          <p:nvPr>
            <p:ph type="title"/>
          </p:nvPr>
        </p:nvSpPr>
        <p:spPr/>
        <p:txBody>
          <a:bodyPr/>
          <a:lstStyle/>
          <a:p>
            <a:pPr eaLnBrk="1" hangingPunct="1"/>
            <a:r>
              <a:rPr lang="it-IT" altLang="it-IT"/>
              <a:t>Centralizzazione </a:t>
            </a:r>
          </a:p>
        </p:txBody>
      </p:sp>
      <p:sp>
        <p:nvSpPr>
          <p:cNvPr id="19458" name="Rectangle 3">
            <a:extLst>
              <a:ext uri="{FF2B5EF4-FFF2-40B4-BE49-F238E27FC236}">
                <a16:creationId xmlns:a16="http://schemas.microsoft.com/office/drawing/2014/main" id="{6A7848E1-59A4-C17A-7DB9-61B702DF807A}"/>
              </a:ext>
            </a:extLst>
          </p:cNvPr>
          <p:cNvSpPr>
            <a:spLocks noGrp="1" noChangeArrowheads="1"/>
          </p:cNvSpPr>
          <p:nvPr>
            <p:ph type="body" idx="1"/>
          </p:nvPr>
        </p:nvSpPr>
        <p:spPr/>
        <p:txBody>
          <a:bodyPr/>
          <a:lstStyle/>
          <a:p>
            <a:pPr eaLnBrk="1" hangingPunct="1">
              <a:lnSpc>
                <a:spcPct val="90000"/>
              </a:lnSpc>
              <a:buFontTx/>
              <a:buNone/>
            </a:pPr>
            <a:r>
              <a:rPr lang="it-IT" altLang="it-IT" sz="2800"/>
              <a:t> </a:t>
            </a:r>
            <a:r>
              <a:rPr lang="it-IT" altLang="it-IT"/>
              <a:t>Ha a che fare con il livello organizzativo in cui vengono prese le decisioni</a:t>
            </a:r>
          </a:p>
          <a:p>
            <a:pPr eaLnBrk="1" hangingPunct="1">
              <a:lnSpc>
                <a:spcPct val="90000"/>
              </a:lnSpc>
              <a:buFontTx/>
              <a:buNone/>
            </a:pPr>
            <a:endParaRPr lang="it-IT" altLang="it-IT"/>
          </a:p>
          <a:p>
            <a:pPr eaLnBrk="1" hangingPunct="1">
              <a:lnSpc>
                <a:spcPct val="90000"/>
              </a:lnSpc>
              <a:buFontTx/>
              <a:buNone/>
            </a:pPr>
            <a:r>
              <a:rPr lang="it-IT" altLang="it-IT" sz="2800"/>
              <a:t>-organizzazioni centralizzate (basso rendimento organizzativo, bassa capacità di rispondere alle esigenze ambientali)</a:t>
            </a:r>
          </a:p>
          <a:p>
            <a:pPr eaLnBrk="1" hangingPunct="1">
              <a:lnSpc>
                <a:spcPct val="90000"/>
              </a:lnSpc>
              <a:buFontTx/>
              <a:buNone/>
            </a:pPr>
            <a:r>
              <a:rPr lang="it-IT" altLang="it-IT" sz="2800"/>
              <a:t>-organizzazioni de-centralizzate (il livello di comunicazione, di coinvolgimento è alto)</a:t>
            </a:r>
          </a:p>
          <a:p>
            <a:pPr eaLnBrk="1" hangingPunct="1">
              <a:lnSpc>
                <a:spcPct val="90000"/>
              </a:lnSpc>
              <a:buFontTx/>
              <a:buNone/>
            </a:pPr>
            <a:endParaRPr lang="it-IT" altLang="it-IT" sz="2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a:extLst>
              <a:ext uri="{FF2B5EF4-FFF2-40B4-BE49-F238E27FC236}">
                <a16:creationId xmlns:a16="http://schemas.microsoft.com/office/drawing/2014/main" id="{6DCA05CA-BAF7-9BE5-C95E-926DF05A7621}"/>
              </a:ext>
            </a:extLst>
          </p:cNvPr>
          <p:cNvSpPr>
            <a:spLocks noGrp="1" noChangeArrowheads="1"/>
          </p:cNvSpPr>
          <p:nvPr>
            <p:ph type="title"/>
          </p:nvPr>
        </p:nvSpPr>
        <p:spPr/>
        <p:txBody>
          <a:bodyPr/>
          <a:lstStyle/>
          <a:p>
            <a:pPr eaLnBrk="1" hangingPunct="1"/>
            <a:r>
              <a:rPr lang="it-IT" altLang="it-IT"/>
              <a:t>Formalizzazione</a:t>
            </a:r>
          </a:p>
        </p:txBody>
      </p:sp>
      <p:sp>
        <p:nvSpPr>
          <p:cNvPr id="20482" name="Rectangle 3">
            <a:extLst>
              <a:ext uri="{FF2B5EF4-FFF2-40B4-BE49-F238E27FC236}">
                <a16:creationId xmlns:a16="http://schemas.microsoft.com/office/drawing/2014/main" id="{A73E1E9D-0D73-012F-46B3-B8381AF8C7A8}"/>
              </a:ext>
            </a:extLst>
          </p:cNvPr>
          <p:cNvSpPr>
            <a:spLocks noGrp="1" noChangeArrowheads="1"/>
          </p:cNvSpPr>
          <p:nvPr>
            <p:ph type="body" idx="1"/>
          </p:nvPr>
        </p:nvSpPr>
        <p:spPr>
          <a:xfrm>
            <a:off x="1370013" y="1773238"/>
            <a:ext cx="7772400" cy="4114800"/>
          </a:xfrm>
        </p:spPr>
        <p:txBody>
          <a:bodyPr/>
          <a:lstStyle/>
          <a:p>
            <a:pPr eaLnBrk="1" hangingPunct="1">
              <a:lnSpc>
                <a:spcPct val="80000"/>
              </a:lnSpc>
            </a:pPr>
            <a:endParaRPr lang="it-IT" altLang="it-IT" sz="2000"/>
          </a:p>
          <a:p>
            <a:pPr eaLnBrk="1" hangingPunct="1">
              <a:lnSpc>
                <a:spcPct val="80000"/>
              </a:lnSpc>
            </a:pPr>
            <a:r>
              <a:rPr lang="it-IT" altLang="it-IT" sz="2000"/>
              <a:t>Ci dice fino a che punto regole, regolamenti, politiche e procedure governano le attività organizzative (politiche scritte, descrizioni di mansioni, manuali di procedura, liste ufficiali di regole e procedure, organigrammi, sistemi di management)</a:t>
            </a:r>
          </a:p>
          <a:p>
            <a:pPr eaLnBrk="1" hangingPunct="1">
              <a:lnSpc>
                <a:spcPct val="80000"/>
              </a:lnSpc>
              <a:buFontTx/>
              <a:buNone/>
            </a:pPr>
            <a:endParaRPr lang="it-IT" altLang="it-IT" sz="2000"/>
          </a:p>
          <a:p>
            <a:pPr eaLnBrk="1" hangingPunct="1">
              <a:lnSpc>
                <a:spcPct val="80000"/>
              </a:lnSpc>
            </a:pPr>
            <a:r>
              <a:rPr lang="it-IT" altLang="it-IT" sz="2000"/>
              <a:t>Riduce il margine di manovra dei lavoratori, aumenta il controllo da parte del management, crea senso di impersonalità</a:t>
            </a:r>
          </a:p>
          <a:p>
            <a:pPr eaLnBrk="1" hangingPunct="1">
              <a:lnSpc>
                <a:spcPct val="80000"/>
              </a:lnSpc>
              <a:buFontTx/>
              <a:buNone/>
            </a:pPr>
            <a:endParaRPr lang="it-IT" altLang="it-IT" sz="2000"/>
          </a:p>
          <a:p>
            <a:pPr eaLnBrk="1" hangingPunct="1">
              <a:lnSpc>
                <a:spcPct val="80000"/>
              </a:lnSpc>
            </a:pPr>
            <a:r>
              <a:rPr lang="it-IT" altLang="it-IT" sz="2000"/>
              <a:t>Scoraggia l’innovazione perché riduce il bisogno di comunicazione interna</a:t>
            </a:r>
          </a:p>
          <a:p>
            <a:pPr eaLnBrk="1" hangingPunct="1">
              <a:lnSpc>
                <a:spcPct val="80000"/>
              </a:lnSpc>
              <a:buFontTx/>
              <a:buNone/>
            </a:pPr>
            <a:endParaRPr lang="it-IT" altLang="it-IT" sz="2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a:extLst>
              <a:ext uri="{FF2B5EF4-FFF2-40B4-BE49-F238E27FC236}">
                <a16:creationId xmlns:a16="http://schemas.microsoft.com/office/drawing/2014/main" id="{7EC5ECD8-27D2-BDA7-F0BF-5174C007268E}"/>
              </a:ext>
            </a:extLst>
          </p:cNvPr>
          <p:cNvSpPr>
            <a:spLocks noGrp="1" noChangeArrowheads="1"/>
          </p:cNvSpPr>
          <p:nvPr>
            <p:ph type="title"/>
          </p:nvPr>
        </p:nvSpPr>
        <p:spPr/>
        <p:txBody>
          <a:bodyPr/>
          <a:lstStyle/>
          <a:p>
            <a:pPr eaLnBrk="1" hangingPunct="1"/>
            <a:r>
              <a:rPr lang="it-IT" altLang="it-IT" sz="4000"/>
              <a:t>Organizzazioni meccanicistiche, organicistiche e burocratiche</a:t>
            </a:r>
          </a:p>
        </p:txBody>
      </p:sp>
      <p:sp>
        <p:nvSpPr>
          <p:cNvPr id="21506" name="Rectangle 3">
            <a:extLst>
              <a:ext uri="{FF2B5EF4-FFF2-40B4-BE49-F238E27FC236}">
                <a16:creationId xmlns:a16="http://schemas.microsoft.com/office/drawing/2014/main" id="{16E9E095-FCF7-1074-A35A-B5829E1D387F}"/>
              </a:ext>
            </a:extLst>
          </p:cNvPr>
          <p:cNvSpPr>
            <a:spLocks noGrp="1" noChangeArrowheads="1"/>
          </p:cNvSpPr>
          <p:nvPr>
            <p:ph type="body" idx="1"/>
          </p:nvPr>
        </p:nvSpPr>
        <p:spPr/>
        <p:txBody>
          <a:bodyPr/>
          <a:lstStyle/>
          <a:p>
            <a:pPr eaLnBrk="1" hangingPunct="1">
              <a:buFontTx/>
              <a:buNone/>
            </a:pPr>
            <a:endParaRPr lang="it-IT" altLang="it-IT"/>
          </a:p>
          <a:p>
            <a:pPr eaLnBrk="1" hangingPunct="1">
              <a:buFontTx/>
              <a:buNone/>
            </a:pPr>
            <a:r>
              <a:rPr lang="it-IT" altLang="it-IT"/>
              <a:t>Esiste un rapporto ben preciso tra complessità, formalizzazione e centralizzazione e le forme meccanicistiche, organicistiche e burocratiche</a:t>
            </a:r>
          </a:p>
        </p:txBody>
      </p:sp>
    </p:spTree>
  </p:cSld>
  <p:clrMapOvr>
    <a:masterClrMapping/>
  </p:clrMapOvr>
</p:sld>
</file>

<file path=ppt/theme/theme1.xml><?xml version="1.0" encoding="utf-8"?>
<a:theme xmlns:a="http://schemas.openxmlformats.org/drawingml/2006/main" name="Marketing Plan">
  <a:themeElements>
    <a:clrScheme name="Marketing Plan 1">
      <a:dk1>
        <a:srgbClr val="336699"/>
      </a:dk1>
      <a:lt1>
        <a:srgbClr val="FFFFFF"/>
      </a:lt1>
      <a:dk2>
        <a:srgbClr val="0066FF"/>
      </a:dk2>
      <a:lt2>
        <a:srgbClr val="AFB5D2"/>
      </a:lt2>
      <a:accent1>
        <a:srgbClr val="66CCFF"/>
      </a:accent1>
      <a:accent2>
        <a:srgbClr val="99FFCC"/>
      </a:accent2>
      <a:accent3>
        <a:srgbClr val="FFFFFF"/>
      </a:accent3>
      <a:accent4>
        <a:srgbClr val="2A5682"/>
      </a:accent4>
      <a:accent5>
        <a:srgbClr val="B8E2FF"/>
      </a:accent5>
      <a:accent6>
        <a:srgbClr val="8AE7B9"/>
      </a:accent6>
      <a:hlink>
        <a:srgbClr val="FF99FF"/>
      </a:hlink>
      <a:folHlink>
        <a:srgbClr val="CCCCFF"/>
      </a:folHlink>
    </a:clrScheme>
    <a:fontScheme name="Marketing Plan">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it-IT" sz="18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it-IT" sz="1800" b="0" i="0" u="none" strike="noStrike" cap="none" normalizeH="0" baseline="0" smtClean="0">
            <a:ln>
              <a:noFill/>
            </a:ln>
            <a:solidFill>
              <a:schemeClr val="tx1"/>
            </a:solidFill>
            <a:effectLst/>
            <a:latin typeface="Times New Roman" charset="0"/>
          </a:defRPr>
        </a:defPPr>
      </a:lstStyle>
    </a:lnDef>
  </a:objectDefaults>
  <a:extraClrSchemeLst>
    <a:extraClrScheme>
      <a:clrScheme name="Marketing Plan 1">
        <a:dk1>
          <a:srgbClr val="336699"/>
        </a:dk1>
        <a:lt1>
          <a:srgbClr val="FFFFFF"/>
        </a:lt1>
        <a:dk2>
          <a:srgbClr val="0066FF"/>
        </a:dk2>
        <a:lt2>
          <a:srgbClr val="AFB5D2"/>
        </a:lt2>
        <a:accent1>
          <a:srgbClr val="66CCFF"/>
        </a:accent1>
        <a:accent2>
          <a:srgbClr val="99FFCC"/>
        </a:accent2>
        <a:accent3>
          <a:srgbClr val="FFFFFF"/>
        </a:accent3>
        <a:accent4>
          <a:srgbClr val="2A5682"/>
        </a:accent4>
        <a:accent5>
          <a:srgbClr val="B8E2FF"/>
        </a:accent5>
        <a:accent6>
          <a:srgbClr val="8AE7B9"/>
        </a:accent6>
        <a:hlink>
          <a:srgbClr val="FF99FF"/>
        </a:hlink>
        <a:folHlink>
          <a:srgbClr val="CCCCFF"/>
        </a:folHlink>
      </a:clrScheme>
      <a:clrMap bg1="lt1" tx1="dk1" bg2="lt2" tx2="dk2" accent1="accent1" accent2="accent2" accent3="accent3" accent4="accent4" accent5="accent5" accent6="accent6" hlink="hlink" folHlink="folHlink"/>
    </a:extraClrScheme>
    <a:extraClrScheme>
      <a:clrScheme name="Marketing Plan 2">
        <a:dk1>
          <a:srgbClr val="003366"/>
        </a:dk1>
        <a:lt1>
          <a:srgbClr val="CCECFF"/>
        </a:lt1>
        <a:dk2>
          <a:srgbClr val="4B3384"/>
        </a:dk2>
        <a:lt2>
          <a:srgbClr val="849CBB"/>
        </a:lt2>
        <a:accent1>
          <a:srgbClr val="90DBFF"/>
        </a:accent1>
        <a:accent2>
          <a:srgbClr val="99FFCC"/>
        </a:accent2>
        <a:accent3>
          <a:srgbClr val="E2F4FF"/>
        </a:accent3>
        <a:accent4>
          <a:srgbClr val="002A56"/>
        </a:accent4>
        <a:accent5>
          <a:srgbClr val="C6EAFF"/>
        </a:accent5>
        <a:accent6>
          <a:srgbClr val="8AE7B9"/>
        </a:accent6>
        <a:hlink>
          <a:srgbClr val="DFC0FF"/>
        </a:hlink>
        <a:folHlink>
          <a:srgbClr val="6DC5DE"/>
        </a:folHlink>
      </a:clrScheme>
      <a:clrMap bg1="lt1" tx1="dk1" bg2="lt2" tx2="dk2" accent1="accent1" accent2="accent2" accent3="accent3" accent4="accent4" accent5="accent5" accent6="accent6" hlink="hlink" folHlink="folHlink"/>
    </a:extraClrScheme>
    <a:extraClrScheme>
      <a:clrScheme name="Marketing Plan 3">
        <a:dk1>
          <a:srgbClr val="000000"/>
        </a:dk1>
        <a:lt1>
          <a:srgbClr val="FFFFFF"/>
        </a:lt1>
        <a:dk2>
          <a:srgbClr val="000000"/>
        </a:dk2>
        <a:lt2>
          <a:srgbClr val="B2B2B2"/>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Marketing Plan</Template>
  <TotalTime>1229</TotalTime>
  <Words>833</Words>
  <Application>Microsoft Macintosh PowerPoint</Application>
  <PresentationFormat>Presentazione su schermo (4:3)</PresentationFormat>
  <Paragraphs>80</Paragraphs>
  <Slides>15</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15</vt:i4>
      </vt:variant>
    </vt:vector>
  </HeadingPairs>
  <TitlesOfParts>
    <vt:vector size="19" baseType="lpstr">
      <vt:lpstr>Times New Roman</vt:lpstr>
      <vt:lpstr>Arial</vt:lpstr>
      <vt:lpstr>Calibri</vt:lpstr>
      <vt:lpstr>Marketing Plan</vt:lpstr>
      <vt:lpstr>La struttura sociale organizzativa</vt:lpstr>
      <vt:lpstr>Che cos’è una struttura sociale organizzativa </vt:lpstr>
      <vt:lpstr>  Gerarchia di autorità </vt:lpstr>
      <vt:lpstr>Divisione del lavoro</vt:lpstr>
      <vt:lpstr>Meccanismi di coordinamento  </vt:lpstr>
      <vt:lpstr>Complessità strutturale</vt:lpstr>
      <vt:lpstr>Centralizzazione </vt:lpstr>
      <vt:lpstr>Formalizzazione</vt:lpstr>
      <vt:lpstr>Organizzazioni meccanicistiche, organicistiche e burocratiche</vt:lpstr>
      <vt:lpstr>Descrizione, analisi e disegno della struttura sociale organizzativa</vt:lpstr>
      <vt:lpstr>Struttura semplice (organizzazioni appena formate o piccole o divisioni che appartengono ad un’organizzazione più ampia)</vt:lpstr>
      <vt:lpstr>Struttura funzionale (organizzazioni complesse)</vt:lpstr>
      <vt:lpstr>Struttura multidivisionale (utile per diminuire il sovraccarico di responsabilità dei decisori)</vt:lpstr>
      <vt:lpstr>Punti di forza e di debolezza delle struttura multidivisionale</vt:lpstr>
      <vt:lpstr>Struttura a matrice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struttura sociale organizzativa</dc:title>
  <dc:creator>Nome utente</dc:creator>
  <cp:lastModifiedBy>Microsoft Office User</cp:lastModifiedBy>
  <cp:revision>38</cp:revision>
  <dcterms:created xsi:type="dcterms:W3CDTF">2007-04-15T08:19:24Z</dcterms:created>
  <dcterms:modified xsi:type="dcterms:W3CDTF">2025-09-30T14:22:13Z</dcterms:modified>
</cp:coreProperties>
</file>