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308" r:id="rId29"/>
  </p:sldIdLst>
  <p:sldSz cx="9144000" cy="6858000" type="screen4x3"/>
  <p:notesSz cx="6858000" cy="9144000"/>
  <p:embeddedFontLst>
    <p:embeddedFont>
      <p:font typeface="Century Gothic" panose="020B0502020202020204" pitchFamily="34" charset="0"/>
      <p:regular r:id="rId31"/>
      <p:bold r:id="rId32"/>
      <p:italic r:id="rId33"/>
      <p:boldItalic r:id="rId34"/>
    </p:embeddedFont>
    <p:embeddedFont>
      <p:font typeface="Helvetica Neue" panose="02000503000000020004" pitchFamily="2"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3" roundtripDataSignature="AMtx7mh9ZHOsBObWRZay9Jl0dOxEq/CSP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0"/>
    <p:restoredTop sz="94648"/>
  </p:normalViewPr>
  <p:slideViewPr>
    <p:cSldViewPr snapToGrid="0">
      <p:cViewPr varScale="1">
        <p:scale>
          <a:sx n="112" d="100"/>
          <a:sy n="112" d="100"/>
        </p:scale>
        <p:origin x="808" y="19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4.fntdata"/><Relationship Id="rId76"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73"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77"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 name="Google Shape;218;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sz="1200">
                <a:solidFill>
                  <a:schemeClr val="dk1"/>
                </a:solidFill>
                <a:latin typeface="Calibri"/>
                <a:ea typeface="Calibri"/>
                <a:cs typeface="Calibri"/>
                <a:sym typeface="Calibri"/>
              </a:rPr>
              <a:t>When we put a patient in the MR magnet, the protons, being little magnets, align with the external magnetic field. They do this in two ways: parallel and anti-parallel. The state that needs less energy is preferred, and so there are a few more protons "walking on their feet" than "on their hands”.</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s-ES" sz="1200">
                <a:solidFill>
                  <a:schemeClr val="dk1"/>
                </a:solidFill>
                <a:latin typeface="Calibri"/>
                <a:ea typeface="Calibri"/>
                <a:cs typeface="Calibri"/>
                <a:sym typeface="Calibri"/>
              </a:rPr>
              <a:t>To get a rough idea: for about 10 million protons "walking on their hands", there are about 10 000 007 "walking on their feet" (the difference "007" is probably easy to remember). </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s-ES" sz="1200">
                <a:solidFill>
                  <a:schemeClr val="dk1"/>
                </a:solidFill>
                <a:latin typeface="Calibri"/>
                <a:ea typeface="Calibri"/>
                <a:cs typeface="Calibri"/>
                <a:sym typeface="Calibri"/>
              </a:rPr>
              <a:t>The presence of a magnetic field, the magnetic moment will try to alignt to Bo</a:t>
            </a:r>
            <a:endParaRPr/>
          </a:p>
        </p:txBody>
      </p:sp>
      <p:sp>
        <p:nvSpPr>
          <p:cNvPr id="225" name="Google Shape;225;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sz="1200">
                <a:solidFill>
                  <a:schemeClr val="dk1"/>
                </a:solidFill>
                <a:latin typeface="Calibri"/>
                <a:ea typeface="Calibri"/>
                <a:cs typeface="Calibri"/>
                <a:sym typeface="Calibri"/>
              </a:rPr>
              <a:t>The precession frequency can be calculated by the Larmor equation, and is higher in stronger magnetic fields. Why is this precession frequency important?</a:t>
            </a:r>
            <a:br>
              <a:rPr lang="es-ES" sz="1200">
                <a:solidFill>
                  <a:schemeClr val="dk1"/>
                </a:solidFill>
                <a:latin typeface="Calibri"/>
                <a:ea typeface="Calibri"/>
                <a:cs typeface="Calibri"/>
                <a:sym typeface="Calibri"/>
              </a:rPr>
            </a:br>
            <a:endParaRPr/>
          </a:p>
          <a:p>
            <a:pPr marL="0" lvl="0" indent="0" algn="l" rtl="0">
              <a:spcBef>
                <a:spcPts val="0"/>
              </a:spcBef>
              <a:spcAft>
                <a:spcPts val="0"/>
              </a:spcAft>
              <a:buNone/>
            </a:pPr>
            <a:r>
              <a:rPr lang="es-ES" sz="1200">
                <a:solidFill>
                  <a:schemeClr val="dk1"/>
                </a:solidFill>
                <a:latin typeface="Calibri"/>
                <a:ea typeface="Calibri"/>
                <a:cs typeface="Calibri"/>
                <a:sym typeface="Calibri"/>
              </a:rPr>
              <a:t>The precession actually goes very fast, the precession frequency for hydrogen protons is somewhere around 42 MHz in a magnetic field strength of 1 Tesla. This means that the protons precess around the "ice cream cone" more than 42 million times per second. </a:t>
            </a:r>
            <a:endParaRPr/>
          </a:p>
          <a:p>
            <a:pPr marL="0" lvl="0" indent="0" algn="l" rtl="0">
              <a:spcBef>
                <a:spcPts val="0"/>
              </a:spcBef>
              <a:spcAft>
                <a:spcPts val="0"/>
              </a:spcAft>
              <a:buNone/>
            </a:pPr>
            <a:endParaRPr/>
          </a:p>
          <a:p>
            <a:pPr marL="0" lvl="0" indent="0" algn="l" rtl="0">
              <a:spcBef>
                <a:spcPts val="0"/>
              </a:spcBef>
              <a:spcAft>
                <a:spcPts val="0"/>
              </a:spcAft>
              <a:buNone/>
            </a:pPr>
            <a:r>
              <a:rPr lang="es-ES"/>
              <a:t>Frequency= gyromagnetic ratio x strengh field</a:t>
            </a:r>
            <a:endParaRPr/>
          </a:p>
        </p:txBody>
      </p:sp>
      <p:sp>
        <p:nvSpPr>
          <p:cNvPr id="234" name="Google Shape;234;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Magnetic forces in the opposing directions cancel each other out, like two persons pulling at the opposite ends of a rope. Finally, for every proton pointing down, there is one pointing up, cancelling its magnetic effects. </a:t>
            </a:r>
            <a:endParaRPr/>
          </a:p>
          <a:p>
            <a:pPr marL="0" lvl="0" indent="0" algn="l" rtl="0">
              <a:spcBef>
                <a:spcPts val="0"/>
              </a:spcBef>
              <a:spcAft>
                <a:spcPts val="0"/>
              </a:spcAft>
              <a:buNone/>
            </a:pPr>
            <a:endParaRPr/>
          </a:p>
          <a:p>
            <a:pPr marL="0" lvl="0" indent="0" algn="l" rtl="0">
              <a:spcBef>
                <a:spcPts val="0"/>
              </a:spcBef>
              <a:spcAft>
                <a:spcPts val="0"/>
              </a:spcAft>
              <a:buNone/>
            </a:pPr>
            <a:r>
              <a:rPr lang="es-ES"/>
              <a:t>As this magnetization is in direction along/longitudinal to the external magnetic field (Bo), it is also called longitudinal magnetization (Mz).</a:t>
            </a:r>
            <a:endParaRPr/>
          </a:p>
          <a:p>
            <a:pPr marL="0" lvl="0" indent="0" algn="l" rtl="0">
              <a:spcBef>
                <a:spcPts val="0"/>
              </a:spcBef>
              <a:spcAft>
                <a:spcPts val="0"/>
              </a:spcAft>
              <a:buNone/>
            </a:pPr>
            <a:endParaRPr/>
          </a:p>
        </p:txBody>
      </p:sp>
      <p:sp>
        <p:nvSpPr>
          <p:cNvPr id="243" name="Google Shape;243;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s-ES" sz="1200">
                <a:solidFill>
                  <a:schemeClr val="dk1"/>
                </a:solidFill>
                <a:latin typeface="Calibri"/>
                <a:ea typeface="Calibri"/>
                <a:cs typeface="Calibri"/>
                <a:sym typeface="Calibri"/>
              </a:rPr>
              <a:t>What happens to the energy which they had picked up from the RF pulse?</a:t>
            </a:r>
            <a:br>
              <a:rPr lang="es-ES" sz="1200">
                <a:solidFill>
                  <a:schemeClr val="dk1"/>
                </a:solidFill>
                <a:latin typeface="Calibri"/>
                <a:ea typeface="Calibri"/>
                <a:cs typeface="Calibri"/>
                <a:sym typeface="Calibri"/>
              </a:rPr>
            </a:br>
            <a:r>
              <a:rPr lang="es-ES" sz="1200">
                <a:solidFill>
                  <a:schemeClr val="dk1"/>
                </a:solidFill>
                <a:latin typeface="Calibri"/>
                <a:ea typeface="Calibri"/>
                <a:cs typeface="Calibri"/>
                <a:sym typeface="Calibri"/>
              </a:rPr>
              <a:t>This energy is just handed over to their surroundings, the so- called lattice </a:t>
            </a:r>
            <a:endParaRPr/>
          </a:p>
          <a:p>
            <a:pPr marL="0" lvl="0" indent="0" algn="l" rtl="0">
              <a:spcBef>
                <a:spcPts val="0"/>
              </a:spcBef>
              <a:spcAft>
                <a:spcPts val="0"/>
              </a:spcAft>
              <a:buNone/>
            </a:pPr>
            <a:endParaRPr/>
          </a:p>
        </p:txBody>
      </p:sp>
      <p:sp>
        <p:nvSpPr>
          <p:cNvPr id="257" name="Google Shape;257;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 name="Google Shape;264;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s-ES" sz="1200">
                <a:solidFill>
                  <a:schemeClr val="dk1"/>
                </a:solidFill>
                <a:latin typeface="Calibri"/>
                <a:ea typeface="Calibri"/>
                <a:cs typeface="Calibri"/>
                <a:sym typeface="Calibri"/>
              </a:rPr>
              <a:t>The radiowave has two effects on the protons: </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1200"/>
              <a:buFont typeface="Calibri"/>
              <a:buAutoNum type="arabicParenR"/>
            </a:pPr>
            <a:r>
              <a:rPr lang="es-ES" sz="1200">
                <a:solidFill>
                  <a:schemeClr val="dk1"/>
                </a:solidFill>
                <a:latin typeface="Calibri"/>
                <a:ea typeface="Calibri"/>
                <a:cs typeface="Calibri"/>
                <a:sym typeface="Calibri"/>
              </a:rPr>
              <a:t>it lifts some protons to a higher level of energy (they point down)</a:t>
            </a:r>
            <a:endParaRPr/>
          </a:p>
          <a:p>
            <a:pPr marL="228600" marR="0" lvl="0" indent="-228600" algn="l" rtl="0">
              <a:lnSpc>
                <a:spcPct val="100000"/>
              </a:lnSpc>
              <a:spcBef>
                <a:spcPts val="0"/>
              </a:spcBef>
              <a:spcAft>
                <a:spcPts val="0"/>
              </a:spcAft>
              <a:buClr>
                <a:schemeClr val="dk1"/>
              </a:buClr>
              <a:buSzPts val="1200"/>
              <a:buFont typeface="Calibri"/>
              <a:buAutoNum type="arabicParenR"/>
            </a:pPr>
            <a:r>
              <a:rPr lang="es-ES" sz="1200">
                <a:solidFill>
                  <a:schemeClr val="dk1"/>
                </a:solidFill>
                <a:latin typeface="Calibri"/>
                <a:ea typeface="Calibri"/>
                <a:cs typeface="Calibri"/>
                <a:sym typeface="Calibri"/>
              </a:rPr>
              <a:t>it also causes the protons to precess in step, in phase. The former results in decreasing the magnetization along the z-axis, the so-called longitudinal magnetization. The latter establishes a new magnetization in the x-y-plane (—•), a new transversal magnetization, which moves around with the precessing protons. </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s-ES" sz="1200">
                <a:solidFill>
                  <a:schemeClr val="dk1"/>
                </a:solidFill>
                <a:latin typeface="Calibri"/>
                <a:ea typeface="Calibri"/>
                <a:cs typeface="Calibri"/>
                <a:sym typeface="Calibri"/>
              </a:rPr>
              <a:t>In summary: the RF pulse causes longitudinal magnetization to decrease, and establishes a new transversal magnetization.</a:t>
            </a:r>
            <a:endParaRPr/>
          </a:p>
          <a:p>
            <a:pPr marL="0" lvl="0" indent="0" algn="l" rtl="0">
              <a:spcBef>
                <a:spcPts val="0"/>
              </a:spcBef>
              <a:spcAft>
                <a:spcPts val="0"/>
              </a:spcAft>
              <a:buNone/>
            </a:pPr>
            <a:endParaRPr/>
          </a:p>
        </p:txBody>
      </p:sp>
      <p:sp>
        <p:nvSpPr>
          <p:cNvPr id="270" name="Google Shape;270;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i="1">
                <a:latin typeface="Times"/>
                <a:ea typeface="Times"/>
                <a:cs typeface="Times"/>
                <a:sym typeface="Times"/>
              </a:rPr>
              <a:t>and depends on the gyromagnetic</a:t>
            </a:r>
            <a:endParaRPr>
              <a:latin typeface="Times"/>
              <a:ea typeface="Times"/>
              <a:cs typeface="Times"/>
              <a:sym typeface="Times"/>
            </a:endParaRPr>
          </a:p>
          <a:p>
            <a:pPr marL="0" lvl="0" indent="0" algn="l" rtl="0">
              <a:spcBef>
                <a:spcPts val="0"/>
              </a:spcBef>
              <a:spcAft>
                <a:spcPts val="0"/>
              </a:spcAft>
              <a:buNone/>
            </a:pPr>
            <a:r>
              <a:rPr lang="es-ES" i="1">
                <a:latin typeface="Times"/>
                <a:ea typeface="Times"/>
                <a:cs typeface="Times"/>
                <a:sym typeface="Times"/>
              </a:rPr>
              <a:t>ratio, the magnitude of the rotating magnetic field</a:t>
            </a:r>
            <a:endParaRPr>
              <a:latin typeface="Times"/>
              <a:ea typeface="Times"/>
              <a:cs typeface="Times"/>
              <a:sym typeface="Times"/>
            </a:endParaRPr>
          </a:p>
          <a:p>
            <a:pPr marL="0" lvl="0" indent="0" algn="l" rtl="0">
              <a:spcBef>
                <a:spcPts val="0"/>
              </a:spcBef>
              <a:spcAft>
                <a:spcPts val="0"/>
              </a:spcAft>
              <a:buNone/>
            </a:pPr>
            <a:r>
              <a:rPr lang="es-ES" i="1">
                <a:latin typeface="Times"/>
                <a:ea typeface="Times"/>
                <a:cs typeface="Times"/>
                <a:sym typeface="Times"/>
              </a:rPr>
              <a:t>B1, and the time t that B1 is applied</a:t>
            </a:r>
            <a:endParaRPr>
              <a:latin typeface="Times"/>
              <a:ea typeface="Times"/>
              <a:cs typeface="Times"/>
              <a:sym typeface="Times"/>
            </a:endParaRPr>
          </a:p>
          <a:p>
            <a:pPr marL="0" lvl="0" indent="0" algn="l" rtl="0">
              <a:spcBef>
                <a:spcPts val="0"/>
              </a:spcBef>
              <a:spcAft>
                <a:spcPts val="0"/>
              </a:spcAft>
              <a:buNone/>
            </a:pPr>
            <a:endParaRPr/>
          </a:p>
          <a:p>
            <a:pPr marL="0" lvl="0" indent="0" algn="l" rtl="0">
              <a:spcBef>
                <a:spcPts val="0"/>
              </a:spcBef>
              <a:spcAft>
                <a:spcPts val="0"/>
              </a:spcAft>
              <a:buNone/>
            </a:pPr>
            <a:r>
              <a:rPr lang="es-ES"/>
              <a:t>Longer the RF larger the angle</a:t>
            </a:r>
            <a:endParaRPr/>
          </a:p>
        </p:txBody>
      </p:sp>
      <p:sp>
        <p:nvSpPr>
          <p:cNvPr id="278" name="Google Shape;278;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 name="Google Shape;291;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sz="1200">
                <a:solidFill>
                  <a:schemeClr val="dk1"/>
                </a:solidFill>
                <a:latin typeface="Calibri"/>
                <a:ea typeface="Calibri"/>
                <a:cs typeface="Calibri"/>
                <a:sym typeface="Calibri"/>
              </a:rPr>
              <a:t>By going back on their feet, pointing upwards again, these protons no longer cancel out the magnetic vectors of the same number of protons pointing up, as they did before. </a:t>
            </a:r>
            <a:endParaRPr/>
          </a:p>
          <a:p>
            <a:pPr marL="0" lvl="0" indent="0" algn="l" rtl="0">
              <a:spcBef>
                <a:spcPts val="0"/>
              </a:spcBef>
              <a:spcAft>
                <a:spcPts val="0"/>
              </a:spcAft>
              <a:buNone/>
            </a:pPr>
            <a:r>
              <a:rPr lang="es-ES" sz="1200">
                <a:solidFill>
                  <a:schemeClr val="dk1"/>
                </a:solidFill>
                <a:latin typeface="Calibri"/>
                <a:ea typeface="Calibri"/>
                <a:cs typeface="Calibri"/>
                <a:sym typeface="Calibri"/>
              </a:rPr>
              <a:t>So, the magnetization in this direction, the longitudinal magnetization increases, and finally goes back to its original value. </a:t>
            </a:r>
            <a:endParaRPr/>
          </a:p>
          <a:p>
            <a:pPr marL="0" lvl="0" indent="0" algn="l" rtl="0">
              <a:spcBef>
                <a:spcPts val="0"/>
              </a:spcBef>
              <a:spcAft>
                <a:spcPts val="0"/>
              </a:spcAft>
              <a:buNone/>
            </a:pPr>
            <a:r>
              <a:rPr lang="es-ES" sz="1200">
                <a:solidFill>
                  <a:schemeClr val="dk1"/>
                </a:solidFill>
                <a:latin typeface="Calibri"/>
                <a:ea typeface="Calibri"/>
                <a:cs typeface="Calibri"/>
                <a:sym typeface="Calibri"/>
              </a:rPr>
              <a:t>If you plot the time vs. longitudinal magnetization, you get a curve like fig. 18, it increases with time. This curve is also called a T1-curve. </a:t>
            </a:r>
            <a:endParaRPr/>
          </a:p>
          <a:p>
            <a:pPr marL="0" lvl="0" indent="0" algn="l" rtl="0">
              <a:spcBef>
                <a:spcPts val="0"/>
              </a:spcBef>
              <a:spcAft>
                <a:spcPts val="0"/>
              </a:spcAft>
              <a:buNone/>
            </a:pPr>
            <a:r>
              <a:rPr lang="es-ES"/>
              <a:t>63%</a:t>
            </a:r>
            <a:endParaRPr/>
          </a:p>
        </p:txBody>
      </p:sp>
      <p:sp>
        <p:nvSpPr>
          <p:cNvPr id="298" name="Google Shape;298;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37%</a:t>
            </a:r>
            <a:endParaRPr/>
          </a:p>
          <a:p>
            <a:pPr marL="0" lvl="0" indent="0" algn="l" rtl="0">
              <a:spcBef>
                <a:spcPts val="0"/>
              </a:spcBef>
              <a:spcAft>
                <a:spcPts val="0"/>
              </a:spcAft>
              <a:buNone/>
            </a:pPr>
            <a:endParaRPr/>
          </a:p>
          <a:p>
            <a:pPr marL="0" lvl="0" indent="0" algn="l" rtl="0">
              <a:spcBef>
                <a:spcPts val="0"/>
              </a:spcBef>
              <a:spcAft>
                <a:spcPts val="0"/>
              </a:spcAft>
              <a:buNone/>
            </a:pPr>
            <a:r>
              <a:rPr lang="es-ES" i="1">
                <a:latin typeface="Times"/>
                <a:ea typeface="Times"/>
                <a:cs typeface="Times"/>
                <a:sym typeface="Times"/>
              </a:rPr>
              <a:t>movement of adjacent spins due to molecular vibrations,</a:t>
            </a:r>
            <a:endParaRPr>
              <a:latin typeface="Times"/>
              <a:ea typeface="Times"/>
              <a:cs typeface="Times"/>
              <a:sym typeface="Times"/>
            </a:endParaRPr>
          </a:p>
          <a:p>
            <a:pPr marL="0" lvl="0" indent="0" algn="l" rtl="0">
              <a:spcBef>
                <a:spcPts val="0"/>
              </a:spcBef>
              <a:spcAft>
                <a:spcPts val="0"/>
              </a:spcAft>
              <a:buNone/>
            </a:pPr>
            <a:r>
              <a:rPr lang="es-ES" i="1">
                <a:latin typeface="Times"/>
                <a:ea typeface="Times"/>
                <a:cs typeface="Times"/>
                <a:sym typeface="Times"/>
              </a:rPr>
              <a:t>rotations, or collisions (Brownian motion).</a:t>
            </a:r>
            <a:endParaRPr>
              <a:latin typeface="Times"/>
              <a:ea typeface="Times"/>
              <a:cs typeface="Times"/>
              <a:sym typeface="Times"/>
            </a:endParaRPr>
          </a:p>
          <a:p>
            <a:pPr marL="0" lvl="0" indent="0" algn="l" rtl="0">
              <a:spcBef>
                <a:spcPts val="0"/>
              </a:spcBef>
              <a:spcAft>
                <a:spcPts val="0"/>
              </a:spcAft>
              <a:buNone/>
            </a:pPr>
            <a:endParaRPr/>
          </a:p>
        </p:txBody>
      </p:sp>
      <p:sp>
        <p:nvSpPr>
          <p:cNvPr id="305" name="Google Shape;305;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sz="1200">
                <a:solidFill>
                  <a:schemeClr val="dk1"/>
                </a:solidFill>
                <a:latin typeface="Calibri"/>
                <a:ea typeface="Calibri"/>
                <a:cs typeface="Calibri"/>
                <a:sym typeface="Calibri"/>
              </a:rPr>
              <a:t>Look at our example with the T1- and T2-curves in fig. 22.</a:t>
            </a:r>
            <a:br>
              <a:rPr lang="es-ES" sz="1200">
                <a:solidFill>
                  <a:schemeClr val="dk1"/>
                </a:solidFill>
                <a:latin typeface="Calibri"/>
                <a:ea typeface="Calibri"/>
                <a:cs typeface="Calibri"/>
                <a:sym typeface="Calibri"/>
              </a:rPr>
            </a:br>
            <a:r>
              <a:rPr lang="es-ES" sz="1200">
                <a:solidFill>
                  <a:schemeClr val="dk1"/>
                </a:solidFill>
                <a:latin typeface="Calibri"/>
                <a:ea typeface="Calibri"/>
                <a:cs typeface="Calibri"/>
                <a:sym typeface="Calibri"/>
              </a:rPr>
              <a:t>It is probably easy and logical, that it takes you more time to get to the top of the mountain, than to go back down, to jump off. This means T1 is longer than T2, and just to give you an idea: T1 is about 2-5-10 times as long as T2. Or in absolute terms in biological tissues: T1 is about 300 to 2000 msec, and T2 is about 30 to 150 msec. </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s-ES" sz="1200">
                <a:solidFill>
                  <a:schemeClr val="dk1"/>
                </a:solidFill>
                <a:latin typeface="Calibri"/>
                <a:ea typeface="Calibri"/>
                <a:cs typeface="Calibri"/>
                <a:sym typeface="Calibri"/>
              </a:rPr>
              <a:t>It is difficult to pinpoint the end of the longitudinal and transversal relaxation exactly. Thus, T1 and T2 were not defined as the times when relaxation is completed. Instead T1 was defined as the time when about 63% of the original longitudinal magnetization is reached. T2 is the time when transversal magnetization decreased to 37% of the original value. </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312" name="Google Shape;312;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5" name="Google Shape;335;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3" name="Google Shape;343;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4" name="Google Shape;524;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1200"/>
              <a:buFont typeface="Calibri"/>
              <a:buNone/>
            </a:pPr>
            <a:r>
              <a:rPr lang="es-ES" sz="1200"/>
              <a:t>Certain atomic nuclei behave as little bar magnets and have the ability to absorb and re-emit radiofrequency energy when placed in a magnetic field.</a:t>
            </a:r>
            <a:endParaRPr/>
          </a:p>
          <a:p>
            <a:pPr marL="0" lvl="0" indent="0" algn="just" rtl="0">
              <a:spcBef>
                <a:spcPts val="0"/>
              </a:spcBef>
              <a:spcAft>
                <a:spcPts val="0"/>
              </a:spcAft>
              <a:buClr>
                <a:schemeClr val="dk1"/>
              </a:buClr>
              <a:buSzPts val="1200"/>
              <a:buFont typeface="Calibri"/>
              <a:buNone/>
            </a:pPr>
            <a:endParaRPr sz="1200"/>
          </a:p>
          <a:p>
            <a:pPr marL="0" lvl="0" indent="0" algn="just" rtl="0">
              <a:spcBef>
                <a:spcPts val="0"/>
              </a:spcBef>
              <a:spcAft>
                <a:spcPts val="0"/>
              </a:spcAft>
              <a:buClr>
                <a:schemeClr val="dk1"/>
              </a:buClr>
              <a:buSzPts val="1200"/>
              <a:buFont typeface="Calibri"/>
              <a:buNone/>
            </a:pPr>
            <a:r>
              <a:rPr lang="es-ES" sz="1200"/>
              <a:t>The spinning atom effect is known as nuclear magnetic resonance (NMR).</a:t>
            </a:r>
            <a:endParaRPr/>
          </a:p>
          <a:p>
            <a:pPr marL="0" lvl="0" indent="0" algn="just" rtl="0">
              <a:spcBef>
                <a:spcPts val="0"/>
              </a:spcBef>
              <a:spcAft>
                <a:spcPts val="0"/>
              </a:spcAft>
              <a:buClr>
                <a:schemeClr val="dk1"/>
              </a:buClr>
              <a:buSzPts val="1200"/>
              <a:buFont typeface="Calibri"/>
              <a:buNone/>
            </a:pPr>
            <a:endParaRPr sz="1200"/>
          </a:p>
          <a:p>
            <a:pPr marL="0" lvl="0" indent="0" algn="just" rtl="0">
              <a:spcBef>
                <a:spcPts val="0"/>
              </a:spcBef>
              <a:spcAft>
                <a:spcPts val="0"/>
              </a:spcAft>
              <a:buClr>
                <a:schemeClr val="dk1"/>
              </a:buClr>
              <a:buSzPts val="1200"/>
              <a:buFont typeface="Calibri"/>
              <a:buNone/>
            </a:pPr>
            <a:r>
              <a:rPr lang="es-ES" sz="1200"/>
              <a:t>It was first observed during the late 1930s, but medical applications were not found for the NMR technique until the 1970s. </a:t>
            </a:r>
            <a:endParaRPr/>
          </a:p>
          <a:p>
            <a:pPr marL="0" lvl="0" indent="0" algn="just" rtl="0">
              <a:spcBef>
                <a:spcPts val="0"/>
              </a:spcBef>
              <a:spcAft>
                <a:spcPts val="0"/>
              </a:spcAft>
              <a:buClr>
                <a:schemeClr val="dk1"/>
              </a:buClr>
              <a:buSzPts val="1200"/>
              <a:buFont typeface="Calibri"/>
              <a:buNone/>
            </a:pPr>
            <a:endParaRPr sz="1200"/>
          </a:p>
          <a:p>
            <a:pPr marL="0" lvl="0" indent="0" algn="just" rtl="0">
              <a:spcBef>
                <a:spcPts val="0"/>
              </a:spcBef>
              <a:spcAft>
                <a:spcPts val="0"/>
              </a:spcAft>
              <a:buClr>
                <a:schemeClr val="dk1"/>
              </a:buClr>
              <a:buSzPts val="1200"/>
              <a:buFont typeface="Calibri"/>
              <a:buNone/>
            </a:pPr>
            <a:r>
              <a:rPr lang="es-ES" sz="1200"/>
              <a:t>It was renamed Magnetic Resoance Imaging (</a:t>
            </a:r>
            <a:r>
              <a:rPr lang="es-ES" sz="1200" b="1"/>
              <a:t>MRI</a:t>
            </a:r>
            <a:r>
              <a:rPr lang="es-ES" sz="1200"/>
              <a:t>) because 'nuclear' was off-putting for patients.</a:t>
            </a:r>
            <a:endParaRPr sz="1200"/>
          </a:p>
          <a:p>
            <a:pPr marL="0" lvl="0" indent="0" algn="l" rtl="0">
              <a:spcBef>
                <a:spcPts val="0"/>
              </a:spcBef>
              <a:spcAft>
                <a:spcPts val="0"/>
              </a:spcAft>
              <a:buNone/>
            </a:pPr>
            <a:endParaRPr/>
          </a:p>
        </p:txBody>
      </p:sp>
      <p:sp>
        <p:nvSpPr>
          <p:cNvPr id="165" name="Google Shape;165;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s-ES"/>
              <a:t>Magnetism is a fundamental property of matter, caused by the orbiting electrons at the atomic level. These orbiting electrons can cause atoms to possess a small magnetic field called ‘magnetic moment’ </a:t>
            </a:r>
            <a:endParaRPr/>
          </a:p>
          <a:p>
            <a:pPr marL="0" lvl="0" indent="0" algn="l" rtl="0">
              <a:spcBef>
                <a:spcPts val="0"/>
              </a:spcBef>
              <a:spcAft>
                <a:spcPts val="0"/>
              </a:spcAft>
              <a:buNone/>
            </a:pPr>
            <a:endParaRPr/>
          </a:p>
        </p:txBody>
      </p:sp>
      <p:sp>
        <p:nvSpPr>
          <p:cNvPr id="188" name="Google Shape;188;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 name="Google Shape;198;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s-ES" sz="1200"/>
              <a:t>Atomic nuclei with an odd number of neutrons and/or protons have a small </a:t>
            </a:r>
            <a:r>
              <a:rPr lang="es-ES" sz="1200" i="1"/>
              <a:t>magnetic moment (tiny bar magnet) </a:t>
            </a:r>
            <a:r>
              <a:rPr lang="es-ES" sz="1200"/>
              <a:t>and an angular momentum called </a:t>
            </a:r>
            <a:r>
              <a:rPr lang="es-ES" sz="1200" i="1"/>
              <a:t>nuclear spin (makes him spin – rotate in its axis)</a:t>
            </a:r>
            <a:endParaRPr sz="1200"/>
          </a:p>
          <a:p>
            <a:pPr marL="0" lvl="0" indent="0" algn="l" rtl="0">
              <a:spcBef>
                <a:spcPts val="0"/>
              </a:spcBef>
              <a:spcAft>
                <a:spcPts val="0"/>
              </a:spcAft>
              <a:buClr>
                <a:schemeClr val="dk1"/>
              </a:buClr>
              <a:buSzPts val="1200"/>
              <a:buFont typeface="Calibri"/>
              <a:buNone/>
            </a:pPr>
            <a:endParaRPr sz="1200"/>
          </a:p>
          <a:p>
            <a:pPr marL="0" lvl="0" indent="0" algn="l" rtl="0">
              <a:spcBef>
                <a:spcPts val="0"/>
              </a:spcBef>
              <a:spcAft>
                <a:spcPts val="0"/>
              </a:spcAft>
              <a:buClr>
                <a:schemeClr val="dk1"/>
              </a:buClr>
              <a:buSzPts val="1200"/>
              <a:buFont typeface="Calibri"/>
              <a:buNone/>
            </a:pPr>
            <a:r>
              <a:rPr lang="es-ES" sz="1200"/>
              <a:t>Spin is a fundamental (quantum-mechanical) property of nature like mass or charge. Can be positive or negative. Individual unpaired protons have a spin of +1/2 or -1/2.</a:t>
            </a:r>
            <a:endParaRPr/>
          </a:p>
          <a:p>
            <a:pPr marL="0" lvl="0" indent="0" algn="l" rtl="0">
              <a:spcBef>
                <a:spcPts val="0"/>
              </a:spcBef>
              <a:spcAft>
                <a:spcPts val="0"/>
              </a:spcAft>
              <a:buNone/>
            </a:pPr>
            <a:endParaRPr/>
          </a:p>
        </p:txBody>
      </p:sp>
      <p:sp>
        <p:nvSpPr>
          <p:cNvPr id="212" name="Google Shape;212;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60"/>
          <p:cNvSpPr txBox="1">
            <a:spLocks noGrp="1"/>
          </p:cNvSpPr>
          <p:nvPr>
            <p:ph type="ctrTitle"/>
          </p:nvPr>
        </p:nvSpPr>
        <p:spPr>
          <a:xfrm>
            <a:off x="819314" y="596019"/>
            <a:ext cx="7510506" cy="3213982"/>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chemeClr val="lt1"/>
              </a:buClr>
              <a:buSzPts val="4000"/>
              <a:buFont typeface="Century Gothic"/>
              <a:buNone/>
              <a:defRPr sz="4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60"/>
          <p:cNvSpPr txBox="1">
            <a:spLocks noGrp="1"/>
          </p:cNvSpPr>
          <p:nvPr>
            <p:ph type="subTitle" idx="1"/>
          </p:nvPr>
        </p:nvSpPr>
        <p:spPr>
          <a:xfrm>
            <a:off x="819314" y="3886200"/>
            <a:ext cx="7510506" cy="2219108"/>
          </a:xfrm>
          <a:prstGeom prst="rect">
            <a:avLst/>
          </a:prstGeom>
          <a:noFill/>
          <a:ln>
            <a:noFill/>
          </a:ln>
        </p:spPr>
        <p:txBody>
          <a:bodyPr spcFirstLastPara="1" wrap="square" lIns="91425" tIns="45700" rIns="91425" bIns="45700" anchor="t" anchorCtr="0">
            <a:normAutofit/>
          </a:bodyPr>
          <a:lstStyle>
            <a:lvl1pPr lvl="0" algn="ctr">
              <a:spcBef>
                <a:spcPts val="360"/>
              </a:spcBef>
              <a:spcAft>
                <a:spcPts val="0"/>
              </a:spcAft>
              <a:buSzPts val="2340"/>
              <a:buNone/>
              <a:defRPr sz="1800">
                <a:solidFill>
                  <a:schemeClr val="lt1"/>
                </a:solidFill>
              </a:defRPr>
            </a:lvl1pPr>
            <a:lvl2pPr lvl="1" algn="ctr">
              <a:spcBef>
                <a:spcPts val="600"/>
              </a:spcBef>
              <a:spcAft>
                <a:spcPts val="0"/>
              </a:spcAft>
              <a:buSzPts val="2080"/>
              <a:buNone/>
              <a:defRPr>
                <a:solidFill>
                  <a:schemeClr val="lt1"/>
                </a:solidFill>
              </a:defRPr>
            </a:lvl2pPr>
            <a:lvl3pPr lvl="2" algn="ctr">
              <a:spcBef>
                <a:spcPts val="600"/>
              </a:spcBef>
              <a:spcAft>
                <a:spcPts val="0"/>
              </a:spcAft>
              <a:buSzPts val="1820"/>
              <a:buNone/>
              <a:defRPr>
                <a:solidFill>
                  <a:schemeClr val="lt1"/>
                </a:solidFill>
              </a:defRPr>
            </a:lvl3pPr>
            <a:lvl4pPr lvl="3" algn="ctr">
              <a:spcBef>
                <a:spcPts val="600"/>
              </a:spcBef>
              <a:spcAft>
                <a:spcPts val="0"/>
              </a:spcAft>
              <a:buSzPts val="1820"/>
              <a:buNone/>
              <a:defRPr>
                <a:solidFill>
                  <a:schemeClr val="lt1"/>
                </a:solidFill>
              </a:defRPr>
            </a:lvl4pPr>
            <a:lvl5pPr lvl="4" algn="ctr">
              <a:spcBef>
                <a:spcPts val="600"/>
              </a:spcBef>
              <a:spcAft>
                <a:spcPts val="0"/>
              </a:spcAft>
              <a:buSzPts val="1560"/>
              <a:buNone/>
              <a:defRPr>
                <a:solidFill>
                  <a:schemeClr val="lt1"/>
                </a:solidFill>
              </a:defRPr>
            </a:lvl5pPr>
            <a:lvl6pPr lvl="5" algn="ctr">
              <a:spcBef>
                <a:spcPts val="600"/>
              </a:spcBef>
              <a:spcAft>
                <a:spcPts val="0"/>
              </a:spcAft>
              <a:buSzPts val="1430"/>
              <a:buNone/>
              <a:defRPr>
                <a:solidFill>
                  <a:schemeClr val="lt1"/>
                </a:solidFill>
              </a:defRPr>
            </a:lvl6pPr>
            <a:lvl7pPr lvl="6" algn="ctr">
              <a:spcBef>
                <a:spcPts val="600"/>
              </a:spcBef>
              <a:spcAft>
                <a:spcPts val="0"/>
              </a:spcAft>
              <a:buSzPts val="1430"/>
              <a:buNone/>
              <a:defRPr>
                <a:solidFill>
                  <a:schemeClr val="lt1"/>
                </a:solidFill>
              </a:defRPr>
            </a:lvl7pPr>
            <a:lvl8pPr lvl="7" algn="ctr">
              <a:spcBef>
                <a:spcPts val="600"/>
              </a:spcBef>
              <a:spcAft>
                <a:spcPts val="0"/>
              </a:spcAft>
              <a:buSzPts val="1430"/>
              <a:buNone/>
              <a:defRPr>
                <a:solidFill>
                  <a:schemeClr val="lt1"/>
                </a:solidFill>
              </a:defRPr>
            </a:lvl8pPr>
            <a:lvl9pPr lvl="8" algn="ctr">
              <a:spcBef>
                <a:spcPts val="600"/>
              </a:spcBef>
              <a:spcAft>
                <a:spcPts val="600"/>
              </a:spcAft>
              <a:buSzPts val="1100"/>
              <a:buNone/>
              <a:defRPr>
                <a:solidFill>
                  <a:schemeClr val="lt1"/>
                </a:solidFill>
              </a:defRPr>
            </a:lvl9pPr>
          </a:lstStyle>
          <a:p>
            <a:endParaRPr/>
          </a:p>
        </p:txBody>
      </p:sp>
      <p:sp>
        <p:nvSpPr>
          <p:cNvPr id="18" name="Google Shape;18;p60"/>
          <p:cNvSpPr txBox="1">
            <a:spLocks noGrp="1"/>
          </p:cNvSpPr>
          <p:nvPr>
            <p:ph type="dt" idx="10"/>
          </p:nvPr>
        </p:nvSpPr>
        <p:spPr>
          <a:xfrm>
            <a:off x="6551708" y="6178260"/>
            <a:ext cx="128746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60"/>
          <p:cNvSpPr txBox="1">
            <a:spLocks noGrp="1"/>
          </p:cNvSpPr>
          <p:nvPr>
            <p:ph type="ftr" idx="11"/>
          </p:nvPr>
        </p:nvSpPr>
        <p:spPr>
          <a:xfrm>
            <a:off x="818347" y="6178260"/>
            <a:ext cx="562413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60"/>
          <p:cNvSpPr txBox="1">
            <a:spLocks noGrp="1"/>
          </p:cNvSpPr>
          <p:nvPr>
            <p:ph type="sldNum" idx="12"/>
          </p:nvPr>
        </p:nvSpPr>
        <p:spPr>
          <a:xfrm>
            <a:off x="7917202" y="6178260"/>
            <a:ext cx="4134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72"/>
        <p:cNvGrpSpPr/>
        <p:nvPr/>
      </p:nvGrpSpPr>
      <p:grpSpPr>
        <a:xfrm>
          <a:off x="0" y="0"/>
          <a:ext cx="0" cy="0"/>
          <a:chOff x="0" y="0"/>
          <a:chExt cx="0" cy="0"/>
        </a:xfrm>
      </p:grpSpPr>
      <p:sp>
        <p:nvSpPr>
          <p:cNvPr id="73" name="Google Shape;73;p71"/>
          <p:cNvSpPr txBox="1">
            <a:spLocks noGrp="1"/>
          </p:cNvSpPr>
          <p:nvPr>
            <p:ph type="title"/>
          </p:nvPr>
        </p:nvSpPr>
        <p:spPr>
          <a:xfrm>
            <a:off x="917677" y="4377485"/>
            <a:ext cx="7413007" cy="90750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000"/>
              <a:buFont typeface="Century Gothic"/>
              <a:buNone/>
              <a:defRPr sz="20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71"/>
          <p:cNvSpPr>
            <a:spLocks noGrp="1"/>
          </p:cNvSpPr>
          <p:nvPr>
            <p:ph type="pic" idx="2"/>
          </p:nvPr>
        </p:nvSpPr>
        <p:spPr>
          <a:xfrm>
            <a:off x="917678" y="996188"/>
            <a:ext cx="7301427" cy="2981126"/>
          </a:xfrm>
          <a:prstGeom prst="roundRect">
            <a:avLst>
              <a:gd name="adj" fmla="val 4380"/>
            </a:avLst>
          </a:prstGeom>
          <a:noFill/>
          <a:ln w="38100" cap="flat" cmpd="sng">
            <a:solidFill>
              <a:schemeClr val="dk2"/>
            </a:solidFill>
            <a:prstDash val="solid"/>
            <a:round/>
            <a:headEnd type="none" w="sm" len="sm"/>
            <a:tailEnd type="none" w="sm" len="sm"/>
          </a:ln>
        </p:spPr>
      </p:sp>
      <p:sp>
        <p:nvSpPr>
          <p:cNvPr id="75" name="Google Shape;75;p71"/>
          <p:cNvSpPr txBox="1">
            <a:spLocks noGrp="1"/>
          </p:cNvSpPr>
          <p:nvPr>
            <p:ph type="body" idx="1"/>
          </p:nvPr>
        </p:nvSpPr>
        <p:spPr>
          <a:xfrm>
            <a:off x="917677" y="5284990"/>
            <a:ext cx="7413007" cy="817070"/>
          </a:xfrm>
          <a:prstGeom prst="rect">
            <a:avLst/>
          </a:prstGeom>
          <a:noFill/>
          <a:ln>
            <a:noFill/>
          </a:ln>
        </p:spPr>
        <p:txBody>
          <a:bodyPr spcFirstLastPara="1" wrap="square" lIns="91425" tIns="45700" rIns="91425" bIns="45700" anchor="ctr" anchorCtr="0">
            <a:normAutofit/>
          </a:bodyPr>
          <a:lstStyle>
            <a:lvl1pPr marL="457200" lvl="0" indent="-228600" algn="l">
              <a:spcBef>
                <a:spcPts val="280"/>
              </a:spcBef>
              <a:spcAft>
                <a:spcPts val="0"/>
              </a:spcAft>
              <a:buSzPts val="1820"/>
              <a:buNone/>
              <a:defRPr sz="1400"/>
            </a:lvl1pPr>
            <a:lvl2pPr marL="914400" lvl="1" indent="-228600" algn="l">
              <a:spcBef>
                <a:spcPts val="600"/>
              </a:spcBef>
              <a:spcAft>
                <a:spcPts val="0"/>
              </a:spcAft>
              <a:buSzPts val="1560"/>
              <a:buNone/>
              <a:defRPr sz="1200"/>
            </a:lvl2pPr>
            <a:lvl3pPr marL="1371600" lvl="2" indent="-228600" algn="l">
              <a:spcBef>
                <a:spcPts val="600"/>
              </a:spcBef>
              <a:spcAft>
                <a:spcPts val="0"/>
              </a:spcAft>
              <a:buSzPts val="1300"/>
              <a:buNone/>
              <a:defRPr sz="1000"/>
            </a:lvl3pPr>
            <a:lvl4pPr marL="1828800" lvl="3" indent="-228600" algn="l">
              <a:spcBef>
                <a:spcPts val="600"/>
              </a:spcBef>
              <a:spcAft>
                <a:spcPts val="0"/>
              </a:spcAft>
              <a:buSzPts val="1170"/>
              <a:buNone/>
              <a:defRPr sz="900"/>
            </a:lvl4pPr>
            <a:lvl5pPr marL="2286000" lvl="4" indent="-228600" algn="l">
              <a:spcBef>
                <a:spcPts val="600"/>
              </a:spcBef>
              <a:spcAft>
                <a:spcPts val="0"/>
              </a:spcAft>
              <a:buSzPts val="1170"/>
              <a:buNone/>
              <a:defRPr sz="900"/>
            </a:lvl5pPr>
            <a:lvl6pPr marL="2743200" lvl="5" indent="-228600" algn="l">
              <a:spcBef>
                <a:spcPts val="600"/>
              </a:spcBef>
              <a:spcAft>
                <a:spcPts val="0"/>
              </a:spcAft>
              <a:buSzPts val="1170"/>
              <a:buNone/>
              <a:defRPr sz="900"/>
            </a:lvl6pPr>
            <a:lvl7pPr marL="3200400" lvl="6" indent="-228600" algn="l">
              <a:spcBef>
                <a:spcPts val="600"/>
              </a:spcBef>
              <a:spcAft>
                <a:spcPts val="0"/>
              </a:spcAft>
              <a:buSzPts val="1170"/>
              <a:buNone/>
              <a:defRPr sz="900"/>
            </a:lvl7pPr>
            <a:lvl8pPr marL="3657600" lvl="7" indent="-228600" algn="l">
              <a:spcBef>
                <a:spcPts val="600"/>
              </a:spcBef>
              <a:spcAft>
                <a:spcPts val="0"/>
              </a:spcAft>
              <a:buSzPts val="1170"/>
              <a:buNone/>
              <a:defRPr sz="900"/>
            </a:lvl8pPr>
            <a:lvl9pPr marL="4114800" lvl="8" indent="-228600" algn="l">
              <a:spcBef>
                <a:spcPts val="600"/>
              </a:spcBef>
              <a:spcAft>
                <a:spcPts val="600"/>
              </a:spcAft>
              <a:buSzPts val="900"/>
              <a:buNone/>
              <a:defRPr sz="900"/>
            </a:lvl9pPr>
          </a:lstStyle>
          <a:p>
            <a:endParaRPr/>
          </a:p>
        </p:txBody>
      </p:sp>
      <p:sp>
        <p:nvSpPr>
          <p:cNvPr id="76" name="Google Shape;76;p71"/>
          <p:cNvSpPr txBox="1">
            <a:spLocks noGrp="1"/>
          </p:cNvSpPr>
          <p:nvPr>
            <p:ph type="dt" idx="10"/>
          </p:nvPr>
        </p:nvSpPr>
        <p:spPr>
          <a:xfrm>
            <a:off x="6551708" y="6178260"/>
            <a:ext cx="128746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71"/>
          <p:cNvSpPr txBox="1">
            <a:spLocks noGrp="1"/>
          </p:cNvSpPr>
          <p:nvPr>
            <p:ph type="ftr" idx="11"/>
          </p:nvPr>
        </p:nvSpPr>
        <p:spPr>
          <a:xfrm>
            <a:off x="917678" y="6181344"/>
            <a:ext cx="533727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71"/>
          <p:cNvSpPr txBox="1">
            <a:spLocks noGrp="1"/>
          </p:cNvSpPr>
          <p:nvPr>
            <p:ph type="sldNum" idx="12"/>
          </p:nvPr>
        </p:nvSpPr>
        <p:spPr>
          <a:xfrm>
            <a:off x="7917202" y="6178260"/>
            <a:ext cx="4134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79"/>
        <p:cNvGrpSpPr/>
        <p:nvPr/>
      </p:nvGrpSpPr>
      <p:grpSpPr>
        <a:xfrm>
          <a:off x="0" y="0"/>
          <a:ext cx="0" cy="0"/>
          <a:chOff x="0" y="0"/>
          <a:chExt cx="0" cy="0"/>
        </a:xfrm>
      </p:grpSpPr>
      <p:sp>
        <p:nvSpPr>
          <p:cNvPr id="80" name="Google Shape;80;p72"/>
          <p:cNvSpPr txBox="1">
            <a:spLocks noGrp="1"/>
          </p:cNvSpPr>
          <p:nvPr>
            <p:ph type="title"/>
          </p:nvPr>
        </p:nvSpPr>
        <p:spPr>
          <a:xfrm>
            <a:off x="818347" y="596018"/>
            <a:ext cx="7511474" cy="3137782"/>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2800"/>
              <a:buFont typeface="Century Gothic"/>
              <a:buNone/>
              <a:defRPr sz="28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72"/>
          <p:cNvSpPr txBox="1">
            <a:spLocks noGrp="1"/>
          </p:cNvSpPr>
          <p:nvPr>
            <p:ph type="body" idx="1"/>
          </p:nvPr>
        </p:nvSpPr>
        <p:spPr>
          <a:xfrm>
            <a:off x="818347" y="4343400"/>
            <a:ext cx="7511474" cy="1758660"/>
          </a:xfrm>
          <a:prstGeom prst="rect">
            <a:avLst/>
          </a:prstGeom>
          <a:noFill/>
          <a:ln>
            <a:noFill/>
          </a:ln>
        </p:spPr>
        <p:txBody>
          <a:bodyPr spcFirstLastPara="1" wrap="square" lIns="91425" tIns="45700" rIns="91425" bIns="45700" anchor="ctr" anchorCtr="0">
            <a:normAutofit/>
          </a:bodyPr>
          <a:lstStyle>
            <a:lvl1pPr marL="457200" lvl="0" indent="-228600" algn="l">
              <a:spcBef>
                <a:spcPts val="360"/>
              </a:spcBef>
              <a:spcAft>
                <a:spcPts val="0"/>
              </a:spcAft>
              <a:buSzPts val="2340"/>
              <a:buNone/>
              <a:defRPr sz="1800">
                <a:solidFill>
                  <a:schemeClr val="lt1"/>
                </a:solidFill>
              </a:defRPr>
            </a:lvl1pPr>
            <a:lvl2pPr marL="914400" lvl="1" indent="-228600" algn="l">
              <a:spcBef>
                <a:spcPts val="600"/>
              </a:spcBef>
              <a:spcAft>
                <a:spcPts val="0"/>
              </a:spcAft>
              <a:buSzPts val="2340"/>
              <a:buNone/>
              <a:defRPr sz="1800">
                <a:solidFill>
                  <a:schemeClr val="lt1"/>
                </a:solidFill>
              </a:defRPr>
            </a:lvl2pPr>
            <a:lvl3pPr marL="1371600" lvl="2" indent="-228600" algn="l">
              <a:spcBef>
                <a:spcPts val="600"/>
              </a:spcBef>
              <a:spcAft>
                <a:spcPts val="0"/>
              </a:spcAft>
              <a:buSzPts val="2080"/>
              <a:buNone/>
              <a:defRPr sz="1600">
                <a:solidFill>
                  <a:schemeClr val="lt1"/>
                </a:solidFill>
              </a:defRPr>
            </a:lvl3pPr>
            <a:lvl4pPr marL="1828800" lvl="3" indent="-228600" algn="l">
              <a:spcBef>
                <a:spcPts val="600"/>
              </a:spcBef>
              <a:spcAft>
                <a:spcPts val="0"/>
              </a:spcAft>
              <a:buSzPts val="1820"/>
              <a:buNone/>
              <a:defRPr sz="1400">
                <a:solidFill>
                  <a:schemeClr val="lt1"/>
                </a:solidFill>
              </a:defRPr>
            </a:lvl4pPr>
            <a:lvl5pPr marL="2286000" lvl="4" indent="-228600" algn="l">
              <a:spcBef>
                <a:spcPts val="600"/>
              </a:spcBef>
              <a:spcAft>
                <a:spcPts val="0"/>
              </a:spcAft>
              <a:buSzPts val="1820"/>
              <a:buNone/>
              <a:defRPr sz="1400">
                <a:solidFill>
                  <a:schemeClr val="lt1"/>
                </a:solidFill>
              </a:defRPr>
            </a:lvl5pPr>
            <a:lvl6pPr marL="2743200" lvl="5" indent="-228600" algn="l">
              <a:spcBef>
                <a:spcPts val="600"/>
              </a:spcBef>
              <a:spcAft>
                <a:spcPts val="0"/>
              </a:spcAft>
              <a:buSzPts val="1820"/>
              <a:buNone/>
              <a:defRPr sz="1400">
                <a:solidFill>
                  <a:schemeClr val="lt1"/>
                </a:solidFill>
              </a:defRPr>
            </a:lvl6pPr>
            <a:lvl7pPr marL="3200400" lvl="6" indent="-228600" algn="l">
              <a:spcBef>
                <a:spcPts val="600"/>
              </a:spcBef>
              <a:spcAft>
                <a:spcPts val="0"/>
              </a:spcAft>
              <a:buSzPts val="1820"/>
              <a:buNone/>
              <a:defRPr sz="1400">
                <a:solidFill>
                  <a:schemeClr val="lt1"/>
                </a:solidFill>
              </a:defRPr>
            </a:lvl7pPr>
            <a:lvl8pPr marL="3657600" lvl="7" indent="-228600" algn="l">
              <a:spcBef>
                <a:spcPts val="600"/>
              </a:spcBef>
              <a:spcAft>
                <a:spcPts val="0"/>
              </a:spcAft>
              <a:buSzPts val="1820"/>
              <a:buNone/>
              <a:defRPr sz="1400">
                <a:solidFill>
                  <a:schemeClr val="lt1"/>
                </a:solidFill>
              </a:defRPr>
            </a:lvl8pPr>
            <a:lvl9pPr marL="4114800" lvl="8" indent="-228600" algn="l">
              <a:spcBef>
                <a:spcPts val="600"/>
              </a:spcBef>
              <a:spcAft>
                <a:spcPts val="600"/>
              </a:spcAft>
              <a:buSzPts val="1400"/>
              <a:buNone/>
              <a:defRPr sz="1400">
                <a:solidFill>
                  <a:schemeClr val="lt1"/>
                </a:solidFill>
              </a:defRPr>
            </a:lvl9pPr>
          </a:lstStyle>
          <a:p>
            <a:endParaRPr/>
          </a:p>
        </p:txBody>
      </p:sp>
      <p:sp>
        <p:nvSpPr>
          <p:cNvPr id="82" name="Google Shape;82;p72"/>
          <p:cNvSpPr txBox="1">
            <a:spLocks noGrp="1"/>
          </p:cNvSpPr>
          <p:nvPr>
            <p:ph type="dt" idx="10"/>
          </p:nvPr>
        </p:nvSpPr>
        <p:spPr>
          <a:xfrm>
            <a:off x="6551708" y="6178260"/>
            <a:ext cx="128746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72"/>
          <p:cNvSpPr txBox="1">
            <a:spLocks noGrp="1"/>
          </p:cNvSpPr>
          <p:nvPr>
            <p:ph type="ftr" idx="11"/>
          </p:nvPr>
        </p:nvSpPr>
        <p:spPr>
          <a:xfrm>
            <a:off x="818347" y="6178260"/>
            <a:ext cx="562413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72"/>
          <p:cNvSpPr txBox="1">
            <a:spLocks noGrp="1"/>
          </p:cNvSpPr>
          <p:nvPr>
            <p:ph type="sldNum" idx="12"/>
          </p:nvPr>
        </p:nvSpPr>
        <p:spPr>
          <a:xfrm>
            <a:off x="7917202" y="6178260"/>
            <a:ext cx="4134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85"/>
        <p:cNvGrpSpPr/>
        <p:nvPr/>
      </p:nvGrpSpPr>
      <p:grpSpPr>
        <a:xfrm>
          <a:off x="0" y="0"/>
          <a:ext cx="0" cy="0"/>
          <a:chOff x="0" y="0"/>
          <a:chExt cx="0" cy="0"/>
        </a:xfrm>
      </p:grpSpPr>
      <p:sp>
        <p:nvSpPr>
          <p:cNvPr id="86" name="Google Shape;86;p73"/>
          <p:cNvSpPr txBox="1"/>
          <p:nvPr/>
        </p:nvSpPr>
        <p:spPr>
          <a:xfrm>
            <a:off x="583818" y="860276"/>
            <a:ext cx="45731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accent1"/>
              </a:buClr>
              <a:buSzPts val="8000"/>
              <a:buFont typeface="Century Gothic"/>
              <a:buNone/>
            </a:pPr>
            <a:r>
              <a:rPr lang="es-ES" sz="8000" b="0" cap="none">
                <a:solidFill>
                  <a:schemeClr val="accent1"/>
                </a:solidFill>
                <a:latin typeface="Century Gothic"/>
                <a:ea typeface="Century Gothic"/>
                <a:cs typeface="Century Gothic"/>
                <a:sym typeface="Century Gothic"/>
              </a:rPr>
              <a:t>“</a:t>
            </a:r>
            <a:endParaRPr/>
          </a:p>
        </p:txBody>
      </p:sp>
      <p:sp>
        <p:nvSpPr>
          <p:cNvPr id="87" name="Google Shape;87;p73"/>
          <p:cNvSpPr txBox="1"/>
          <p:nvPr/>
        </p:nvSpPr>
        <p:spPr>
          <a:xfrm>
            <a:off x="7888822" y="2985923"/>
            <a:ext cx="457319"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accent1"/>
              </a:buClr>
              <a:buSzPts val="8000"/>
              <a:buFont typeface="Century Gothic"/>
              <a:buNone/>
            </a:pPr>
            <a:r>
              <a:rPr lang="es-ES" sz="8000" b="0" cap="none">
                <a:solidFill>
                  <a:schemeClr val="accent1"/>
                </a:solidFill>
                <a:latin typeface="Century Gothic"/>
                <a:ea typeface="Century Gothic"/>
                <a:cs typeface="Century Gothic"/>
                <a:sym typeface="Century Gothic"/>
              </a:rPr>
              <a:t>”</a:t>
            </a:r>
            <a:endParaRPr/>
          </a:p>
        </p:txBody>
      </p:sp>
      <p:sp>
        <p:nvSpPr>
          <p:cNvPr id="88" name="Google Shape;88;p73"/>
          <p:cNvSpPr txBox="1">
            <a:spLocks noGrp="1"/>
          </p:cNvSpPr>
          <p:nvPr>
            <p:ph type="title"/>
          </p:nvPr>
        </p:nvSpPr>
        <p:spPr>
          <a:xfrm>
            <a:off x="1084942" y="596018"/>
            <a:ext cx="6974115" cy="3044079"/>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2800"/>
              <a:buFont typeface="Century Gothic"/>
              <a:buNone/>
              <a:defRPr sz="2800" b="0" cap="none">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73"/>
          <p:cNvSpPr txBox="1">
            <a:spLocks noGrp="1"/>
          </p:cNvSpPr>
          <p:nvPr>
            <p:ph type="body" idx="1"/>
          </p:nvPr>
        </p:nvSpPr>
        <p:spPr>
          <a:xfrm>
            <a:off x="1256436" y="3650606"/>
            <a:ext cx="6631128" cy="381000"/>
          </a:xfrm>
          <a:prstGeom prst="rect">
            <a:avLst/>
          </a:prstGeom>
          <a:noFill/>
          <a:ln>
            <a:noFill/>
          </a:ln>
        </p:spPr>
        <p:txBody>
          <a:bodyPr spcFirstLastPara="1" wrap="square" lIns="91425" tIns="45700" rIns="91425" bIns="45700" anchor="ctr" anchorCtr="0">
            <a:normAutofit/>
          </a:bodyPr>
          <a:lstStyle>
            <a:lvl1pPr marL="457200" lvl="0" indent="-228600" algn="l">
              <a:spcBef>
                <a:spcPts val="280"/>
              </a:spcBef>
              <a:spcAft>
                <a:spcPts val="0"/>
              </a:spcAft>
              <a:buSzPts val="1820"/>
              <a:buFont typeface="Century Gothic"/>
              <a:buNone/>
              <a:defRPr sz="1400"/>
            </a:lvl1pPr>
            <a:lvl2pPr marL="914400" lvl="1" indent="-228600" algn="l">
              <a:spcBef>
                <a:spcPts val="600"/>
              </a:spcBef>
              <a:spcAft>
                <a:spcPts val="0"/>
              </a:spcAft>
              <a:buSzPts val="2080"/>
              <a:buFont typeface="Century Gothic"/>
              <a:buNone/>
              <a:defRPr/>
            </a:lvl2pPr>
            <a:lvl3pPr marL="1371600" lvl="2" indent="-228600" algn="l">
              <a:spcBef>
                <a:spcPts val="600"/>
              </a:spcBef>
              <a:spcAft>
                <a:spcPts val="0"/>
              </a:spcAft>
              <a:buSzPts val="1820"/>
              <a:buFont typeface="Century Gothic"/>
              <a:buNone/>
              <a:defRPr/>
            </a:lvl3pPr>
            <a:lvl4pPr marL="1828800" lvl="3" indent="-228600" algn="l">
              <a:spcBef>
                <a:spcPts val="600"/>
              </a:spcBef>
              <a:spcAft>
                <a:spcPts val="0"/>
              </a:spcAft>
              <a:buSzPts val="1820"/>
              <a:buFont typeface="Century Gothic"/>
              <a:buNone/>
              <a:defRPr/>
            </a:lvl4pPr>
            <a:lvl5pPr marL="2286000" lvl="4" indent="-228600" algn="l">
              <a:spcBef>
                <a:spcPts val="600"/>
              </a:spcBef>
              <a:spcAft>
                <a:spcPts val="0"/>
              </a:spcAft>
              <a:buSzPts val="1560"/>
              <a:buFont typeface="Century Gothic"/>
              <a:buNone/>
              <a:defRPr/>
            </a:lvl5pPr>
            <a:lvl6pPr marL="2743200" lvl="5" indent="-377189" algn="l">
              <a:spcBef>
                <a:spcPts val="600"/>
              </a:spcBef>
              <a:spcAft>
                <a:spcPts val="0"/>
              </a:spcAft>
              <a:buSzPts val="2340"/>
              <a:buChar char="•"/>
              <a:defRPr/>
            </a:lvl6pPr>
            <a:lvl7pPr marL="3200400" lvl="6" indent="-377189" algn="l">
              <a:spcBef>
                <a:spcPts val="600"/>
              </a:spcBef>
              <a:spcAft>
                <a:spcPts val="0"/>
              </a:spcAft>
              <a:buSzPts val="2340"/>
              <a:buChar char="•"/>
              <a:defRPr/>
            </a:lvl7pPr>
            <a:lvl8pPr marL="3657600" lvl="7" indent="-377190" algn="l">
              <a:spcBef>
                <a:spcPts val="600"/>
              </a:spcBef>
              <a:spcAft>
                <a:spcPts val="0"/>
              </a:spcAft>
              <a:buSzPts val="2340"/>
              <a:buChar char="•"/>
              <a:defRPr/>
            </a:lvl8pPr>
            <a:lvl9pPr marL="4114800" lvl="8" indent="-342900" algn="l">
              <a:spcBef>
                <a:spcPts val="600"/>
              </a:spcBef>
              <a:spcAft>
                <a:spcPts val="600"/>
              </a:spcAft>
              <a:buSzPts val="1800"/>
              <a:buChar char="•"/>
              <a:defRPr/>
            </a:lvl9pPr>
          </a:lstStyle>
          <a:p>
            <a:endParaRPr/>
          </a:p>
        </p:txBody>
      </p:sp>
      <p:sp>
        <p:nvSpPr>
          <p:cNvPr id="90" name="Google Shape;90;p73"/>
          <p:cNvSpPr txBox="1">
            <a:spLocks noGrp="1"/>
          </p:cNvSpPr>
          <p:nvPr>
            <p:ph type="body" idx="2"/>
          </p:nvPr>
        </p:nvSpPr>
        <p:spPr>
          <a:xfrm>
            <a:off x="818347" y="4641206"/>
            <a:ext cx="7511473" cy="1447800"/>
          </a:xfrm>
          <a:prstGeom prst="rect">
            <a:avLst/>
          </a:prstGeom>
          <a:noFill/>
          <a:ln>
            <a:noFill/>
          </a:ln>
        </p:spPr>
        <p:txBody>
          <a:bodyPr spcFirstLastPara="1" wrap="square" lIns="91425" tIns="45700" rIns="91425" bIns="45700" anchor="ctr" anchorCtr="0">
            <a:normAutofit/>
          </a:bodyPr>
          <a:lstStyle>
            <a:lvl1pPr marL="457200" lvl="0" indent="-228600" algn="l">
              <a:spcBef>
                <a:spcPts val="360"/>
              </a:spcBef>
              <a:spcAft>
                <a:spcPts val="0"/>
              </a:spcAft>
              <a:buSzPts val="2340"/>
              <a:buNone/>
              <a:defRPr sz="1800">
                <a:solidFill>
                  <a:schemeClr val="lt1"/>
                </a:solidFill>
              </a:defRPr>
            </a:lvl1pPr>
            <a:lvl2pPr marL="914400" lvl="1" indent="-228600" algn="l">
              <a:spcBef>
                <a:spcPts val="600"/>
              </a:spcBef>
              <a:spcAft>
                <a:spcPts val="0"/>
              </a:spcAft>
              <a:buSzPts val="2340"/>
              <a:buNone/>
              <a:defRPr sz="1800">
                <a:solidFill>
                  <a:schemeClr val="lt1"/>
                </a:solidFill>
              </a:defRPr>
            </a:lvl2pPr>
            <a:lvl3pPr marL="1371600" lvl="2" indent="-228600" algn="l">
              <a:spcBef>
                <a:spcPts val="600"/>
              </a:spcBef>
              <a:spcAft>
                <a:spcPts val="0"/>
              </a:spcAft>
              <a:buSzPts val="2080"/>
              <a:buNone/>
              <a:defRPr sz="1600">
                <a:solidFill>
                  <a:schemeClr val="lt1"/>
                </a:solidFill>
              </a:defRPr>
            </a:lvl3pPr>
            <a:lvl4pPr marL="1828800" lvl="3" indent="-228600" algn="l">
              <a:spcBef>
                <a:spcPts val="600"/>
              </a:spcBef>
              <a:spcAft>
                <a:spcPts val="0"/>
              </a:spcAft>
              <a:buSzPts val="1820"/>
              <a:buNone/>
              <a:defRPr sz="1400">
                <a:solidFill>
                  <a:schemeClr val="lt1"/>
                </a:solidFill>
              </a:defRPr>
            </a:lvl4pPr>
            <a:lvl5pPr marL="2286000" lvl="4" indent="-228600" algn="l">
              <a:spcBef>
                <a:spcPts val="600"/>
              </a:spcBef>
              <a:spcAft>
                <a:spcPts val="0"/>
              </a:spcAft>
              <a:buSzPts val="1820"/>
              <a:buNone/>
              <a:defRPr sz="1400">
                <a:solidFill>
                  <a:schemeClr val="lt1"/>
                </a:solidFill>
              </a:defRPr>
            </a:lvl5pPr>
            <a:lvl6pPr marL="2743200" lvl="5" indent="-228600" algn="l">
              <a:spcBef>
                <a:spcPts val="600"/>
              </a:spcBef>
              <a:spcAft>
                <a:spcPts val="0"/>
              </a:spcAft>
              <a:buSzPts val="1820"/>
              <a:buNone/>
              <a:defRPr sz="1400">
                <a:solidFill>
                  <a:schemeClr val="lt1"/>
                </a:solidFill>
              </a:defRPr>
            </a:lvl6pPr>
            <a:lvl7pPr marL="3200400" lvl="6" indent="-228600" algn="l">
              <a:spcBef>
                <a:spcPts val="600"/>
              </a:spcBef>
              <a:spcAft>
                <a:spcPts val="0"/>
              </a:spcAft>
              <a:buSzPts val="1820"/>
              <a:buNone/>
              <a:defRPr sz="1400">
                <a:solidFill>
                  <a:schemeClr val="lt1"/>
                </a:solidFill>
              </a:defRPr>
            </a:lvl7pPr>
            <a:lvl8pPr marL="3657600" lvl="7" indent="-228600" algn="l">
              <a:spcBef>
                <a:spcPts val="600"/>
              </a:spcBef>
              <a:spcAft>
                <a:spcPts val="0"/>
              </a:spcAft>
              <a:buSzPts val="1820"/>
              <a:buNone/>
              <a:defRPr sz="1400">
                <a:solidFill>
                  <a:schemeClr val="lt1"/>
                </a:solidFill>
              </a:defRPr>
            </a:lvl8pPr>
            <a:lvl9pPr marL="4114800" lvl="8" indent="-228600" algn="l">
              <a:spcBef>
                <a:spcPts val="600"/>
              </a:spcBef>
              <a:spcAft>
                <a:spcPts val="600"/>
              </a:spcAft>
              <a:buSzPts val="1400"/>
              <a:buNone/>
              <a:defRPr sz="1400">
                <a:solidFill>
                  <a:schemeClr val="lt1"/>
                </a:solidFill>
              </a:defRPr>
            </a:lvl9pPr>
          </a:lstStyle>
          <a:p>
            <a:endParaRPr/>
          </a:p>
        </p:txBody>
      </p:sp>
      <p:sp>
        <p:nvSpPr>
          <p:cNvPr id="91" name="Google Shape;91;p73"/>
          <p:cNvSpPr txBox="1">
            <a:spLocks noGrp="1"/>
          </p:cNvSpPr>
          <p:nvPr>
            <p:ph type="dt" idx="10"/>
          </p:nvPr>
        </p:nvSpPr>
        <p:spPr>
          <a:xfrm>
            <a:off x="6551708" y="6178260"/>
            <a:ext cx="128746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73"/>
          <p:cNvSpPr txBox="1">
            <a:spLocks noGrp="1"/>
          </p:cNvSpPr>
          <p:nvPr>
            <p:ph type="ftr" idx="11"/>
          </p:nvPr>
        </p:nvSpPr>
        <p:spPr>
          <a:xfrm>
            <a:off x="818347" y="6178260"/>
            <a:ext cx="562413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73"/>
          <p:cNvSpPr txBox="1">
            <a:spLocks noGrp="1"/>
          </p:cNvSpPr>
          <p:nvPr>
            <p:ph type="sldNum" idx="12"/>
          </p:nvPr>
        </p:nvSpPr>
        <p:spPr>
          <a:xfrm>
            <a:off x="7917202" y="6178260"/>
            <a:ext cx="4134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94"/>
        <p:cNvGrpSpPr/>
        <p:nvPr/>
      </p:nvGrpSpPr>
      <p:grpSpPr>
        <a:xfrm>
          <a:off x="0" y="0"/>
          <a:ext cx="0" cy="0"/>
          <a:chOff x="0" y="0"/>
          <a:chExt cx="0" cy="0"/>
        </a:xfrm>
      </p:grpSpPr>
      <p:sp>
        <p:nvSpPr>
          <p:cNvPr id="95" name="Google Shape;95;p74"/>
          <p:cNvSpPr txBox="1">
            <a:spLocks noGrp="1"/>
          </p:cNvSpPr>
          <p:nvPr>
            <p:ph type="title"/>
          </p:nvPr>
        </p:nvSpPr>
        <p:spPr>
          <a:xfrm>
            <a:off x="818347" y="3603566"/>
            <a:ext cx="7512338" cy="14688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800"/>
              <a:buFont typeface="Century Gothic"/>
              <a:buNone/>
              <a:defRPr sz="28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74"/>
          <p:cNvSpPr txBox="1">
            <a:spLocks noGrp="1"/>
          </p:cNvSpPr>
          <p:nvPr>
            <p:ph type="body" idx="1"/>
          </p:nvPr>
        </p:nvSpPr>
        <p:spPr>
          <a:xfrm>
            <a:off x="821015" y="5072366"/>
            <a:ext cx="7512339" cy="1029694"/>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2340"/>
              <a:buNone/>
              <a:defRPr sz="1800">
                <a:solidFill>
                  <a:schemeClr val="lt1"/>
                </a:solidFill>
              </a:defRPr>
            </a:lvl1pPr>
            <a:lvl2pPr marL="914400" lvl="1" indent="-228600" algn="l">
              <a:spcBef>
                <a:spcPts val="600"/>
              </a:spcBef>
              <a:spcAft>
                <a:spcPts val="0"/>
              </a:spcAft>
              <a:buSzPts val="2340"/>
              <a:buNone/>
              <a:defRPr sz="1800">
                <a:solidFill>
                  <a:schemeClr val="lt1"/>
                </a:solidFill>
              </a:defRPr>
            </a:lvl2pPr>
            <a:lvl3pPr marL="1371600" lvl="2" indent="-228600" algn="l">
              <a:spcBef>
                <a:spcPts val="600"/>
              </a:spcBef>
              <a:spcAft>
                <a:spcPts val="0"/>
              </a:spcAft>
              <a:buSzPts val="2080"/>
              <a:buNone/>
              <a:defRPr sz="1600">
                <a:solidFill>
                  <a:schemeClr val="lt1"/>
                </a:solidFill>
              </a:defRPr>
            </a:lvl3pPr>
            <a:lvl4pPr marL="1828800" lvl="3" indent="-228600" algn="l">
              <a:spcBef>
                <a:spcPts val="600"/>
              </a:spcBef>
              <a:spcAft>
                <a:spcPts val="0"/>
              </a:spcAft>
              <a:buSzPts val="1820"/>
              <a:buNone/>
              <a:defRPr sz="1400">
                <a:solidFill>
                  <a:schemeClr val="lt1"/>
                </a:solidFill>
              </a:defRPr>
            </a:lvl4pPr>
            <a:lvl5pPr marL="2286000" lvl="4" indent="-228600" algn="l">
              <a:spcBef>
                <a:spcPts val="600"/>
              </a:spcBef>
              <a:spcAft>
                <a:spcPts val="0"/>
              </a:spcAft>
              <a:buSzPts val="1820"/>
              <a:buNone/>
              <a:defRPr sz="1400">
                <a:solidFill>
                  <a:schemeClr val="lt1"/>
                </a:solidFill>
              </a:defRPr>
            </a:lvl5pPr>
            <a:lvl6pPr marL="2743200" lvl="5" indent="-228600" algn="l">
              <a:spcBef>
                <a:spcPts val="600"/>
              </a:spcBef>
              <a:spcAft>
                <a:spcPts val="0"/>
              </a:spcAft>
              <a:buSzPts val="1820"/>
              <a:buNone/>
              <a:defRPr sz="1400">
                <a:solidFill>
                  <a:schemeClr val="lt1"/>
                </a:solidFill>
              </a:defRPr>
            </a:lvl6pPr>
            <a:lvl7pPr marL="3200400" lvl="6" indent="-228600" algn="l">
              <a:spcBef>
                <a:spcPts val="600"/>
              </a:spcBef>
              <a:spcAft>
                <a:spcPts val="0"/>
              </a:spcAft>
              <a:buSzPts val="1820"/>
              <a:buNone/>
              <a:defRPr sz="1400">
                <a:solidFill>
                  <a:schemeClr val="lt1"/>
                </a:solidFill>
              </a:defRPr>
            </a:lvl7pPr>
            <a:lvl8pPr marL="3657600" lvl="7" indent="-228600" algn="l">
              <a:spcBef>
                <a:spcPts val="600"/>
              </a:spcBef>
              <a:spcAft>
                <a:spcPts val="0"/>
              </a:spcAft>
              <a:buSzPts val="1820"/>
              <a:buNone/>
              <a:defRPr sz="1400">
                <a:solidFill>
                  <a:schemeClr val="lt1"/>
                </a:solidFill>
              </a:defRPr>
            </a:lvl8pPr>
            <a:lvl9pPr marL="4114800" lvl="8" indent="-228600" algn="l">
              <a:spcBef>
                <a:spcPts val="600"/>
              </a:spcBef>
              <a:spcAft>
                <a:spcPts val="600"/>
              </a:spcAft>
              <a:buSzPts val="1400"/>
              <a:buNone/>
              <a:defRPr sz="1400">
                <a:solidFill>
                  <a:schemeClr val="lt1"/>
                </a:solidFill>
              </a:defRPr>
            </a:lvl9pPr>
          </a:lstStyle>
          <a:p>
            <a:endParaRPr/>
          </a:p>
        </p:txBody>
      </p:sp>
      <p:sp>
        <p:nvSpPr>
          <p:cNvPr id="97" name="Google Shape;97;p74"/>
          <p:cNvSpPr txBox="1">
            <a:spLocks noGrp="1"/>
          </p:cNvSpPr>
          <p:nvPr>
            <p:ph type="dt" idx="10"/>
          </p:nvPr>
        </p:nvSpPr>
        <p:spPr>
          <a:xfrm>
            <a:off x="6551708" y="6178260"/>
            <a:ext cx="128746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74"/>
          <p:cNvSpPr txBox="1">
            <a:spLocks noGrp="1"/>
          </p:cNvSpPr>
          <p:nvPr>
            <p:ph type="ftr" idx="11"/>
          </p:nvPr>
        </p:nvSpPr>
        <p:spPr>
          <a:xfrm>
            <a:off x="818347" y="6178260"/>
            <a:ext cx="562413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74"/>
          <p:cNvSpPr txBox="1">
            <a:spLocks noGrp="1"/>
          </p:cNvSpPr>
          <p:nvPr>
            <p:ph type="sldNum" idx="12"/>
          </p:nvPr>
        </p:nvSpPr>
        <p:spPr>
          <a:xfrm>
            <a:off x="7917202" y="6178260"/>
            <a:ext cx="4134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00"/>
        <p:cNvGrpSpPr/>
        <p:nvPr/>
      </p:nvGrpSpPr>
      <p:grpSpPr>
        <a:xfrm>
          <a:off x="0" y="0"/>
          <a:ext cx="0" cy="0"/>
          <a:chOff x="0" y="0"/>
          <a:chExt cx="0" cy="0"/>
        </a:xfrm>
      </p:grpSpPr>
      <p:sp>
        <p:nvSpPr>
          <p:cNvPr id="101" name="Google Shape;101;p75"/>
          <p:cNvSpPr txBox="1"/>
          <p:nvPr/>
        </p:nvSpPr>
        <p:spPr>
          <a:xfrm>
            <a:off x="583818" y="753851"/>
            <a:ext cx="45731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accent1"/>
              </a:buClr>
              <a:buSzPts val="8000"/>
              <a:buFont typeface="Century Gothic"/>
              <a:buNone/>
            </a:pPr>
            <a:r>
              <a:rPr lang="es-ES" sz="8000" b="0" cap="none">
                <a:solidFill>
                  <a:schemeClr val="accent1"/>
                </a:solidFill>
                <a:latin typeface="Century Gothic"/>
                <a:ea typeface="Century Gothic"/>
                <a:cs typeface="Century Gothic"/>
                <a:sym typeface="Century Gothic"/>
              </a:rPr>
              <a:t>“</a:t>
            </a:r>
            <a:endParaRPr/>
          </a:p>
        </p:txBody>
      </p:sp>
      <p:sp>
        <p:nvSpPr>
          <p:cNvPr id="102" name="Google Shape;102;p75"/>
          <p:cNvSpPr txBox="1"/>
          <p:nvPr/>
        </p:nvSpPr>
        <p:spPr>
          <a:xfrm>
            <a:off x="7887556" y="2879498"/>
            <a:ext cx="457319"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accent1"/>
              </a:buClr>
              <a:buSzPts val="8000"/>
              <a:buFont typeface="Century Gothic"/>
              <a:buNone/>
            </a:pPr>
            <a:r>
              <a:rPr lang="es-ES" sz="8000" b="0" cap="none">
                <a:solidFill>
                  <a:schemeClr val="accent1"/>
                </a:solidFill>
                <a:latin typeface="Century Gothic"/>
                <a:ea typeface="Century Gothic"/>
                <a:cs typeface="Century Gothic"/>
                <a:sym typeface="Century Gothic"/>
              </a:rPr>
              <a:t>”</a:t>
            </a:r>
            <a:endParaRPr/>
          </a:p>
        </p:txBody>
      </p:sp>
      <p:sp>
        <p:nvSpPr>
          <p:cNvPr id="103" name="Google Shape;103;p75"/>
          <p:cNvSpPr txBox="1">
            <a:spLocks noGrp="1"/>
          </p:cNvSpPr>
          <p:nvPr>
            <p:ph type="title"/>
          </p:nvPr>
        </p:nvSpPr>
        <p:spPr>
          <a:xfrm>
            <a:off x="1084942" y="596018"/>
            <a:ext cx="6974115" cy="2844369"/>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2800"/>
              <a:buFont typeface="Century Gothic"/>
              <a:buNone/>
              <a:defRPr sz="2800" b="0" cap="none">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75"/>
          <p:cNvSpPr txBox="1">
            <a:spLocks noGrp="1"/>
          </p:cNvSpPr>
          <p:nvPr>
            <p:ph type="body" idx="1"/>
          </p:nvPr>
        </p:nvSpPr>
        <p:spPr>
          <a:xfrm>
            <a:off x="818347" y="3886200"/>
            <a:ext cx="7512338" cy="1053662"/>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SzPts val="2600"/>
              <a:buNone/>
              <a:defRPr sz="2000" b="0" cap="none">
                <a:solidFill>
                  <a:schemeClr val="lt1"/>
                </a:solidFill>
              </a:defRPr>
            </a:lvl1pPr>
            <a:lvl2pPr marL="914400" lvl="1" indent="-377190" algn="l">
              <a:spcBef>
                <a:spcPts val="600"/>
              </a:spcBef>
              <a:spcAft>
                <a:spcPts val="0"/>
              </a:spcAft>
              <a:buSzPts val="2340"/>
              <a:buChar char="•"/>
              <a:defRPr/>
            </a:lvl2pPr>
            <a:lvl3pPr marL="1371600" lvl="2" indent="-377189" algn="l">
              <a:spcBef>
                <a:spcPts val="600"/>
              </a:spcBef>
              <a:spcAft>
                <a:spcPts val="0"/>
              </a:spcAft>
              <a:buSzPts val="2340"/>
              <a:buChar char="•"/>
              <a:defRPr/>
            </a:lvl3pPr>
            <a:lvl4pPr marL="1828800" lvl="3" indent="-377189" algn="l">
              <a:spcBef>
                <a:spcPts val="600"/>
              </a:spcBef>
              <a:spcAft>
                <a:spcPts val="0"/>
              </a:spcAft>
              <a:buSzPts val="2340"/>
              <a:buChar char="•"/>
              <a:defRPr/>
            </a:lvl4pPr>
            <a:lvl5pPr marL="2286000" lvl="4" indent="-377189" algn="l">
              <a:spcBef>
                <a:spcPts val="600"/>
              </a:spcBef>
              <a:spcAft>
                <a:spcPts val="0"/>
              </a:spcAft>
              <a:buSzPts val="2340"/>
              <a:buChar char="•"/>
              <a:defRPr/>
            </a:lvl5pPr>
            <a:lvl6pPr marL="2743200" lvl="5" indent="-377189" algn="l">
              <a:spcBef>
                <a:spcPts val="600"/>
              </a:spcBef>
              <a:spcAft>
                <a:spcPts val="0"/>
              </a:spcAft>
              <a:buSzPts val="2340"/>
              <a:buChar char="•"/>
              <a:defRPr/>
            </a:lvl6pPr>
            <a:lvl7pPr marL="3200400" lvl="6" indent="-377189" algn="l">
              <a:spcBef>
                <a:spcPts val="600"/>
              </a:spcBef>
              <a:spcAft>
                <a:spcPts val="0"/>
              </a:spcAft>
              <a:buSzPts val="2340"/>
              <a:buChar char="•"/>
              <a:defRPr/>
            </a:lvl7pPr>
            <a:lvl8pPr marL="3657600" lvl="7" indent="-377190" algn="l">
              <a:spcBef>
                <a:spcPts val="600"/>
              </a:spcBef>
              <a:spcAft>
                <a:spcPts val="0"/>
              </a:spcAft>
              <a:buSzPts val="2340"/>
              <a:buChar char="•"/>
              <a:defRPr/>
            </a:lvl8pPr>
            <a:lvl9pPr marL="4114800" lvl="8" indent="-342900" algn="l">
              <a:spcBef>
                <a:spcPts val="600"/>
              </a:spcBef>
              <a:spcAft>
                <a:spcPts val="600"/>
              </a:spcAft>
              <a:buSzPts val="1800"/>
              <a:buChar char="•"/>
              <a:defRPr/>
            </a:lvl9pPr>
          </a:lstStyle>
          <a:p>
            <a:endParaRPr/>
          </a:p>
        </p:txBody>
      </p:sp>
      <p:sp>
        <p:nvSpPr>
          <p:cNvPr id="105" name="Google Shape;105;p75"/>
          <p:cNvSpPr txBox="1">
            <a:spLocks noGrp="1"/>
          </p:cNvSpPr>
          <p:nvPr>
            <p:ph type="body" idx="2"/>
          </p:nvPr>
        </p:nvSpPr>
        <p:spPr>
          <a:xfrm>
            <a:off x="818347" y="4939862"/>
            <a:ext cx="7512338" cy="1162198"/>
          </a:xfrm>
          <a:prstGeom prst="rect">
            <a:avLst/>
          </a:prstGeom>
          <a:noFill/>
          <a:ln>
            <a:noFill/>
          </a:ln>
        </p:spPr>
        <p:txBody>
          <a:bodyPr spcFirstLastPara="1" wrap="square" lIns="91425" tIns="45700" rIns="91425" bIns="45700" anchor="t" anchorCtr="0">
            <a:normAutofit/>
          </a:bodyPr>
          <a:lstStyle>
            <a:lvl1pPr marL="457200" lvl="0" indent="-228600" algn="l">
              <a:spcBef>
                <a:spcPts val="320"/>
              </a:spcBef>
              <a:spcAft>
                <a:spcPts val="0"/>
              </a:spcAft>
              <a:buSzPts val="2080"/>
              <a:buNone/>
              <a:defRPr sz="1600">
                <a:solidFill>
                  <a:schemeClr val="lt1"/>
                </a:solidFill>
              </a:defRPr>
            </a:lvl1pPr>
            <a:lvl2pPr marL="914400" lvl="1" indent="-228600" algn="l">
              <a:spcBef>
                <a:spcPts val="600"/>
              </a:spcBef>
              <a:spcAft>
                <a:spcPts val="0"/>
              </a:spcAft>
              <a:buSzPts val="2080"/>
              <a:buNone/>
              <a:defRPr sz="1600">
                <a:solidFill>
                  <a:schemeClr val="lt1"/>
                </a:solidFill>
              </a:defRPr>
            </a:lvl2pPr>
            <a:lvl3pPr marL="1371600" lvl="2" indent="-228600" algn="l">
              <a:spcBef>
                <a:spcPts val="600"/>
              </a:spcBef>
              <a:spcAft>
                <a:spcPts val="0"/>
              </a:spcAft>
              <a:buSzPts val="2080"/>
              <a:buNone/>
              <a:defRPr sz="1600">
                <a:solidFill>
                  <a:schemeClr val="lt1"/>
                </a:solidFill>
              </a:defRPr>
            </a:lvl3pPr>
            <a:lvl4pPr marL="1828800" lvl="3" indent="-228600" algn="l">
              <a:spcBef>
                <a:spcPts val="600"/>
              </a:spcBef>
              <a:spcAft>
                <a:spcPts val="0"/>
              </a:spcAft>
              <a:buSzPts val="1820"/>
              <a:buNone/>
              <a:defRPr sz="1400">
                <a:solidFill>
                  <a:schemeClr val="lt1"/>
                </a:solidFill>
              </a:defRPr>
            </a:lvl4pPr>
            <a:lvl5pPr marL="2286000" lvl="4" indent="-228600" algn="l">
              <a:spcBef>
                <a:spcPts val="600"/>
              </a:spcBef>
              <a:spcAft>
                <a:spcPts val="0"/>
              </a:spcAft>
              <a:buSzPts val="1820"/>
              <a:buNone/>
              <a:defRPr sz="1400">
                <a:solidFill>
                  <a:schemeClr val="lt1"/>
                </a:solidFill>
              </a:defRPr>
            </a:lvl5pPr>
            <a:lvl6pPr marL="2743200" lvl="5" indent="-228600" algn="l">
              <a:spcBef>
                <a:spcPts val="600"/>
              </a:spcBef>
              <a:spcAft>
                <a:spcPts val="0"/>
              </a:spcAft>
              <a:buSzPts val="1820"/>
              <a:buNone/>
              <a:defRPr sz="1400">
                <a:solidFill>
                  <a:schemeClr val="lt1"/>
                </a:solidFill>
              </a:defRPr>
            </a:lvl6pPr>
            <a:lvl7pPr marL="3200400" lvl="6" indent="-228600" algn="l">
              <a:spcBef>
                <a:spcPts val="600"/>
              </a:spcBef>
              <a:spcAft>
                <a:spcPts val="0"/>
              </a:spcAft>
              <a:buSzPts val="1820"/>
              <a:buNone/>
              <a:defRPr sz="1400">
                <a:solidFill>
                  <a:schemeClr val="lt1"/>
                </a:solidFill>
              </a:defRPr>
            </a:lvl7pPr>
            <a:lvl8pPr marL="3657600" lvl="7" indent="-228600" algn="l">
              <a:spcBef>
                <a:spcPts val="600"/>
              </a:spcBef>
              <a:spcAft>
                <a:spcPts val="0"/>
              </a:spcAft>
              <a:buSzPts val="1820"/>
              <a:buNone/>
              <a:defRPr sz="1400">
                <a:solidFill>
                  <a:schemeClr val="lt1"/>
                </a:solidFill>
              </a:defRPr>
            </a:lvl8pPr>
            <a:lvl9pPr marL="4114800" lvl="8" indent="-228600" algn="l">
              <a:spcBef>
                <a:spcPts val="600"/>
              </a:spcBef>
              <a:spcAft>
                <a:spcPts val="600"/>
              </a:spcAft>
              <a:buSzPts val="1400"/>
              <a:buNone/>
              <a:defRPr sz="1400">
                <a:solidFill>
                  <a:schemeClr val="lt1"/>
                </a:solidFill>
              </a:defRPr>
            </a:lvl9pPr>
          </a:lstStyle>
          <a:p>
            <a:endParaRPr/>
          </a:p>
        </p:txBody>
      </p:sp>
      <p:sp>
        <p:nvSpPr>
          <p:cNvPr id="106" name="Google Shape;106;p75"/>
          <p:cNvSpPr txBox="1">
            <a:spLocks noGrp="1"/>
          </p:cNvSpPr>
          <p:nvPr>
            <p:ph type="dt" idx="10"/>
          </p:nvPr>
        </p:nvSpPr>
        <p:spPr>
          <a:xfrm>
            <a:off x="6551708" y="6178260"/>
            <a:ext cx="128746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75"/>
          <p:cNvSpPr txBox="1">
            <a:spLocks noGrp="1"/>
          </p:cNvSpPr>
          <p:nvPr>
            <p:ph type="ftr" idx="11"/>
          </p:nvPr>
        </p:nvSpPr>
        <p:spPr>
          <a:xfrm>
            <a:off x="818347" y="6178260"/>
            <a:ext cx="562413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75"/>
          <p:cNvSpPr txBox="1">
            <a:spLocks noGrp="1"/>
          </p:cNvSpPr>
          <p:nvPr>
            <p:ph type="sldNum" idx="12"/>
          </p:nvPr>
        </p:nvSpPr>
        <p:spPr>
          <a:xfrm>
            <a:off x="7917202" y="6178260"/>
            <a:ext cx="4134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09"/>
        <p:cNvGrpSpPr/>
        <p:nvPr/>
      </p:nvGrpSpPr>
      <p:grpSpPr>
        <a:xfrm>
          <a:off x="0" y="0"/>
          <a:ext cx="0" cy="0"/>
          <a:chOff x="0" y="0"/>
          <a:chExt cx="0" cy="0"/>
        </a:xfrm>
      </p:grpSpPr>
      <p:sp>
        <p:nvSpPr>
          <p:cNvPr id="110" name="Google Shape;110;p76"/>
          <p:cNvSpPr txBox="1">
            <a:spLocks noGrp="1"/>
          </p:cNvSpPr>
          <p:nvPr>
            <p:ph type="title"/>
          </p:nvPr>
        </p:nvSpPr>
        <p:spPr>
          <a:xfrm>
            <a:off x="818346" y="596018"/>
            <a:ext cx="7511473" cy="2756783"/>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2800"/>
              <a:buFont typeface="Century Gothic"/>
              <a:buNone/>
              <a:defRPr sz="2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76"/>
          <p:cNvSpPr txBox="1">
            <a:spLocks noGrp="1"/>
          </p:cNvSpPr>
          <p:nvPr>
            <p:ph type="body" idx="1"/>
          </p:nvPr>
        </p:nvSpPr>
        <p:spPr>
          <a:xfrm>
            <a:off x="818346" y="3682941"/>
            <a:ext cx="7511473" cy="1049283"/>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SzPts val="3120"/>
              <a:buNone/>
              <a:defRPr sz="2400" b="0" cap="none">
                <a:solidFill>
                  <a:schemeClr val="lt1"/>
                </a:solidFill>
              </a:defRPr>
            </a:lvl1pPr>
            <a:lvl2pPr marL="914400" lvl="1" indent="-377190" algn="l">
              <a:spcBef>
                <a:spcPts val="600"/>
              </a:spcBef>
              <a:spcAft>
                <a:spcPts val="0"/>
              </a:spcAft>
              <a:buSzPts val="2340"/>
              <a:buChar char="•"/>
              <a:defRPr/>
            </a:lvl2pPr>
            <a:lvl3pPr marL="1371600" lvl="2" indent="-377189" algn="l">
              <a:spcBef>
                <a:spcPts val="600"/>
              </a:spcBef>
              <a:spcAft>
                <a:spcPts val="0"/>
              </a:spcAft>
              <a:buSzPts val="2340"/>
              <a:buChar char="•"/>
              <a:defRPr/>
            </a:lvl3pPr>
            <a:lvl4pPr marL="1828800" lvl="3" indent="-377189" algn="l">
              <a:spcBef>
                <a:spcPts val="600"/>
              </a:spcBef>
              <a:spcAft>
                <a:spcPts val="0"/>
              </a:spcAft>
              <a:buSzPts val="2340"/>
              <a:buChar char="•"/>
              <a:defRPr/>
            </a:lvl4pPr>
            <a:lvl5pPr marL="2286000" lvl="4" indent="-377189" algn="l">
              <a:spcBef>
                <a:spcPts val="600"/>
              </a:spcBef>
              <a:spcAft>
                <a:spcPts val="0"/>
              </a:spcAft>
              <a:buSzPts val="2340"/>
              <a:buChar char="•"/>
              <a:defRPr/>
            </a:lvl5pPr>
            <a:lvl6pPr marL="2743200" lvl="5" indent="-377189" algn="l">
              <a:spcBef>
                <a:spcPts val="600"/>
              </a:spcBef>
              <a:spcAft>
                <a:spcPts val="0"/>
              </a:spcAft>
              <a:buSzPts val="2340"/>
              <a:buChar char="•"/>
              <a:defRPr/>
            </a:lvl6pPr>
            <a:lvl7pPr marL="3200400" lvl="6" indent="-377189" algn="l">
              <a:spcBef>
                <a:spcPts val="600"/>
              </a:spcBef>
              <a:spcAft>
                <a:spcPts val="0"/>
              </a:spcAft>
              <a:buSzPts val="2340"/>
              <a:buChar char="•"/>
              <a:defRPr/>
            </a:lvl7pPr>
            <a:lvl8pPr marL="3657600" lvl="7" indent="-377190" algn="l">
              <a:spcBef>
                <a:spcPts val="600"/>
              </a:spcBef>
              <a:spcAft>
                <a:spcPts val="0"/>
              </a:spcAft>
              <a:buSzPts val="2340"/>
              <a:buChar char="•"/>
              <a:defRPr/>
            </a:lvl8pPr>
            <a:lvl9pPr marL="4114800" lvl="8" indent="-342900" algn="l">
              <a:spcBef>
                <a:spcPts val="600"/>
              </a:spcBef>
              <a:spcAft>
                <a:spcPts val="600"/>
              </a:spcAft>
              <a:buSzPts val="1800"/>
              <a:buChar char="•"/>
              <a:defRPr/>
            </a:lvl9pPr>
          </a:lstStyle>
          <a:p>
            <a:endParaRPr/>
          </a:p>
        </p:txBody>
      </p:sp>
      <p:sp>
        <p:nvSpPr>
          <p:cNvPr id="112" name="Google Shape;112;p76"/>
          <p:cNvSpPr txBox="1">
            <a:spLocks noGrp="1"/>
          </p:cNvSpPr>
          <p:nvPr>
            <p:ph type="body" idx="2"/>
          </p:nvPr>
        </p:nvSpPr>
        <p:spPr>
          <a:xfrm>
            <a:off x="818347" y="4732224"/>
            <a:ext cx="7511472" cy="1369836"/>
          </a:xfrm>
          <a:prstGeom prst="rect">
            <a:avLst/>
          </a:prstGeom>
          <a:noFill/>
          <a:ln>
            <a:noFill/>
          </a:ln>
        </p:spPr>
        <p:txBody>
          <a:bodyPr spcFirstLastPara="1" wrap="square" lIns="91425" tIns="45700" rIns="91425" bIns="45700" anchor="t" anchorCtr="0">
            <a:normAutofit/>
          </a:bodyPr>
          <a:lstStyle>
            <a:lvl1pPr marL="457200" lvl="0" indent="-228600" algn="l">
              <a:spcBef>
                <a:spcPts val="320"/>
              </a:spcBef>
              <a:spcAft>
                <a:spcPts val="0"/>
              </a:spcAft>
              <a:buSzPts val="2080"/>
              <a:buNone/>
              <a:defRPr sz="1600">
                <a:solidFill>
                  <a:schemeClr val="lt1"/>
                </a:solidFill>
              </a:defRPr>
            </a:lvl1pPr>
            <a:lvl2pPr marL="914400" lvl="1" indent="-228600" algn="l">
              <a:spcBef>
                <a:spcPts val="600"/>
              </a:spcBef>
              <a:spcAft>
                <a:spcPts val="0"/>
              </a:spcAft>
              <a:buSzPts val="2080"/>
              <a:buNone/>
              <a:defRPr sz="1600">
                <a:solidFill>
                  <a:schemeClr val="lt1"/>
                </a:solidFill>
              </a:defRPr>
            </a:lvl2pPr>
            <a:lvl3pPr marL="1371600" lvl="2" indent="-228600" algn="l">
              <a:spcBef>
                <a:spcPts val="600"/>
              </a:spcBef>
              <a:spcAft>
                <a:spcPts val="0"/>
              </a:spcAft>
              <a:buSzPts val="2080"/>
              <a:buNone/>
              <a:defRPr sz="1600">
                <a:solidFill>
                  <a:schemeClr val="lt1"/>
                </a:solidFill>
              </a:defRPr>
            </a:lvl3pPr>
            <a:lvl4pPr marL="1828800" lvl="3" indent="-228600" algn="l">
              <a:spcBef>
                <a:spcPts val="600"/>
              </a:spcBef>
              <a:spcAft>
                <a:spcPts val="0"/>
              </a:spcAft>
              <a:buSzPts val="1820"/>
              <a:buNone/>
              <a:defRPr sz="1400">
                <a:solidFill>
                  <a:schemeClr val="lt1"/>
                </a:solidFill>
              </a:defRPr>
            </a:lvl4pPr>
            <a:lvl5pPr marL="2286000" lvl="4" indent="-228600" algn="l">
              <a:spcBef>
                <a:spcPts val="600"/>
              </a:spcBef>
              <a:spcAft>
                <a:spcPts val="0"/>
              </a:spcAft>
              <a:buSzPts val="1820"/>
              <a:buNone/>
              <a:defRPr sz="1400">
                <a:solidFill>
                  <a:schemeClr val="lt1"/>
                </a:solidFill>
              </a:defRPr>
            </a:lvl5pPr>
            <a:lvl6pPr marL="2743200" lvl="5" indent="-228600" algn="l">
              <a:spcBef>
                <a:spcPts val="600"/>
              </a:spcBef>
              <a:spcAft>
                <a:spcPts val="0"/>
              </a:spcAft>
              <a:buSzPts val="1820"/>
              <a:buNone/>
              <a:defRPr sz="1400">
                <a:solidFill>
                  <a:schemeClr val="lt1"/>
                </a:solidFill>
              </a:defRPr>
            </a:lvl6pPr>
            <a:lvl7pPr marL="3200400" lvl="6" indent="-228600" algn="l">
              <a:spcBef>
                <a:spcPts val="600"/>
              </a:spcBef>
              <a:spcAft>
                <a:spcPts val="0"/>
              </a:spcAft>
              <a:buSzPts val="1820"/>
              <a:buNone/>
              <a:defRPr sz="1400">
                <a:solidFill>
                  <a:schemeClr val="lt1"/>
                </a:solidFill>
              </a:defRPr>
            </a:lvl7pPr>
            <a:lvl8pPr marL="3657600" lvl="7" indent="-228600" algn="l">
              <a:spcBef>
                <a:spcPts val="600"/>
              </a:spcBef>
              <a:spcAft>
                <a:spcPts val="0"/>
              </a:spcAft>
              <a:buSzPts val="1820"/>
              <a:buNone/>
              <a:defRPr sz="1400">
                <a:solidFill>
                  <a:schemeClr val="lt1"/>
                </a:solidFill>
              </a:defRPr>
            </a:lvl8pPr>
            <a:lvl9pPr marL="4114800" lvl="8" indent="-228600" algn="l">
              <a:spcBef>
                <a:spcPts val="600"/>
              </a:spcBef>
              <a:spcAft>
                <a:spcPts val="600"/>
              </a:spcAft>
              <a:buSzPts val="1400"/>
              <a:buNone/>
              <a:defRPr sz="1400">
                <a:solidFill>
                  <a:schemeClr val="lt1"/>
                </a:solidFill>
              </a:defRPr>
            </a:lvl9pPr>
          </a:lstStyle>
          <a:p>
            <a:endParaRPr/>
          </a:p>
        </p:txBody>
      </p:sp>
      <p:sp>
        <p:nvSpPr>
          <p:cNvPr id="113" name="Google Shape;113;p76"/>
          <p:cNvSpPr txBox="1">
            <a:spLocks noGrp="1"/>
          </p:cNvSpPr>
          <p:nvPr>
            <p:ph type="dt" idx="10"/>
          </p:nvPr>
        </p:nvSpPr>
        <p:spPr>
          <a:xfrm>
            <a:off x="6551708" y="6178260"/>
            <a:ext cx="128746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76"/>
          <p:cNvSpPr txBox="1">
            <a:spLocks noGrp="1"/>
          </p:cNvSpPr>
          <p:nvPr>
            <p:ph type="ftr" idx="11"/>
          </p:nvPr>
        </p:nvSpPr>
        <p:spPr>
          <a:xfrm>
            <a:off x="818347" y="6178260"/>
            <a:ext cx="562413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76"/>
          <p:cNvSpPr txBox="1">
            <a:spLocks noGrp="1"/>
          </p:cNvSpPr>
          <p:nvPr>
            <p:ph type="sldNum" idx="12"/>
          </p:nvPr>
        </p:nvSpPr>
        <p:spPr>
          <a:xfrm>
            <a:off x="7917202" y="6178260"/>
            <a:ext cx="4134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6"/>
        <p:cNvGrpSpPr/>
        <p:nvPr/>
      </p:nvGrpSpPr>
      <p:grpSpPr>
        <a:xfrm>
          <a:off x="0" y="0"/>
          <a:ext cx="0" cy="0"/>
          <a:chOff x="0" y="0"/>
          <a:chExt cx="0" cy="0"/>
        </a:xfrm>
      </p:grpSpPr>
      <p:sp>
        <p:nvSpPr>
          <p:cNvPr id="117" name="Google Shape;117;p77"/>
          <p:cNvSpPr txBox="1">
            <a:spLocks noGrp="1"/>
          </p:cNvSpPr>
          <p:nvPr>
            <p:ph type="title"/>
          </p:nvPr>
        </p:nvSpPr>
        <p:spPr>
          <a:xfrm>
            <a:off x="818347" y="596018"/>
            <a:ext cx="7511473" cy="131248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77"/>
          <p:cNvSpPr txBox="1">
            <a:spLocks noGrp="1"/>
          </p:cNvSpPr>
          <p:nvPr>
            <p:ph type="body" idx="1"/>
          </p:nvPr>
        </p:nvSpPr>
        <p:spPr>
          <a:xfrm rot="5400000">
            <a:off x="2553503" y="325743"/>
            <a:ext cx="4041162" cy="7511472"/>
          </a:xfrm>
          <a:prstGeom prst="rect">
            <a:avLst/>
          </a:prstGeom>
          <a:noFill/>
          <a:ln>
            <a:noFill/>
          </a:ln>
        </p:spPr>
        <p:txBody>
          <a:bodyPr spcFirstLastPara="1" wrap="square" lIns="91425" tIns="45700" rIns="91425" bIns="45700" anchor="t" anchorCtr="0">
            <a:normAutofit/>
          </a:bodyPr>
          <a:lstStyle>
            <a:lvl1pPr marL="457200" lvl="0" indent="-377190" algn="l">
              <a:spcBef>
                <a:spcPts val="360"/>
              </a:spcBef>
              <a:spcAft>
                <a:spcPts val="0"/>
              </a:spcAft>
              <a:buSzPts val="2340"/>
              <a:buChar char="•"/>
              <a:defRPr/>
            </a:lvl1pPr>
            <a:lvl2pPr marL="914400" lvl="1" indent="-377190" algn="l">
              <a:spcBef>
                <a:spcPts val="600"/>
              </a:spcBef>
              <a:spcAft>
                <a:spcPts val="0"/>
              </a:spcAft>
              <a:buSzPts val="2340"/>
              <a:buChar char="•"/>
              <a:defRPr/>
            </a:lvl2pPr>
            <a:lvl3pPr marL="1371600" lvl="2" indent="-377189" algn="l">
              <a:spcBef>
                <a:spcPts val="600"/>
              </a:spcBef>
              <a:spcAft>
                <a:spcPts val="0"/>
              </a:spcAft>
              <a:buSzPts val="2340"/>
              <a:buChar char="•"/>
              <a:defRPr/>
            </a:lvl3pPr>
            <a:lvl4pPr marL="1828800" lvl="3" indent="-377189" algn="l">
              <a:spcBef>
                <a:spcPts val="600"/>
              </a:spcBef>
              <a:spcAft>
                <a:spcPts val="0"/>
              </a:spcAft>
              <a:buSzPts val="2340"/>
              <a:buChar char="•"/>
              <a:defRPr/>
            </a:lvl4pPr>
            <a:lvl5pPr marL="2286000" lvl="4" indent="-377189" algn="l">
              <a:spcBef>
                <a:spcPts val="600"/>
              </a:spcBef>
              <a:spcAft>
                <a:spcPts val="0"/>
              </a:spcAft>
              <a:buSzPts val="2340"/>
              <a:buChar char="•"/>
              <a:defRPr/>
            </a:lvl5pPr>
            <a:lvl6pPr marL="2743200" lvl="5" indent="-377189" algn="l">
              <a:spcBef>
                <a:spcPts val="600"/>
              </a:spcBef>
              <a:spcAft>
                <a:spcPts val="0"/>
              </a:spcAft>
              <a:buSzPts val="2340"/>
              <a:buChar char="•"/>
              <a:defRPr/>
            </a:lvl6pPr>
            <a:lvl7pPr marL="3200400" lvl="6" indent="-377189" algn="l">
              <a:spcBef>
                <a:spcPts val="600"/>
              </a:spcBef>
              <a:spcAft>
                <a:spcPts val="0"/>
              </a:spcAft>
              <a:buSzPts val="2340"/>
              <a:buChar char="•"/>
              <a:defRPr/>
            </a:lvl7pPr>
            <a:lvl8pPr marL="3657600" lvl="7" indent="-377190" algn="l">
              <a:spcBef>
                <a:spcPts val="600"/>
              </a:spcBef>
              <a:spcAft>
                <a:spcPts val="0"/>
              </a:spcAft>
              <a:buSzPts val="2340"/>
              <a:buChar char="•"/>
              <a:defRPr/>
            </a:lvl8pPr>
            <a:lvl9pPr marL="4114800" lvl="8" indent="-342900" algn="l">
              <a:spcBef>
                <a:spcPts val="600"/>
              </a:spcBef>
              <a:spcAft>
                <a:spcPts val="600"/>
              </a:spcAft>
              <a:buSzPts val="1800"/>
              <a:buChar char="•"/>
              <a:defRPr/>
            </a:lvl9pPr>
          </a:lstStyle>
          <a:p>
            <a:endParaRPr/>
          </a:p>
        </p:txBody>
      </p:sp>
      <p:sp>
        <p:nvSpPr>
          <p:cNvPr id="119" name="Google Shape;119;p77"/>
          <p:cNvSpPr txBox="1">
            <a:spLocks noGrp="1"/>
          </p:cNvSpPr>
          <p:nvPr>
            <p:ph type="dt" idx="10"/>
          </p:nvPr>
        </p:nvSpPr>
        <p:spPr>
          <a:xfrm>
            <a:off x="6551708" y="6178260"/>
            <a:ext cx="128746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77"/>
          <p:cNvSpPr txBox="1">
            <a:spLocks noGrp="1"/>
          </p:cNvSpPr>
          <p:nvPr>
            <p:ph type="ftr" idx="11"/>
          </p:nvPr>
        </p:nvSpPr>
        <p:spPr>
          <a:xfrm>
            <a:off x="818347" y="6178260"/>
            <a:ext cx="562413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77"/>
          <p:cNvSpPr txBox="1">
            <a:spLocks noGrp="1"/>
          </p:cNvSpPr>
          <p:nvPr>
            <p:ph type="sldNum" idx="12"/>
          </p:nvPr>
        </p:nvSpPr>
        <p:spPr>
          <a:xfrm>
            <a:off x="7917202" y="6178260"/>
            <a:ext cx="4134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2"/>
        <p:cNvGrpSpPr/>
        <p:nvPr/>
      </p:nvGrpSpPr>
      <p:grpSpPr>
        <a:xfrm>
          <a:off x="0" y="0"/>
          <a:ext cx="0" cy="0"/>
          <a:chOff x="0" y="0"/>
          <a:chExt cx="0" cy="0"/>
        </a:xfrm>
      </p:grpSpPr>
      <p:sp>
        <p:nvSpPr>
          <p:cNvPr id="123" name="Google Shape;123;p78"/>
          <p:cNvSpPr txBox="1">
            <a:spLocks noGrp="1"/>
          </p:cNvSpPr>
          <p:nvPr>
            <p:ph type="title"/>
          </p:nvPr>
        </p:nvSpPr>
        <p:spPr>
          <a:xfrm rot="5400000">
            <a:off x="4687743" y="2459983"/>
            <a:ext cx="5506042" cy="1778112"/>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78"/>
          <p:cNvSpPr txBox="1">
            <a:spLocks noGrp="1"/>
          </p:cNvSpPr>
          <p:nvPr>
            <p:ph type="body" idx="1"/>
          </p:nvPr>
        </p:nvSpPr>
        <p:spPr>
          <a:xfrm rot="5400000">
            <a:off x="877395" y="536970"/>
            <a:ext cx="5506042" cy="5624137"/>
          </a:xfrm>
          <a:prstGeom prst="rect">
            <a:avLst/>
          </a:prstGeom>
          <a:noFill/>
          <a:ln>
            <a:noFill/>
          </a:ln>
        </p:spPr>
        <p:txBody>
          <a:bodyPr spcFirstLastPara="1" wrap="square" lIns="91425" tIns="45700" rIns="91425" bIns="45700" anchor="t" anchorCtr="0">
            <a:normAutofit/>
          </a:bodyPr>
          <a:lstStyle>
            <a:lvl1pPr marL="457200" lvl="0" indent="-377190" algn="l">
              <a:spcBef>
                <a:spcPts val="360"/>
              </a:spcBef>
              <a:spcAft>
                <a:spcPts val="0"/>
              </a:spcAft>
              <a:buSzPts val="2340"/>
              <a:buChar char="•"/>
              <a:defRPr/>
            </a:lvl1pPr>
            <a:lvl2pPr marL="914400" lvl="1" indent="-377190" algn="l">
              <a:spcBef>
                <a:spcPts val="600"/>
              </a:spcBef>
              <a:spcAft>
                <a:spcPts val="0"/>
              </a:spcAft>
              <a:buSzPts val="2340"/>
              <a:buChar char="•"/>
              <a:defRPr/>
            </a:lvl2pPr>
            <a:lvl3pPr marL="1371600" lvl="2" indent="-377189" algn="l">
              <a:spcBef>
                <a:spcPts val="600"/>
              </a:spcBef>
              <a:spcAft>
                <a:spcPts val="0"/>
              </a:spcAft>
              <a:buSzPts val="2340"/>
              <a:buChar char="•"/>
              <a:defRPr/>
            </a:lvl3pPr>
            <a:lvl4pPr marL="1828800" lvl="3" indent="-377189" algn="l">
              <a:spcBef>
                <a:spcPts val="600"/>
              </a:spcBef>
              <a:spcAft>
                <a:spcPts val="0"/>
              </a:spcAft>
              <a:buSzPts val="2340"/>
              <a:buChar char="•"/>
              <a:defRPr/>
            </a:lvl4pPr>
            <a:lvl5pPr marL="2286000" lvl="4" indent="-377189" algn="l">
              <a:spcBef>
                <a:spcPts val="600"/>
              </a:spcBef>
              <a:spcAft>
                <a:spcPts val="0"/>
              </a:spcAft>
              <a:buSzPts val="2340"/>
              <a:buChar char="•"/>
              <a:defRPr/>
            </a:lvl5pPr>
            <a:lvl6pPr marL="2743200" lvl="5" indent="-377189" algn="l">
              <a:spcBef>
                <a:spcPts val="600"/>
              </a:spcBef>
              <a:spcAft>
                <a:spcPts val="0"/>
              </a:spcAft>
              <a:buSzPts val="2340"/>
              <a:buChar char="•"/>
              <a:defRPr/>
            </a:lvl6pPr>
            <a:lvl7pPr marL="3200400" lvl="6" indent="-377189" algn="l">
              <a:spcBef>
                <a:spcPts val="600"/>
              </a:spcBef>
              <a:spcAft>
                <a:spcPts val="0"/>
              </a:spcAft>
              <a:buSzPts val="2340"/>
              <a:buChar char="•"/>
              <a:defRPr/>
            </a:lvl7pPr>
            <a:lvl8pPr marL="3657600" lvl="7" indent="-377190" algn="l">
              <a:spcBef>
                <a:spcPts val="600"/>
              </a:spcBef>
              <a:spcAft>
                <a:spcPts val="0"/>
              </a:spcAft>
              <a:buSzPts val="2340"/>
              <a:buChar char="•"/>
              <a:defRPr/>
            </a:lvl8pPr>
            <a:lvl9pPr marL="4114800" lvl="8" indent="-342900" algn="l">
              <a:spcBef>
                <a:spcPts val="600"/>
              </a:spcBef>
              <a:spcAft>
                <a:spcPts val="600"/>
              </a:spcAft>
              <a:buSzPts val="1800"/>
              <a:buChar char="•"/>
              <a:defRPr/>
            </a:lvl9pPr>
          </a:lstStyle>
          <a:p>
            <a:endParaRPr/>
          </a:p>
        </p:txBody>
      </p:sp>
      <p:sp>
        <p:nvSpPr>
          <p:cNvPr id="125" name="Google Shape;125;p78"/>
          <p:cNvSpPr txBox="1">
            <a:spLocks noGrp="1"/>
          </p:cNvSpPr>
          <p:nvPr>
            <p:ph type="dt" idx="10"/>
          </p:nvPr>
        </p:nvSpPr>
        <p:spPr>
          <a:xfrm>
            <a:off x="6551708" y="6178260"/>
            <a:ext cx="128746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78"/>
          <p:cNvSpPr txBox="1">
            <a:spLocks noGrp="1"/>
          </p:cNvSpPr>
          <p:nvPr>
            <p:ph type="ftr" idx="11"/>
          </p:nvPr>
        </p:nvSpPr>
        <p:spPr>
          <a:xfrm>
            <a:off x="818347" y="6178260"/>
            <a:ext cx="562413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78"/>
          <p:cNvSpPr txBox="1">
            <a:spLocks noGrp="1"/>
          </p:cNvSpPr>
          <p:nvPr>
            <p:ph type="sldNum" idx="12"/>
          </p:nvPr>
        </p:nvSpPr>
        <p:spPr>
          <a:xfrm>
            <a:off x="7917202" y="6178260"/>
            <a:ext cx="4134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61"/>
          <p:cNvSpPr txBox="1">
            <a:spLocks noGrp="1"/>
          </p:cNvSpPr>
          <p:nvPr>
            <p:ph type="title"/>
          </p:nvPr>
        </p:nvSpPr>
        <p:spPr>
          <a:xfrm>
            <a:off x="818347" y="596018"/>
            <a:ext cx="7511473" cy="131248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61"/>
          <p:cNvSpPr txBox="1">
            <a:spLocks noGrp="1"/>
          </p:cNvSpPr>
          <p:nvPr>
            <p:ph type="body" idx="1"/>
          </p:nvPr>
        </p:nvSpPr>
        <p:spPr>
          <a:xfrm>
            <a:off x="818348" y="2060898"/>
            <a:ext cx="7511472" cy="4041162"/>
          </a:xfrm>
          <a:prstGeom prst="rect">
            <a:avLst/>
          </a:prstGeom>
          <a:noFill/>
          <a:ln>
            <a:noFill/>
          </a:ln>
        </p:spPr>
        <p:txBody>
          <a:bodyPr spcFirstLastPara="1" wrap="square" lIns="91425" tIns="45700" rIns="91425" bIns="45700" anchor="ctr" anchorCtr="0">
            <a:normAutofit/>
          </a:bodyPr>
          <a:lstStyle>
            <a:lvl1pPr marL="457200" lvl="0" indent="-377190" algn="l">
              <a:spcBef>
                <a:spcPts val="360"/>
              </a:spcBef>
              <a:spcAft>
                <a:spcPts val="0"/>
              </a:spcAft>
              <a:buSzPts val="2340"/>
              <a:buChar char="•"/>
              <a:defRPr/>
            </a:lvl1pPr>
            <a:lvl2pPr marL="914400" lvl="1" indent="-377190" algn="l">
              <a:spcBef>
                <a:spcPts val="600"/>
              </a:spcBef>
              <a:spcAft>
                <a:spcPts val="0"/>
              </a:spcAft>
              <a:buSzPts val="2340"/>
              <a:buChar char="•"/>
              <a:defRPr/>
            </a:lvl2pPr>
            <a:lvl3pPr marL="1371600" lvl="2" indent="-377189" algn="l">
              <a:spcBef>
                <a:spcPts val="600"/>
              </a:spcBef>
              <a:spcAft>
                <a:spcPts val="0"/>
              </a:spcAft>
              <a:buSzPts val="2340"/>
              <a:buChar char="•"/>
              <a:defRPr/>
            </a:lvl3pPr>
            <a:lvl4pPr marL="1828800" lvl="3" indent="-377189" algn="l">
              <a:spcBef>
                <a:spcPts val="600"/>
              </a:spcBef>
              <a:spcAft>
                <a:spcPts val="0"/>
              </a:spcAft>
              <a:buSzPts val="2340"/>
              <a:buChar char="•"/>
              <a:defRPr/>
            </a:lvl4pPr>
            <a:lvl5pPr marL="2286000" lvl="4" indent="-377189" algn="l">
              <a:spcBef>
                <a:spcPts val="600"/>
              </a:spcBef>
              <a:spcAft>
                <a:spcPts val="0"/>
              </a:spcAft>
              <a:buSzPts val="2340"/>
              <a:buChar char="•"/>
              <a:defRPr/>
            </a:lvl5pPr>
            <a:lvl6pPr marL="2743200" lvl="5" indent="-377189" algn="l">
              <a:spcBef>
                <a:spcPts val="600"/>
              </a:spcBef>
              <a:spcAft>
                <a:spcPts val="0"/>
              </a:spcAft>
              <a:buSzPts val="2340"/>
              <a:buChar char="•"/>
              <a:defRPr/>
            </a:lvl6pPr>
            <a:lvl7pPr marL="3200400" lvl="6" indent="-377189" algn="l">
              <a:spcBef>
                <a:spcPts val="600"/>
              </a:spcBef>
              <a:spcAft>
                <a:spcPts val="0"/>
              </a:spcAft>
              <a:buSzPts val="2340"/>
              <a:buChar char="•"/>
              <a:defRPr/>
            </a:lvl7pPr>
            <a:lvl8pPr marL="3657600" lvl="7" indent="-377190" algn="l">
              <a:spcBef>
                <a:spcPts val="600"/>
              </a:spcBef>
              <a:spcAft>
                <a:spcPts val="0"/>
              </a:spcAft>
              <a:buSzPts val="2340"/>
              <a:buChar char="•"/>
              <a:defRPr/>
            </a:lvl8pPr>
            <a:lvl9pPr marL="4114800" lvl="8" indent="-342900" algn="l">
              <a:spcBef>
                <a:spcPts val="600"/>
              </a:spcBef>
              <a:spcAft>
                <a:spcPts val="600"/>
              </a:spcAft>
              <a:buSzPts val="1800"/>
              <a:buChar char="•"/>
              <a:defRPr/>
            </a:lvl9pPr>
          </a:lstStyle>
          <a:p>
            <a:endParaRPr/>
          </a:p>
        </p:txBody>
      </p:sp>
      <p:sp>
        <p:nvSpPr>
          <p:cNvPr id="24" name="Google Shape;24;p61"/>
          <p:cNvSpPr txBox="1">
            <a:spLocks noGrp="1"/>
          </p:cNvSpPr>
          <p:nvPr>
            <p:ph type="dt" idx="10"/>
          </p:nvPr>
        </p:nvSpPr>
        <p:spPr>
          <a:xfrm>
            <a:off x="6551708" y="6178260"/>
            <a:ext cx="128746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61"/>
          <p:cNvSpPr txBox="1">
            <a:spLocks noGrp="1"/>
          </p:cNvSpPr>
          <p:nvPr>
            <p:ph type="ftr" idx="11"/>
          </p:nvPr>
        </p:nvSpPr>
        <p:spPr>
          <a:xfrm>
            <a:off x="818347" y="6178260"/>
            <a:ext cx="562413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61"/>
          <p:cNvSpPr txBox="1">
            <a:spLocks noGrp="1"/>
          </p:cNvSpPr>
          <p:nvPr>
            <p:ph type="sldNum" idx="12"/>
          </p:nvPr>
        </p:nvSpPr>
        <p:spPr>
          <a:xfrm>
            <a:off x="7917202" y="6178260"/>
            <a:ext cx="4134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64"/>
          <p:cNvSpPr txBox="1">
            <a:spLocks noGrp="1"/>
          </p:cNvSpPr>
          <p:nvPr>
            <p:ph type="title"/>
          </p:nvPr>
        </p:nvSpPr>
        <p:spPr>
          <a:xfrm>
            <a:off x="819314" y="3270698"/>
            <a:ext cx="7510506" cy="1823305"/>
          </a:xfrm>
          <a:prstGeom prst="rect">
            <a:avLst/>
          </a:prstGeom>
          <a:noFill/>
          <a:ln>
            <a:noFill/>
          </a:ln>
        </p:spPr>
        <p:txBody>
          <a:bodyPr spcFirstLastPara="1" wrap="square" lIns="91425" tIns="45700" rIns="91425" bIns="45700" anchor="b" anchorCtr="0">
            <a:normAutofit/>
          </a:bodyPr>
          <a:lstStyle>
            <a:lvl1pPr lvl="0" algn="r">
              <a:spcBef>
                <a:spcPts val="0"/>
              </a:spcBef>
              <a:spcAft>
                <a:spcPts val="0"/>
              </a:spcAft>
              <a:buClr>
                <a:schemeClr val="lt1"/>
              </a:buClr>
              <a:buSzPts val="2800"/>
              <a:buFont typeface="Century Gothic"/>
              <a:buNone/>
              <a:defRPr sz="28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64"/>
          <p:cNvSpPr txBox="1">
            <a:spLocks noGrp="1"/>
          </p:cNvSpPr>
          <p:nvPr>
            <p:ph type="body" idx="1"/>
          </p:nvPr>
        </p:nvSpPr>
        <p:spPr>
          <a:xfrm>
            <a:off x="819314" y="5103810"/>
            <a:ext cx="7510506" cy="998250"/>
          </a:xfrm>
          <a:prstGeom prst="rect">
            <a:avLst/>
          </a:prstGeom>
          <a:noFill/>
          <a:ln>
            <a:noFill/>
          </a:ln>
        </p:spPr>
        <p:txBody>
          <a:bodyPr spcFirstLastPara="1" wrap="square" lIns="91425" tIns="45700" rIns="91425" bIns="45700" anchor="t" anchorCtr="0">
            <a:normAutofit/>
          </a:bodyPr>
          <a:lstStyle>
            <a:lvl1pPr marL="457200" lvl="0" indent="-228600" algn="r">
              <a:spcBef>
                <a:spcPts val="360"/>
              </a:spcBef>
              <a:spcAft>
                <a:spcPts val="0"/>
              </a:spcAft>
              <a:buSzPts val="2340"/>
              <a:buNone/>
              <a:defRPr sz="1800">
                <a:solidFill>
                  <a:schemeClr val="lt1"/>
                </a:solidFill>
              </a:defRPr>
            </a:lvl1pPr>
            <a:lvl2pPr marL="914400" lvl="1" indent="-228600" algn="l">
              <a:spcBef>
                <a:spcPts val="600"/>
              </a:spcBef>
              <a:spcAft>
                <a:spcPts val="0"/>
              </a:spcAft>
              <a:buSzPts val="2340"/>
              <a:buNone/>
              <a:defRPr sz="1800">
                <a:solidFill>
                  <a:schemeClr val="lt1"/>
                </a:solidFill>
              </a:defRPr>
            </a:lvl2pPr>
            <a:lvl3pPr marL="1371600" lvl="2" indent="-228600" algn="l">
              <a:spcBef>
                <a:spcPts val="600"/>
              </a:spcBef>
              <a:spcAft>
                <a:spcPts val="0"/>
              </a:spcAft>
              <a:buSzPts val="2080"/>
              <a:buNone/>
              <a:defRPr sz="1600">
                <a:solidFill>
                  <a:schemeClr val="lt1"/>
                </a:solidFill>
              </a:defRPr>
            </a:lvl3pPr>
            <a:lvl4pPr marL="1828800" lvl="3" indent="-228600" algn="l">
              <a:spcBef>
                <a:spcPts val="600"/>
              </a:spcBef>
              <a:spcAft>
                <a:spcPts val="0"/>
              </a:spcAft>
              <a:buSzPts val="1820"/>
              <a:buNone/>
              <a:defRPr sz="1400">
                <a:solidFill>
                  <a:schemeClr val="lt1"/>
                </a:solidFill>
              </a:defRPr>
            </a:lvl4pPr>
            <a:lvl5pPr marL="2286000" lvl="4" indent="-228600" algn="l">
              <a:spcBef>
                <a:spcPts val="600"/>
              </a:spcBef>
              <a:spcAft>
                <a:spcPts val="0"/>
              </a:spcAft>
              <a:buSzPts val="1820"/>
              <a:buNone/>
              <a:defRPr sz="1400">
                <a:solidFill>
                  <a:schemeClr val="lt1"/>
                </a:solidFill>
              </a:defRPr>
            </a:lvl5pPr>
            <a:lvl6pPr marL="2743200" lvl="5" indent="-228600" algn="l">
              <a:spcBef>
                <a:spcPts val="600"/>
              </a:spcBef>
              <a:spcAft>
                <a:spcPts val="0"/>
              </a:spcAft>
              <a:buSzPts val="1820"/>
              <a:buNone/>
              <a:defRPr sz="1400">
                <a:solidFill>
                  <a:schemeClr val="lt1"/>
                </a:solidFill>
              </a:defRPr>
            </a:lvl6pPr>
            <a:lvl7pPr marL="3200400" lvl="6" indent="-228600" algn="l">
              <a:spcBef>
                <a:spcPts val="600"/>
              </a:spcBef>
              <a:spcAft>
                <a:spcPts val="0"/>
              </a:spcAft>
              <a:buSzPts val="1820"/>
              <a:buNone/>
              <a:defRPr sz="1400">
                <a:solidFill>
                  <a:schemeClr val="lt1"/>
                </a:solidFill>
              </a:defRPr>
            </a:lvl7pPr>
            <a:lvl8pPr marL="3657600" lvl="7" indent="-228600" algn="l">
              <a:spcBef>
                <a:spcPts val="600"/>
              </a:spcBef>
              <a:spcAft>
                <a:spcPts val="0"/>
              </a:spcAft>
              <a:buSzPts val="1820"/>
              <a:buNone/>
              <a:defRPr sz="1400">
                <a:solidFill>
                  <a:schemeClr val="lt1"/>
                </a:solidFill>
              </a:defRPr>
            </a:lvl8pPr>
            <a:lvl9pPr marL="4114800" lvl="8" indent="-228600" algn="l">
              <a:spcBef>
                <a:spcPts val="600"/>
              </a:spcBef>
              <a:spcAft>
                <a:spcPts val="600"/>
              </a:spcAft>
              <a:buSzPts val="1400"/>
              <a:buNone/>
              <a:defRPr sz="1400">
                <a:solidFill>
                  <a:schemeClr val="lt1"/>
                </a:solidFill>
              </a:defRPr>
            </a:lvl9pPr>
          </a:lstStyle>
          <a:p>
            <a:endParaRPr/>
          </a:p>
        </p:txBody>
      </p:sp>
      <p:sp>
        <p:nvSpPr>
          <p:cNvPr id="30" name="Google Shape;30;p64"/>
          <p:cNvSpPr txBox="1">
            <a:spLocks noGrp="1"/>
          </p:cNvSpPr>
          <p:nvPr>
            <p:ph type="dt" idx="10"/>
          </p:nvPr>
        </p:nvSpPr>
        <p:spPr>
          <a:xfrm>
            <a:off x="6551708" y="6178260"/>
            <a:ext cx="128746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64"/>
          <p:cNvSpPr txBox="1">
            <a:spLocks noGrp="1"/>
          </p:cNvSpPr>
          <p:nvPr>
            <p:ph type="ftr" idx="11"/>
          </p:nvPr>
        </p:nvSpPr>
        <p:spPr>
          <a:xfrm>
            <a:off x="818347" y="6178260"/>
            <a:ext cx="562413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64"/>
          <p:cNvSpPr txBox="1">
            <a:spLocks noGrp="1"/>
          </p:cNvSpPr>
          <p:nvPr>
            <p:ph type="sldNum" idx="12"/>
          </p:nvPr>
        </p:nvSpPr>
        <p:spPr>
          <a:xfrm>
            <a:off x="7917202" y="6178260"/>
            <a:ext cx="4134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5"/>
          <p:cNvSpPr txBox="1">
            <a:spLocks noGrp="1"/>
          </p:cNvSpPr>
          <p:nvPr>
            <p:ph type="title"/>
          </p:nvPr>
        </p:nvSpPr>
        <p:spPr>
          <a:xfrm>
            <a:off x="818347" y="596018"/>
            <a:ext cx="7511473" cy="131248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65"/>
          <p:cNvSpPr txBox="1">
            <a:spLocks noGrp="1"/>
          </p:cNvSpPr>
          <p:nvPr>
            <p:ph type="body" idx="1"/>
          </p:nvPr>
        </p:nvSpPr>
        <p:spPr>
          <a:xfrm>
            <a:off x="818347" y="2060898"/>
            <a:ext cx="3685073" cy="4031331"/>
          </a:xfrm>
          <a:prstGeom prst="rect">
            <a:avLst/>
          </a:prstGeom>
          <a:noFill/>
          <a:ln>
            <a:noFill/>
          </a:ln>
        </p:spPr>
        <p:txBody>
          <a:bodyPr spcFirstLastPara="1" wrap="square" lIns="91425" tIns="45700" rIns="91425" bIns="45700" anchor="ctr" anchorCtr="0">
            <a:normAutofit/>
          </a:bodyPr>
          <a:lstStyle>
            <a:lvl1pPr marL="457200" lvl="0" indent="-360680" algn="l">
              <a:spcBef>
                <a:spcPts val="320"/>
              </a:spcBef>
              <a:spcAft>
                <a:spcPts val="0"/>
              </a:spcAft>
              <a:buSzPts val="2080"/>
              <a:buChar char="•"/>
              <a:defRPr sz="1600"/>
            </a:lvl1pPr>
            <a:lvl2pPr marL="914400" lvl="1" indent="-344169" algn="l">
              <a:spcBef>
                <a:spcPts val="600"/>
              </a:spcBef>
              <a:spcAft>
                <a:spcPts val="0"/>
              </a:spcAft>
              <a:buSzPts val="1820"/>
              <a:buChar char="•"/>
              <a:defRPr sz="1400"/>
            </a:lvl2pPr>
            <a:lvl3pPr marL="1371600" lvl="2" indent="-327660" algn="l">
              <a:spcBef>
                <a:spcPts val="600"/>
              </a:spcBef>
              <a:spcAft>
                <a:spcPts val="0"/>
              </a:spcAft>
              <a:buSzPts val="1560"/>
              <a:buChar char="•"/>
              <a:defRPr sz="1200"/>
            </a:lvl3pPr>
            <a:lvl4pPr marL="1828800" lvl="3" indent="-319405" algn="l">
              <a:spcBef>
                <a:spcPts val="600"/>
              </a:spcBef>
              <a:spcAft>
                <a:spcPts val="0"/>
              </a:spcAft>
              <a:buSzPts val="1430"/>
              <a:buChar char="•"/>
              <a:defRPr sz="1100"/>
            </a:lvl4pPr>
            <a:lvl5pPr marL="2286000" lvl="4" indent="-319404" algn="l">
              <a:spcBef>
                <a:spcPts val="600"/>
              </a:spcBef>
              <a:spcAft>
                <a:spcPts val="0"/>
              </a:spcAft>
              <a:buSzPts val="1430"/>
              <a:buChar char="•"/>
              <a:defRPr sz="1100"/>
            </a:lvl5pPr>
            <a:lvl6pPr marL="2743200" lvl="5" indent="-319404" algn="l">
              <a:spcBef>
                <a:spcPts val="600"/>
              </a:spcBef>
              <a:spcAft>
                <a:spcPts val="0"/>
              </a:spcAft>
              <a:buSzPts val="1430"/>
              <a:buChar char="•"/>
              <a:defRPr sz="1100"/>
            </a:lvl6pPr>
            <a:lvl7pPr marL="3200400" lvl="6" indent="-319404" algn="l">
              <a:spcBef>
                <a:spcPts val="600"/>
              </a:spcBef>
              <a:spcAft>
                <a:spcPts val="0"/>
              </a:spcAft>
              <a:buSzPts val="1430"/>
              <a:buChar char="•"/>
              <a:defRPr sz="1100"/>
            </a:lvl7pPr>
            <a:lvl8pPr marL="3657600" lvl="7" indent="-319404" algn="l">
              <a:spcBef>
                <a:spcPts val="600"/>
              </a:spcBef>
              <a:spcAft>
                <a:spcPts val="0"/>
              </a:spcAft>
              <a:buSzPts val="1430"/>
              <a:buChar char="•"/>
              <a:defRPr sz="1100"/>
            </a:lvl8pPr>
            <a:lvl9pPr marL="4114800" lvl="8" indent="-298450" algn="l">
              <a:spcBef>
                <a:spcPts val="600"/>
              </a:spcBef>
              <a:spcAft>
                <a:spcPts val="600"/>
              </a:spcAft>
              <a:buSzPts val="1100"/>
              <a:buChar char="•"/>
              <a:defRPr sz="1100"/>
            </a:lvl9pPr>
          </a:lstStyle>
          <a:p>
            <a:endParaRPr/>
          </a:p>
        </p:txBody>
      </p:sp>
      <p:sp>
        <p:nvSpPr>
          <p:cNvPr id="36" name="Google Shape;36;p65"/>
          <p:cNvSpPr txBox="1">
            <a:spLocks noGrp="1"/>
          </p:cNvSpPr>
          <p:nvPr>
            <p:ph type="body" idx="2"/>
          </p:nvPr>
        </p:nvSpPr>
        <p:spPr>
          <a:xfrm>
            <a:off x="4640580" y="2060898"/>
            <a:ext cx="3689239" cy="4031330"/>
          </a:xfrm>
          <a:prstGeom prst="rect">
            <a:avLst/>
          </a:prstGeom>
          <a:noFill/>
          <a:ln>
            <a:noFill/>
          </a:ln>
        </p:spPr>
        <p:txBody>
          <a:bodyPr spcFirstLastPara="1" wrap="square" lIns="91425" tIns="45700" rIns="91425" bIns="45700" anchor="ctr" anchorCtr="0">
            <a:normAutofit/>
          </a:bodyPr>
          <a:lstStyle>
            <a:lvl1pPr marL="457200" lvl="0" indent="-360680" algn="l">
              <a:spcBef>
                <a:spcPts val="320"/>
              </a:spcBef>
              <a:spcAft>
                <a:spcPts val="0"/>
              </a:spcAft>
              <a:buSzPts val="2080"/>
              <a:buChar char="•"/>
              <a:defRPr sz="1600"/>
            </a:lvl1pPr>
            <a:lvl2pPr marL="914400" lvl="1" indent="-344169" algn="l">
              <a:spcBef>
                <a:spcPts val="600"/>
              </a:spcBef>
              <a:spcAft>
                <a:spcPts val="0"/>
              </a:spcAft>
              <a:buSzPts val="1820"/>
              <a:buChar char="•"/>
              <a:defRPr sz="1400"/>
            </a:lvl2pPr>
            <a:lvl3pPr marL="1371600" lvl="2" indent="-327660" algn="l">
              <a:spcBef>
                <a:spcPts val="600"/>
              </a:spcBef>
              <a:spcAft>
                <a:spcPts val="0"/>
              </a:spcAft>
              <a:buSzPts val="1560"/>
              <a:buChar char="•"/>
              <a:defRPr sz="1200"/>
            </a:lvl3pPr>
            <a:lvl4pPr marL="1828800" lvl="3" indent="-319405" algn="l">
              <a:spcBef>
                <a:spcPts val="600"/>
              </a:spcBef>
              <a:spcAft>
                <a:spcPts val="0"/>
              </a:spcAft>
              <a:buSzPts val="1430"/>
              <a:buChar char="•"/>
              <a:defRPr sz="1100"/>
            </a:lvl4pPr>
            <a:lvl5pPr marL="2286000" lvl="4" indent="-319404" algn="l">
              <a:spcBef>
                <a:spcPts val="600"/>
              </a:spcBef>
              <a:spcAft>
                <a:spcPts val="0"/>
              </a:spcAft>
              <a:buSzPts val="1430"/>
              <a:buChar char="•"/>
              <a:defRPr sz="1100"/>
            </a:lvl5pPr>
            <a:lvl6pPr marL="2743200" lvl="5" indent="-319404" algn="l">
              <a:spcBef>
                <a:spcPts val="600"/>
              </a:spcBef>
              <a:spcAft>
                <a:spcPts val="0"/>
              </a:spcAft>
              <a:buSzPts val="1430"/>
              <a:buChar char="•"/>
              <a:defRPr sz="1100"/>
            </a:lvl6pPr>
            <a:lvl7pPr marL="3200400" lvl="6" indent="-319404" algn="l">
              <a:spcBef>
                <a:spcPts val="600"/>
              </a:spcBef>
              <a:spcAft>
                <a:spcPts val="0"/>
              </a:spcAft>
              <a:buSzPts val="1430"/>
              <a:buChar char="•"/>
              <a:defRPr sz="1100"/>
            </a:lvl7pPr>
            <a:lvl8pPr marL="3657600" lvl="7" indent="-319404" algn="l">
              <a:spcBef>
                <a:spcPts val="600"/>
              </a:spcBef>
              <a:spcAft>
                <a:spcPts val="0"/>
              </a:spcAft>
              <a:buSzPts val="1430"/>
              <a:buChar char="•"/>
              <a:defRPr sz="1100"/>
            </a:lvl8pPr>
            <a:lvl9pPr marL="4114800" lvl="8" indent="-298450" algn="l">
              <a:spcBef>
                <a:spcPts val="600"/>
              </a:spcBef>
              <a:spcAft>
                <a:spcPts val="600"/>
              </a:spcAft>
              <a:buSzPts val="1100"/>
              <a:buChar char="•"/>
              <a:defRPr sz="1100"/>
            </a:lvl9pPr>
          </a:lstStyle>
          <a:p>
            <a:endParaRPr/>
          </a:p>
        </p:txBody>
      </p:sp>
      <p:sp>
        <p:nvSpPr>
          <p:cNvPr id="37" name="Google Shape;37;p65"/>
          <p:cNvSpPr txBox="1">
            <a:spLocks noGrp="1"/>
          </p:cNvSpPr>
          <p:nvPr>
            <p:ph type="dt" idx="10"/>
          </p:nvPr>
        </p:nvSpPr>
        <p:spPr>
          <a:xfrm>
            <a:off x="6551708" y="6178260"/>
            <a:ext cx="128746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5"/>
          <p:cNvSpPr txBox="1">
            <a:spLocks noGrp="1"/>
          </p:cNvSpPr>
          <p:nvPr>
            <p:ph type="ftr" idx="11"/>
          </p:nvPr>
        </p:nvSpPr>
        <p:spPr>
          <a:xfrm>
            <a:off x="818347" y="6178260"/>
            <a:ext cx="562413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5"/>
          <p:cNvSpPr txBox="1">
            <a:spLocks noGrp="1"/>
          </p:cNvSpPr>
          <p:nvPr>
            <p:ph type="sldNum" idx="12"/>
          </p:nvPr>
        </p:nvSpPr>
        <p:spPr>
          <a:xfrm>
            <a:off x="7917202" y="6178260"/>
            <a:ext cx="4134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6"/>
          <p:cNvSpPr txBox="1">
            <a:spLocks noGrp="1"/>
          </p:cNvSpPr>
          <p:nvPr>
            <p:ph type="title"/>
          </p:nvPr>
        </p:nvSpPr>
        <p:spPr>
          <a:xfrm>
            <a:off x="818347" y="596018"/>
            <a:ext cx="7511473" cy="131248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28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6"/>
          <p:cNvSpPr txBox="1">
            <a:spLocks noGrp="1"/>
          </p:cNvSpPr>
          <p:nvPr>
            <p:ph type="body" idx="1"/>
          </p:nvPr>
        </p:nvSpPr>
        <p:spPr>
          <a:xfrm>
            <a:off x="1106306" y="2060898"/>
            <a:ext cx="3397113" cy="733596"/>
          </a:xfrm>
          <a:prstGeom prst="rect">
            <a:avLst/>
          </a:prstGeom>
          <a:noFill/>
          <a:ln>
            <a:noFill/>
          </a:ln>
        </p:spPr>
        <p:txBody>
          <a:bodyPr spcFirstLastPara="1" wrap="square" lIns="91425" tIns="45700" rIns="91425" bIns="45700" anchor="b" anchorCtr="0">
            <a:noAutofit/>
          </a:bodyPr>
          <a:lstStyle>
            <a:lvl1pPr marL="457200" lvl="0" indent="-228600" algn="l">
              <a:spcBef>
                <a:spcPts val="440"/>
              </a:spcBef>
              <a:spcAft>
                <a:spcPts val="0"/>
              </a:spcAft>
              <a:buSzPts val="2860"/>
              <a:buNone/>
              <a:defRPr sz="2200" b="0"/>
            </a:lvl1pPr>
            <a:lvl2pPr marL="914400" lvl="1" indent="-228600" algn="l">
              <a:spcBef>
                <a:spcPts val="600"/>
              </a:spcBef>
              <a:spcAft>
                <a:spcPts val="0"/>
              </a:spcAft>
              <a:buSzPts val="2600"/>
              <a:buNone/>
              <a:defRPr sz="2000" b="1"/>
            </a:lvl2pPr>
            <a:lvl3pPr marL="1371600" lvl="2" indent="-228600" algn="l">
              <a:spcBef>
                <a:spcPts val="600"/>
              </a:spcBef>
              <a:spcAft>
                <a:spcPts val="0"/>
              </a:spcAft>
              <a:buSzPts val="2340"/>
              <a:buNone/>
              <a:defRPr sz="1800" b="1"/>
            </a:lvl3pPr>
            <a:lvl4pPr marL="1828800" lvl="3" indent="-228600" algn="l">
              <a:spcBef>
                <a:spcPts val="600"/>
              </a:spcBef>
              <a:spcAft>
                <a:spcPts val="0"/>
              </a:spcAft>
              <a:buSzPts val="2080"/>
              <a:buNone/>
              <a:defRPr sz="1600" b="1"/>
            </a:lvl4pPr>
            <a:lvl5pPr marL="2286000" lvl="4" indent="-228600" algn="l">
              <a:spcBef>
                <a:spcPts val="600"/>
              </a:spcBef>
              <a:spcAft>
                <a:spcPts val="0"/>
              </a:spcAft>
              <a:buSzPts val="2080"/>
              <a:buNone/>
              <a:defRPr sz="1600" b="1"/>
            </a:lvl5pPr>
            <a:lvl6pPr marL="2743200" lvl="5" indent="-228600" algn="l">
              <a:spcBef>
                <a:spcPts val="600"/>
              </a:spcBef>
              <a:spcAft>
                <a:spcPts val="0"/>
              </a:spcAft>
              <a:buSzPts val="2080"/>
              <a:buNone/>
              <a:defRPr sz="1600" b="1"/>
            </a:lvl6pPr>
            <a:lvl7pPr marL="3200400" lvl="6" indent="-228600" algn="l">
              <a:spcBef>
                <a:spcPts val="600"/>
              </a:spcBef>
              <a:spcAft>
                <a:spcPts val="0"/>
              </a:spcAft>
              <a:buSzPts val="2080"/>
              <a:buNone/>
              <a:defRPr sz="1600" b="1"/>
            </a:lvl7pPr>
            <a:lvl8pPr marL="3657600" lvl="7" indent="-228600" algn="l">
              <a:spcBef>
                <a:spcPts val="600"/>
              </a:spcBef>
              <a:spcAft>
                <a:spcPts val="0"/>
              </a:spcAft>
              <a:buSzPts val="2080"/>
              <a:buNone/>
              <a:defRPr sz="1600" b="1"/>
            </a:lvl8pPr>
            <a:lvl9pPr marL="4114800" lvl="8" indent="-228600" algn="l">
              <a:spcBef>
                <a:spcPts val="600"/>
              </a:spcBef>
              <a:spcAft>
                <a:spcPts val="600"/>
              </a:spcAft>
              <a:buSzPts val="1600"/>
              <a:buNone/>
              <a:defRPr sz="1600" b="1"/>
            </a:lvl9pPr>
          </a:lstStyle>
          <a:p>
            <a:endParaRPr/>
          </a:p>
        </p:txBody>
      </p:sp>
      <p:sp>
        <p:nvSpPr>
          <p:cNvPr id="43" name="Google Shape;43;p66"/>
          <p:cNvSpPr txBox="1">
            <a:spLocks noGrp="1"/>
          </p:cNvSpPr>
          <p:nvPr>
            <p:ph type="body" idx="2"/>
          </p:nvPr>
        </p:nvSpPr>
        <p:spPr>
          <a:xfrm>
            <a:off x="818347" y="2786027"/>
            <a:ext cx="3685073" cy="3316033"/>
          </a:xfrm>
          <a:prstGeom prst="rect">
            <a:avLst/>
          </a:prstGeom>
          <a:noFill/>
          <a:ln>
            <a:noFill/>
          </a:ln>
        </p:spPr>
        <p:txBody>
          <a:bodyPr spcFirstLastPara="1" wrap="square" lIns="91425" tIns="45700" rIns="91425" bIns="45700" anchor="t" anchorCtr="0">
            <a:normAutofit/>
          </a:bodyPr>
          <a:lstStyle>
            <a:lvl1pPr marL="457200" lvl="0" indent="-360680" algn="l">
              <a:spcBef>
                <a:spcPts val="320"/>
              </a:spcBef>
              <a:spcAft>
                <a:spcPts val="0"/>
              </a:spcAft>
              <a:buSzPts val="2080"/>
              <a:buChar char="•"/>
              <a:defRPr sz="1600"/>
            </a:lvl1pPr>
            <a:lvl2pPr marL="914400" lvl="1" indent="-344169" algn="l">
              <a:spcBef>
                <a:spcPts val="600"/>
              </a:spcBef>
              <a:spcAft>
                <a:spcPts val="0"/>
              </a:spcAft>
              <a:buSzPts val="1820"/>
              <a:buChar char="•"/>
              <a:defRPr sz="1400"/>
            </a:lvl2pPr>
            <a:lvl3pPr marL="1371600" lvl="2" indent="-327660" algn="l">
              <a:spcBef>
                <a:spcPts val="600"/>
              </a:spcBef>
              <a:spcAft>
                <a:spcPts val="0"/>
              </a:spcAft>
              <a:buSzPts val="1560"/>
              <a:buChar char="•"/>
              <a:defRPr sz="1200"/>
            </a:lvl3pPr>
            <a:lvl4pPr marL="1828800" lvl="3" indent="-319405" algn="l">
              <a:spcBef>
                <a:spcPts val="600"/>
              </a:spcBef>
              <a:spcAft>
                <a:spcPts val="0"/>
              </a:spcAft>
              <a:buSzPts val="1430"/>
              <a:buChar char="•"/>
              <a:defRPr sz="1100"/>
            </a:lvl4pPr>
            <a:lvl5pPr marL="2286000" lvl="4" indent="-319404" algn="l">
              <a:spcBef>
                <a:spcPts val="600"/>
              </a:spcBef>
              <a:spcAft>
                <a:spcPts val="0"/>
              </a:spcAft>
              <a:buSzPts val="1430"/>
              <a:buChar char="•"/>
              <a:defRPr sz="1100"/>
            </a:lvl5pPr>
            <a:lvl6pPr marL="2743200" lvl="5" indent="-319404" algn="l">
              <a:spcBef>
                <a:spcPts val="600"/>
              </a:spcBef>
              <a:spcAft>
                <a:spcPts val="0"/>
              </a:spcAft>
              <a:buSzPts val="1430"/>
              <a:buChar char="•"/>
              <a:defRPr sz="1100"/>
            </a:lvl6pPr>
            <a:lvl7pPr marL="3200400" lvl="6" indent="-319404" algn="l">
              <a:spcBef>
                <a:spcPts val="600"/>
              </a:spcBef>
              <a:spcAft>
                <a:spcPts val="0"/>
              </a:spcAft>
              <a:buSzPts val="1430"/>
              <a:buChar char="•"/>
              <a:defRPr sz="1100"/>
            </a:lvl7pPr>
            <a:lvl8pPr marL="3657600" lvl="7" indent="-319404" algn="l">
              <a:spcBef>
                <a:spcPts val="600"/>
              </a:spcBef>
              <a:spcAft>
                <a:spcPts val="0"/>
              </a:spcAft>
              <a:buSzPts val="1430"/>
              <a:buChar char="•"/>
              <a:defRPr sz="1100"/>
            </a:lvl8pPr>
            <a:lvl9pPr marL="4114800" lvl="8" indent="-298450" algn="l">
              <a:spcBef>
                <a:spcPts val="600"/>
              </a:spcBef>
              <a:spcAft>
                <a:spcPts val="600"/>
              </a:spcAft>
              <a:buSzPts val="1100"/>
              <a:buChar char="•"/>
              <a:defRPr sz="1100"/>
            </a:lvl9pPr>
          </a:lstStyle>
          <a:p>
            <a:endParaRPr/>
          </a:p>
        </p:txBody>
      </p:sp>
      <p:sp>
        <p:nvSpPr>
          <p:cNvPr id="44" name="Google Shape;44;p66"/>
          <p:cNvSpPr txBox="1">
            <a:spLocks noGrp="1"/>
          </p:cNvSpPr>
          <p:nvPr>
            <p:ph type="body" idx="3"/>
          </p:nvPr>
        </p:nvSpPr>
        <p:spPr>
          <a:xfrm>
            <a:off x="4910150" y="2060898"/>
            <a:ext cx="3419670" cy="725129"/>
          </a:xfrm>
          <a:prstGeom prst="rect">
            <a:avLst/>
          </a:prstGeom>
          <a:noFill/>
          <a:ln>
            <a:noFill/>
          </a:ln>
        </p:spPr>
        <p:txBody>
          <a:bodyPr spcFirstLastPara="1" wrap="square" lIns="91425" tIns="45700" rIns="91425" bIns="45700" anchor="b" anchorCtr="0">
            <a:noAutofit/>
          </a:bodyPr>
          <a:lstStyle>
            <a:lvl1pPr marL="457200" lvl="0" indent="-228600" algn="l">
              <a:spcBef>
                <a:spcPts val="440"/>
              </a:spcBef>
              <a:spcAft>
                <a:spcPts val="0"/>
              </a:spcAft>
              <a:buSzPts val="2860"/>
              <a:buNone/>
              <a:defRPr sz="2200" b="0"/>
            </a:lvl1pPr>
            <a:lvl2pPr marL="914400" lvl="1" indent="-228600" algn="l">
              <a:spcBef>
                <a:spcPts val="600"/>
              </a:spcBef>
              <a:spcAft>
                <a:spcPts val="0"/>
              </a:spcAft>
              <a:buSzPts val="2600"/>
              <a:buNone/>
              <a:defRPr sz="2000" b="1"/>
            </a:lvl2pPr>
            <a:lvl3pPr marL="1371600" lvl="2" indent="-228600" algn="l">
              <a:spcBef>
                <a:spcPts val="600"/>
              </a:spcBef>
              <a:spcAft>
                <a:spcPts val="0"/>
              </a:spcAft>
              <a:buSzPts val="2340"/>
              <a:buNone/>
              <a:defRPr sz="1800" b="1"/>
            </a:lvl3pPr>
            <a:lvl4pPr marL="1828800" lvl="3" indent="-228600" algn="l">
              <a:spcBef>
                <a:spcPts val="600"/>
              </a:spcBef>
              <a:spcAft>
                <a:spcPts val="0"/>
              </a:spcAft>
              <a:buSzPts val="2080"/>
              <a:buNone/>
              <a:defRPr sz="1600" b="1"/>
            </a:lvl4pPr>
            <a:lvl5pPr marL="2286000" lvl="4" indent="-228600" algn="l">
              <a:spcBef>
                <a:spcPts val="600"/>
              </a:spcBef>
              <a:spcAft>
                <a:spcPts val="0"/>
              </a:spcAft>
              <a:buSzPts val="2080"/>
              <a:buNone/>
              <a:defRPr sz="1600" b="1"/>
            </a:lvl5pPr>
            <a:lvl6pPr marL="2743200" lvl="5" indent="-228600" algn="l">
              <a:spcBef>
                <a:spcPts val="600"/>
              </a:spcBef>
              <a:spcAft>
                <a:spcPts val="0"/>
              </a:spcAft>
              <a:buSzPts val="2080"/>
              <a:buNone/>
              <a:defRPr sz="1600" b="1"/>
            </a:lvl6pPr>
            <a:lvl7pPr marL="3200400" lvl="6" indent="-228600" algn="l">
              <a:spcBef>
                <a:spcPts val="600"/>
              </a:spcBef>
              <a:spcAft>
                <a:spcPts val="0"/>
              </a:spcAft>
              <a:buSzPts val="2080"/>
              <a:buNone/>
              <a:defRPr sz="1600" b="1"/>
            </a:lvl7pPr>
            <a:lvl8pPr marL="3657600" lvl="7" indent="-228600" algn="l">
              <a:spcBef>
                <a:spcPts val="600"/>
              </a:spcBef>
              <a:spcAft>
                <a:spcPts val="0"/>
              </a:spcAft>
              <a:buSzPts val="2080"/>
              <a:buNone/>
              <a:defRPr sz="1600" b="1"/>
            </a:lvl8pPr>
            <a:lvl9pPr marL="4114800" lvl="8" indent="-228600" algn="l">
              <a:spcBef>
                <a:spcPts val="600"/>
              </a:spcBef>
              <a:spcAft>
                <a:spcPts val="600"/>
              </a:spcAft>
              <a:buSzPts val="1600"/>
              <a:buNone/>
              <a:defRPr sz="1600" b="1"/>
            </a:lvl9pPr>
          </a:lstStyle>
          <a:p>
            <a:endParaRPr/>
          </a:p>
        </p:txBody>
      </p:sp>
      <p:sp>
        <p:nvSpPr>
          <p:cNvPr id="45" name="Google Shape;45;p66"/>
          <p:cNvSpPr txBox="1">
            <a:spLocks noGrp="1"/>
          </p:cNvSpPr>
          <p:nvPr>
            <p:ph type="body" idx="4"/>
          </p:nvPr>
        </p:nvSpPr>
        <p:spPr>
          <a:xfrm>
            <a:off x="4629165" y="2786027"/>
            <a:ext cx="3701520" cy="3316033"/>
          </a:xfrm>
          <a:prstGeom prst="rect">
            <a:avLst/>
          </a:prstGeom>
          <a:noFill/>
          <a:ln>
            <a:noFill/>
          </a:ln>
        </p:spPr>
        <p:txBody>
          <a:bodyPr spcFirstLastPara="1" wrap="square" lIns="91425" tIns="45700" rIns="91425" bIns="45700" anchor="t" anchorCtr="0">
            <a:normAutofit/>
          </a:bodyPr>
          <a:lstStyle>
            <a:lvl1pPr marL="457200" lvl="0" indent="-360680" algn="l">
              <a:spcBef>
                <a:spcPts val="320"/>
              </a:spcBef>
              <a:spcAft>
                <a:spcPts val="0"/>
              </a:spcAft>
              <a:buSzPts val="2080"/>
              <a:buChar char="•"/>
              <a:defRPr sz="1600"/>
            </a:lvl1pPr>
            <a:lvl2pPr marL="914400" lvl="1" indent="-344169" algn="l">
              <a:spcBef>
                <a:spcPts val="600"/>
              </a:spcBef>
              <a:spcAft>
                <a:spcPts val="0"/>
              </a:spcAft>
              <a:buSzPts val="1820"/>
              <a:buChar char="•"/>
              <a:defRPr sz="1400"/>
            </a:lvl2pPr>
            <a:lvl3pPr marL="1371600" lvl="2" indent="-327660" algn="l">
              <a:spcBef>
                <a:spcPts val="600"/>
              </a:spcBef>
              <a:spcAft>
                <a:spcPts val="0"/>
              </a:spcAft>
              <a:buSzPts val="1560"/>
              <a:buChar char="•"/>
              <a:defRPr sz="1200"/>
            </a:lvl3pPr>
            <a:lvl4pPr marL="1828800" lvl="3" indent="-319405" algn="l">
              <a:spcBef>
                <a:spcPts val="600"/>
              </a:spcBef>
              <a:spcAft>
                <a:spcPts val="0"/>
              </a:spcAft>
              <a:buSzPts val="1430"/>
              <a:buChar char="•"/>
              <a:defRPr sz="1100"/>
            </a:lvl4pPr>
            <a:lvl5pPr marL="2286000" lvl="4" indent="-319404" algn="l">
              <a:spcBef>
                <a:spcPts val="600"/>
              </a:spcBef>
              <a:spcAft>
                <a:spcPts val="0"/>
              </a:spcAft>
              <a:buSzPts val="1430"/>
              <a:buChar char="•"/>
              <a:defRPr sz="1100"/>
            </a:lvl5pPr>
            <a:lvl6pPr marL="2743200" lvl="5" indent="-319404" algn="l">
              <a:spcBef>
                <a:spcPts val="600"/>
              </a:spcBef>
              <a:spcAft>
                <a:spcPts val="0"/>
              </a:spcAft>
              <a:buSzPts val="1430"/>
              <a:buChar char="•"/>
              <a:defRPr sz="1100"/>
            </a:lvl6pPr>
            <a:lvl7pPr marL="3200400" lvl="6" indent="-319404" algn="l">
              <a:spcBef>
                <a:spcPts val="600"/>
              </a:spcBef>
              <a:spcAft>
                <a:spcPts val="0"/>
              </a:spcAft>
              <a:buSzPts val="1430"/>
              <a:buChar char="•"/>
              <a:defRPr sz="1100"/>
            </a:lvl7pPr>
            <a:lvl8pPr marL="3657600" lvl="7" indent="-319404" algn="l">
              <a:spcBef>
                <a:spcPts val="600"/>
              </a:spcBef>
              <a:spcAft>
                <a:spcPts val="0"/>
              </a:spcAft>
              <a:buSzPts val="1430"/>
              <a:buChar char="•"/>
              <a:defRPr sz="1100"/>
            </a:lvl8pPr>
            <a:lvl9pPr marL="4114800" lvl="8" indent="-298450" algn="l">
              <a:spcBef>
                <a:spcPts val="600"/>
              </a:spcBef>
              <a:spcAft>
                <a:spcPts val="600"/>
              </a:spcAft>
              <a:buSzPts val="1100"/>
              <a:buChar char="•"/>
              <a:defRPr sz="1100"/>
            </a:lvl9pPr>
          </a:lstStyle>
          <a:p>
            <a:endParaRPr/>
          </a:p>
        </p:txBody>
      </p:sp>
      <p:sp>
        <p:nvSpPr>
          <p:cNvPr id="46" name="Google Shape;46;p66"/>
          <p:cNvSpPr txBox="1">
            <a:spLocks noGrp="1"/>
          </p:cNvSpPr>
          <p:nvPr>
            <p:ph type="dt" idx="10"/>
          </p:nvPr>
        </p:nvSpPr>
        <p:spPr>
          <a:xfrm>
            <a:off x="6551708" y="6178260"/>
            <a:ext cx="128746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6"/>
          <p:cNvSpPr txBox="1">
            <a:spLocks noGrp="1"/>
          </p:cNvSpPr>
          <p:nvPr>
            <p:ph type="ftr" idx="11"/>
          </p:nvPr>
        </p:nvSpPr>
        <p:spPr>
          <a:xfrm>
            <a:off x="818347" y="6178260"/>
            <a:ext cx="562413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6"/>
          <p:cNvSpPr txBox="1">
            <a:spLocks noGrp="1"/>
          </p:cNvSpPr>
          <p:nvPr>
            <p:ph type="sldNum" idx="12"/>
          </p:nvPr>
        </p:nvSpPr>
        <p:spPr>
          <a:xfrm>
            <a:off x="7917202" y="6178260"/>
            <a:ext cx="4134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67"/>
          <p:cNvSpPr txBox="1">
            <a:spLocks noGrp="1"/>
          </p:cNvSpPr>
          <p:nvPr>
            <p:ph type="title"/>
          </p:nvPr>
        </p:nvSpPr>
        <p:spPr>
          <a:xfrm>
            <a:off x="818347" y="596018"/>
            <a:ext cx="7511473" cy="131248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2600"/>
              <a:buFont typeface="Century Gothic"/>
              <a:buNone/>
              <a:defRPr sz="2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67"/>
          <p:cNvSpPr txBox="1">
            <a:spLocks noGrp="1"/>
          </p:cNvSpPr>
          <p:nvPr>
            <p:ph type="dt" idx="10"/>
          </p:nvPr>
        </p:nvSpPr>
        <p:spPr>
          <a:xfrm>
            <a:off x="6551708" y="6178260"/>
            <a:ext cx="128746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67"/>
          <p:cNvSpPr txBox="1">
            <a:spLocks noGrp="1"/>
          </p:cNvSpPr>
          <p:nvPr>
            <p:ph type="ftr" idx="11"/>
          </p:nvPr>
        </p:nvSpPr>
        <p:spPr>
          <a:xfrm>
            <a:off x="818347" y="6178260"/>
            <a:ext cx="562413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67"/>
          <p:cNvSpPr txBox="1">
            <a:spLocks noGrp="1"/>
          </p:cNvSpPr>
          <p:nvPr>
            <p:ph type="sldNum" idx="12"/>
          </p:nvPr>
        </p:nvSpPr>
        <p:spPr>
          <a:xfrm>
            <a:off x="7917202" y="6178260"/>
            <a:ext cx="4134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68"/>
          <p:cNvSpPr txBox="1">
            <a:spLocks noGrp="1"/>
          </p:cNvSpPr>
          <p:nvPr>
            <p:ph type="dt" idx="10"/>
          </p:nvPr>
        </p:nvSpPr>
        <p:spPr>
          <a:xfrm>
            <a:off x="6551708" y="6178260"/>
            <a:ext cx="128746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68"/>
          <p:cNvSpPr txBox="1">
            <a:spLocks noGrp="1"/>
          </p:cNvSpPr>
          <p:nvPr>
            <p:ph type="ftr" idx="11"/>
          </p:nvPr>
        </p:nvSpPr>
        <p:spPr>
          <a:xfrm>
            <a:off x="818347" y="6178260"/>
            <a:ext cx="562413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68"/>
          <p:cNvSpPr txBox="1">
            <a:spLocks noGrp="1"/>
          </p:cNvSpPr>
          <p:nvPr>
            <p:ph type="sldNum" idx="12"/>
          </p:nvPr>
        </p:nvSpPr>
        <p:spPr>
          <a:xfrm>
            <a:off x="7917202" y="6178260"/>
            <a:ext cx="4134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69"/>
          <p:cNvSpPr txBox="1">
            <a:spLocks noGrp="1"/>
          </p:cNvSpPr>
          <p:nvPr>
            <p:ph type="title"/>
          </p:nvPr>
        </p:nvSpPr>
        <p:spPr>
          <a:xfrm>
            <a:off x="818347" y="1754928"/>
            <a:ext cx="2729523" cy="13716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200"/>
              <a:buFont typeface="Century Gothic"/>
              <a:buNone/>
              <a:defRPr sz="22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69"/>
          <p:cNvSpPr txBox="1">
            <a:spLocks noGrp="1"/>
          </p:cNvSpPr>
          <p:nvPr>
            <p:ph type="body" idx="1"/>
          </p:nvPr>
        </p:nvSpPr>
        <p:spPr>
          <a:xfrm>
            <a:off x="3828856" y="596018"/>
            <a:ext cx="4500964" cy="5506041"/>
          </a:xfrm>
          <a:prstGeom prst="rect">
            <a:avLst/>
          </a:prstGeom>
          <a:noFill/>
          <a:ln>
            <a:noFill/>
          </a:ln>
        </p:spPr>
        <p:txBody>
          <a:bodyPr spcFirstLastPara="1" wrap="square" lIns="91425" tIns="45700" rIns="91425" bIns="45700" anchor="ctr" anchorCtr="0">
            <a:normAutofit/>
          </a:bodyPr>
          <a:lstStyle>
            <a:lvl1pPr marL="457200" lvl="0" indent="-377190" algn="l">
              <a:spcBef>
                <a:spcPts val="360"/>
              </a:spcBef>
              <a:spcAft>
                <a:spcPts val="0"/>
              </a:spcAft>
              <a:buSzPts val="2340"/>
              <a:buChar char="•"/>
              <a:defRPr sz="1800"/>
            </a:lvl1pPr>
            <a:lvl2pPr marL="914400" lvl="1" indent="-360680" algn="l">
              <a:spcBef>
                <a:spcPts val="600"/>
              </a:spcBef>
              <a:spcAft>
                <a:spcPts val="0"/>
              </a:spcAft>
              <a:buSzPts val="2080"/>
              <a:buChar char="•"/>
              <a:defRPr sz="1600"/>
            </a:lvl2pPr>
            <a:lvl3pPr marL="1371600" lvl="2" indent="-344169" algn="l">
              <a:spcBef>
                <a:spcPts val="600"/>
              </a:spcBef>
              <a:spcAft>
                <a:spcPts val="0"/>
              </a:spcAft>
              <a:buSzPts val="1820"/>
              <a:buChar char="•"/>
              <a:defRPr sz="1400"/>
            </a:lvl3pPr>
            <a:lvl4pPr marL="1828800" lvl="3" indent="-327660" algn="l">
              <a:spcBef>
                <a:spcPts val="600"/>
              </a:spcBef>
              <a:spcAft>
                <a:spcPts val="0"/>
              </a:spcAft>
              <a:buSzPts val="1560"/>
              <a:buChar char="•"/>
              <a:defRPr sz="1200"/>
            </a:lvl4pPr>
            <a:lvl5pPr marL="2286000" lvl="4" indent="-319404" algn="l">
              <a:spcBef>
                <a:spcPts val="600"/>
              </a:spcBef>
              <a:spcAft>
                <a:spcPts val="0"/>
              </a:spcAft>
              <a:buSzPts val="1430"/>
              <a:buChar char="•"/>
              <a:defRPr sz="1100"/>
            </a:lvl5pPr>
            <a:lvl6pPr marL="2743200" lvl="5" indent="-319404" algn="l">
              <a:spcBef>
                <a:spcPts val="600"/>
              </a:spcBef>
              <a:spcAft>
                <a:spcPts val="0"/>
              </a:spcAft>
              <a:buSzPts val="1430"/>
              <a:buChar char="•"/>
              <a:defRPr sz="1100"/>
            </a:lvl6pPr>
            <a:lvl7pPr marL="3200400" lvl="6" indent="-319404" algn="l">
              <a:spcBef>
                <a:spcPts val="600"/>
              </a:spcBef>
              <a:spcAft>
                <a:spcPts val="0"/>
              </a:spcAft>
              <a:buSzPts val="1430"/>
              <a:buChar char="•"/>
              <a:defRPr sz="1100"/>
            </a:lvl7pPr>
            <a:lvl8pPr marL="3657600" lvl="7" indent="-319404" algn="l">
              <a:spcBef>
                <a:spcPts val="600"/>
              </a:spcBef>
              <a:spcAft>
                <a:spcPts val="0"/>
              </a:spcAft>
              <a:buSzPts val="1430"/>
              <a:buChar char="•"/>
              <a:defRPr sz="1100"/>
            </a:lvl8pPr>
            <a:lvl9pPr marL="4114800" lvl="8" indent="-298450" algn="l">
              <a:spcBef>
                <a:spcPts val="600"/>
              </a:spcBef>
              <a:spcAft>
                <a:spcPts val="600"/>
              </a:spcAft>
              <a:buSzPts val="1100"/>
              <a:buChar char="•"/>
              <a:defRPr sz="1100"/>
            </a:lvl9pPr>
          </a:lstStyle>
          <a:p>
            <a:endParaRPr/>
          </a:p>
        </p:txBody>
      </p:sp>
      <p:sp>
        <p:nvSpPr>
          <p:cNvPr id="61" name="Google Shape;61;p69"/>
          <p:cNvSpPr txBox="1">
            <a:spLocks noGrp="1"/>
          </p:cNvSpPr>
          <p:nvPr>
            <p:ph type="body" idx="2"/>
          </p:nvPr>
        </p:nvSpPr>
        <p:spPr>
          <a:xfrm>
            <a:off x="818347" y="3126528"/>
            <a:ext cx="2729523" cy="1828800"/>
          </a:xfrm>
          <a:prstGeom prst="rect">
            <a:avLst/>
          </a:prstGeom>
          <a:noFill/>
          <a:ln>
            <a:noFill/>
          </a:ln>
        </p:spPr>
        <p:txBody>
          <a:bodyPr spcFirstLastPara="1" wrap="square" lIns="91425" tIns="45700" rIns="91425" bIns="45700" anchor="ctr" anchorCtr="0">
            <a:normAutofit/>
          </a:bodyPr>
          <a:lstStyle>
            <a:lvl1pPr marL="457200" lvl="0" indent="-228600" algn="l">
              <a:spcBef>
                <a:spcPts val="320"/>
              </a:spcBef>
              <a:spcAft>
                <a:spcPts val="0"/>
              </a:spcAft>
              <a:buSzPts val="2080"/>
              <a:buNone/>
              <a:defRPr sz="1600"/>
            </a:lvl1pPr>
            <a:lvl2pPr marL="914400" lvl="1" indent="-228600" algn="l">
              <a:spcBef>
                <a:spcPts val="600"/>
              </a:spcBef>
              <a:spcAft>
                <a:spcPts val="0"/>
              </a:spcAft>
              <a:buSzPts val="1560"/>
              <a:buNone/>
              <a:defRPr sz="1200"/>
            </a:lvl2pPr>
            <a:lvl3pPr marL="1371600" lvl="2" indent="-228600" algn="l">
              <a:spcBef>
                <a:spcPts val="600"/>
              </a:spcBef>
              <a:spcAft>
                <a:spcPts val="0"/>
              </a:spcAft>
              <a:buSzPts val="1300"/>
              <a:buNone/>
              <a:defRPr sz="1000"/>
            </a:lvl3pPr>
            <a:lvl4pPr marL="1828800" lvl="3" indent="-228600" algn="l">
              <a:spcBef>
                <a:spcPts val="600"/>
              </a:spcBef>
              <a:spcAft>
                <a:spcPts val="0"/>
              </a:spcAft>
              <a:buSzPts val="1170"/>
              <a:buNone/>
              <a:defRPr sz="900"/>
            </a:lvl4pPr>
            <a:lvl5pPr marL="2286000" lvl="4" indent="-228600" algn="l">
              <a:spcBef>
                <a:spcPts val="600"/>
              </a:spcBef>
              <a:spcAft>
                <a:spcPts val="0"/>
              </a:spcAft>
              <a:buSzPts val="1170"/>
              <a:buNone/>
              <a:defRPr sz="900"/>
            </a:lvl5pPr>
            <a:lvl6pPr marL="2743200" lvl="5" indent="-228600" algn="l">
              <a:spcBef>
                <a:spcPts val="600"/>
              </a:spcBef>
              <a:spcAft>
                <a:spcPts val="0"/>
              </a:spcAft>
              <a:buSzPts val="1170"/>
              <a:buNone/>
              <a:defRPr sz="900"/>
            </a:lvl6pPr>
            <a:lvl7pPr marL="3200400" lvl="6" indent="-228600" algn="l">
              <a:spcBef>
                <a:spcPts val="600"/>
              </a:spcBef>
              <a:spcAft>
                <a:spcPts val="0"/>
              </a:spcAft>
              <a:buSzPts val="1170"/>
              <a:buNone/>
              <a:defRPr sz="900"/>
            </a:lvl7pPr>
            <a:lvl8pPr marL="3657600" lvl="7" indent="-228600" algn="l">
              <a:spcBef>
                <a:spcPts val="600"/>
              </a:spcBef>
              <a:spcAft>
                <a:spcPts val="0"/>
              </a:spcAft>
              <a:buSzPts val="1170"/>
              <a:buNone/>
              <a:defRPr sz="900"/>
            </a:lvl8pPr>
            <a:lvl9pPr marL="4114800" lvl="8" indent="-228600" algn="l">
              <a:spcBef>
                <a:spcPts val="600"/>
              </a:spcBef>
              <a:spcAft>
                <a:spcPts val="600"/>
              </a:spcAft>
              <a:buSzPts val="900"/>
              <a:buNone/>
              <a:defRPr sz="900"/>
            </a:lvl9pPr>
          </a:lstStyle>
          <a:p>
            <a:endParaRPr/>
          </a:p>
        </p:txBody>
      </p:sp>
      <p:sp>
        <p:nvSpPr>
          <p:cNvPr id="62" name="Google Shape;62;p69"/>
          <p:cNvSpPr txBox="1">
            <a:spLocks noGrp="1"/>
          </p:cNvSpPr>
          <p:nvPr>
            <p:ph type="dt" idx="10"/>
          </p:nvPr>
        </p:nvSpPr>
        <p:spPr>
          <a:xfrm>
            <a:off x="6551708" y="6178260"/>
            <a:ext cx="128746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69"/>
          <p:cNvSpPr txBox="1">
            <a:spLocks noGrp="1"/>
          </p:cNvSpPr>
          <p:nvPr>
            <p:ph type="ftr" idx="11"/>
          </p:nvPr>
        </p:nvSpPr>
        <p:spPr>
          <a:xfrm>
            <a:off x="818347" y="6178260"/>
            <a:ext cx="562413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69"/>
          <p:cNvSpPr txBox="1">
            <a:spLocks noGrp="1"/>
          </p:cNvSpPr>
          <p:nvPr>
            <p:ph type="sldNum" idx="12"/>
          </p:nvPr>
        </p:nvSpPr>
        <p:spPr>
          <a:xfrm>
            <a:off x="7917202" y="6178260"/>
            <a:ext cx="4134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70"/>
          <p:cNvSpPr txBox="1">
            <a:spLocks noGrp="1"/>
          </p:cNvSpPr>
          <p:nvPr>
            <p:ph type="title"/>
          </p:nvPr>
        </p:nvSpPr>
        <p:spPr>
          <a:xfrm>
            <a:off x="818347" y="1898269"/>
            <a:ext cx="4423803" cy="13716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400"/>
              <a:buFont typeface="Century Gothic"/>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70"/>
          <p:cNvSpPr>
            <a:spLocks noGrp="1"/>
          </p:cNvSpPr>
          <p:nvPr>
            <p:ph type="pic" idx="2"/>
          </p:nvPr>
        </p:nvSpPr>
        <p:spPr>
          <a:xfrm>
            <a:off x="5515442" y="-18288"/>
            <a:ext cx="2500062" cy="6903720"/>
          </a:xfrm>
          <a:prstGeom prst="rect">
            <a:avLst/>
          </a:prstGeom>
          <a:noFill/>
          <a:ln w="38100" cap="flat" cmpd="sng">
            <a:solidFill>
              <a:schemeClr val="dk2"/>
            </a:solidFill>
            <a:prstDash val="solid"/>
            <a:round/>
            <a:headEnd type="none" w="sm" len="sm"/>
            <a:tailEnd type="none" w="sm" len="sm"/>
          </a:ln>
        </p:spPr>
      </p:sp>
      <p:sp>
        <p:nvSpPr>
          <p:cNvPr id="68" name="Google Shape;68;p70"/>
          <p:cNvSpPr txBox="1">
            <a:spLocks noGrp="1"/>
          </p:cNvSpPr>
          <p:nvPr>
            <p:ph type="body" idx="1"/>
          </p:nvPr>
        </p:nvSpPr>
        <p:spPr>
          <a:xfrm>
            <a:off x="817318" y="3269869"/>
            <a:ext cx="4423803" cy="1828800"/>
          </a:xfrm>
          <a:prstGeom prst="rect">
            <a:avLst/>
          </a:prstGeom>
          <a:noFill/>
          <a:ln>
            <a:noFill/>
          </a:ln>
        </p:spPr>
        <p:txBody>
          <a:bodyPr spcFirstLastPara="1" wrap="square" lIns="91425" tIns="45700" rIns="91425" bIns="45700" anchor="ctr" anchorCtr="0">
            <a:normAutofit/>
          </a:bodyPr>
          <a:lstStyle>
            <a:lvl1pPr marL="457200" lvl="0" indent="-228600" algn="l">
              <a:spcBef>
                <a:spcPts val="320"/>
              </a:spcBef>
              <a:spcAft>
                <a:spcPts val="0"/>
              </a:spcAft>
              <a:buSzPts val="2080"/>
              <a:buNone/>
              <a:defRPr sz="1600"/>
            </a:lvl1pPr>
            <a:lvl2pPr marL="914400" lvl="1" indent="-228600" algn="l">
              <a:spcBef>
                <a:spcPts val="600"/>
              </a:spcBef>
              <a:spcAft>
                <a:spcPts val="0"/>
              </a:spcAft>
              <a:buSzPts val="1560"/>
              <a:buNone/>
              <a:defRPr sz="1200"/>
            </a:lvl2pPr>
            <a:lvl3pPr marL="1371600" lvl="2" indent="-228600" algn="l">
              <a:spcBef>
                <a:spcPts val="600"/>
              </a:spcBef>
              <a:spcAft>
                <a:spcPts val="0"/>
              </a:spcAft>
              <a:buSzPts val="1300"/>
              <a:buNone/>
              <a:defRPr sz="1000"/>
            </a:lvl3pPr>
            <a:lvl4pPr marL="1828800" lvl="3" indent="-228600" algn="l">
              <a:spcBef>
                <a:spcPts val="600"/>
              </a:spcBef>
              <a:spcAft>
                <a:spcPts val="0"/>
              </a:spcAft>
              <a:buSzPts val="1170"/>
              <a:buNone/>
              <a:defRPr sz="900"/>
            </a:lvl4pPr>
            <a:lvl5pPr marL="2286000" lvl="4" indent="-228600" algn="l">
              <a:spcBef>
                <a:spcPts val="600"/>
              </a:spcBef>
              <a:spcAft>
                <a:spcPts val="0"/>
              </a:spcAft>
              <a:buSzPts val="1170"/>
              <a:buNone/>
              <a:defRPr sz="900"/>
            </a:lvl5pPr>
            <a:lvl6pPr marL="2743200" lvl="5" indent="-228600" algn="l">
              <a:spcBef>
                <a:spcPts val="600"/>
              </a:spcBef>
              <a:spcAft>
                <a:spcPts val="0"/>
              </a:spcAft>
              <a:buSzPts val="1170"/>
              <a:buNone/>
              <a:defRPr sz="900"/>
            </a:lvl6pPr>
            <a:lvl7pPr marL="3200400" lvl="6" indent="-228600" algn="l">
              <a:spcBef>
                <a:spcPts val="600"/>
              </a:spcBef>
              <a:spcAft>
                <a:spcPts val="0"/>
              </a:spcAft>
              <a:buSzPts val="1170"/>
              <a:buNone/>
              <a:defRPr sz="900"/>
            </a:lvl7pPr>
            <a:lvl8pPr marL="3657600" lvl="7" indent="-228600" algn="l">
              <a:spcBef>
                <a:spcPts val="600"/>
              </a:spcBef>
              <a:spcAft>
                <a:spcPts val="0"/>
              </a:spcAft>
              <a:buSzPts val="1170"/>
              <a:buNone/>
              <a:defRPr sz="900"/>
            </a:lvl8pPr>
            <a:lvl9pPr marL="4114800" lvl="8" indent="-228600" algn="l">
              <a:spcBef>
                <a:spcPts val="600"/>
              </a:spcBef>
              <a:spcAft>
                <a:spcPts val="600"/>
              </a:spcAft>
              <a:buSzPts val="900"/>
              <a:buNone/>
              <a:defRPr sz="900"/>
            </a:lvl9pPr>
          </a:lstStyle>
          <a:p>
            <a:endParaRPr/>
          </a:p>
        </p:txBody>
      </p:sp>
      <p:sp>
        <p:nvSpPr>
          <p:cNvPr id="69" name="Google Shape;69;p70"/>
          <p:cNvSpPr txBox="1">
            <a:spLocks noGrp="1"/>
          </p:cNvSpPr>
          <p:nvPr>
            <p:ph type="dt" idx="10"/>
          </p:nvPr>
        </p:nvSpPr>
        <p:spPr>
          <a:xfrm>
            <a:off x="4523649" y="6181344"/>
            <a:ext cx="71850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70"/>
          <p:cNvSpPr txBox="1">
            <a:spLocks noGrp="1"/>
          </p:cNvSpPr>
          <p:nvPr>
            <p:ph type="ftr" idx="11"/>
          </p:nvPr>
        </p:nvSpPr>
        <p:spPr>
          <a:xfrm>
            <a:off x="818348" y="6181344"/>
            <a:ext cx="37053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70"/>
          <p:cNvSpPr txBox="1">
            <a:spLocks noGrp="1"/>
          </p:cNvSpPr>
          <p:nvPr>
            <p:ph type="sldNum" idx="12"/>
          </p:nvPr>
        </p:nvSpPr>
        <p:spPr>
          <a:xfrm>
            <a:off x="8024262" y="6181344"/>
            <a:ext cx="305186" cy="329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9"/>
        <p:cNvGrpSpPr/>
        <p:nvPr/>
      </p:nvGrpSpPr>
      <p:grpSpPr>
        <a:xfrm>
          <a:off x="0" y="0"/>
          <a:ext cx="0" cy="0"/>
          <a:chOff x="0" y="0"/>
          <a:chExt cx="0" cy="0"/>
        </a:xfrm>
      </p:grpSpPr>
      <p:sp>
        <p:nvSpPr>
          <p:cNvPr id="10" name="Google Shape;10;p59"/>
          <p:cNvSpPr txBox="1">
            <a:spLocks noGrp="1"/>
          </p:cNvSpPr>
          <p:nvPr>
            <p:ph type="title"/>
          </p:nvPr>
        </p:nvSpPr>
        <p:spPr>
          <a:xfrm>
            <a:off x="818347" y="596018"/>
            <a:ext cx="7511473" cy="131248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chemeClr val="lt1"/>
              </a:buClr>
              <a:buSzPts val="2800"/>
              <a:buFont typeface="Century Gothic"/>
              <a:buNone/>
              <a:defRPr sz="28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11" name="Google Shape;11;p59"/>
          <p:cNvSpPr txBox="1">
            <a:spLocks noGrp="1"/>
          </p:cNvSpPr>
          <p:nvPr>
            <p:ph type="body" idx="1"/>
          </p:nvPr>
        </p:nvSpPr>
        <p:spPr>
          <a:xfrm>
            <a:off x="818348" y="2060898"/>
            <a:ext cx="7511472" cy="4041162"/>
          </a:xfrm>
          <a:prstGeom prst="rect">
            <a:avLst/>
          </a:prstGeom>
          <a:noFill/>
          <a:ln>
            <a:noFill/>
          </a:ln>
        </p:spPr>
        <p:txBody>
          <a:bodyPr spcFirstLastPara="1" wrap="square" lIns="91425" tIns="45700" rIns="91425" bIns="45700" anchor="ctr" anchorCtr="0">
            <a:normAutofit/>
          </a:bodyPr>
          <a:lstStyle>
            <a:lvl1pPr marL="457200" marR="0" lvl="0" indent="-377190" algn="l" rtl="0">
              <a:spcBef>
                <a:spcPts val="360"/>
              </a:spcBef>
              <a:spcAft>
                <a:spcPts val="0"/>
              </a:spcAft>
              <a:buClr>
                <a:schemeClr val="lt1"/>
              </a:buClr>
              <a:buSzPts val="2340"/>
              <a:buFont typeface="Arial"/>
              <a:buChar char="•"/>
              <a:defRPr sz="1800" b="0" i="0" u="none" strike="noStrike" cap="small">
                <a:solidFill>
                  <a:schemeClr val="lt1"/>
                </a:solidFill>
                <a:latin typeface="Century Gothic"/>
                <a:ea typeface="Century Gothic"/>
                <a:cs typeface="Century Gothic"/>
                <a:sym typeface="Century Gothic"/>
              </a:defRPr>
            </a:lvl1pPr>
            <a:lvl2pPr marL="914400" marR="0" lvl="1" indent="-360680" algn="l" rtl="0">
              <a:spcBef>
                <a:spcPts val="600"/>
              </a:spcBef>
              <a:spcAft>
                <a:spcPts val="0"/>
              </a:spcAft>
              <a:buClr>
                <a:schemeClr val="lt1"/>
              </a:buClr>
              <a:buSzPts val="2080"/>
              <a:buFont typeface="Arial"/>
              <a:buChar char="•"/>
              <a:defRPr sz="1600" b="0" i="0" u="none" strike="noStrike" cap="small">
                <a:solidFill>
                  <a:schemeClr val="lt1"/>
                </a:solidFill>
                <a:latin typeface="Century Gothic"/>
                <a:ea typeface="Century Gothic"/>
                <a:cs typeface="Century Gothic"/>
                <a:sym typeface="Century Gothic"/>
              </a:defRPr>
            </a:lvl2pPr>
            <a:lvl3pPr marL="1371600" marR="0" lvl="2" indent="-344169" algn="l" rtl="0">
              <a:spcBef>
                <a:spcPts val="600"/>
              </a:spcBef>
              <a:spcAft>
                <a:spcPts val="0"/>
              </a:spcAft>
              <a:buClr>
                <a:schemeClr val="lt1"/>
              </a:buClr>
              <a:buSzPts val="1820"/>
              <a:buFont typeface="Arial"/>
              <a:buChar char="•"/>
              <a:defRPr sz="1400" b="0" i="0" u="none" strike="noStrike" cap="small">
                <a:solidFill>
                  <a:schemeClr val="lt1"/>
                </a:solidFill>
                <a:latin typeface="Century Gothic"/>
                <a:ea typeface="Century Gothic"/>
                <a:cs typeface="Century Gothic"/>
                <a:sym typeface="Century Gothic"/>
              </a:defRPr>
            </a:lvl3pPr>
            <a:lvl4pPr marL="1828800" marR="0" lvl="3" indent="-344169" algn="l" rtl="0">
              <a:spcBef>
                <a:spcPts val="600"/>
              </a:spcBef>
              <a:spcAft>
                <a:spcPts val="0"/>
              </a:spcAft>
              <a:buClr>
                <a:schemeClr val="lt1"/>
              </a:buClr>
              <a:buSzPts val="1820"/>
              <a:buFont typeface="Arial"/>
              <a:buChar char="•"/>
              <a:defRPr sz="1400" b="0" i="0" u="none" strike="noStrike" cap="small">
                <a:solidFill>
                  <a:schemeClr val="lt1"/>
                </a:solidFill>
                <a:latin typeface="Century Gothic"/>
                <a:ea typeface="Century Gothic"/>
                <a:cs typeface="Century Gothic"/>
                <a:sym typeface="Century Gothic"/>
              </a:defRPr>
            </a:lvl4pPr>
            <a:lvl5pPr marL="2286000" marR="0" lvl="4" indent="-327660" algn="l" rtl="0">
              <a:spcBef>
                <a:spcPts val="600"/>
              </a:spcBef>
              <a:spcAft>
                <a:spcPts val="0"/>
              </a:spcAft>
              <a:buClr>
                <a:schemeClr val="lt1"/>
              </a:buClr>
              <a:buSzPts val="1560"/>
              <a:buFont typeface="Arial"/>
              <a:buChar char="•"/>
              <a:defRPr sz="1200" b="0" i="0" u="none" strike="noStrike" cap="small">
                <a:solidFill>
                  <a:schemeClr val="lt1"/>
                </a:solidFill>
                <a:latin typeface="Century Gothic"/>
                <a:ea typeface="Century Gothic"/>
                <a:cs typeface="Century Gothic"/>
                <a:sym typeface="Century Gothic"/>
              </a:defRPr>
            </a:lvl5pPr>
            <a:lvl6pPr marL="2743200" marR="0" lvl="5" indent="-319404" algn="l" rtl="0">
              <a:spcBef>
                <a:spcPts val="600"/>
              </a:spcBef>
              <a:spcAft>
                <a:spcPts val="0"/>
              </a:spcAft>
              <a:buClr>
                <a:schemeClr val="lt1"/>
              </a:buClr>
              <a:buSzPts val="1430"/>
              <a:buFont typeface="Arial"/>
              <a:buChar char="•"/>
              <a:defRPr sz="1100" b="0" i="0" u="none" strike="noStrike" cap="small">
                <a:solidFill>
                  <a:schemeClr val="lt1"/>
                </a:solidFill>
                <a:latin typeface="Century Gothic"/>
                <a:ea typeface="Century Gothic"/>
                <a:cs typeface="Century Gothic"/>
                <a:sym typeface="Century Gothic"/>
              </a:defRPr>
            </a:lvl6pPr>
            <a:lvl7pPr marL="3200400" marR="0" lvl="6" indent="-319404" algn="l" rtl="0">
              <a:spcBef>
                <a:spcPts val="600"/>
              </a:spcBef>
              <a:spcAft>
                <a:spcPts val="0"/>
              </a:spcAft>
              <a:buClr>
                <a:schemeClr val="lt1"/>
              </a:buClr>
              <a:buSzPts val="1430"/>
              <a:buFont typeface="Arial"/>
              <a:buChar char="•"/>
              <a:defRPr sz="1100" b="0" i="0" u="none" strike="noStrike" cap="small">
                <a:solidFill>
                  <a:schemeClr val="lt1"/>
                </a:solidFill>
                <a:latin typeface="Century Gothic"/>
                <a:ea typeface="Century Gothic"/>
                <a:cs typeface="Century Gothic"/>
                <a:sym typeface="Century Gothic"/>
              </a:defRPr>
            </a:lvl7pPr>
            <a:lvl8pPr marL="3657600" marR="0" lvl="7" indent="-319404" algn="l" rtl="0">
              <a:spcBef>
                <a:spcPts val="600"/>
              </a:spcBef>
              <a:spcAft>
                <a:spcPts val="0"/>
              </a:spcAft>
              <a:buClr>
                <a:schemeClr val="lt1"/>
              </a:buClr>
              <a:buSzPts val="1430"/>
              <a:buFont typeface="Arial"/>
              <a:buChar char="•"/>
              <a:defRPr sz="1100" b="0" i="0" u="none" strike="noStrike" cap="small">
                <a:solidFill>
                  <a:schemeClr val="lt1"/>
                </a:solidFill>
                <a:latin typeface="Century Gothic"/>
                <a:ea typeface="Century Gothic"/>
                <a:cs typeface="Century Gothic"/>
                <a:sym typeface="Century Gothic"/>
              </a:defRPr>
            </a:lvl8pPr>
            <a:lvl9pPr marL="4114800" marR="0" lvl="8" indent="-298450" algn="l" rtl="0">
              <a:spcBef>
                <a:spcPts val="600"/>
              </a:spcBef>
              <a:spcAft>
                <a:spcPts val="600"/>
              </a:spcAft>
              <a:buClr>
                <a:schemeClr val="lt1"/>
              </a:buClr>
              <a:buSzPts val="1100"/>
              <a:buFont typeface="Arial"/>
              <a:buChar char="•"/>
              <a:defRPr sz="1100" b="0" i="0" u="none" strike="noStrike" cap="small">
                <a:solidFill>
                  <a:schemeClr val="lt1"/>
                </a:solidFill>
                <a:latin typeface="Century Gothic"/>
                <a:ea typeface="Century Gothic"/>
                <a:cs typeface="Century Gothic"/>
                <a:sym typeface="Century Gothic"/>
              </a:defRPr>
            </a:lvl9pPr>
          </a:lstStyle>
          <a:p>
            <a:endParaRPr/>
          </a:p>
        </p:txBody>
      </p:sp>
      <p:sp>
        <p:nvSpPr>
          <p:cNvPr id="12" name="Google Shape;12;p59"/>
          <p:cNvSpPr txBox="1">
            <a:spLocks noGrp="1"/>
          </p:cNvSpPr>
          <p:nvPr>
            <p:ph type="dt" idx="10"/>
          </p:nvPr>
        </p:nvSpPr>
        <p:spPr>
          <a:xfrm>
            <a:off x="6551708" y="6178260"/>
            <a:ext cx="1287464"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800" b="1" i="0" u="none" strike="noStrike" cap="none">
                <a:solidFill>
                  <a:srgbClr val="BFBFBF"/>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3" name="Google Shape;13;p59"/>
          <p:cNvSpPr txBox="1">
            <a:spLocks noGrp="1"/>
          </p:cNvSpPr>
          <p:nvPr>
            <p:ph type="ftr" idx="11"/>
          </p:nvPr>
        </p:nvSpPr>
        <p:spPr>
          <a:xfrm>
            <a:off x="818347" y="6178260"/>
            <a:ext cx="5624137"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1" i="0" u="none" strike="noStrike" cap="none">
                <a:solidFill>
                  <a:srgbClr val="BFBFBF"/>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4" name="Google Shape;14;p59"/>
          <p:cNvSpPr txBox="1">
            <a:spLocks noGrp="1"/>
          </p:cNvSpPr>
          <p:nvPr>
            <p:ph type="sldNum" idx="12"/>
          </p:nvPr>
        </p:nvSpPr>
        <p:spPr>
          <a:xfrm>
            <a:off x="7917202" y="6178260"/>
            <a:ext cx="413483"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1" i="0" u="none" strike="noStrike" cap="none">
                <a:solidFill>
                  <a:srgbClr val="BFBFBF"/>
                </a:solidFill>
                <a:latin typeface="Century Gothic"/>
                <a:ea typeface="Century Gothic"/>
                <a:cs typeface="Century Gothic"/>
                <a:sym typeface="Century Gothic"/>
              </a:defRPr>
            </a:lvl1pPr>
            <a:lvl2pPr marL="0" marR="0" lvl="1" indent="0" algn="r" rtl="0">
              <a:spcBef>
                <a:spcPts val="0"/>
              </a:spcBef>
              <a:buNone/>
              <a:defRPr sz="800" b="1" i="0" u="none" strike="noStrike" cap="none">
                <a:solidFill>
                  <a:srgbClr val="BFBFBF"/>
                </a:solidFill>
                <a:latin typeface="Century Gothic"/>
                <a:ea typeface="Century Gothic"/>
                <a:cs typeface="Century Gothic"/>
                <a:sym typeface="Century Gothic"/>
              </a:defRPr>
            </a:lvl2pPr>
            <a:lvl3pPr marL="0" marR="0" lvl="2" indent="0" algn="r" rtl="0">
              <a:spcBef>
                <a:spcPts val="0"/>
              </a:spcBef>
              <a:buNone/>
              <a:defRPr sz="800" b="1" i="0" u="none" strike="noStrike" cap="none">
                <a:solidFill>
                  <a:srgbClr val="BFBFBF"/>
                </a:solidFill>
                <a:latin typeface="Century Gothic"/>
                <a:ea typeface="Century Gothic"/>
                <a:cs typeface="Century Gothic"/>
                <a:sym typeface="Century Gothic"/>
              </a:defRPr>
            </a:lvl3pPr>
            <a:lvl4pPr marL="0" marR="0" lvl="3" indent="0" algn="r" rtl="0">
              <a:spcBef>
                <a:spcPts val="0"/>
              </a:spcBef>
              <a:buNone/>
              <a:defRPr sz="800" b="1" i="0" u="none" strike="noStrike" cap="none">
                <a:solidFill>
                  <a:srgbClr val="BFBFBF"/>
                </a:solidFill>
                <a:latin typeface="Century Gothic"/>
                <a:ea typeface="Century Gothic"/>
                <a:cs typeface="Century Gothic"/>
                <a:sym typeface="Century Gothic"/>
              </a:defRPr>
            </a:lvl4pPr>
            <a:lvl5pPr marL="0" marR="0" lvl="4" indent="0" algn="r" rtl="0">
              <a:spcBef>
                <a:spcPts val="0"/>
              </a:spcBef>
              <a:buNone/>
              <a:defRPr sz="800" b="1" i="0" u="none" strike="noStrike" cap="none">
                <a:solidFill>
                  <a:srgbClr val="BFBFBF"/>
                </a:solidFill>
                <a:latin typeface="Century Gothic"/>
                <a:ea typeface="Century Gothic"/>
                <a:cs typeface="Century Gothic"/>
                <a:sym typeface="Century Gothic"/>
              </a:defRPr>
            </a:lvl5pPr>
            <a:lvl6pPr marL="0" marR="0" lvl="5" indent="0" algn="r" rtl="0">
              <a:spcBef>
                <a:spcPts val="0"/>
              </a:spcBef>
              <a:buNone/>
              <a:defRPr sz="800" b="1" i="0" u="none" strike="noStrike" cap="none">
                <a:solidFill>
                  <a:srgbClr val="BFBFBF"/>
                </a:solidFill>
                <a:latin typeface="Century Gothic"/>
                <a:ea typeface="Century Gothic"/>
                <a:cs typeface="Century Gothic"/>
                <a:sym typeface="Century Gothic"/>
              </a:defRPr>
            </a:lvl6pPr>
            <a:lvl7pPr marL="0" marR="0" lvl="6" indent="0" algn="r" rtl="0">
              <a:spcBef>
                <a:spcPts val="0"/>
              </a:spcBef>
              <a:buNone/>
              <a:defRPr sz="800" b="1" i="0" u="none" strike="noStrike" cap="none">
                <a:solidFill>
                  <a:srgbClr val="BFBFBF"/>
                </a:solidFill>
                <a:latin typeface="Century Gothic"/>
                <a:ea typeface="Century Gothic"/>
                <a:cs typeface="Century Gothic"/>
                <a:sym typeface="Century Gothic"/>
              </a:defRPr>
            </a:lvl7pPr>
            <a:lvl8pPr marL="0" marR="0" lvl="7" indent="0" algn="r" rtl="0">
              <a:spcBef>
                <a:spcPts val="0"/>
              </a:spcBef>
              <a:buNone/>
              <a:defRPr sz="800" b="1" i="0" u="none" strike="noStrike" cap="none">
                <a:solidFill>
                  <a:srgbClr val="BFBFBF"/>
                </a:solidFill>
                <a:latin typeface="Century Gothic"/>
                <a:ea typeface="Century Gothic"/>
                <a:cs typeface="Century Gothic"/>
                <a:sym typeface="Century Gothic"/>
              </a:defRPr>
            </a:lvl8pPr>
            <a:lvl9pPr marL="0" marR="0" lvl="8" indent="0" algn="r" rtl="0">
              <a:spcBef>
                <a:spcPts val="0"/>
              </a:spcBef>
              <a:buNone/>
              <a:defRPr sz="800" b="1" i="0" u="none" strike="noStrike" cap="none">
                <a:solidFill>
                  <a:srgbClr val="BFBFB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s-E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4"/>
        <p:cNvGrpSpPr/>
        <p:nvPr/>
      </p:nvGrpSpPr>
      <p:grpSpPr>
        <a:xfrm>
          <a:off x="0" y="0"/>
          <a:ext cx="0" cy="0"/>
          <a:chOff x="0" y="0"/>
          <a:chExt cx="0" cy="0"/>
        </a:xfrm>
      </p:grpSpPr>
      <p:sp>
        <p:nvSpPr>
          <p:cNvPr id="145" name="Google Shape;145;p1"/>
          <p:cNvSpPr/>
          <p:nvPr/>
        </p:nvSpPr>
        <p:spPr>
          <a:xfrm>
            <a:off x="0" y="0"/>
            <a:ext cx="9144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146" name="Google Shape;146;p1"/>
          <p:cNvSpPr txBox="1">
            <a:spLocks noGrp="1"/>
          </p:cNvSpPr>
          <p:nvPr>
            <p:ph type="ctrTitle"/>
          </p:nvPr>
        </p:nvSpPr>
        <p:spPr>
          <a:xfrm>
            <a:off x="2814594" y="643467"/>
            <a:ext cx="5828513" cy="5915555"/>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5700"/>
              <a:buFont typeface="Century Gothic"/>
              <a:buNone/>
            </a:pPr>
            <a:r>
              <a:rPr lang="es-ES" sz="5700"/>
              <a:t>INTRODUCTION TO MRI PHYSICS AND SEQUENCES</a:t>
            </a:r>
            <a:br>
              <a:rPr lang="es-ES" sz="5700"/>
            </a:br>
            <a:br>
              <a:rPr lang="es-ES" sz="5700"/>
            </a:br>
            <a:endParaRPr sz="1300"/>
          </a:p>
        </p:txBody>
      </p:sp>
      <p:sp>
        <p:nvSpPr>
          <p:cNvPr id="147" name="Google Shape;147;p1"/>
          <p:cNvSpPr/>
          <p:nvPr/>
        </p:nvSpPr>
        <p:spPr>
          <a:xfrm>
            <a:off x="10943" y="0"/>
            <a:ext cx="2551408" cy="6857999"/>
          </a:xfrm>
          <a:prstGeom prst="roundRect">
            <a:avLst>
              <a:gd name="adj" fmla="val 0"/>
            </a:avLst>
          </a:prstGeom>
          <a:blipFill rotWithShape="1">
            <a:blip r:embed="rId3">
              <a:alphaModFix/>
            </a:blip>
            <a:stretch>
              <a:fillRect l="-422" r="-257935"/>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cxnSp>
        <p:nvCxnSpPr>
          <p:cNvPr id="148" name="Google Shape;148;p1"/>
          <p:cNvCxnSpPr/>
          <p:nvPr/>
        </p:nvCxnSpPr>
        <p:spPr>
          <a:xfrm>
            <a:off x="2562351" y="0"/>
            <a:ext cx="0" cy="6858000"/>
          </a:xfrm>
          <a:prstGeom prst="straightConnector1">
            <a:avLst/>
          </a:prstGeom>
          <a:solidFill>
            <a:srgbClr val="FFFFFF"/>
          </a:solidFill>
          <a:ln w="38100" cap="flat" cmpd="sng">
            <a:solidFill>
              <a:srgbClr val="363D46"/>
            </a:solidFill>
            <a:prstDash val="solid"/>
            <a:miter lim="800000"/>
            <a:headEnd type="none" w="sm" len="sm"/>
            <a:tailEnd type="none" w="sm" len="sm"/>
          </a:ln>
          <a:effectLst>
            <a:outerShdw blurRad="50800" dist="25400" algn="l" rotWithShape="0">
              <a:srgbClr val="000000">
                <a:alpha val="40000"/>
              </a:srgbClr>
            </a:outerShdw>
          </a:effectLst>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0"/>
          <p:cNvSpPr txBox="1">
            <a:spLocks noGrp="1"/>
          </p:cNvSpPr>
          <p:nvPr>
            <p:ph type="title"/>
          </p:nvPr>
        </p:nvSpPr>
        <p:spPr>
          <a:xfrm>
            <a:off x="359544" y="105424"/>
            <a:ext cx="8784456" cy="131248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800"/>
              <a:buFont typeface="Century Gothic"/>
              <a:buNone/>
            </a:pPr>
            <a:r>
              <a:rPr lang="es-ES"/>
              <a:t>ATOMS UNDER NO MAGNETIC FIELD (MO=0)</a:t>
            </a:r>
            <a:endParaRPr/>
          </a:p>
        </p:txBody>
      </p:sp>
      <p:pic>
        <p:nvPicPr>
          <p:cNvPr id="221" name="Google Shape;221;p10" descr="Captura de pantalla 2021-02-08 a las 11.37.11.png"/>
          <p:cNvPicPr preferRelativeResize="0">
            <a:picLocks noGrp="1"/>
          </p:cNvPicPr>
          <p:nvPr>
            <p:ph type="body" idx="1"/>
          </p:nvPr>
        </p:nvPicPr>
        <p:blipFill rotWithShape="1">
          <a:blip r:embed="rId3">
            <a:alphaModFix/>
          </a:blip>
          <a:srcRect/>
          <a:stretch/>
        </p:blipFill>
        <p:spPr>
          <a:xfrm>
            <a:off x="1272721" y="1595217"/>
            <a:ext cx="5573100" cy="51066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1"/>
          <p:cNvSpPr txBox="1">
            <a:spLocks noGrp="1"/>
          </p:cNvSpPr>
          <p:nvPr>
            <p:ph type="title"/>
          </p:nvPr>
        </p:nvSpPr>
        <p:spPr>
          <a:xfrm>
            <a:off x="602673" y="546694"/>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800"/>
              <a:buFont typeface="Century Gothic"/>
              <a:buNone/>
            </a:pPr>
            <a:r>
              <a:rPr lang="es-ES"/>
              <a:t>WHAT HAPPEN TO THE PROTONS WHEN THEY ARE PLACED IN A EXTERNAL MAGNETIC FIELD?</a:t>
            </a:r>
            <a:endParaRPr/>
          </a:p>
        </p:txBody>
      </p:sp>
      <p:pic>
        <p:nvPicPr>
          <p:cNvPr id="228" name="Google Shape;228;p11" descr="Captura de pantalla 2021-02-06 a las 10.59.34.png"/>
          <p:cNvPicPr preferRelativeResize="0">
            <a:picLocks noGrp="1"/>
          </p:cNvPicPr>
          <p:nvPr>
            <p:ph type="body" idx="1"/>
          </p:nvPr>
        </p:nvPicPr>
        <p:blipFill rotWithShape="1">
          <a:blip r:embed="rId3">
            <a:alphaModFix/>
          </a:blip>
          <a:srcRect l="-41875" r="-41875"/>
          <a:stretch/>
        </p:blipFill>
        <p:spPr>
          <a:xfrm>
            <a:off x="-1327228" y="3613651"/>
            <a:ext cx="5899228" cy="3244348"/>
          </a:xfrm>
          <a:prstGeom prst="rect">
            <a:avLst/>
          </a:prstGeom>
          <a:noFill/>
          <a:ln>
            <a:noFill/>
          </a:ln>
        </p:spPr>
      </p:pic>
      <p:pic>
        <p:nvPicPr>
          <p:cNvPr id="229" name="Google Shape;229;p11" descr="Captura de pantalla 2021-02-06 a las 10.59.26.png"/>
          <p:cNvPicPr preferRelativeResize="0"/>
          <p:nvPr/>
        </p:nvPicPr>
        <p:blipFill rotWithShape="1">
          <a:blip r:embed="rId4">
            <a:alphaModFix/>
          </a:blip>
          <a:srcRect/>
          <a:stretch/>
        </p:blipFill>
        <p:spPr>
          <a:xfrm>
            <a:off x="3934441" y="3849141"/>
            <a:ext cx="5053695" cy="2773369"/>
          </a:xfrm>
          <a:prstGeom prst="rect">
            <a:avLst/>
          </a:prstGeom>
          <a:noFill/>
          <a:ln>
            <a:noFill/>
          </a:ln>
        </p:spPr>
      </p:pic>
      <p:sp>
        <p:nvSpPr>
          <p:cNvPr id="230" name="Google Shape;230;p11"/>
          <p:cNvSpPr txBox="1"/>
          <p:nvPr/>
        </p:nvSpPr>
        <p:spPr>
          <a:xfrm>
            <a:off x="930792" y="1930903"/>
            <a:ext cx="775600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s-ES" sz="1800">
                <a:solidFill>
                  <a:schemeClr val="lt1"/>
                </a:solidFill>
                <a:latin typeface="Century Gothic"/>
                <a:ea typeface="Century Gothic"/>
                <a:cs typeface="Century Gothic"/>
                <a:sym typeface="Century Gothic"/>
              </a:rPr>
              <a:t>         </a:t>
            </a:r>
            <a:r>
              <a:rPr lang="es-ES" sz="1800" b="1">
                <a:solidFill>
                  <a:schemeClr val="lt1"/>
                </a:solidFill>
                <a:latin typeface="Century Gothic"/>
                <a:ea typeface="Century Gothic"/>
                <a:cs typeface="Century Gothic"/>
                <a:sym typeface="Century Gothic"/>
              </a:rPr>
              <a:t>Walking on their hands vs Walking on their feet concept</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2"/>
          <p:cNvSpPr txBox="1">
            <a:spLocks noGrp="1"/>
          </p:cNvSpPr>
          <p:nvPr>
            <p:ph type="title"/>
          </p:nvPr>
        </p:nvSpPr>
        <p:spPr>
          <a:xfrm>
            <a:off x="818347" y="596018"/>
            <a:ext cx="7511473" cy="131248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800"/>
              <a:buFont typeface="Century Gothic"/>
              <a:buNone/>
            </a:pPr>
            <a:r>
              <a:rPr lang="es-ES"/>
              <a:t>PRECESSION</a:t>
            </a:r>
            <a:endParaRPr/>
          </a:p>
        </p:txBody>
      </p:sp>
      <p:sp>
        <p:nvSpPr>
          <p:cNvPr id="237" name="Google Shape;237;p12"/>
          <p:cNvSpPr txBox="1">
            <a:spLocks noGrp="1"/>
          </p:cNvSpPr>
          <p:nvPr>
            <p:ph type="body" idx="1"/>
          </p:nvPr>
        </p:nvSpPr>
        <p:spPr>
          <a:xfrm>
            <a:off x="818348" y="2060898"/>
            <a:ext cx="7511472" cy="4041162"/>
          </a:xfrm>
          <a:prstGeom prst="rect">
            <a:avLst/>
          </a:prstGeom>
          <a:noFill/>
          <a:ln>
            <a:noFill/>
          </a:ln>
        </p:spPr>
        <p:txBody>
          <a:bodyPr spcFirstLastPara="1" wrap="square" lIns="91425" tIns="45700" rIns="91425" bIns="45700" anchor="ctr" anchorCtr="0">
            <a:normAutofit/>
          </a:bodyPr>
          <a:lstStyle/>
          <a:p>
            <a:pPr marL="285750" lvl="0" indent="-137160" algn="l" rtl="0">
              <a:spcBef>
                <a:spcPts val="0"/>
              </a:spcBef>
              <a:spcAft>
                <a:spcPts val="0"/>
              </a:spcAft>
              <a:buSzPts val="2340"/>
              <a:buNone/>
            </a:pPr>
            <a:endParaRPr/>
          </a:p>
          <a:p>
            <a:pPr marL="285750" lvl="0" indent="-137160" algn="l" rtl="0">
              <a:spcBef>
                <a:spcPts val="960"/>
              </a:spcBef>
              <a:spcAft>
                <a:spcPts val="0"/>
              </a:spcAft>
              <a:buSzPts val="2340"/>
              <a:buNone/>
            </a:pPr>
            <a:endParaRPr/>
          </a:p>
          <a:p>
            <a:pPr marL="285750" lvl="0" indent="-285750" algn="l" rtl="0">
              <a:spcBef>
                <a:spcPts val="960"/>
              </a:spcBef>
              <a:spcAft>
                <a:spcPts val="0"/>
              </a:spcAft>
              <a:buSzPts val="2340"/>
              <a:buChar char="•"/>
            </a:pPr>
            <a:r>
              <a:rPr lang="es-ES"/>
              <a:t>Precession frequency. How many times the proton precess per second.</a:t>
            </a:r>
            <a:endParaRPr/>
          </a:p>
          <a:p>
            <a:pPr marL="285750" lvl="0" indent="-285750" algn="l" rtl="0">
              <a:spcBef>
                <a:spcPts val="960"/>
              </a:spcBef>
              <a:spcAft>
                <a:spcPts val="0"/>
              </a:spcAft>
              <a:buSzPts val="2340"/>
              <a:buChar char="•"/>
            </a:pPr>
            <a:r>
              <a:rPr lang="es-ES"/>
              <a:t>It is possible and necessary to precisely calculate this frequency. This is done by using an equation called Larmor equation: </a:t>
            </a:r>
            <a:endParaRPr/>
          </a:p>
        </p:txBody>
      </p:sp>
      <p:pic>
        <p:nvPicPr>
          <p:cNvPr id="238" name="Google Shape;238;p12" descr="Captura de pantalla 2021-02-06 a las 11.05.18.png"/>
          <p:cNvPicPr preferRelativeResize="0"/>
          <p:nvPr/>
        </p:nvPicPr>
        <p:blipFill rotWithShape="1">
          <a:blip r:embed="rId3">
            <a:alphaModFix/>
          </a:blip>
          <a:srcRect/>
          <a:stretch/>
        </p:blipFill>
        <p:spPr>
          <a:xfrm>
            <a:off x="5830079" y="0"/>
            <a:ext cx="3313921" cy="3384243"/>
          </a:xfrm>
          <a:prstGeom prst="rect">
            <a:avLst/>
          </a:prstGeom>
          <a:noFill/>
          <a:ln>
            <a:noFill/>
          </a:ln>
        </p:spPr>
      </p:pic>
      <p:pic>
        <p:nvPicPr>
          <p:cNvPr id="239" name="Google Shape;239;p12" descr="Captura de pantalla 2021-02-06 a las 11.07.58.png"/>
          <p:cNvPicPr preferRelativeResize="0"/>
          <p:nvPr/>
        </p:nvPicPr>
        <p:blipFill rotWithShape="1">
          <a:blip r:embed="rId4">
            <a:alphaModFix/>
          </a:blip>
          <a:srcRect/>
          <a:stretch/>
        </p:blipFill>
        <p:spPr>
          <a:xfrm>
            <a:off x="2934991" y="5648502"/>
            <a:ext cx="2451100" cy="8001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p13" descr="Captura de pantalla 2021-02-06 a las 11.58.01.png"/>
          <p:cNvPicPr preferRelativeResize="0">
            <a:picLocks noGrp="1"/>
          </p:cNvPicPr>
          <p:nvPr>
            <p:ph type="body" idx="1"/>
          </p:nvPr>
        </p:nvPicPr>
        <p:blipFill rotWithShape="1">
          <a:blip r:embed="rId3">
            <a:alphaModFix/>
          </a:blip>
          <a:srcRect l="-10655" r="-10654"/>
          <a:stretch/>
        </p:blipFill>
        <p:spPr>
          <a:xfrm>
            <a:off x="-486707" y="646906"/>
            <a:ext cx="10117414" cy="5564188"/>
          </a:xfrm>
          <a:prstGeom prst="rect">
            <a:avLst/>
          </a:prstGeom>
          <a:noFill/>
          <a:ln>
            <a:noFill/>
          </a:ln>
        </p:spPr>
      </p:pic>
      <p:sp>
        <p:nvSpPr>
          <p:cNvPr id="246" name="Google Shape;246;p13"/>
          <p:cNvSpPr txBox="1"/>
          <p:nvPr/>
        </p:nvSpPr>
        <p:spPr>
          <a:xfrm>
            <a:off x="474962" y="79248"/>
            <a:ext cx="883927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400">
                <a:solidFill>
                  <a:schemeClr val="lt1"/>
                </a:solidFill>
                <a:latin typeface="Century Gothic"/>
                <a:ea typeface="Century Gothic"/>
                <a:cs typeface="Century Gothic"/>
                <a:sym typeface="Century Gothic"/>
              </a:rPr>
              <a:t>Net Magnetization (Mo) / Longitudinal magnetization (Mz)</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4"/>
          <p:cNvSpPr txBox="1">
            <a:spLocks noGrp="1"/>
          </p:cNvSpPr>
          <p:nvPr>
            <p:ph type="title"/>
          </p:nvPr>
        </p:nvSpPr>
        <p:spPr>
          <a:xfrm>
            <a:off x="816263" y="180381"/>
            <a:ext cx="7511473" cy="131248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800"/>
              <a:buFont typeface="Century Gothic"/>
              <a:buNone/>
            </a:pPr>
            <a:r>
              <a:rPr lang="es-ES"/>
              <a:t>NET MAGNETIZATION (MO) CAN’T BE MEASURED</a:t>
            </a:r>
            <a:endParaRPr/>
          </a:p>
        </p:txBody>
      </p:sp>
      <p:pic>
        <p:nvPicPr>
          <p:cNvPr id="252" name="Google Shape;252;p14" descr="Captura de pantalla 2021-02-06 a las 12.09.45.png"/>
          <p:cNvPicPr preferRelativeResize="0">
            <a:picLocks noGrp="1"/>
          </p:cNvPicPr>
          <p:nvPr>
            <p:ph type="body" idx="1"/>
          </p:nvPr>
        </p:nvPicPr>
        <p:blipFill rotWithShape="1">
          <a:blip r:embed="rId3">
            <a:alphaModFix/>
          </a:blip>
          <a:srcRect/>
          <a:stretch/>
        </p:blipFill>
        <p:spPr>
          <a:xfrm>
            <a:off x="4680301" y="2612303"/>
            <a:ext cx="3632200" cy="3644900"/>
          </a:xfrm>
          <a:prstGeom prst="rect">
            <a:avLst/>
          </a:prstGeom>
          <a:noFill/>
          <a:ln>
            <a:noFill/>
          </a:ln>
        </p:spPr>
      </p:pic>
      <p:pic>
        <p:nvPicPr>
          <p:cNvPr id="253" name="Google Shape;253;p14"/>
          <p:cNvPicPr preferRelativeResize="0"/>
          <p:nvPr/>
        </p:nvPicPr>
        <p:blipFill rotWithShape="1">
          <a:blip r:embed="rId4">
            <a:alphaModFix/>
          </a:blip>
          <a:srcRect/>
          <a:stretch/>
        </p:blipFill>
        <p:spPr>
          <a:xfrm>
            <a:off x="1176711" y="1700680"/>
            <a:ext cx="3189554" cy="289213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15"/>
          <p:cNvSpPr txBox="1">
            <a:spLocks noGrp="1"/>
          </p:cNvSpPr>
          <p:nvPr>
            <p:ph type="title"/>
          </p:nvPr>
        </p:nvSpPr>
        <p:spPr>
          <a:xfrm>
            <a:off x="818347" y="596018"/>
            <a:ext cx="7511473" cy="131248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800"/>
              <a:buFont typeface="Century Gothic"/>
              <a:buNone/>
            </a:pPr>
            <a:r>
              <a:rPr lang="es-ES"/>
              <a:t>RF PULSE (B1)	</a:t>
            </a:r>
            <a:endParaRPr/>
          </a:p>
        </p:txBody>
      </p:sp>
      <p:sp>
        <p:nvSpPr>
          <p:cNvPr id="260" name="Google Shape;260;p15"/>
          <p:cNvSpPr txBox="1">
            <a:spLocks noGrp="1"/>
          </p:cNvSpPr>
          <p:nvPr>
            <p:ph type="body" idx="1"/>
          </p:nvPr>
        </p:nvSpPr>
        <p:spPr>
          <a:xfrm>
            <a:off x="814180" y="1620982"/>
            <a:ext cx="6933270" cy="2434070"/>
          </a:xfrm>
          <a:prstGeom prst="rect">
            <a:avLst/>
          </a:prstGeom>
          <a:noFill/>
          <a:ln>
            <a:noFill/>
          </a:ln>
        </p:spPr>
        <p:txBody>
          <a:bodyPr spcFirstLastPara="1" wrap="square" lIns="91425" tIns="45700" rIns="91425" bIns="45700" anchor="ctr" anchorCtr="0">
            <a:normAutofit lnSpcReduction="10000"/>
          </a:bodyPr>
          <a:lstStyle/>
          <a:p>
            <a:pPr marL="0" lvl="0" indent="0" algn="l" rtl="0">
              <a:spcBef>
                <a:spcPts val="0"/>
              </a:spcBef>
              <a:spcAft>
                <a:spcPts val="0"/>
              </a:spcAft>
              <a:buSzPts val="2340"/>
              <a:buNone/>
            </a:pPr>
            <a:r>
              <a:rPr lang="es-ES"/>
              <a:t>The purpose of this RF pulse is to disturb the protons, which are peacefully precessing in alignment with the external magnetic field. Not every RF pulse disturbs the alignment of the protons. For this, we need a special RF pulse, one that can exchange energy with the protons </a:t>
            </a:r>
            <a:endParaRPr/>
          </a:p>
          <a:p>
            <a:pPr marL="0" lvl="0" indent="0" algn="l" rtl="0">
              <a:spcBef>
                <a:spcPts val="960"/>
              </a:spcBef>
              <a:spcAft>
                <a:spcPts val="0"/>
              </a:spcAft>
              <a:buSzPts val="2340"/>
              <a:buNone/>
            </a:pPr>
            <a:r>
              <a:rPr lang="es-ES"/>
              <a:t>But when can an RF pulse exchange energy with the protons? For this it must have the same frequency; the same "speed” as the protons. </a:t>
            </a:r>
            <a:endParaRPr/>
          </a:p>
          <a:p>
            <a:pPr marL="285750" lvl="0" indent="-137160" algn="l" rtl="0">
              <a:spcBef>
                <a:spcPts val="960"/>
              </a:spcBef>
              <a:spcAft>
                <a:spcPts val="0"/>
              </a:spcAft>
              <a:buSzPts val="2340"/>
              <a:buNone/>
            </a:pPr>
            <a:endParaRPr/>
          </a:p>
        </p:txBody>
      </p:sp>
      <p:pic>
        <p:nvPicPr>
          <p:cNvPr id="261" name="Google Shape;261;p15" descr="Captura de pantalla 2021-02-07 a las 12.02.33.png"/>
          <p:cNvPicPr preferRelativeResize="0"/>
          <p:nvPr/>
        </p:nvPicPr>
        <p:blipFill rotWithShape="1">
          <a:blip r:embed="rId3">
            <a:alphaModFix/>
          </a:blip>
          <a:srcRect/>
          <a:stretch/>
        </p:blipFill>
        <p:spPr>
          <a:xfrm>
            <a:off x="2306782" y="3849789"/>
            <a:ext cx="4042530" cy="257784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16"/>
          <p:cNvSpPr txBox="1">
            <a:spLocks noGrp="1"/>
          </p:cNvSpPr>
          <p:nvPr>
            <p:ph type="body" idx="1"/>
          </p:nvPr>
        </p:nvSpPr>
        <p:spPr>
          <a:xfrm>
            <a:off x="639619" y="242489"/>
            <a:ext cx="7511472" cy="4041162"/>
          </a:xfrm>
          <a:prstGeom prst="rect">
            <a:avLst/>
          </a:prstGeom>
          <a:noFill/>
          <a:ln>
            <a:noFill/>
          </a:ln>
        </p:spPr>
        <p:txBody>
          <a:bodyPr spcFirstLastPara="1" wrap="square" lIns="91425" tIns="45700" rIns="91425" bIns="45700" anchor="ctr" anchorCtr="0">
            <a:normAutofit/>
          </a:bodyPr>
          <a:lstStyle/>
          <a:p>
            <a:pPr marL="285750" lvl="0" indent="-285750" algn="just" rtl="0">
              <a:spcBef>
                <a:spcPts val="0"/>
              </a:spcBef>
              <a:spcAft>
                <a:spcPts val="0"/>
              </a:spcAft>
              <a:buSzPts val="3120"/>
              <a:buChar char="•"/>
            </a:pPr>
            <a:r>
              <a:rPr lang="es-ES" sz="2400"/>
              <a:t>So the Larmor equation gives us the necessary frequency of the RF pulse to send in. Only when the RF pulse and the protons have the same frequency, can protons pick up some energy from the radio wave, a phenomenon called </a:t>
            </a:r>
            <a:r>
              <a:rPr lang="es-ES" sz="2800" b="1">
                <a:solidFill>
                  <a:srgbClr val="00B0F0"/>
                </a:solidFill>
              </a:rPr>
              <a:t>resonance</a:t>
            </a:r>
            <a:r>
              <a:rPr lang="es-ES" sz="2400"/>
              <a:t>. </a:t>
            </a:r>
            <a:endParaRPr/>
          </a:p>
          <a:p>
            <a:pPr marL="285750" lvl="0" indent="-137160" algn="l" rtl="0">
              <a:spcBef>
                <a:spcPts val="960"/>
              </a:spcBef>
              <a:spcAft>
                <a:spcPts val="0"/>
              </a:spcAft>
              <a:buSzPts val="2340"/>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17" descr="Captura de pantalla 2021-02-06 a las 12.47.36.png"/>
          <p:cNvPicPr preferRelativeResize="0">
            <a:picLocks noGrp="1"/>
          </p:cNvPicPr>
          <p:nvPr>
            <p:ph type="body" idx="1"/>
          </p:nvPr>
        </p:nvPicPr>
        <p:blipFill rotWithShape="1">
          <a:blip r:embed="rId3">
            <a:alphaModFix/>
          </a:blip>
          <a:srcRect l="-34524" r="-34524"/>
          <a:stretch/>
        </p:blipFill>
        <p:spPr>
          <a:xfrm>
            <a:off x="-1013192" y="0"/>
            <a:ext cx="5882350" cy="3235066"/>
          </a:xfrm>
          <a:prstGeom prst="rect">
            <a:avLst/>
          </a:prstGeom>
          <a:noFill/>
          <a:ln>
            <a:noFill/>
          </a:ln>
        </p:spPr>
      </p:pic>
      <p:pic>
        <p:nvPicPr>
          <p:cNvPr id="273" name="Google Shape;273;p17" descr="Captura de pantalla 2021-02-06 a las 12.47.43.png"/>
          <p:cNvPicPr preferRelativeResize="0"/>
          <p:nvPr/>
        </p:nvPicPr>
        <p:blipFill rotWithShape="1">
          <a:blip r:embed="rId4">
            <a:alphaModFix/>
          </a:blip>
          <a:srcRect/>
          <a:stretch/>
        </p:blipFill>
        <p:spPr>
          <a:xfrm>
            <a:off x="2654067" y="2556866"/>
            <a:ext cx="6489933" cy="4301134"/>
          </a:xfrm>
          <a:prstGeom prst="rect">
            <a:avLst/>
          </a:prstGeom>
          <a:noFill/>
          <a:ln>
            <a:noFill/>
          </a:ln>
        </p:spPr>
      </p:pic>
      <p:sp>
        <p:nvSpPr>
          <p:cNvPr id="274" name="Google Shape;274;p17"/>
          <p:cNvSpPr txBox="1"/>
          <p:nvPr/>
        </p:nvSpPr>
        <p:spPr>
          <a:xfrm>
            <a:off x="4217507" y="1052827"/>
            <a:ext cx="388355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a:solidFill>
                  <a:schemeClr val="lt1"/>
                </a:solidFill>
                <a:latin typeface="Century Gothic"/>
                <a:ea typeface="Century Gothic"/>
                <a:cs typeface="Century Gothic"/>
                <a:sym typeface="Century Gothic"/>
              </a:rPr>
              <a:t>Transverse Magnetization (Mxy)</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18"/>
          <p:cNvSpPr txBox="1">
            <a:spLocks noGrp="1"/>
          </p:cNvSpPr>
          <p:nvPr>
            <p:ph type="title"/>
          </p:nvPr>
        </p:nvSpPr>
        <p:spPr>
          <a:xfrm>
            <a:off x="818347" y="596018"/>
            <a:ext cx="7511473" cy="131248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2800"/>
              <a:buFont typeface="Century Gothic"/>
              <a:buNone/>
            </a:pPr>
            <a:r>
              <a:rPr lang="es-ES"/>
              <a:t>FLIP ANGLE</a:t>
            </a:r>
            <a:endParaRPr/>
          </a:p>
        </p:txBody>
      </p:sp>
      <p:pic>
        <p:nvPicPr>
          <p:cNvPr id="281" name="Google Shape;281;p18" descr="Chart, radar chart&#10;&#10;Description automatically generated"/>
          <p:cNvPicPr preferRelativeResize="0"/>
          <p:nvPr/>
        </p:nvPicPr>
        <p:blipFill rotWithShape="1">
          <a:blip r:embed="rId3">
            <a:alphaModFix/>
          </a:blip>
          <a:srcRect/>
          <a:stretch/>
        </p:blipFill>
        <p:spPr>
          <a:xfrm>
            <a:off x="692150" y="1600200"/>
            <a:ext cx="7759700" cy="3657600"/>
          </a:xfrm>
          <a:prstGeom prst="rect">
            <a:avLst/>
          </a:prstGeom>
          <a:noFill/>
          <a:ln>
            <a:noFill/>
          </a:ln>
        </p:spPr>
      </p:pic>
      <p:sp>
        <p:nvSpPr>
          <p:cNvPr id="282" name="Google Shape;282;p18"/>
          <p:cNvSpPr txBox="1"/>
          <p:nvPr/>
        </p:nvSpPr>
        <p:spPr>
          <a:xfrm>
            <a:off x="3757820" y="5726277"/>
            <a:ext cx="4572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i="1">
                <a:solidFill>
                  <a:schemeClr val="lt1"/>
                </a:solidFill>
                <a:latin typeface="Helvetica Neue"/>
                <a:ea typeface="Helvetica Neue"/>
                <a:cs typeface="Helvetica Neue"/>
                <a:sym typeface="Helvetica Neue"/>
              </a:rPr>
              <a:t>α </a:t>
            </a:r>
            <a:r>
              <a:rPr lang="es-ES" sz="1800" i="1">
                <a:solidFill>
                  <a:schemeClr val="lt1"/>
                </a:solidFill>
                <a:latin typeface="Times"/>
                <a:ea typeface="Times"/>
                <a:cs typeface="Times"/>
                <a:sym typeface="Times"/>
              </a:rPr>
              <a:t>= </a:t>
            </a:r>
            <a:r>
              <a:rPr lang="es-ES" sz="1800" i="1">
                <a:solidFill>
                  <a:schemeClr val="lt1"/>
                </a:solidFill>
                <a:latin typeface="Helvetica Neue"/>
                <a:ea typeface="Helvetica Neue"/>
                <a:cs typeface="Helvetica Neue"/>
                <a:sym typeface="Helvetica Neue"/>
              </a:rPr>
              <a:t>γ </a:t>
            </a:r>
            <a:r>
              <a:rPr lang="es-ES" sz="1800" i="1">
                <a:solidFill>
                  <a:schemeClr val="lt1"/>
                </a:solidFill>
                <a:latin typeface="Times"/>
                <a:ea typeface="Times"/>
                <a:cs typeface="Times"/>
                <a:sym typeface="Times"/>
              </a:rPr>
              <a:t>Å~ B1 Å~ t</a:t>
            </a:r>
            <a:endParaRPr sz="1800">
              <a:solidFill>
                <a:schemeClr val="lt1"/>
              </a:solidFill>
              <a:latin typeface="Times"/>
              <a:ea typeface="Times"/>
              <a:cs typeface="Times"/>
              <a:sym typeface="Time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19"/>
          <p:cNvSpPr txBox="1">
            <a:spLocks noGrp="1"/>
          </p:cNvSpPr>
          <p:nvPr>
            <p:ph type="title"/>
          </p:nvPr>
        </p:nvSpPr>
        <p:spPr>
          <a:xfrm>
            <a:off x="818347" y="596018"/>
            <a:ext cx="7511473" cy="131248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800"/>
              <a:buFont typeface="Century Gothic"/>
              <a:buNone/>
            </a:pPr>
            <a:r>
              <a:rPr lang="es-ES"/>
              <a:t>TRANSVERSE MAGNETIZATION (MXY)</a:t>
            </a:r>
            <a:endParaRPr/>
          </a:p>
        </p:txBody>
      </p:sp>
      <p:sp>
        <p:nvSpPr>
          <p:cNvPr id="288" name="Google Shape;288;p19"/>
          <p:cNvSpPr txBox="1">
            <a:spLocks noGrp="1"/>
          </p:cNvSpPr>
          <p:nvPr>
            <p:ph type="body" idx="1"/>
          </p:nvPr>
        </p:nvSpPr>
        <p:spPr>
          <a:xfrm>
            <a:off x="814180" y="1408419"/>
            <a:ext cx="7511472" cy="4041162"/>
          </a:xfrm>
          <a:prstGeom prst="rect">
            <a:avLst/>
          </a:prstGeom>
          <a:noFill/>
          <a:ln>
            <a:noFill/>
          </a:ln>
        </p:spPr>
        <p:txBody>
          <a:bodyPr spcFirstLastPara="1" wrap="square" lIns="91425" tIns="45700" rIns="91425" bIns="45700" anchor="ctr" anchorCtr="0">
            <a:normAutofit/>
          </a:bodyPr>
          <a:lstStyle/>
          <a:p>
            <a:pPr marL="285750" lvl="0" indent="-285750" algn="l" rtl="0">
              <a:spcBef>
                <a:spcPts val="0"/>
              </a:spcBef>
              <a:spcAft>
                <a:spcPts val="0"/>
              </a:spcAft>
              <a:buSzPts val="2340"/>
              <a:buChar char="•"/>
            </a:pPr>
            <a:r>
              <a:rPr lang="es-ES"/>
              <a:t>When you watch what is happening from outside, the new magnetic vector comes towards you, goes away from you, comes again towards you, and so on. And this is important: the magnetic vector, by constantly moving, constantly changing, induces an electric current. </a:t>
            </a:r>
            <a:endParaRPr/>
          </a:p>
          <a:p>
            <a:pPr marL="285750" lvl="0" indent="-137160" algn="l" rtl="0">
              <a:spcBef>
                <a:spcPts val="960"/>
              </a:spcBef>
              <a:spcAft>
                <a:spcPts val="0"/>
              </a:spcAft>
              <a:buSzPts val="2340"/>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2"/>
          <p:cNvPicPr preferRelativeResize="0"/>
          <p:nvPr/>
        </p:nvPicPr>
        <p:blipFill rotWithShape="1">
          <a:blip r:embed="rId3">
            <a:alphaModFix/>
          </a:blip>
          <a:srcRect/>
          <a:stretch/>
        </p:blipFill>
        <p:spPr>
          <a:xfrm>
            <a:off x="475261" y="474739"/>
            <a:ext cx="2197100" cy="3175000"/>
          </a:xfrm>
          <a:prstGeom prst="rect">
            <a:avLst/>
          </a:prstGeom>
          <a:noFill/>
          <a:ln>
            <a:noFill/>
          </a:ln>
        </p:spPr>
      </p:pic>
      <p:pic>
        <p:nvPicPr>
          <p:cNvPr id="155" name="Google Shape;155;p2"/>
          <p:cNvPicPr preferRelativeResize="0"/>
          <p:nvPr/>
        </p:nvPicPr>
        <p:blipFill rotWithShape="1">
          <a:blip r:embed="rId4">
            <a:alphaModFix/>
          </a:blip>
          <a:srcRect/>
          <a:stretch/>
        </p:blipFill>
        <p:spPr>
          <a:xfrm>
            <a:off x="5755400" y="264527"/>
            <a:ext cx="2809414" cy="3781903"/>
          </a:xfrm>
          <a:prstGeom prst="rect">
            <a:avLst/>
          </a:prstGeom>
          <a:noFill/>
          <a:ln>
            <a:noFill/>
          </a:ln>
        </p:spPr>
      </p:pic>
      <p:pic>
        <p:nvPicPr>
          <p:cNvPr id="156" name="Google Shape;156;p2"/>
          <p:cNvPicPr preferRelativeResize="0"/>
          <p:nvPr/>
        </p:nvPicPr>
        <p:blipFill rotWithShape="1">
          <a:blip r:embed="rId5">
            <a:alphaModFix/>
          </a:blip>
          <a:srcRect/>
          <a:stretch/>
        </p:blipFill>
        <p:spPr>
          <a:xfrm>
            <a:off x="177360" y="4046430"/>
            <a:ext cx="3607757" cy="2443964"/>
          </a:xfrm>
          <a:prstGeom prst="rect">
            <a:avLst/>
          </a:prstGeom>
          <a:noFill/>
          <a:ln>
            <a:noFill/>
          </a:ln>
        </p:spPr>
      </p:pic>
      <p:pic>
        <p:nvPicPr>
          <p:cNvPr id="157" name="Google Shape;157;p2"/>
          <p:cNvPicPr preferRelativeResize="0"/>
          <p:nvPr/>
        </p:nvPicPr>
        <p:blipFill rotWithShape="1">
          <a:blip r:embed="rId6">
            <a:alphaModFix/>
          </a:blip>
          <a:srcRect/>
          <a:stretch/>
        </p:blipFill>
        <p:spPr>
          <a:xfrm>
            <a:off x="3010117" y="347598"/>
            <a:ext cx="1435100" cy="863600"/>
          </a:xfrm>
          <a:prstGeom prst="rect">
            <a:avLst/>
          </a:prstGeom>
          <a:noFill/>
          <a:ln>
            <a:noFill/>
          </a:ln>
        </p:spPr>
      </p:pic>
      <p:pic>
        <p:nvPicPr>
          <p:cNvPr id="158" name="Google Shape;158;p2"/>
          <p:cNvPicPr preferRelativeResize="0"/>
          <p:nvPr/>
        </p:nvPicPr>
        <p:blipFill rotWithShape="1">
          <a:blip r:embed="rId7">
            <a:alphaModFix/>
          </a:blip>
          <a:srcRect/>
          <a:stretch/>
        </p:blipFill>
        <p:spPr>
          <a:xfrm>
            <a:off x="3608043" y="1694701"/>
            <a:ext cx="1333500" cy="1524000"/>
          </a:xfrm>
          <a:prstGeom prst="rect">
            <a:avLst/>
          </a:prstGeom>
          <a:noFill/>
          <a:ln>
            <a:noFill/>
          </a:ln>
        </p:spPr>
      </p:pic>
      <p:sp>
        <p:nvSpPr>
          <p:cNvPr id="159" name="Google Shape;159;p2"/>
          <p:cNvSpPr txBox="1"/>
          <p:nvPr/>
        </p:nvSpPr>
        <p:spPr>
          <a:xfrm>
            <a:off x="4140462" y="5456337"/>
            <a:ext cx="4171167"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b="0" i="0" u="none" strike="noStrike" cap="none">
                <a:solidFill>
                  <a:schemeClr val="lt1"/>
                </a:solidFill>
                <a:latin typeface="Century Gothic"/>
                <a:ea typeface="Century Gothic"/>
                <a:cs typeface="Century Gothic"/>
                <a:sym typeface="Century Gothic"/>
              </a:rPr>
              <a:t>All the images and videos have been taken from the referenced original research and these resources</a:t>
            </a:r>
            <a:endParaRPr/>
          </a:p>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160" name="Google Shape;160;p2"/>
          <p:cNvPicPr preferRelativeResize="0"/>
          <p:nvPr/>
        </p:nvPicPr>
        <p:blipFill rotWithShape="1">
          <a:blip r:embed="rId8">
            <a:alphaModFix/>
          </a:blip>
          <a:srcRect/>
          <a:stretch/>
        </p:blipFill>
        <p:spPr>
          <a:xfrm>
            <a:off x="4445217" y="4349633"/>
            <a:ext cx="2235200" cy="825500"/>
          </a:xfrm>
          <a:prstGeom prst="rect">
            <a:avLst/>
          </a:prstGeom>
          <a:noFill/>
          <a:ln>
            <a:noFill/>
          </a:ln>
        </p:spPr>
      </p:pic>
      <p:sp>
        <p:nvSpPr>
          <p:cNvPr id="161" name="Google Shape;161;p2"/>
          <p:cNvSpPr txBox="1"/>
          <p:nvPr/>
        </p:nvSpPr>
        <p:spPr>
          <a:xfrm>
            <a:off x="7472562" y="4810006"/>
            <a:ext cx="18466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20"/>
          <p:cNvSpPr txBox="1">
            <a:spLocks noGrp="1"/>
          </p:cNvSpPr>
          <p:nvPr>
            <p:ph type="title"/>
          </p:nvPr>
        </p:nvSpPr>
        <p:spPr>
          <a:xfrm>
            <a:off x="818347" y="596018"/>
            <a:ext cx="7511473" cy="131248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800"/>
              <a:buFont typeface="Century Gothic"/>
              <a:buNone/>
            </a:pPr>
            <a:r>
              <a:rPr lang="es-ES"/>
              <a:t>TRANSVERSE MAGNETIZATION (MXY)</a:t>
            </a:r>
            <a:endParaRPr/>
          </a:p>
        </p:txBody>
      </p:sp>
      <p:sp>
        <p:nvSpPr>
          <p:cNvPr id="294" name="Google Shape;294;p20"/>
          <p:cNvSpPr txBox="1">
            <a:spLocks noGrp="1"/>
          </p:cNvSpPr>
          <p:nvPr>
            <p:ph type="body" idx="1"/>
          </p:nvPr>
        </p:nvSpPr>
        <p:spPr>
          <a:xfrm>
            <a:off x="690109" y="1722317"/>
            <a:ext cx="7511472" cy="4041162"/>
          </a:xfrm>
          <a:prstGeom prst="rect">
            <a:avLst/>
          </a:prstGeom>
          <a:noFill/>
          <a:ln>
            <a:noFill/>
          </a:ln>
        </p:spPr>
        <p:txBody>
          <a:bodyPr spcFirstLastPara="1" wrap="square" lIns="91425" tIns="45700" rIns="91425" bIns="45700" anchor="ctr" anchorCtr="0">
            <a:normAutofit/>
          </a:bodyPr>
          <a:lstStyle/>
          <a:p>
            <a:pPr marL="285750" lvl="0" indent="-285750" algn="just" rtl="0">
              <a:spcBef>
                <a:spcPts val="0"/>
              </a:spcBef>
              <a:spcAft>
                <a:spcPts val="0"/>
              </a:spcAft>
              <a:buSzPts val="2340"/>
              <a:buChar char="•"/>
            </a:pPr>
            <a:r>
              <a:rPr lang="es-ES"/>
              <a:t>As soon as the RF pulse is switched off, the whole system, which was disturbed by the RF pulse, goes back to its original quiet, peaceful state, it relaxes. The newly established transverse magnetization starts to disappear (a process called transversal relaxation), and the longitudinal magnetization grows back to</a:t>
            </a:r>
            <a:br>
              <a:rPr lang="es-ES"/>
            </a:br>
            <a:r>
              <a:rPr lang="es-ES"/>
              <a:t>its original size (a process called longitudinal relaxation). </a:t>
            </a:r>
            <a:endParaRPr/>
          </a:p>
          <a:p>
            <a:pPr marL="285750" lvl="0" indent="-137160" algn="just" rtl="0">
              <a:spcBef>
                <a:spcPts val="960"/>
              </a:spcBef>
              <a:spcAft>
                <a:spcPts val="0"/>
              </a:spcAft>
              <a:buSzPts val="2340"/>
              <a:buNone/>
            </a:pPr>
            <a:endParaRPr/>
          </a:p>
          <a:p>
            <a:pPr marL="285750" lvl="0" indent="-137160" algn="just" rtl="0">
              <a:spcBef>
                <a:spcPts val="960"/>
              </a:spcBef>
              <a:spcAft>
                <a:spcPts val="0"/>
              </a:spcAft>
              <a:buSzPts val="2340"/>
              <a:buNone/>
            </a:pPr>
            <a:endParaRPr/>
          </a:p>
          <a:p>
            <a:pPr marL="285750" lvl="0" indent="-285750" algn="just" rtl="0">
              <a:spcBef>
                <a:spcPts val="960"/>
              </a:spcBef>
              <a:spcAft>
                <a:spcPts val="0"/>
              </a:spcAft>
              <a:buSzPts val="2340"/>
              <a:buChar char="•"/>
            </a:pPr>
            <a:r>
              <a:rPr lang="es-ES"/>
              <a:t>Spin lattice, spin - spin relaxation</a:t>
            </a:r>
            <a:endParaRPr/>
          </a:p>
          <a:p>
            <a:pPr marL="0" lvl="0" indent="0" algn="just" rtl="0">
              <a:spcBef>
                <a:spcPts val="960"/>
              </a:spcBef>
              <a:spcAft>
                <a:spcPts val="0"/>
              </a:spcAft>
              <a:buSzPts val="2340"/>
              <a:buNone/>
            </a:pPr>
            <a:r>
              <a:rPr lang="es-ES"/>
              <a:t>two separate processes, respectively: (1) energy exchange between protons and microenvironment (lattice),and (2) rapid dephasing of the precession motion of the protons</a:t>
            </a:r>
            <a:endParaRPr/>
          </a:p>
          <a:p>
            <a:pPr marL="285750" lvl="0" indent="-137160" algn="l" rtl="0">
              <a:spcBef>
                <a:spcPts val="960"/>
              </a:spcBef>
              <a:spcAft>
                <a:spcPts val="0"/>
              </a:spcAft>
              <a:buSzPts val="2340"/>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21"/>
          <p:cNvSpPr txBox="1">
            <a:spLocks noGrp="1"/>
          </p:cNvSpPr>
          <p:nvPr>
            <p:ph type="title"/>
          </p:nvPr>
        </p:nvSpPr>
        <p:spPr>
          <a:xfrm>
            <a:off x="818347" y="596018"/>
            <a:ext cx="7511473" cy="131248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800"/>
              <a:buFont typeface="Century Gothic"/>
              <a:buNone/>
            </a:pPr>
            <a:r>
              <a:rPr lang="es-ES"/>
              <a:t>LONGITUDINAL RELAXATION TIME - T1 CURVE – SPIN LATTICE </a:t>
            </a:r>
            <a:endParaRPr/>
          </a:p>
        </p:txBody>
      </p:sp>
      <p:pic>
        <p:nvPicPr>
          <p:cNvPr id="301" name="Google Shape;301;p21" descr="Captura de pantalla 2021-02-06 a las 14.14.15.png"/>
          <p:cNvPicPr preferRelativeResize="0">
            <a:picLocks noGrp="1"/>
          </p:cNvPicPr>
          <p:nvPr>
            <p:ph type="body" idx="1"/>
          </p:nvPr>
        </p:nvPicPr>
        <p:blipFill rotWithShape="1">
          <a:blip r:embed="rId3">
            <a:alphaModFix/>
          </a:blip>
          <a:srcRect/>
          <a:stretch/>
        </p:blipFill>
        <p:spPr>
          <a:xfrm>
            <a:off x="1025669" y="1779607"/>
            <a:ext cx="6777903" cy="439504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22"/>
          <p:cNvSpPr txBox="1">
            <a:spLocks noGrp="1"/>
          </p:cNvSpPr>
          <p:nvPr>
            <p:ph type="title"/>
          </p:nvPr>
        </p:nvSpPr>
        <p:spPr>
          <a:xfrm>
            <a:off x="818347" y="596018"/>
            <a:ext cx="7511473" cy="131248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chemeClr val="lt1"/>
              </a:buClr>
              <a:buSzPct val="100000"/>
              <a:buFont typeface="Century Gothic"/>
              <a:buNone/>
            </a:pPr>
            <a:r>
              <a:rPr lang="es-ES"/>
              <a:t>TRANSVERSAL RELAXATION TIME - T2 CURVE – SPIN – SPIN RELAXATION </a:t>
            </a:r>
            <a:br>
              <a:rPr lang="es-ES"/>
            </a:br>
            <a:endParaRPr/>
          </a:p>
        </p:txBody>
      </p:sp>
      <p:pic>
        <p:nvPicPr>
          <p:cNvPr id="308" name="Google Shape;308;p22" descr="Captura de pantalla 2021-02-06 a las 14.19.38.png"/>
          <p:cNvPicPr preferRelativeResize="0">
            <a:picLocks noGrp="1"/>
          </p:cNvPicPr>
          <p:nvPr>
            <p:ph type="body" idx="1"/>
          </p:nvPr>
        </p:nvPicPr>
        <p:blipFill rotWithShape="1">
          <a:blip r:embed="rId3">
            <a:alphaModFix/>
          </a:blip>
          <a:srcRect/>
          <a:stretch/>
        </p:blipFill>
        <p:spPr>
          <a:xfrm>
            <a:off x="912523" y="1828800"/>
            <a:ext cx="7542883" cy="400353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p23" descr="Captura de pantalla 2021-02-06 a las 14.28.12.png"/>
          <p:cNvPicPr preferRelativeResize="0">
            <a:picLocks noGrp="1"/>
          </p:cNvPicPr>
          <p:nvPr>
            <p:ph type="body" idx="1"/>
          </p:nvPr>
        </p:nvPicPr>
        <p:blipFill rotWithShape="1">
          <a:blip r:embed="rId3">
            <a:alphaModFix/>
          </a:blip>
          <a:srcRect l="-64302" r="-64302"/>
          <a:stretch/>
        </p:blipFill>
        <p:spPr>
          <a:xfrm>
            <a:off x="-1781806" y="1"/>
            <a:ext cx="12469964" cy="6858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24"/>
          <p:cNvSpPr txBox="1">
            <a:spLocks noGrp="1"/>
          </p:cNvSpPr>
          <p:nvPr>
            <p:ph type="title"/>
          </p:nvPr>
        </p:nvSpPr>
        <p:spPr>
          <a:xfrm>
            <a:off x="818347" y="596018"/>
            <a:ext cx="7511473" cy="131248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800"/>
              <a:buFont typeface="Century Gothic"/>
              <a:buNone/>
            </a:pPr>
            <a:r>
              <a:rPr lang="es-ES"/>
              <a:t>RELAXATION TIMES OF DIFFERENT TISSUES</a:t>
            </a:r>
            <a:endParaRPr/>
          </a:p>
        </p:txBody>
      </p:sp>
      <p:pic>
        <p:nvPicPr>
          <p:cNvPr id="321" name="Google Shape;321;p24" descr="Captura de pantalla 2021-02-06 a las 14.37.57.png"/>
          <p:cNvPicPr preferRelativeResize="0">
            <a:picLocks noGrp="1"/>
          </p:cNvPicPr>
          <p:nvPr>
            <p:ph type="body" idx="1"/>
          </p:nvPr>
        </p:nvPicPr>
        <p:blipFill rotWithShape="1">
          <a:blip r:embed="rId3">
            <a:alphaModFix/>
          </a:blip>
          <a:srcRect l="-22895" r="-22895"/>
          <a:stretch/>
        </p:blipFill>
        <p:spPr>
          <a:xfrm>
            <a:off x="-862811" y="1671155"/>
            <a:ext cx="6672405" cy="3669566"/>
          </a:xfrm>
          <a:prstGeom prst="rect">
            <a:avLst/>
          </a:prstGeom>
          <a:noFill/>
          <a:ln>
            <a:noFill/>
          </a:ln>
        </p:spPr>
      </p:pic>
      <p:sp>
        <p:nvSpPr>
          <p:cNvPr id="322" name="Google Shape;322;p24"/>
          <p:cNvSpPr txBox="1"/>
          <p:nvPr/>
        </p:nvSpPr>
        <p:spPr>
          <a:xfrm>
            <a:off x="4858346" y="1674057"/>
            <a:ext cx="369404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a:solidFill>
                  <a:schemeClr val="lt1"/>
                </a:solidFill>
                <a:latin typeface="Century Gothic"/>
                <a:ea typeface="Century Gothic"/>
                <a:cs typeface="Century Gothic"/>
                <a:sym typeface="Century Gothic"/>
              </a:rPr>
              <a:t>Crowded bar and long drink </a:t>
            </a:r>
            <a:r>
              <a:rPr lang="es-ES" sz="1800" b="1">
                <a:solidFill>
                  <a:schemeClr val="lt1"/>
                </a:solidFill>
                <a:latin typeface="Century Gothic"/>
                <a:ea typeface="Century Gothic"/>
                <a:cs typeface="Century Gothic"/>
                <a:sym typeface="Century Gothic"/>
              </a:rPr>
              <a:t>(WATER)</a:t>
            </a:r>
            <a:endParaRPr/>
          </a:p>
        </p:txBody>
      </p:sp>
      <p:sp>
        <p:nvSpPr>
          <p:cNvPr id="323" name="Google Shape;323;p24"/>
          <p:cNvSpPr txBox="1"/>
          <p:nvPr/>
        </p:nvSpPr>
        <p:spPr>
          <a:xfrm>
            <a:off x="4914460" y="2331513"/>
            <a:ext cx="339163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a:solidFill>
                  <a:schemeClr val="lt1"/>
                </a:solidFill>
                <a:latin typeface="Century Gothic"/>
                <a:ea typeface="Century Gothic"/>
                <a:cs typeface="Century Gothic"/>
                <a:sym typeface="Century Gothic"/>
              </a:rPr>
              <a:t>Takes a while to get the drink – T1</a:t>
            </a:r>
            <a:endParaRPr/>
          </a:p>
        </p:txBody>
      </p:sp>
      <p:sp>
        <p:nvSpPr>
          <p:cNvPr id="324" name="Google Shape;324;p24"/>
          <p:cNvSpPr txBox="1"/>
          <p:nvPr/>
        </p:nvSpPr>
        <p:spPr>
          <a:xfrm>
            <a:off x="4914460" y="2956999"/>
            <a:ext cx="285546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a:solidFill>
                  <a:schemeClr val="lt1"/>
                </a:solidFill>
                <a:latin typeface="Century Gothic"/>
                <a:ea typeface="Century Gothic"/>
                <a:cs typeface="Century Gothic"/>
                <a:sym typeface="Century Gothic"/>
              </a:rPr>
              <a:t>Takes a while to drink it – T2</a:t>
            </a:r>
            <a:endParaRPr/>
          </a:p>
        </p:txBody>
      </p:sp>
      <p:sp>
        <p:nvSpPr>
          <p:cNvPr id="325" name="Google Shape;325;p24"/>
          <p:cNvSpPr txBox="1"/>
          <p:nvPr/>
        </p:nvSpPr>
        <p:spPr>
          <a:xfrm>
            <a:off x="4858346" y="4233061"/>
            <a:ext cx="4164718"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b="1">
                <a:solidFill>
                  <a:schemeClr val="lt1"/>
                </a:solidFill>
                <a:latin typeface="Century Gothic"/>
                <a:ea typeface="Century Gothic"/>
                <a:cs typeface="Century Gothic"/>
                <a:sym typeface="Century Gothic"/>
              </a:rPr>
              <a:t>WATER</a:t>
            </a:r>
            <a:r>
              <a:rPr lang="es-ES" sz="1800">
                <a:solidFill>
                  <a:schemeClr val="lt1"/>
                </a:solidFill>
                <a:latin typeface="Century Gothic"/>
                <a:ea typeface="Century Gothic"/>
                <a:cs typeface="Century Gothic"/>
                <a:sym typeface="Century Gothic"/>
              </a:rPr>
              <a:t>/Liquid has a long T1 and T2     relaxation times.</a:t>
            </a:r>
            <a:endParaRPr/>
          </a:p>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25" descr="Captura de pantalla 2021-02-06 a las 14.42.33.png"/>
          <p:cNvPicPr preferRelativeResize="0">
            <a:picLocks noGrp="1"/>
          </p:cNvPicPr>
          <p:nvPr>
            <p:ph type="body" idx="1"/>
          </p:nvPr>
        </p:nvPicPr>
        <p:blipFill rotWithShape="1">
          <a:blip r:embed="rId3">
            <a:alphaModFix/>
          </a:blip>
          <a:srcRect l="-29093" r="-29093"/>
          <a:stretch/>
        </p:blipFill>
        <p:spPr>
          <a:xfrm>
            <a:off x="-410298" y="197350"/>
            <a:ext cx="6854726" cy="3769835"/>
          </a:xfrm>
          <a:prstGeom prst="rect">
            <a:avLst/>
          </a:prstGeom>
          <a:noFill/>
          <a:ln>
            <a:noFill/>
          </a:ln>
        </p:spPr>
      </p:pic>
      <p:sp>
        <p:nvSpPr>
          <p:cNvPr id="331" name="Google Shape;331;p25"/>
          <p:cNvSpPr txBox="1"/>
          <p:nvPr/>
        </p:nvSpPr>
        <p:spPr>
          <a:xfrm>
            <a:off x="5513970" y="417789"/>
            <a:ext cx="350888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a:solidFill>
                  <a:schemeClr val="lt1"/>
                </a:solidFill>
                <a:latin typeface="Century Gothic"/>
                <a:ea typeface="Century Gothic"/>
                <a:cs typeface="Century Gothic"/>
                <a:sym typeface="Century Gothic"/>
              </a:rPr>
              <a:t>Hamburguer is </a:t>
            </a:r>
            <a:r>
              <a:rPr lang="es-ES" sz="1800" b="1">
                <a:solidFill>
                  <a:schemeClr val="lt1"/>
                </a:solidFill>
                <a:latin typeface="Century Gothic"/>
                <a:ea typeface="Century Gothic"/>
                <a:cs typeface="Century Gothic"/>
                <a:sym typeface="Century Gothic"/>
              </a:rPr>
              <a:t>FAT</a:t>
            </a:r>
            <a:r>
              <a:rPr lang="es-ES" sz="1800">
                <a:solidFill>
                  <a:schemeClr val="lt1"/>
                </a:solidFill>
                <a:latin typeface="Century Gothic"/>
                <a:ea typeface="Century Gothic"/>
                <a:cs typeface="Century Gothic"/>
                <a:sym typeface="Century Gothic"/>
              </a:rPr>
              <a:t> food</a:t>
            </a:r>
            <a:endParaRPr sz="1800">
              <a:solidFill>
                <a:schemeClr val="lt1"/>
              </a:solidFill>
              <a:latin typeface="Century Gothic"/>
              <a:ea typeface="Century Gothic"/>
              <a:cs typeface="Century Gothic"/>
              <a:sym typeface="Century Gothic"/>
            </a:endParaRPr>
          </a:p>
        </p:txBody>
      </p:sp>
      <p:sp>
        <p:nvSpPr>
          <p:cNvPr id="332" name="Google Shape;332;p25"/>
          <p:cNvSpPr txBox="1"/>
          <p:nvPr/>
        </p:nvSpPr>
        <p:spPr>
          <a:xfrm>
            <a:off x="584815" y="4361713"/>
            <a:ext cx="7572049"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a:solidFill>
                  <a:schemeClr val="lt1"/>
                </a:solidFill>
                <a:latin typeface="Century Gothic"/>
                <a:ea typeface="Century Gothic"/>
                <a:cs typeface="Century Gothic"/>
                <a:sym typeface="Century Gothic"/>
              </a:rPr>
              <a:t>You get it fast – Short T1</a:t>
            </a:r>
            <a:endParaRPr/>
          </a:p>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s-ES" sz="1800">
                <a:solidFill>
                  <a:schemeClr val="lt1"/>
                </a:solidFill>
                <a:latin typeface="Century Gothic"/>
                <a:ea typeface="Century Gothic"/>
                <a:cs typeface="Century Gothic"/>
                <a:sym typeface="Century Gothic"/>
              </a:rPr>
              <a:t>Takes some time to eat but less than a long drink (Fat has shorter T2 than water)</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26"/>
          <p:cNvSpPr txBox="1">
            <a:spLocks noGrp="1"/>
          </p:cNvSpPr>
          <p:nvPr>
            <p:ph type="title"/>
          </p:nvPr>
        </p:nvSpPr>
        <p:spPr>
          <a:xfrm>
            <a:off x="816263" y="118037"/>
            <a:ext cx="7511473" cy="131248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800"/>
              <a:buFont typeface="Century Gothic"/>
              <a:buNone/>
            </a:pPr>
            <a:r>
              <a:rPr lang="es-ES"/>
              <a:t>HYPERINTENSE IN T1</a:t>
            </a:r>
            <a:endParaRPr/>
          </a:p>
        </p:txBody>
      </p:sp>
      <p:pic>
        <p:nvPicPr>
          <p:cNvPr id="338" name="Google Shape;338;p26" descr="Captura de pantalla 2021-02-11 a las 18.19.16.png"/>
          <p:cNvPicPr preferRelativeResize="0">
            <a:picLocks noGrp="1"/>
          </p:cNvPicPr>
          <p:nvPr>
            <p:ph type="body" idx="1"/>
          </p:nvPr>
        </p:nvPicPr>
        <p:blipFill rotWithShape="1">
          <a:blip r:embed="rId3">
            <a:alphaModFix/>
          </a:blip>
          <a:srcRect/>
          <a:stretch/>
        </p:blipFill>
        <p:spPr>
          <a:xfrm>
            <a:off x="731733" y="1233089"/>
            <a:ext cx="7270173" cy="2912884"/>
          </a:xfrm>
          <a:prstGeom prst="rect">
            <a:avLst/>
          </a:prstGeom>
          <a:noFill/>
          <a:ln>
            <a:noFill/>
          </a:ln>
        </p:spPr>
      </p:pic>
      <p:pic>
        <p:nvPicPr>
          <p:cNvPr id="339" name="Google Shape;339;p26"/>
          <p:cNvPicPr preferRelativeResize="0"/>
          <p:nvPr/>
        </p:nvPicPr>
        <p:blipFill rotWithShape="1">
          <a:blip r:embed="rId4">
            <a:alphaModFix/>
          </a:blip>
          <a:srcRect/>
          <a:stretch/>
        </p:blipFill>
        <p:spPr>
          <a:xfrm>
            <a:off x="2530763" y="4332432"/>
            <a:ext cx="3937000" cy="2120900"/>
          </a:xfrm>
          <a:prstGeom prst="rect">
            <a:avLst/>
          </a:prstGeom>
          <a:noFill/>
          <a:ln>
            <a:noFill/>
          </a:ln>
        </p:spPr>
      </p:pic>
      <p:sp>
        <p:nvSpPr>
          <p:cNvPr id="340" name="Google Shape;340;p26"/>
          <p:cNvSpPr txBox="1"/>
          <p:nvPr/>
        </p:nvSpPr>
        <p:spPr>
          <a:xfrm>
            <a:off x="0" y="4891693"/>
            <a:ext cx="2794355"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a:solidFill>
                  <a:schemeClr val="lt1"/>
                </a:solidFill>
                <a:latin typeface="Century Gothic"/>
                <a:ea typeface="Century Gothic"/>
                <a:cs typeface="Century Gothic"/>
                <a:sym typeface="Century Gothic"/>
              </a:rPr>
              <a:t>Calcium, mineralisation</a:t>
            </a:r>
            <a:endParaRPr sz="18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s-ES" sz="1800">
                <a:solidFill>
                  <a:schemeClr val="lt1"/>
                </a:solidFill>
                <a:latin typeface="Century Gothic"/>
                <a:ea typeface="Century Gothic"/>
                <a:cs typeface="Century Gothic"/>
                <a:sym typeface="Century Gothic"/>
              </a:rPr>
              <a:t>Vasopressine</a:t>
            </a:r>
            <a:endParaRPr sz="1800">
              <a:solidFill>
                <a:schemeClr val="lt1"/>
              </a:solidFill>
              <a:latin typeface="Century Gothic"/>
              <a:ea typeface="Century Gothic"/>
              <a:cs typeface="Century Gothic"/>
              <a:sym typeface="Century Gothic"/>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Google Shape;345;p27" descr="Captura de pantalla 2021-02-11 a las 18.56.14.png"/>
          <p:cNvPicPr preferRelativeResize="0">
            <a:picLocks noGrp="1"/>
          </p:cNvPicPr>
          <p:nvPr>
            <p:ph type="body" idx="1"/>
          </p:nvPr>
        </p:nvPicPr>
        <p:blipFill rotWithShape="1">
          <a:blip r:embed="rId3">
            <a:alphaModFix/>
          </a:blip>
          <a:srcRect t="-20464" b="-20464"/>
          <a:stretch/>
        </p:blipFill>
        <p:spPr>
          <a:xfrm>
            <a:off x="0" y="-75108"/>
            <a:ext cx="5428545" cy="2985491"/>
          </a:xfrm>
          <a:prstGeom prst="rect">
            <a:avLst/>
          </a:prstGeom>
          <a:noFill/>
          <a:ln>
            <a:noFill/>
          </a:ln>
        </p:spPr>
      </p:pic>
      <p:pic>
        <p:nvPicPr>
          <p:cNvPr id="346" name="Google Shape;346;p27" descr="Captura de pantalla 2021-02-11 a las 18.56.18.png"/>
          <p:cNvPicPr preferRelativeResize="0"/>
          <p:nvPr/>
        </p:nvPicPr>
        <p:blipFill rotWithShape="1">
          <a:blip r:embed="rId4">
            <a:alphaModFix/>
          </a:blip>
          <a:srcRect/>
          <a:stretch/>
        </p:blipFill>
        <p:spPr>
          <a:xfrm>
            <a:off x="1524696" y="1978047"/>
            <a:ext cx="4546600" cy="2260600"/>
          </a:xfrm>
          <a:prstGeom prst="rect">
            <a:avLst/>
          </a:prstGeom>
          <a:noFill/>
          <a:ln>
            <a:noFill/>
          </a:ln>
        </p:spPr>
      </p:pic>
      <p:pic>
        <p:nvPicPr>
          <p:cNvPr id="347" name="Google Shape;347;p27" descr="Captura de pantalla 2021-02-11 a las 18.56.22.png"/>
          <p:cNvPicPr preferRelativeResize="0"/>
          <p:nvPr/>
        </p:nvPicPr>
        <p:blipFill rotWithShape="1">
          <a:blip r:embed="rId5">
            <a:alphaModFix/>
          </a:blip>
          <a:srcRect/>
          <a:stretch/>
        </p:blipFill>
        <p:spPr>
          <a:xfrm>
            <a:off x="3162300" y="4064000"/>
            <a:ext cx="5981700" cy="2794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53"/>
          <p:cNvSpPr txBox="1">
            <a:spLocks noGrp="1"/>
          </p:cNvSpPr>
          <p:nvPr>
            <p:ph type="title"/>
          </p:nvPr>
        </p:nvSpPr>
        <p:spPr>
          <a:xfrm>
            <a:off x="916985" y="2778249"/>
            <a:ext cx="7511473" cy="131248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800"/>
              <a:buFont typeface="Century Gothic"/>
              <a:buNone/>
            </a:pPr>
            <a:r>
              <a:rPr lang="es-ES"/>
              <a:t>THANK YOU</a:t>
            </a:r>
            <a:endParaRPr/>
          </a:p>
        </p:txBody>
      </p:sp>
      <p:sp>
        <p:nvSpPr>
          <p:cNvPr id="527" name="Google Shape;527;p53"/>
          <p:cNvSpPr txBox="1"/>
          <p:nvPr/>
        </p:nvSpPr>
        <p:spPr>
          <a:xfrm>
            <a:off x="2117558" y="5221705"/>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6"/>
        <p:cNvGrpSpPr/>
        <p:nvPr/>
      </p:nvGrpSpPr>
      <p:grpSpPr>
        <a:xfrm>
          <a:off x="0" y="0"/>
          <a:ext cx="0" cy="0"/>
          <a:chOff x="0" y="0"/>
          <a:chExt cx="0" cy="0"/>
        </a:xfrm>
      </p:grpSpPr>
      <p:sp>
        <p:nvSpPr>
          <p:cNvPr id="167" name="Google Shape;167;p3"/>
          <p:cNvSpPr txBox="1">
            <a:spLocks noGrp="1"/>
          </p:cNvSpPr>
          <p:nvPr>
            <p:ph type="title"/>
          </p:nvPr>
        </p:nvSpPr>
        <p:spPr>
          <a:xfrm>
            <a:off x="1313259" y="4363271"/>
            <a:ext cx="6507166" cy="1066801"/>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3400"/>
              <a:buFont typeface="Century Gothic"/>
              <a:buNone/>
            </a:pPr>
            <a:r>
              <a:rPr lang="es-ES" sz="3400">
                <a:solidFill>
                  <a:schemeClr val="lt1"/>
                </a:solidFill>
              </a:rPr>
              <a:t>NUCLEAR MAGNETIC RESONANCE (NMR) </a:t>
            </a:r>
            <a:endParaRPr/>
          </a:p>
        </p:txBody>
      </p:sp>
      <p:pic>
        <p:nvPicPr>
          <p:cNvPr id="168" name="Google Shape;168;p3" descr="Captura de pantalla 2021-02-08 a las 11.29.25.png"/>
          <p:cNvPicPr preferRelativeResize="0"/>
          <p:nvPr/>
        </p:nvPicPr>
        <p:blipFill rotWithShape="1">
          <a:blip r:embed="rId4">
            <a:alphaModFix/>
          </a:blip>
          <a:srcRect t="18789" b="19305"/>
          <a:stretch/>
        </p:blipFill>
        <p:spPr>
          <a:xfrm>
            <a:off x="20" y="10"/>
            <a:ext cx="9143980" cy="427381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2"/>
        <p:cNvGrpSpPr/>
        <p:nvPr/>
      </p:nvGrpSpPr>
      <p:grpSpPr>
        <a:xfrm>
          <a:off x="0" y="0"/>
          <a:ext cx="0" cy="0"/>
          <a:chOff x="0" y="0"/>
          <a:chExt cx="0" cy="0"/>
        </a:xfrm>
      </p:grpSpPr>
      <p:sp>
        <p:nvSpPr>
          <p:cNvPr id="173" name="Google Shape;173;p4"/>
          <p:cNvSpPr txBox="1">
            <a:spLocks noGrp="1"/>
          </p:cNvSpPr>
          <p:nvPr>
            <p:ph type="title"/>
          </p:nvPr>
        </p:nvSpPr>
        <p:spPr>
          <a:xfrm>
            <a:off x="482394" y="609600"/>
            <a:ext cx="2732755" cy="1905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400"/>
              <a:buFont typeface="Century Gothic"/>
              <a:buNone/>
            </a:pPr>
            <a:r>
              <a:rPr lang="es-ES" sz="2400"/>
              <a:t>ATOMIC AND NUCLEAR STRUCTURE</a:t>
            </a:r>
            <a:br>
              <a:rPr lang="es-ES" sz="2400"/>
            </a:br>
            <a:endParaRPr sz="2400"/>
          </a:p>
        </p:txBody>
      </p:sp>
      <p:sp>
        <p:nvSpPr>
          <p:cNvPr id="174" name="Google Shape;174;p4"/>
          <p:cNvSpPr txBox="1">
            <a:spLocks noGrp="1"/>
          </p:cNvSpPr>
          <p:nvPr>
            <p:ph type="body" idx="1"/>
          </p:nvPr>
        </p:nvSpPr>
        <p:spPr>
          <a:xfrm>
            <a:off x="482394" y="2666999"/>
            <a:ext cx="2732755" cy="3216276"/>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080"/>
              <a:buChar char="•"/>
            </a:pPr>
            <a:r>
              <a:rPr lang="es-ES" sz="1600"/>
              <a:t>The number of protons in a nucleus defines the identity  of the element</a:t>
            </a:r>
            <a:endParaRPr/>
          </a:p>
          <a:p>
            <a:pPr marL="285750" lvl="0" indent="-285750" algn="l" rtl="0">
              <a:lnSpc>
                <a:spcPct val="90000"/>
              </a:lnSpc>
              <a:spcBef>
                <a:spcPts val="920"/>
              </a:spcBef>
              <a:spcAft>
                <a:spcPts val="0"/>
              </a:spcAft>
              <a:buSzPts val="2080"/>
              <a:buChar char="•"/>
            </a:pPr>
            <a:r>
              <a:rPr lang="es-ES" sz="1600"/>
              <a:t>Hydrogen has 1 proton (Atomic number=Z=1).</a:t>
            </a:r>
            <a:endParaRPr/>
          </a:p>
          <a:p>
            <a:pPr marL="285750" lvl="0" indent="-285750" algn="l" rtl="0">
              <a:lnSpc>
                <a:spcPct val="90000"/>
              </a:lnSpc>
              <a:spcBef>
                <a:spcPts val="920"/>
              </a:spcBef>
              <a:spcAft>
                <a:spcPts val="0"/>
              </a:spcAft>
              <a:buSzPts val="2080"/>
              <a:buChar char="•"/>
            </a:pPr>
            <a:r>
              <a:rPr lang="es-ES" sz="1600"/>
              <a:t>Atomic mass=A=protons+neutrons</a:t>
            </a:r>
            <a:endParaRPr/>
          </a:p>
          <a:p>
            <a:pPr marL="285750" lvl="0" indent="-285750" algn="l" rtl="0">
              <a:lnSpc>
                <a:spcPct val="90000"/>
              </a:lnSpc>
              <a:spcBef>
                <a:spcPts val="920"/>
              </a:spcBef>
              <a:spcAft>
                <a:spcPts val="0"/>
              </a:spcAft>
              <a:buSzPts val="2080"/>
              <a:buChar char="•"/>
            </a:pPr>
            <a:r>
              <a:rPr lang="es-ES" sz="1600"/>
              <a:t>Two atoms with same number of protons but different number of neutrons = isotopes.</a:t>
            </a:r>
            <a:endParaRPr/>
          </a:p>
          <a:p>
            <a:pPr marL="285750" lvl="0" indent="-153670" algn="l" rtl="0">
              <a:lnSpc>
                <a:spcPct val="90000"/>
              </a:lnSpc>
              <a:spcBef>
                <a:spcPts val="920"/>
              </a:spcBef>
              <a:spcAft>
                <a:spcPts val="0"/>
              </a:spcAft>
              <a:buSzPts val="2080"/>
              <a:buNone/>
            </a:pPr>
            <a:endParaRPr sz="1600"/>
          </a:p>
        </p:txBody>
      </p:sp>
      <p:pic>
        <p:nvPicPr>
          <p:cNvPr id="175" name="Google Shape;175;p4" descr="Captura de pantalla 2021-02-06 a las 10.46.06.png"/>
          <p:cNvPicPr preferRelativeResize="0"/>
          <p:nvPr/>
        </p:nvPicPr>
        <p:blipFill rotWithShape="1">
          <a:blip r:embed="rId4">
            <a:alphaModFix/>
          </a:blip>
          <a:srcRect l="14780" r="17422" b="-2"/>
          <a:stretch/>
        </p:blipFill>
        <p:spPr>
          <a:xfrm>
            <a:off x="4440959" y="645106"/>
            <a:ext cx="3252047" cy="5247747"/>
          </a:xfrm>
          <a:prstGeom prst="roundRect">
            <a:avLst>
              <a:gd name="adj" fmla="val 3517"/>
            </a:avLst>
          </a:prstGeom>
          <a:noFill/>
          <a:ln w="38100" cap="flat" cmpd="sng">
            <a:solidFill>
              <a:srgbClr val="363D46"/>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9"/>
        <p:cNvGrpSpPr/>
        <p:nvPr/>
      </p:nvGrpSpPr>
      <p:grpSpPr>
        <a:xfrm>
          <a:off x="0" y="0"/>
          <a:ext cx="0" cy="0"/>
          <a:chOff x="0" y="0"/>
          <a:chExt cx="0" cy="0"/>
        </a:xfrm>
      </p:grpSpPr>
      <p:sp>
        <p:nvSpPr>
          <p:cNvPr id="180" name="Google Shape;180;p5"/>
          <p:cNvSpPr txBox="1">
            <a:spLocks noGrp="1"/>
          </p:cNvSpPr>
          <p:nvPr>
            <p:ph type="title"/>
          </p:nvPr>
        </p:nvSpPr>
        <p:spPr>
          <a:xfrm>
            <a:off x="730634" y="714375"/>
            <a:ext cx="2499716" cy="5076826"/>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200"/>
              <a:buFont typeface="Century Gothic"/>
              <a:buNone/>
            </a:pPr>
            <a:r>
              <a:rPr lang="es-ES" sz="3200"/>
              <a:t>WHY HYDROGEN PROTONS ARE GOOD FOR MRI?</a:t>
            </a:r>
            <a:br>
              <a:rPr lang="es-ES" sz="3200"/>
            </a:br>
            <a:endParaRPr sz="3200"/>
          </a:p>
        </p:txBody>
      </p:sp>
      <p:sp>
        <p:nvSpPr>
          <p:cNvPr id="181" name="Google Shape;181;p5"/>
          <p:cNvSpPr/>
          <p:nvPr/>
        </p:nvSpPr>
        <p:spPr>
          <a:xfrm>
            <a:off x="3475017" y="0"/>
            <a:ext cx="5668982"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82" name="Google Shape;182;p5"/>
          <p:cNvSpPr/>
          <p:nvPr/>
        </p:nvSpPr>
        <p:spPr>
          <a:xfrm rot="5400000" flipH="1">
            <a:off x="227654" y="3254098"/>
            <a:ext cx="6858000" cy="349805"/>
          </a:xfrm>
          <a:prstGeom prst="rect">
            <a:avLst/>
          </a:prstGeom>
          <a:gradFill>
            <a:gsLst>
              <a:gs pos="0">
                <a:srgbClr val="363D46">
                  <a:alpha val="0"/>
                </a:srgbClr>
              </a:gs>
              <a:gs pos="100000">
                <a:srgbClr val="282D34"/>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cxnSp>
        <p:nvCxnSpPr>
          <p:cNvPr id="183" name="Google Shape;183;p5"/>
          <p:cNvCxnSpPr/>
          <p:nvPr/>
        </p:nvCxnSpPr>
        <p:spPr>
          <a:xfrm>
            <a:off x="3481752" y="0"/>
            <a:ext cx="0" cy="6858000"/>
          </a:xfrm>
          <a:prstGeom prst="straightConnector1">
            <a:avLst/>
          </a:prstGeom>
          <a:solidFill>
            <a:srgbClr val="FFFFFF"/>
          </a:solidFill>
          <a:ln w="38100" cap="flat" cmpd="sng">
            <a:solidFill>
              <a:srgbClr val="363D46"/>
            </a:solidFill>
            <a:prstDash val="solid"/>
            <a:miter lim="800000"/>
            <a:headEnd type="none" w="sm" len="sm"/>
            <a:tailEnd type="none" w="sm" len="sm"/>
          </a:ln>
        </p:spPr>
      </p:cxnSp>
      <p:sp>
        <p:nvSpPr>
          <p:cNvPr id="184" name="Google Shape;184;p5"/>
          <p:cNvSpPr txBox="1">
            <a:spLocks noGrp="1"/>
          </p:cNvSpPr>
          <p:nvPr>
            <p:ph type="body" idx="1"/>
          </p:nvPr>
        </p:nvSpPr>
        <p:spPr>
          <a:xfrm>
            <a:off x="3729784" y="714375"/>
            <a:ext cx="4690313" cy="5076825"/>
          </a:xfrm>
          <a:prstGeom prst="rect">
            <a:avLst/>
          </a:prstGeom>
          <a:noFill/>
          <a:ln>
            <a:noFill/>
          </a:ln>
        </p:spPr>
        <p:txBody>
          <a:bodyPr spcFirstLastPara="1" wrap="square" lIns="91425" tIns="45700" rIns="91425" bIns="45700" anchor="ctr" anchorCtr="0">
            <a:normAutofit/>
          </a:bodyPr>
          <a:lstStyle/>
          <a:p>
            <a:pPr marL="514350" lvl="0" indent="-365760" algn="l" rtl="0">
              <a:spcBef>
                <a:spcPts val="0"/>
              </a:spcBef>
              <a:spcAft>
                <a:spcPts val="0"/>
              </a:spcAft>
              <a:buSzPts val="2340"/>
              <a:buNone/>
            </a:pPr>
            <a:endParaRPr>
              <a:solidFill>
                <a:schemeClr val="lt1"/>
              </a:solidFill>
            </a:endParaRPr>
          </a:p>
          <a:p>
            <a:pPr marL="514350" lvl="0" indent="-514350" algn="l" rtl="0">
              <a:spcBef>
                <a:spcPts val="960"/>
              </a:spcBef>
              <a:spcAft>
                <a:spcPts val="0"/>
              </a:spcAft>
              <a:buSzPts val="2340"/>
              <a:buAutoNum type="arabicPeriod"/>
            </a:pPr>
            <a:r>
              <a:rPr lang="es-ES">
                <a:solidFill>
                  <a:schemeClr val="lt1"/>
                </a:solidFill>
              </a:rPr>
              <a:t>They are abundant in biologic tissue (2 atoms in every water molecule, body 75% water)</a:t>
            </a:r>
            <a:endParaRPr/>
          </a:p>
          <a:p>
            <a:pPr marL="514350" lvl="0" indent="-514350" algn="l" rtl="0">
              <a:spcBef>
                <a:spcPts val="960"/>
              </a:spcBef>
              <a:spcAft>
                <a:spcPts val="0"/>
              </a:spcAft>
              <a:buSzPts val="2340"/>
              <a:buAutoNum type="arabicPeriod"/>
            </a:pPr>
            <a:r>
              <a:rPr lang="es-ES">
                <a:solidFill>
                  <a:schemeClr val="lt1"/>
                </a:solidFill>
              </a:rPr>
              <a:t>They generate a relatively strong nuclear magnetic resonance signal compared to other elements.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9"/>
        <p:cNvGrpSpPr/>
        <p:nvPr/>
      </p:nvGrpSpPr>
      <p:grpSpPr>
        <a:xfrm>
          <a:off x="0" y="0"/>
          <a:ext cx="0" cy="0"/>
          <a:chOff x="0" y="0"/>
          <a:chExt cx="0" cy="0"/>
        </a:xfrm>
      </p:grpSpPr>
      <p:sp>
        <p:nvSpPr>
          <p:cNvPr id="190" name="Google Shape;190;p6"/>
          <p:cNvSpPr/>
          <p:nvPr/>
        </p:nvSpPr>
        <p:spPr>
          <a:xfrm>
            <a:off x="0" y="0"/>
            <a:ext cx="9144000" cy="6858000"/>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91" name="Google Shape;191;p6"/>
          <p:cNvSpPr txBox="1">
            <a:spLocks noGrp="1"/>
          </p:cNvSpPr>
          <p:nvPr>
            <p:ph type="title"/>
          </p:nvPr>
        </p:nvSpPr>
        <p:spPr>
          <a:xfrm>
            <a:off x="569282" y="2467149"/>
            <a:ext cx="3321525" cy="1905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800"/>
              <a:buFont typeface="Century Gothic"/>
              <a:buNone/>
            </a:pPr>
            <a:r>
              <a:rPr lang="es-ES"/>
              <a:t>WHAT IS MAGNETISM?</a:t>
            </a:r>
            <a:endParaRPr/>
          </a:p>
        </p:txBody>
      </p:sp>
      <p:sp>
        <p:nvSpPr>
          <p:cNvPr id="192" name="Google Shape;192;p6"/>
          <p:cNvSpPr/>
          <p:nvPr/>
        </p:nvSpPr>
        <p:spPr>
          <a:xfrm>
            <a:off x="4572000" y="0"/>
            <a:ext cx="45720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193" name="Google Shape;193;p6"/>
          <p:cNvPicPr preferRelativeResize="0"/>
          <p:nvPr/>
        </p:nvPicPr>
        <p:blipFill rotWithShape="1">
          <a:blip r:embed="rId4">
            <a:alphaModFix/>
          </a:blip>
          <a:srcRect l="19470" r="17791" b="-3"/>
          <a:stretch/>
        </p:blipFill>
        <p:spPr>
          <a:xfrm>
            <a:off x="4692651" y="4070817"/>
            <a:ext cx="1422541" cy="2626315"/>
          </a:xfrm>
          <a:prstGeom prst="rect">
            <a:avLst/>
          </a:prstGeom>
          <a:noFill/>
          <a:ln>
            <a:noFill/>
          </a:ln>
        </p:spPr>
      </p:pic>
      <p:pic>
        <p:nvPicPr>
          <p:cNvPr id="194" name="Google Shape;194;p6"/>
          <p:cNvPicPr preferRelativeResize="0"/>
          <p:nvPr/>
        </p:nvPicPr>
        <p:blipFill rotWithShape="1">
          <a:blip r:embed="rId5">
            <a:alphaModFix/>
          </a:blip>
          <a:srcRect l="26382" r="26128" b="2"/>
          <a:stretch/>
        </p:blipFill>
        <p:spPr>
          <a:xfrm>
            <a:off x="6235841" y="3100590"/>
            <a:ext cx="2787510" cy="3615331"/>
          </a:xfrm>
          <a:prstGeom prst="rect">
            <a:avLst/>
          </a:prstGeom>
          <a:noFill/>
          <a:ln>
            <a:noFill/>
          </a:ln>
        </p:spPr>
      </p:pic>
      <p:pic>
        <p:nvPicPr>
          <p:cNvPr id="195" name="Google Shape;195;p6"/>
          <p:cNvPicPr preferRelativeResize="0"/>
          <p:nvPr/>
        </p:nvPicPr>
        <p:blipFill rotWithShape="1">
          <a:blip r:embed="rId6">
            <a:alphaModFix/>
          </a:blip>
          <a:srcRect l="23653" r="29605" b="-2"/>
          <a:stretch/>
        </p:blipFill>
        <p:spPr>
          <a:xfrm>
            <a:off x="4692650" y="160868"/>
            <a:ext cx="4330700" cy="3747805"/>
          </a:xfrm>
          <a:custGeom>
            <a:avLst/>
            <a:gdLst/>
            <a:ahLst/>
            <a:cxnLst/>
            <a:rect l="l" t="t" r="r" b="b"/>
            <a:pathLst>
              <a:path w="5774267" h="3747805" extrusionOk="0">
                <a:moveTo>
                  <a:pt x="0" y="0"/>
                </a:moveTo>
                <a:lnTo>
                  <a:pt x="3767328" y="0"/>
                </a:lnTo>
                <a:lnTo>
                  <a:pt x="3767328" y="1"/>
                </a:lnTo>
                <a:lnTo>
                  <a:pt x="5774267" y="1"/>
                </a:lnTo>
                <a:lnTo>
                  <a:pt x="5774267" y="2778855"/>
                </a:lnTo>
                <a:lnTo>
                  <a:pt x="3767328" y="2778855"/>
                </a:lnTo>
                <a:lnTo>
                  <a:pt x="3767328" y="2778856"/>
                </a:lnTo>
                <a:lnTo>
                  <a:pt x="1896721" y="2778856"/>
                </a:lnTo>
                <a:lnTo>
                  <a:pt x="1896721" y="3747805"/>
                </a:lnTo>
                <a:lnTo>
                  <a:pt x="0" y="3747805"/>
                </a:lnTo>
                <a:close/>
              </a:path>
            </a:pathLst>
          </a:cu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7"/>
          <p:cNvSpPr txBox="1">
            <a:spLocks noGrp="1"/>
          </p:cNvSpPr>
          <p:nvPr>
            <p:ph type="title"/>
          </p:nvPr>
        </p:nvSpPr>
        <p:spPr>
          <a:xfrm>
            <a:off x="818347" y="596018"/>
            <a:ext cx="7511473" cy="131248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800"/>
              <a:buFont typeface="Century Gothic"/>
              <a:buNone/>
            </a:pPr>
            <a:r>
              <a:rPr lang="es-ES"/>
              <a:t>MAGNETIC PROPRIETIES OF MATERIALS</a:t>
            </a:r>
            <a:endParaRPr/>
          </a:p>
        </p:txBody>
      </p:sp>
      <p:sp>
        <p:nvSpPr>
          <p:cNvPr id="201" name="Google Shape;201;p7"/>
          <p:cNvSpPr txBox="1">
            <a:spLocks noGrp="1"/>
          </p:cNvSpPr>
          <p:nvPr>
            <p:ph type="body" idx="1"/>
          </p:nvPr>
        </p:nvSpPr>
        <p:spPr>
          <a:xfrm>
            <a:off x="818348" y="2060898"/>
            <a:ext cx="7511472" cy="4041162"/>
          </a:xfrm>
          <a:prstGeom prst="rect">
            <a:avLst/>
          </a:prstGeom>
          <a:noFill/>
          <a:ln>
            <a:noFill/>
          </a:ln>
        </p:spPr>
        <p:txBody>
          <a:bodyPr spcFirstLastPara="1" wrap="square" lIns="91425" tIns="45700" rIns="91425" bIns="45700" anchor="ctr" anchorCtr="0">
            <a:normAutofit/>
          </a:bodyPr>
          <a:lstStyle/>
          <a:p>
            <a:pPr marL="285750" lvl="0" indent="-285750" algn="l" rtl="0">
              <a:spcBef>
                <a:spcPts val="0"/>
              </a:spcBef>
              <a:spcAft>
                <a:spcPts val="0"/>
              </a:spcAft>
              <a:buSzPts val="2340"/>
              <a:buChar char="•"/>
            </a:pPr>
            <a:r>
              <a:rPr lang="es-ES"/>
              <a:t>Ferromagnetism: nickel, cobalt </a:t>
            </a:r>
            <a:endParaRPr/>
          </a:p>
          <a:p>
            <a:pPr marL="0" lvl="0" indent="0" algn="l" rtl="0">
              <a:spcBef>
                <a:spcPts val="960"/>
              </a:spcBef>
              <a:spcAft>
                <a:spcPts val="0"/>
              </a:spcAft>
              <a:buSzPts val="2340"/>
              <a:buNone/>
            </a:pPr>
            <a:r>
              <a:rPr lang="es-ES"/>
              <a:t>Large positive susceptibility</a:t>
            </a:r>
            <a:endParaRPr/>
          </a:p>
          <a:p>
            <a:pPr marL="285750" lvl="0" indent="-137160" algn="l" rtl="0">
              <a:spcBef>
                <a:spcPts val="960"/>
              </a:spcBef>
              <a:spcAft>
                <a:spcPts val="0"/>
              </a:spcAft>
              <a:buSzPts val="2340"/>
              <a:buNone/>
            </a:pPr>
            <a:endParaRPr/>
          </a:p>
          <a:p>
            <a:pPr marL="285750" lvl="0" indent="-285750" algn="l" rtl="0">
              <a:spcBef>
                <a:spcPts val="960"/>
              </a:spcBef>
              <a:spcAft>
                <a:spcPts val="0"/>
              </a:spcAft>
              <a:buSzPts val="2340"/>
              <a:buChar char="•"/>
            </a:pPr>
            <a:r>
              <a:rPr lang="es-ES"/>
              <a:t>Paramagnetism: Fe (iron), magnesium, gadolinium</a:t>
            </a:r>
            <a:endParaRPr/>
          </a:p>
          <a:p>
            <a:pPr marL="0" lvl="0" indent="0" algn="l" rtl="0">
              <a:spcBef>
                <a:spcPts val="960"/>
              </a:spcBef>
              <a:spcAft>
                <a:spcPts val="0"/>
              </a:spcAft>
              <a:buSzPts val="2340"/>
              <a:buNone/>
            </a:pPr>
            <a:r>
              <a:rPr lang="es-ES"/>
              <a:t>Unpaired electrons, ions, positive magnetic susceptibility</a:t>
            </a:r>
            <a:endParaRPr/>
          </a:p>
          <a:p>
            <a:pPr marL="285750" lvl="0" indent="-137160" algn="l" rtl="0">
              <a:spcBef>
                <a:spcPts val="960"/>
              </a:spcBef>
              <a:spcAft>
                <a:spcPts val="0"/>
              </a:spcAft>
              <a:buSzPts val="2340"/>
              <a:buNone/>
            </a:pPr>
            <a:endParaRPr/>
          </a:p>
          <a:p>
            <a:pPr marL="285750" lvl="0" indent="-285750" algn="l" rtl="0">
              <a:spcBef>
                <a:spcPts val="960"/>
              </a:spcBef>
              <a:spcAft>
                <a:spcPts val="0"/>
              </a:spcAft>
              <a:buSzPts val="2340"/>
              <a:buChar char="•"/>
            </a:pPr>
            <a:r>
              <a:rPr lang="es-ES"/>
              <a:t>Diamagnetism: water, most biological tissue</a:t>
            </a:r>
            <a:endParaRPr/>
          </a:p>
          <a:p>
            <a:pPr marL="0" lvl="0" indent="0" algn="l" rtl="0">
              <a:spcBef>
                <a:spcPts val="960"/>
              </a:spcBef>
              <a:spcAft>
                <a:spcPts val="0"/>
              </a:spcAft>
              <a:buSzPts val="2340"/>
              <a:buNone/>
            </a:pPr>
            <a:r>
              <a:rPr lang="es-ES"/>
              <a:t>No magnetic momentum, in strong magnetic field, slight negative MS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6"/>
        <p:cNvGrpSpPr/>
        <p:nvPr/>
      </p:nvGrpSpPr>
      <p:grpSpPr>
        <a:xfrm>
          <a:off x="0" y="0"/>
          <a:ext cx="0" cy="0"/>
          <a:chOff x="0" y="0"/>
          <a:chExt cx="0" cy="0"/>
        </a:xfrm>
      </p:grpSpPr>
      <p:sp>
        <p:nvSpPr>
          <p:cNvPr id="207" name="Google Shape;207;p8"/>
          <p:cNvSpPr txBox="1">
            <a:spLocks noGrp="1"/>
          </p:cNvSpPr>
          <p:nvPr>
            <p:ph type="title"/>
          </p:nvPr>
        </p:nvSpPr>
        <p:spPr>
          <a:xfrm>
            <a:off x="1313259" y="4363271"/>
            <a:ext cx="6507166" cy="1066801"/>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2600"/>
              <a:buFont typeface="Century Gothic"/>
              <a:buNone/>
            </a:pPr>
            <a:r>
              <a:rPr lang="es-ES" sz="2600">
                <a:solidFill>
                  <a:schemeClr val="lt1"/>
                </a:solidFill>
              </a:rPr>
              <a:t>ATOMS WITH PAIR PROTONS/NEUTRONS DO NOT HAVE A MAGNETIC MOMENT</a:t>
            </a:r>
            <a:endParaRPr/>
          </a:p>
        </p:txBody>
      </p:sp>
      <p:pic>
        <p:nvPicPr>
          <p:cNvPr id="208" name="Google Shape;208;p8" descr="Captura de pantalla 2021-02-08 a las 11.34.15.png"/>
          <p:cNvPicPr preferRelativeResize="0"/>
          <p:nvPr/>
        </p:nvPicPr>
        <p:blipFill rotWithShape="1">
          <a:blip r:embed="rId4">
            <a:alphaModFix/>
          </a:blip>
          <a:srcRect r="20301" b="-1"/>
          <a:stretch/>
        </p:blipFill>
        <p:spPr>
          <a:xfrm>
            <a:off x="104632" y="201486"/>
            <a:ext cx="8904286" cy="416178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3"/>
        <p:cNvGrpSpPr/>
        <p:nvPr/>
      </p:nvGrpSpPr>
      <p:grpSpPr>
        <a:xfrm>
          <a:off x="0" y="0"/>
          <a:ext cx="0" cy="0"/>
          <a:chOff x="0" y="0"/>
          <a:chExt cx="0" cy="0"/>
        </a:xfrm>
      </p:grpSpPr>
      <p:sp>
        <p:nvSpPr>
          <p:cNvPr id="214" name="Google Shape;214;p9"/>
          <p:cNvSpPr txBox="1">
            <a:spLocks noGrp="1"/>
          </p:cNvSpPr>
          <p:nvPr>
            <p:ph type="title"/>
          </p:nvPr>
        </p:nvSpPr>
        <p:spPr>
          <a:xfrm>
            <a:off x="1313259" y="4916881"/>
            <a:ext cx="6507166" cy="1335959"/>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4400"/>
              <a:buFont typeface="Century Gothic"/>
              <a:buNone/>
            </a:pPr>
            <a:r>
              <a:rPr lang="es-ES" sz="4400">
                <a:solidFill>
                  <a:schemeClr val="lt1"/>
                </a:solidFill>
              </a:rPr>
              <a:t>SPINS – MAGNETIC MOMENT</a:t>
            </a:r>
            <a:endParaRPr/>
          </a:p>
        </p:txBody>
      </p:sp>
      <p:pic>
        <p:nvPicPr>
          <p:cNvPr id="215" name="Google Shape;215;p9" descr="Captura de pantalla 2021-02-06 a las 10.54.21.png"/>
          <p:cNvPicPr preferRelativeResize="0"/>
          <p:nvPr/>
        </p:nvPicPr>
        <p:blipFill rotWithShape="1">
          <a:blip r:embed="rId4">
            <a:alphaModFix/>
          </a:blip>
          <a:srcRect t="11560" r="2" b="16764"/>
          <a:stretch/>
        </p:blipFill>
        <p:spPr>
          <a:xfrm>
            <a:off x="925648" y="501630"/>
            <a:ext cx="7132081" cy="4190543"/>
          </a:xfrm>
          <a:prstGeom prst="roundRect">
            <a:avLst>
              <a:gd name="adj" fmla="val 4380"/>
            </a:avLst>
          </a:prstGeom>
          <a:noFill/>
          <a:ln w="38100" cap="flat" cmpd="sng">
            <a:solidFill>
              <a:srgbClr val="363D46"/>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Mesh">
  <a:themeElements>
    <a:clrScheme name="Mesh">
      <a:dk1>
        <a:srgbClr val="000000"/>
      </a:dk1>
      <a:lt1>
        <a:srgbClr val="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1605</Words>
  <Application>Microsoft Macintosh PowerPoint</Application>
  <PresentationFormat>On-screen Show (4:3)</PresentationFormat>
  <Paragraphs>128</Paragraphs>
  <Slides>28</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Century Gothic</vt:lpstr>
      <vt:lpstr>Calibri</vt:lpstr>
      <vt:lpstr>Helvetica Neue</vt:lpstr>
      <vt:lpstr>Times</vt:lpstr>
      <vt:lpstr>Mesh</vt:lpstr>
      <vt:lpstr>INTRODUCTION TO MRI PHYSICS AND SEQUENCES  </vt:lpstr>
      <vt:lpstr>PowerPoint Presentation</vt:lpstr>
      <vt:lpstr>NUCLEAR MAGNETIC RESONANCE (NMR) </vt:lpstr>
      <vt:lpstr>ATOMIC AND NUCLEAR STRUCTURE </vt:lpstr>
      <vt:lpstr>WHY HYDROGEN PROTONS ARE GOOD FOR MRI? </vt:lpstr>
      <vt:lpstr>WHAT IS MAGNETISM?</vt:lpstr>
      <vt:lpstr>MAGNETIC PROPRIETIES OF MATERIALS</vt:lpstr>
      <vt:lpstr>ATOMS WITH PAIR PROTONS/NEUTRONS DO NOT HAVE A MAGNETIC MOMENT</vt:lpstr>
      <vt:lpstr>SPINS – MAGNETIC MOMENT</vt:lpstr>
      <vt:lpstr>ATOMS UNDER NO MAGNETIC FIELD (MO=0)</vt:lpstr>
      <vt:lpstr>WHAT HAPPEN TO THE PROTONS WHEN THEY ARE PLACED IN A EXTERNAL MAGNETIC FIELD?</vt:lpstr>
      <vt:lpstr>PRECESSION</vt:lpstr>
      <vt:lpstr>PowerPoint Presentation</vt:lpstr>
      <vt:lpstr>NET MAGNETIZATION (MO) CAN’T BE MEASURED</vt:lpstr>
      <vt:lpstr>RF PULSE (B1) </vt:lpstr>
      <vt:lpstr>PowerPoint Presentation</vt:lpstr>
      <vt:lpstr>PowerPoint Presentation</vt:lpstr>
      <vt:lpstr>FLIP ANGLE</vt:lpstr>
      <vt:lpstr>TRANSVERSE MAGNETIZATION (MXY)</vt:lpstr>
      <vt:lpstr>TRANSVERSE MAGNETIZATION (MXY)</vt:lpstr>
      <vt:lpstr>LONGITUDINAL RELAXATION TIME - T1 CURVE – SPIN LATTICE </vt:lpstr>
      <vt:lpstr>TRANSVERSAL RELAXATION TIME - T2 CURVE – SPIN – SPIN RELAXATION  </vt:lpstr>
      <vt:lpstr>PowerPoint Presentation</vt:lpstr>
      <vt:lpstr>RELAXATION TIMES OF DIFFERENT TISSUES</vt:lpstr>
      <vt:lpstr>PowerPoint Presentation</vt:lpstr>
      <vt:lpstr>HYPERINTENSE IN T1</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MRI PHYSICS AND SEQUENCES  </dc:title>
  <dc:creator>FV FV</dc:creator>
  <cp:lastModifiedBy>Andrea De Bonis</cp:lastModifiedBy>
  <cp:revision>2</cp:revision>
  <dcterms:created xsi:type="dcterms:W3CDTF">2021-02-06T10:11:12Z</dcterms:created>
  <dcterms:modified xsi:type="dcterms:W3CDTF">2024-04-11T11:35:43Z</dcterms:modified>
</cp:coreProperties>
</file>