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96" r:id="rId2"/>
    <p:sldId id="315" r:id="rId3"/>
    <p:sldId id="259" r:id="rId4"/>
    <p:sldId id="265" r:id="rId5"/>
    <p:sldId id="264" r:id="rId6"/>
    <p:sldId id="270" r:id="rId7"/>
    <p:sldId id="273" r:id="rId8"/>
    <p:sldId id="332" r:id="rId9"/>
    <p:sldId id="276" r:id="rId10"/>
    <p:sldId id="279" r:id="rId11"/>
    <p:sldId id="282" r:id="rId12"/>
    <p:sldId id="283" r:id="rId13"/>
    <p:sldId id="286" r:id="rId14"/>
    <p:sldId id="334" r:id="rId15"/>
    <p:sldId id="297" r:id="rId16"/>
    <p:sldId id="338" r:id="rId17"/>
    <p:sldId id="343" r:id="rId18"/>
    <p:sldId id="344" r:id="rId19"/>
    <p:sldId id="346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99F35-B5C2-4459-8094-A0945809811C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A3787B0-C588-4B42-8D60-312422360B58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FISICA</a:t>
          </a:r>
        </a:p>
      </dgm:t>
    </dgm:pt>
    <dgm:pt modelId="{5C16CAF5-9926-4779-AD2B-87482B8D39EE}" type="parTrans" cxnId="{0F4477B8-151A-4103-A2FC-C90D504C69C0}">
      <dgm:prSet/>
      <dgm:spPr/>
      <dgm:t>
        <a:bodyPr/>
        <a:lstStyle/>
        <a:p>
          <a:endParaRPr lang="it-IT"/>
        </a:p>
      </dgm:t>
    </dgm:pt>
    <dgm:pt modelId="{2137B9FC-8F7C-44DB-A208-C93637EC1006}" type="sibTrans" cxnId="{0F4477B8-151A-4103-A2FC-C90D504C69C0}">
      <dgm:prSet/>
      <dgm:spPr/>
      <dgm:t>
        <a:bodyPr/>
        <a:lstStyle/>
        <a:p>
          <a:endParaRPr lang="it-IT"/>
        </a:p>
      </dgm:t>
    </dgm:pt>
    <dgm:pt modelId="{A25A59BF-8EED-4CD8-820C-E144310D090A}">
      <dgm:prSet phldrT="[Testo]" custT="1"/>
      <dgm:spPr/>
      <dgm:t>
        <a:bodyPr/>
        <a:lstStyle/>
        <a:p>
          <a:pPr algn="ctr"/>
          <a:r>
            <a:rPr lang="it-IT" sz="2000" dirty="0"/>
            <a:t>Questa è la fase più facile della dimensione da gestire da parte del </a:t>
          </a:r>
          <a:r>
            <a:rPr lang="it-IT" sz="2000" dirty="0" err="1"/>
            <a:t>retailer</a:t>
          </a:r>
          <a:r>
            <a:rPr lang="it-IT" sz="2000" dirty="0"/>
            <a:t>. Infatti la tecnologia, l’atmosfera e il layout sono progettati dal management e in qualche misura sono da loro controllati</a:t>
          </a:r>
        </a:p>
      </dgm:t>
    </dgm:pt>
    <dgm:pt modelId="{8EED42DA-806B-44B4-AC56-ADAB3F360ABC}" type="parTrans" cxnId="{44972EDD-1F0E-4856-97ED-5076900554C2}">
      <dgm:prSet/>
      <dgm:spPr/>
      <dgm:t>
        <a:bodyPr/>
        <a:lstStyle/>
        <a:p>
          <a:endParaRPr lang="it-IT"/>
        </a:p>
      </dgm:t>
    </dgm:pt>
    <dgm:pt modelId="{AB9929A7-C76C-426C-8C92-852DE05A9B94}" type="sibTrans" cxnId="{44972EDD-1F0E-4856-97ED-5076900554C2}">
      <dgm:prSet/>
      <dgm:spPr/>
      <dgm:t>
        <a:bodyPr/>
        <a:lstStyle/>
        <a:p>
          <a:endParaRPr lang="it-IT"/>
        </a:p>
      </dgm:t>
    </dgm:pt>
    <dgm:pt modelId="{A14DE55B-C3E7-422E-BA3C-609094C2E811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SOCIALE</a:t>
          </a:r>
        </a:p>
      </dgm:t>
    </dgm:pt>
    <dgm:pt modelId="{5379B618-D4A5-47E5-A16A-2DAD90331D9A}" type="parTrans" cxnId="{C915D592-278F-4F06-8558-6EE080D97F66}">
      <dgm:prSet/>
      <dgm:spPr/>
      <dgm:t>
        <a:bodyPr/>
        <a:lstStyle/>
        <a:p>
          <a:endParaRPr lang="it-IT"/>
        </a:p>
      </dgm:t>
    </dgm:pt>
    <dgm:pt modelId="{DD31EC6D-AD97-4AF9-BA5C-77AA10731F7E}" type="sibTrans" cxnId="{C915D592-278F-4F06-8558-6EE080D97F66}">
      <dgm:prSet/>
      <dgm:spPr/>
      <dgm:t>
        <a:bodyPr/>
        <a:lstStyle/>
        <a:p>
          <a:endParaRPr lang="it-IT"/>
        </a:p>
      </dgm:t>
    </dgm:pt>
    <dgm:pt modelId="{D58E5DF2-9C45-4D48-B1DD-2615C0A41EEE}">
      <dgm:prSet phldrT="[Testo]" custT="1"/>
      <dgm:spPr/>
      <dgm:t>
        <a:bodyPr/>
        <a:lstStyle/>
        <a:p>
          <a:pPr algn="ctr"/>
          <a:r>
            <a:rPr lang="it-IT" sz="2000" dirty="0"/>
            <a:t>Gli aspetti sociali giocano un ruolo importante. Un elemento fondamentale è l’interazione tra il cliente e il personale nel negozio.</a:t>
          </a:r>
        </a:p>
      </dgm:t>
    </dgm:pt>
    <dgm:pt modelId="{4CE28B71-2099-4516-8D8B-D7E1DB6AABAB}" type="parTrans" cxnId="{E090C223-7344-4018-A1FF-71FF7366C5AE}">
      <dgm:prSet/>
      <dgm:spPr/>
      <dgm:t>
        <a:bodyPr/>
        <a:lstStyle/>
        <a:p>
          <a:endParaRPr lang="it-IT"/>
        </a:p>
      </dgm:t>
    </dgm:pt>
    <dgm:pt modelId="{24B674E9-8515-4FF6-ACEF-BF5DB8FCEA44}" type="sibTrans" cxnId="{E090C223-7344-4018-A1FF-71FF7366C5AE}">
      <dgm:prSet/>
      <dgm:spPr/>
      <dgm:t>
        <a:bodyPr/>
        <a:lstStyle/>
        <a:p>
          <a:endParaRPr lang="it-IT"/>
        </a:p>
      </dgm:t>
    </dgm:pt>
    <dgm:pt modelId="{14B0FCE9-39E9-44B1-9F49-9473AB6F0F03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DIMENSIOE SOCIALE SIMBOLICA</a:t>
          </a:r>
        </a:p>
      </dgm:t>
    </dgm:pt>
    <dgm:pt modelId="{8452793D-07D3-4B3A-ABE3-ED55FE5DD026}" type="parTrans" cxnId="{929C9B6E-1A3C-483A-8677-BCE4537C73BE}">
      <dgm:prSet/>
      <dgm:spPr/>
      <dgm:t>
        <a:bodyPr/>
        <a:lstStyle/>
        <a:p>
          <a:endParaRPr lang="it-IT"/>
        </a:p>
      </dgm:t>
    </dgm:pt>
    <dgm:pt modelId="{A3003BFE-FD41-47AA-961D-57F3E533D94A}" type="sibTrans" cxnId="{929C9B6E-1A3C-483A-8677-BCE4537C73BE}">
      <dgm:prSet/>
      <dgm:spPr/>
      <dgm:t>
        <a:bodyPr/>
        <a:lstStyle/>
        <a:p>
          <a:endParaRPr lang="it-IT"/>
        </a:p>
      </dgm:t>
    </dgm:pt>
    <dgm:pt modelId="{06E26682-DCB9-4E80-824F-31151F09EECC}">
      <dgm:prSet phldrT="[Testo]" custT="1"/>
      <dgm:spPr/>
      <dgm:t>
        <a:bodyPr/>
        <a:lstStyle/>
        <a:p>
          <a:r>
            <a:rPr lang="it-IT" sz="1800" dirty="0"/>
            <a:t>DIMESIONE PIU’ DIFFICILE- Nel contesto della distribuzione commerciale, i retailer possono utilizzare elementi dell’ambiente di colore verde all’interno del design e del layout del punto vendita  per rimandare all’aspetto della naturalezza dei prodotti venduti.</a:t>
          </a:r>
        </a:p>
      </dgm:t>
    </dgm:pt>
    <dgm:pt modelId="{8C57E806-FEB3-4045-9733-0AD6B1C9DF65}" type="parTrans" cxnId="{FF5EE742-AC89-40FF-89FD-A8F8AD4686BE}">
      <dgm:prSet/>
      <dgm:spPr/>
      <dgm:t>
        <a:bodyPr/>
        <a:lstStyle/>
        <a:p>
          <a:endParaRPr lang="it-IT"/>
        </a:p>
      </dgm:t>
    </dgm:pt>
    <dgm:pt modelId="{3D4B2B1A-1CDC-4B2A-8034-C4756A89D843}" type="sibTrans" cxnId="{FF5EE742-AC89-40FF-89FD-A8F8AD4686BE}">
      <dgm:prSet/>
      <dgm:spPr/>
      <dgm:t>
        <a:bodyPr/>
        <a:lstStyle/>
        <a:p>
          <a:endParaRPr lang="it-IT"/>
        </a:p>
      </dgm:t>
    </dgm:pt>
    <dgm:pt modelId="{F2EC9D37-8E09-4F99-AD2E-C92C4067E804}">
      <dgm:prSet phldrT="[Testo]"/>
      <dgm:spPr/>
      <dgm:t>
        <a:bodyPr/>
        <a:lstStyle/>
        <a:p>
          <a:r>
            <a:rPr lang="it-IT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NATURALE</a:t>
          </a:r>
        </a:p>
      </dgm:t>
    </dgm:pt>
    <dgm:pt modelId="{96FF09A9-A388-4647-8167-76EBAB730C62}" type="parTrans" cxnId="{B8D7E721-E9AC-4535-8BE0-D660078BB188}">
      <dgm:prSet/>
      <dgm:spPr/>
      <dgm:t>
        <a:bodyPr/>
        <a:lstStyle/>
        <a:p>
          <a:endParaRPr lang="it-IT"/>
        </a:p>
      </dgm:t>
    </dgm:pt>
    <dgm:pt modelId="{B7FAE545-2853-404A-BFCB-FE8240D37F71}" type="sibTrans" cxnId="{B8D7E721-E9AC-4535-8BE0-D660078BB188}">
      <dgm:prSet/>
      <dgm:spPr/>
      <dgm:t>
        <a:bodyPr/>
        <a:lstStyle/>
        <a:p>
          <a:endParaRPr lang="it-IT"/>
        </a:p>
      </dgm:t>
    </dgm:pt>
    <dgm:pt modelId="{8DD694B8-206B-4891-A63A-07D9027EF2CF}">
      <dgm:prSet custT="1"/>
      <dgm:spPr/>
      <dgm:t>
        <a:bodyPr/>
        <a:lstStyle/>
        <a:p>
          <a:pPr algn="ctr"/>
          <a:r>
            <a:rPr lang="it-IT" sz="2000" dirty="0"/>
            <a:t>Si riferisce alla segnaletica, ai simboli e ai luoghi utilizzati dal </a:t>
          </a:r>
          <a:r>
            <a:rPr lang="it-IT" sz="2000" dirty="0" err="1"/>
            <a:t>retailer</a:t>
          </a:r>
          <a:r>
            <a:rPr lang="it-IT" sz="2000" dirty="0"/>
            <a:t> per trasmettere messaggi agli acquirenti e rafforzare la personalità del marchio del negozio.</a:t>
          </a:r>
        </a:p>
      </dgm:t>
    </dgm:pt>
    <dgm:pt modelId="{DA114901-8E28-4B46-9766-3D7E61B92D16}" type="parTrans" cxnId="{94C6B32B-8C10-4D6E-A3D8-BFDEC0625530}">
      <dgm:prSet/>
      <dgm:spPr/>
      <dgm:t>
        <a:bodyPr/>
        <a:lstStyle/>
        <a:p>
          <a:endParaRPr lang="it-IT"/>
        </a:p>
      </dgm:t>
    </dgm:pt>
    <dgm:pt modelId="{3C21FF97-B3E0-439A-A546-FEA9FD7AA166}" type="sibTrans" cxnId="{94C6B32B-8C10-4D6E-A3D8-BFDEC0625530}">
      <dgm:prSet/>
      <dgm:spPr/>
      <dgm:t>
        <a:bodyPr/>
        <a:lstStyle/>
        <a:p>
          <a:endParaRPr lang="it-IT"/>
        </a:p>
      </dgm:t>
    </dgm:pt>
    <dgm:pt modelId="{BDB9051A-231A-48A3-93FE-6B7BD808D8E4}" type="pres">
      <dgm:prSet presAssocID="{BDC99F35-B5C2-4459-8094-A0945809811C}" presName="linearFlow" presStyleCnt="0">
        <dgm:presLayoutVars>
          <dgm:dir/>
          <dgm:animLvl val="lvl"/>
          <dgm:resizeHandles/>
        </dgm:presLayoutVars>
      </dgm:prSet>
      <dgm:spPr/>
    </dgm:pt>
    <dgm:pt modelId="{54A3DD26-69F9-453C-ABB7-E3223EFA093C}" type="pres">
      <dgm:prSet presAssocID="{9A3787B0-C588-4B42-8D60-312422360B58}" presName="compositeNode" presStyleCnt="0">
        <dgm:presLayoutVars>
          <dgm:bulletEnabled val="1"/>
        </dgm:presLayoutVars>
      </dgm:prSet>
      <dgm:spPr/>
    </dgm:pt>
    <dgm:pt modelId="{78EC697E-F1A4-40F2-BC01-583436732ABA}" type="pres">
      <dgm:prSet presAssocID="{9A3787B0-C588-4B42-8D60-312422360B58}" presName="image" presStyleLbl="fgImgPlace1" presStyleIdx="0" presStyleCnt="4"/>
      <dgm:spPr/>
    </dgm:pt>
    <dgm:pt modelId="{A4E8D02A-6F84-4547-8F44-9A4A67880A52}" type="pres">
      <dgm:prSet presAssocID="{9A3787B0-C588-4B42-8D60-312422360B58}" presName="childNode" presStyleLbl="node1" presStyleIdx="0" presStyleCnt="4">
        <dgm:presLayoutVars>
          <dgm:bulletEnabled val="1"/>
        </dgm:presLayoutVars>
      </dgm:prSet>
      <dgm:spPr/>
    </dgm:pt>
    <dgm:pt modelId="{94D20D66-35BB-490C-9644-E6EE8336690F}" type="pres">
      <dgm:prSet presAssocID="{9A3787B0-C588-4B42-8D60-312422360B58}" presName="parentNode" presStyleLbl="revTx" presStyleIdx="0" presStyleCnt="4">
        <dgm:presLayoutVars>
          <dgm:chMax val="0"/>
          <dgm:bulletEnabled val="1"/>
        </dgm:presLayoutVars>
      </dgm:prSet>
      <dgm:spPr/>
    </dgm:pt>
    <dgm:pt modelId="{77EF0261-0AC2-4F60-B352-082FDE40766C}" type="pres">
      <dgm:prSet presAssocID="{2137B9FC-8F7C-44DB-A208-C93637EC1006}" presName="sibTrans" presStyleCnt="0"/>
      <dgm:spPr/>
    </dgm:pt>
    <dgm:pt modelId="{355FC90C-9074-478A-9ED1-40F4CCCC90A5}" type="pres">
      <dgm:prSet presAssocID="{A14DE55B-C3E7-422E-BA3C-609094C2E811}" presName="compositeNode" presStyleCnt="0">
        <dgm:presLayoutVars>
          <dgm:bulletEnabled val="1"/>
        </dgm:presLayoutVars>
      </dgm:prSet>
      <dgm:spPr/>
    </dgm:pt>
    <dgm:pt modelId="{1A43E2A2-F5AF-49A1-AEB1-AC08253ADA4E}" type="pres">
      <dgm:prSet presAssocID="{A14DE55B-C3E7-422E-BA3C-609094C2E811}" presName="image" presStyleLbl="fgImgPlace1" presStyleIdx="1" presStyleCnt="4"/>
      <dgm:spPr/>
    </dgm:pt>
    <dgm:pt modelId="{DA07B38E-5089-409B-A846-0CBDB0C40533}" type="pres">
      <dgm:prSet presAssocID="{A14DE55B-C3E7-422E-BA3C-609094C2E811}" presName="childNode" presStyleLbl="node1" presStyleIdx="1" presStyleCnt="4" custScaleX="115967">
        <dgm:presLayoutVars>
          <dgm:bulletEnabled val="1"/>
        </dgm:presLayoutVars>
      </dgm:prSet>
      <dgm:spPr/>
    </dgm:pt>
    <dgm:pt modelId="{107A2772-163B-461F-85CF-FCF0025443C9}" type="pres">
      <dgm:prSet presAssocID="{A14DE55B-C3E7-422E-BA3C-609094C2E811}" presName="parentNode" presStyleLbl="revTx" presStyleIdx="1" presStyleCnt="4" custLinFactNeighborX="-32113">
        <dgm:presLayoutVars>
          <dgm:chMax val="0"/>
          <dgm:bulletEnabled val="1"/>
        </dgm:presLayoutVars>
      </dgm:prSet>
      <dgm:spPr/>
    </dgm:pt>
    <dgm:pt modelId="{3A3C05A5-F03A-4BCA-BA36-33364D91E123}" type="pres">
      <dgm:prSet presAssocID="{DD31EC6D-AD97-4AF9-BA5C-77AA10731F7E}" presName="sibTrans" presStyleCnt="0"/>
      <dgm:spPr/>
    </dgm:pt>
    <dgm:pt modelId="{ECB89277-F905-4F0C-8F3D-7373EBA10196}" type="pres">
      <dgm:prSet presAssocID="{14B0FCE9-39E9-44B1-9F49-9473AB6F0F03}" presName="compositeNode" presStyleCnt="0">
        <dgm:presLayoutVars>
          <dgm:bulletEnabled val="1"/>
        </dgm:presLayoutVars>
      </dgm:prSet>
      <dgm:spPr/>
    </dgm:pt>
    <dgm:pt modelId="{1110FCB7-C2C7-49F7-8EE4-B98094E2AA79}" type="pres">
      <dgm:prSet presAssocID="{14B0FCE9-39E9-44B1-9F49-9473AB6F0F03}" presName="image" presStyleLbl="fgImgPlace1" presStyleIdx="2" presStyleCnt="4"/>
      <dgm:spPr/>
    </dgm:pt>
    <dgm:pt modelId="{BA165437-62AA-4A07-B0A0-0DB0FC4EC076}" type="pres">
      <dgm:prSet presAssocID="{14B0FCE9-39E9-44B1-9F49-9473AB6F0F03}" presName="childNode" presStyleLbl="node1" presStyleIdx="2" presStyleCnt="4">
        <dgm:presLayoutVars>
          <dgm:bulletEnabled val="1"/>
        </dgm:presLayoutVars>
      </dgm:prSet>
      <dgm:spPr/>
    </dgm:pt>
    <dgm:pt modelId="{6AADABA9-8524-4E32-9DA9-4E8908B374E8}" type="pres">
      <dgm:prSet presAssocID="{14B0FCE9-39E9-44B1-9F49-9473AB6F0F03}" presName="parentNode" presStyleLbl="revTx" presStyleIdx="2" presStyleCnt="4">
        <dgm:presLayoutVars>
          <dgm:chMax val="0"/>
          <dgm:bulletEnabled val="1"/>
        </dgm:presLayoutVars>
      </dgm:prSet>
      <dgm:spPr/>
    </dgm:pt>
    <dgm:pt modelId="{E5933786-F36D-4CBA-9867-8DF821280275}" type="pres">
      <dgm:prSet presAssocID="{A3003BFE-FD41-47AA-961D-57F3E533D94A}" presName="sibTrans" presStyleCnt="0"/>
      <dgm:spPr/>
    </dgm:pt>
    <dgm:pt modelId="{13427003-1386-4733-82FE-F608C141DD91}" type="pres">
      <dgm:prSet presAssocID="{F2EC9D37-8E09-4F99-AD2E-C92C4067E804}" presName="compositeNode" presStyleCnt="0">
        <dgm:presLayoutVars>
          <dgm:bulletEnabled val="1"/>
        </dgm:presLayoutVars>
      </dgm:prSet>
      <dgm:spPr/>
    </dgm:pt>
    <dgm:pt modelId="{8AF164C2-5532-49FA-BB40-FF6322A35FDC}" type="pres">
      <dgm:prSet presAssocID="{F2EC9D37-8E09-4F99-AD2E-C92C4067E804}" presName="image" presStyleLbl="fgImgPlace1" presStyleIdx="3" presStyleCnt="4"/>
      <dgm:spPr/>
    </dgm:pt>
    <dgm:pt modelId="{FB8E5601-6484-4510-AEE6-127C6630C901}" type="pres">
      <dgm:prSet presAssocID="{F2EC9D37-8E09-4F99-AD2E-C92C4067E804}" presName="childNode" presStyleLbl="node1" presStyleIdx="3" presStyleCnt="4" custScaleY="106227">
        <dgm:presLayoutVars>
          <dgm:bulletEnabled val="1"/>
        </dgm:presLayoutVars>
      </dgm:prSet>
      <dgm:spPr/>
    </dgm:pt>
    <dgm:pt modelId="{A0890009-92C6-4098-B67F-246473F6130B}" type="pres">
      <dgm:prSet presAssocID="{F2EC9D37-8E09-4F99-AD2E-C92C4067E804}" presName="parentNode" presStyleLbl="revTx" presStyleIdx="3" presStyleCnt="4">
        <dgm:presLayoutVars>
          <dgm:chMax val="0"/>
          <dgm:bulletEnabled val="1"/>
        </dgm:presLayoutVars>
      </dgm:prSet>
      <dgm:spPr/>
    </dgm:pt>
  </dgm:ptLst>
  <dgm:cxnLst>
    <dgm:cxn modelId="{39AF3C05-C509-4046-B918-7FAC72774D44}" type="presOf" srcId="{F2EC9D37-8E09-4F99-AD2E-C92C4067E804}" destId="{A0890009-92C6-4098-B67F-246473F6130B}" srcOrd="0" destOrd="0" presId="urn:microsoft.com/office/officeart/2005/8/layout/hList2"/>
    <dgm:cxn modelId="{B8D7E721-E9AC-4535-8BE0-D660078BB188}" srcId="{BDC99F35-B5C2-4459-8094-A0945809811C}" destId="{F2EC9D37-8E09-4F99-AD2E-C92C4067E804}" srcOrd="3" destOrd="0" parTransId="{96FF09A9-A388-4647-8167-76EBAB730C62}" sibTransId="{B7FAE545-2853-404A-BFCB-FE8240D37F71}"/>
    <dgm:cxn modelId="{E090C223-7344-4018-A1FF-71FF7366C5AE}" srcId="{A14DE55B-C3E7-422E-BA3C-609094C2E811}" destId="{D58E5DF2-9C45-4D48-B1DD-2615C0A41EEE}" srcOrd="0" destOrd="0" parTransId="{4CE28B71-2099-4516-8D8B-D7E1DB6AABAB}" sibTransId="{24B674E9-8515-4FF6-ACEF-BF5DB8FCEA44}"/>
    <dgm:cxn modelId="{94C6B32B-8C10-4D6E-A3D8-BFDEC0625530}" srcId="{14B0FCE9-39E9-44B1-9F49-9473AB6F0F03}" destId="{8DD694B8-206B-4891-A63A-07D9027EF2CF}" srcOrd="0" destOrd="0" parTransId="{DA114901-8E28-4B46-9766-3D7E61B92D16}" sibTransId="{3C21FF97-B3E0-439A-A546-FEA9FD7AA166}"/>
    <dgm:cxn modelId="{07D9053D-8B88-491A-9AD7-32CD6E3B0058}" type="presOf" srcId="{A14DE55B-C3E7-422E-BA3C-609094C2E811}" destId="{107A2772-163B-461F-85CF-FCF0025443C9}" srcOrd="0" destOrd="0" presId="urn:microsoft.com/office/officeart/2005/8/layout/hList2"/>
    <dgm:cxn modelId="{71A16C5F-40BA-479D-8BBF-2430CCE1A2F2}" type="presOf" srcId="{BDC99F35-B5C2-4459-8094-A0945809811C}" destId="{BDB9051A-231A-48A3-93FE-6B7BD808D8E4}" srcOrd="0" destOrd="0" presId="urn:microsoft.com/office/officeart/2005/8/layout/hList2"/>
    <dgm:cxn modelId="{FF5EE742-AC89-40FF-89FD-A8F8AD4686BE}" srcId="{F2EC9D37-8E09-4F99-AD2E-C92C4067E804}" destId="{06E26682-DCB9-4E80-824F-31151F09EECC}" srcOrd="0" destOrd="0" parTransId="{8C57E806-FEB3-4045-9733-0AD6B1C9DF65}" sibTransId="{3D4B2B1A-1CDC-4B2A-8034-C4756A89D843}"/>
    <dgm:cxn modelId="{929C9B6E-1A3C-483A-8677-BCE4537C73BE}" srcId="{BDC99F35-B5C2-4459-8094-A0945809811C}" destId="{14B0FCE9-39E9-44B1-9F49-9473AB6F0F03}" srcOrd="2" destOrd="0" parTransId="{8452793D-07D3-4B3A-ABE3-ED55FE5DD026}" sibTransId="{A3003BFE-FD41-47AA-961D-57F3E533D94A}"/>
    <dgm:cxn modelId="{F9A3BE52-809B-4448-AE80-472F4B38C45B}" type="presOf" srcId="{9A3787B0-C588-4B42-8D60-312422360B58}" destId="{94D20D66-35BB-490C-9644-E6EE8336690F}" srcOrd="0" destOrd="0" presId="urn:microsoft.com/office/officeart/2005/8/layout/hList2"/>
    <dgm:cxn modelId="{C915D592-278F-4F06-8558-6EE080D97F66}" srcId="{BDC99F35-B5C2-4459-8094-A0945809811C}" destId="{A14DE55B-C3E7-422E-BA3C-609094C2E811}" srcOrd="1" destOrd="0" parTransId="{5379B618-D4A5-47E5-A16A-2DAD90331D9A}" sibTransId="{DD31EC6D-AD97-4AF9-BA5C-77AA10731F7E}"/>
    <dgm:cxn modelId="{359F1A9F-0D3A-4A83-B537-7A499137003B}" type="presOf" srcId="{A25A59BF-8EED-4CD8-820C-E144310D090A}" destId="{A4E8D02A-6F84-4547-8F44-9A4A67880A52}" srcOrd="0" destOrd="0" presId="urn:microsoft.com/office/officeart/2005/8/layout/hList2"/>
    <dgm:cxn modelId="{5ABCF1AB-F19D-43C1-B1A7-971D6F028070}" type="presOf" srcId="{D58E5DF2-9C45-4D48-B1DD-2615C0A41EEE}" destId="{DA07B38E-5089-409B-A846-0CBDB0C40533}" srcOrd="0" destOrd="0" presId="urn:microsoft.com/office/officeart/2005/8/layout/hList2"/>
    <dgm:cxn modelId="{CD9686B0-2473-4A88-8670-0CBD49980ED8}" type="presOf" srcId="{14B0FCE9-39E9-44B1-9F49-9473AB6F0F03}" destId="{6AADABA9-8524-4E32-9DA9-4E8908B374E8}" srcOrd="0" destOrd="0" presId="urn:microsoft.com/office/officeart/2005/8/layout/hList2"/>
    <dgm:cxn modelId="{0F4477B8-151A-4103-A2FC-C90D504C69C0}" srcId="{BDC99F35-B5C2-4459-8094-A0945809811C}" destId="{9A3787B0-C588-4B42-8D60-312422360B58}" srcOrd="0" destOrd="0" parTransId="{5C16CAF5-9926-4779-AD2B-87482B8D39EE}" sibTransId="{2137B9FC-8F7C-44DB-A208-C93637EC1006}"/>
    <dgm:cxn modelId="{44972EDD-1F0E-4856-97ED-5076900554C2}" srcId="{9A3787B0-C588-4B42-8D60-312422360B58}" destId="{A25A59BF-8EED-4CD8-820C-E144310D090A}" srcOrd="0" destOrd="0" parTransId="{8EED42DA-806B-44B4-AC56-ADAB3F360ABC}" sibTransId="{AB9929A7-C76C-426C-8C92-852DE05A9B94}"/>
    <dgm:cxn modelId="{E073DDDF-71B8-4505-9D7E-B377C241558C}" type="presOf" srcId="{06E26682-DCB9-4E80-824F-31151F09EECC}" destId="{FB8E5601-6484-4510-AEE6-127C6630C901}" srcOrd="0" destOrd="0" presId="urn:microsoft.com/office/officeart/2005/8/layout/hList2"/>
    <dgm:cxn modelId="{D0E4A4FD-FAE2-4D21-8AB0-9DEB2E883C0F}" type="presOf" srcId="{8DD694B8-206B-4891-A63A-07D9027EF2CF}" destId="{BA165437-62AA-4A07-B0A0-0DB0FC4EC076}" srcOrd="0" destOrd="0" presId="urn:microsoft.com/office/officeart/2005/8/layout/hList2"/>
    <dgm:cxn modelId="{C9BAFDD9-09E9-4C5E-B9B4-0F14ACF37FB0}" type="presParOf" srcId="{BDB9051A-231A-48A3-93FE-6B7BD808D8E4}" destId="{54A3DD26-69F9-453C-ABB7-E3223EFA093C}" srcOrd="0" destOrd="0" presId="urn:microsoft.com/office/officeart/2005/8/layout/hList2"/>
    <dgm:cxn modelId="{731704CD-A88C-4F2A-B8ED-7C06B300B7AB}" type="presParOf" srcId="{54A3DD26-69F9-453C-ABB7-E3223EFA093C}" destId="{78EC697E-F1A4-40F2-BC01-583436732ABA}" srcOrd="0" destOrd="0" presId="urn:microsoft.com/office/officeart/2005/8/layout/hList2"/>
    <dgm:cxn modelId="{C8C00ABE-BC47-4A94-9EFA-8C02A4B4DDC0}" type="presParOf" srcId="{54A3DD26-69F9-453C-ABB7-E3223EFA093C}" destId="{A4E8D02A-6F84-4547-8F44-9A4A67880A52}" srcOrd="1" destOrd="0" presId="urn:microsoft.com/office/officeart/2005/8/layout/hList2"/>
    <dgm:cxn modelId="{6793FEB5-4B2B-4E3B-88EA-10656092DF5B}" type="presParOf" srcId="{54A3DD26-69F9-453C-ABB7-E3223EFA093C}" destId="{94D20D66-35BB-490C-9644-E6EE8336690F}" srcOrd="2" destOrd="0" presId="urn:microsoft.com/office/officeart/2005/8/layout/hList2"/>
    <dgm:cxn modelId="{DA7858EE-E4F5-46D1-8E7C-F9D4EE225E97}" type="presParOf" srcId="{BDB9051A-231A-48A3-93FE-6B7BD808D8E4}" destId="{77EF0261-0AC2-4F60-B352-082FDE40766C}" srcOrd="1" destOrd="0" presId="urn:microsoft.com/office/officeart/2005/8/layout/hList2"/>
    <dgm:cxn modelId="{7C4A6F97-15E8-4BBD-A192-A4DE75EC8191}" type="presParOf" srcId="{BDB9051A-231A-48A3-93FE-6B7BD808D8E4}" destId="{355FC90C-9074-478A-9ED1-40F4CCCC90A5}" srcOrd="2" destOrd="0" presId="urn:microsoft.com/office/officeart/2005/8/layout/hList2"/>
    <dgm:cxn modelId="{6E05837F-3B3E-4494-9011-3D3B173EE8B8}" type="presParOf" srcId="{355FC90C-9074-478A-9ED1-40F4CCCC90A5}" destId="{1A43E2A2-F5AF-49A1-AEB1-AC08253ADA4E}" srcOrd="0" destOrd="0" presId="urn:microsoft.com/office/officeart/2005/8/layout/hList2"/>
    <dgm:cxn modelId="{A4EDEAEF-29C7-490D-B758-E5D9A287FF8B}" type="presParOf" srcId="{355FC90C-9074-478A-9ED1-40F4CCCC90A5}" destId="{DA07B38E-5089-409B-A846-0CBDB0C40533}" srcOrd="1" destOrd="0" presId="urn:microsoft.com/office/officeart/2005/8/layout/hList2"/>
    <dgm:cxn modelId="{81726920-B9B0-41B5-85B9-762CF9CF4E3D}" type="presParOf" srcId="{355FC90C-9074-478A-9ED1-40F4CCCC90A5}" destId="{107A2772-163B-461F-85CF-FCF0025443C9}" srcOrd="2" destOrd="0" presId="urn:microsoft.com/office/officeart/2005/8/layout/hList2"/>
    <dgm:cxn modelId="{BE9001AD-B0A8-4859-9A94-972E49420A67}" type="presParOf" srcId="{BDB9051A-231A-48A3-93FE-6B7BD808D8E4}" destId="{3A3C05A5-F03A-4BCA-BA36-33364D91E123}" srcOrd="3" destOrd="0" presId="urn:microsoft.com/office/officeart/2005/8/layout/hList2"/>
    <dgm:cxn modelId="{4CD74ABE-8A02-42E1-97C2-54DC0C61AC50}" type="presParOf" srcId="{BDB9051A-231A-48A3-93FE-6B7BD808D8E4}" destId="{ECB89277-F905-4F0C-8F3D-7373EBA10196}" srcOrd="4" destOrd="0" presId="urn:microsoft.com/office/officeart/2005/8/layout/hList2"/>
    <dgm:cxn modelId="{5CCD52D3-4ED4-4B63-9BAF-FA9459E88635}" type="presParOf" srcId="{ECB89277-F905-4F0C-8F3D-7373EBA10196}" destId="{1110FCB7-C2C7-49F7-8EE4-B98094E2AA79}" srcOrd="0" destOrd="0" presId="urn:microsoft.com/office/officeart/2005/8/layout/hList2"/>
    <dgm:cxn modelId="{EB71BC2C-639B-4C41-A1EA-7D07B293B5D4}" type="presParOf" srcId="{ECB89277-F905-4F0C-8F3D-7373EBA10196}" destId="{BA165437-62AA-4A07-B0A0-0DB0FC4EC076}" srcOrd="1" destOrd="0" presId="urn:microsoft.com/office/officeart/2005/8/layout/hList2"/>
    <dgm:cxn modelId="{6E11BE11-B958-44AB-9F68-8A265C315524}" type="presParOf" srcId="{ECB89277-F905-4F0C-8F3D-7373EBA10196}" destId="{6AADABA9-8524-4E32-9DA9-4E8908B374E8}" srcOrd="2" destOrd="0" presId="urn:microsoft.com/office/officeart/2005/8/layout/hList2"/>
    <dgm:cxn modelId="{AB3593DF-3F11-467A-B825-0E953E624261}" type="presParOf" srcId="{BDB9051A-231A-48A3-93FE-6B7BD808D8E4}" destId="{E5933786-F36D-4CBA-9867-8DF821280275}" srcOrd="5" destOrd="0" presId="urn:microsoft.com/office/officeart/2005/8/layout/hList2"/>
    <dgm:cxn modelId="{60C2972A-1987-485E-937D-995DE7129336}" type="presParOf" srcId="{BDB9051A-231A-48A3-93FE-6B7BD808D8E4}" destId="{13427003-1386-4733-82FE-F608C141DD91}" srcOrd="6" destOrd="0" presId="urn:microsoft.com/office/officeart/2005/8/layout/hList2"/>
    <dgm:cxn modelId="{1A3F9CDA-CA53-4B4A-BCC8-F90166015166}" type="presParOf" srcId="{13427003-1386-4733-82FE-F608C141DD91}" destId="{8AF164C2-5532-49FA-BB40-FF6322A35FDC}" srcOrd="0" destOrd="0" presId="urn:microsoft.com/office/officeart/2005/8/layout/hList2"/>
    <dgm:cxn modelId="{0DDA1399-D501-4E79-B239-D9F7F9530104}" type="presParOf" srcId="{13427003-1386-4733-82FE-F608C141DD91}" destId="{FB8E5601-6484-4510-AEE6-127C6630C901}" srcOrd="1" destOrd="0" presId="urn:microsoft.com/office/officeart/2005/8/layout/hList2"/>
    <dgm:cxn modelId="{45ED188D-DDC1-47DE-A1C2-6464470A00F3}" type="presParOf" srcId="{13427003-1386-4733-82FE-F608C141DD91}" destId="{A0890009-92C6-4098-B67F-246473F6130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9B790E-5229-4179-8760-900A395D3CC6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74D7A118-12E7-45E2-8B43-05BD74639CBB}">
      <dgm:prSet phldrT="[Testo]"/>
      <dgm:spPr/>
      <dgm:t>
        <a:bodyPr/>
        <a:lstStyle/>
        <a:p>
          <a:r>
            <a:rPr lang="it-IT" dirty="0"/>
            <a:t>Posizionare i prodotti molto richiesti nelle aree periferiche del punto vendita</a:t>
          </a:r>
        </a:p>
      </dgm:t>
    </dgm:pt>
    <dgm:pt modelId="{5247477A-7F71-49C6-BC73-4E23FA4E8C3C}" type="parTrans" cxnId="{A353D5AA-7E08-4215-9E18-532F19517559}">
      <dgm:prSet/>
      <dgm:spPr/>
      <dgm:t>
        <a:bodyPr/>
        <a:lstStyle/>
        <a:p>
          <a:endParaRPr lang="it-IT"/>
        </a:p>
      </dgm:t>
    </dgm:pt>
    <dgm:pt modelId="{6987AA02-5B21-446D-B345-C8FA15CFF17E}" type="sibTrans" cxnId="{A353D5AA-7E08-4215-9E18-532F19517559}">
      <dgm:prSet/>
      <dgm:spPr/>
      <dgm:t>
        <a:bodyPr/>
        <a:lstStyle/>
        <a:p>
          <a:endParaRPr lang="it-IT"/>
        </a:p>
      </dgm:t>
    </dgm:pt>
    <dgm:pt modelId="{268BD9AE-7124-428B-90B6-9E4DF1DCBA44}">
      <dgm:prSet phldrT="[Testo]"/>
      <dgm:spPr/>
      <dgm:t>
        <a:bodyPr/>
        <a:lstStyle/>
        <a:p>
          <a:r>
            <a:rPr lang="it-IT" dirty="0"/>
            <a:t>Posizionare in evidenza i prodotti ad acquisto d’impulso e ad alto margine di profitto</a:t>
          </a:r>
        </a:p>
      </dgm:t>
    </dgm:pt>
    <dgm:pt modelId="{8FBE5BB5-AB8D-4BA4-A4C9-A1C3A1B5A0D6}" type="parTrans" cxnId="{6FDF4664-D4AC-4B30-8374-414E0CB0F5A8}">
      <dgm:prSet/>
      <dgm:spPr/>
      <dgm:t>
        <a:bodyPr/>
        <a:lstStyle/>
        <a:p>
          <a:endParaRPr lang="it-IT"/>
        </a:p>
      </dgm:t>
    </dgm:pt>
    <dgm:pt modelId="{4705243A-BAB2-4030-9882-4220E3FFA3FA}" type="sibTrans" cxnId="{6FDF4664-D4AC-4B30-8374-414E0CB0F5A8}">
      <dgm:prSet/>
      <dgm:spPr/>
      <dgm:t>
        <a:bodyPr/>
        <a:lstStyle/>
        <a:p>
          <a:endParaRPr lang="it-IT"/>
        </a:p>
      </dgm:t>
    </dgm:pt>
    <dgm:pt modelId="{0997FBF3-8040-43F9-9BD7-BA14F2D77C94}">
      <dgm:prSet phldrT="[Testo]"/>
      <dgm:spPr/>
      <dgm:t>
        <a:bodyPr/>
        <a:lstStyle/>
        <a:p>
          <a:r>
            <a:rPr lang="it-IT" dirty="0"/>
            <a:t>Organizzare il primo reparto del negozio </a:t>
          </a:r>
          <a:r>
            <a:rPr lang="it-IT" dirty="0" err="1"/>
            <a:t>affinchè</a:t>
          </a:r>
          <a:r>
            <a:rPr lang="it-IT" dirty="0"/>
            <a:t> possa trasmettere il posizionamento</a:t>
          </a:r>
        </a:p>
      </dgm:t>
    </dgm:pt>
    <dgm:pt modelId="{8AD49DA9-7B6E-4E27-BC34-ADA5D262C565}" type="parTrans" cxnId="{6F411A7D-5D1D-451A-B6AD-2AFFA74198F8}">
      <dgm:prSet/>
      <dgm:spPr/>
      <dgm:t>
        <a:bodyPr/>
        <a:lstStyle/>
        <a:p>
          <a:endParaRPr lang="it-IT"/>
        </a:p>
      </dgm:t>
    </dgm:pt>
    <dgm:pt modelId="{E3CAFC5D-919E-463A-A8D7-F8140F4BA6DC}" type="sibTrans" cxnId="{6F411A7D-5D1D-451A-B6AD-2AFFA74198F8}">
      <dgm:prSet/>
      <dgm:spPr/>
      <dgm:t>
        <a:bodyPr/>
        <a:lstStyle/>
        <a:p>
          <a:endParaRPr lang="it-IT"/>
        </a:p>
      </dgm:t>
    </dgm:pt>
    <dgm:pt modelId="{7D1255BB-0CEB-4A25-9C81-B8DF7B6872C1}">
      <dgm:prSet phldrT="[Testo]"/>
      <dgm:spPr/>
      <dgm:t>
        <a:bodyPr/>
        <a:lstStyle/>
        <a:p>
          <a:r>
            <a:rPr lang="it-IT" dirty="0"/>
            <a:t>Utilizzare le posizioni di fine corsia per prodotti che necessitano di alta visibilità</a:t>
          </a:r>
        </a:p>
      </dgm:t>
    </dgm:pt>
    <dgm:pt modelId="{9C13F8CB-4E01-482C-B3F2-D54DFE2C2BE8}" type="parTrans" cxnId="{2AABC632-40C8-4654-829E-63F20AF14F3D}">
      <dgm:prSet/>
      <dgm:spPr/>
      <dgm:t>
        <a:bodyPr/>
        <a:lstStyle/>
        <a:p>
          <a:endParaRPr lang="it-IT"/>
        </a:p>
      </dgm:t>
    </dgm:pt>
    <dgm:pt modelId="{749242A5-42FA-4478-B965-53A8A783CBB6}" type="sibTrans" cxnId="{2AABC632-40C8-4654-829E-63F20AF14F3D}">
      <dgm:prSet/>
      <dgm:spPr/>
      <dgm:t>
        <a:bodyPr/>
        <a:lstStyle/>
        <a:p>
          <a:endParaRPr lang="it-IT"/>
        </a:p>
      </dgm:t>
    </dgm:pt>
    <dgm:pt modelId="{408B6BB6-8F70-4720-BABC-784F6A1CBBBD}" type="pres">
      <dgm:prSet presAssocID="{669B790E-5229-4179-8760-900A395D3CC6}" presName="linear" presStyleCnt="0">
        <dgm:presLayoutVars>
          <dgm:dir/>
          <dgm:animLvl val="lvl"/>
          <dgm:resizeHandles val="exact"/>
        </dgm:presLayoutVars>
      </dgm:prSet>
      <dgm:spPr/>
    </dgm:pt>
    <dgm:pt modelId="{7ED0BEDD-5FE5-46C7-B931-EA9BB5E4E1DD}" type="pres">
      <dgm:prSet presAssocID="{74D7A118-12E7-45E2-8B43-05BD74639CBB}" presName="parentLin" presStyleCnt="0"/>
      <dgm:spPr/>
    </dgm:pt>
    <dgm:pt modelId="{ED477C59-CF2A-4DFC-B530-2C23C7D5064D}" type="pres">
      <dgm:prSet presAssocID="{74D7A118-12E7-45E2-8B43-05BD74639CBB}" presName="parentLeftMargin" presStyleLbl="node1" presStyleIdx="0" presStyleCnt="4"/>
      <dgm:spPr/>
    </dgm:pt>
    <dgm:pt modelId="{1AAAB96B-EA71-4941-BC0F-E1AFE227C035}" type="pres">
      <dgm:prSet presAssocID="{74D7A118-12E7-45E2-8B43-05BD74639CB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FED3268-050D-4034-AE91-A4367B2B63B4}" type="pres">
      <dgm:prSet presAssocID="{74D7A118-12E7-45E2-8B43-05BD74639CBB}" presName="negativeSpace" presStyleCnt="0"/>
      <dgm:spPr/>
    </dgm:pt>
    <dgm:pt modelId="{66DBA26B-907C-474A-845E-E49D80559B33}" type="pres">
      <dgm:prSet presAssocID="{74D7A118-12E7-45E2-8B43-05BD74639CBB}" presName="childText" presStyleLbl="conFgAcc1" presStyleIdx="0" presStyleCnt="4">
        <dgm:presLayoutVars>
          <dgm:bulletEnabled val="1"/>
        </dgm:presLayoutVars>
      </dgm:prSet>
      <dgm:spPr/>
    </dgm:pt>
    <dgm:pt modelId="{68ED77EA-EBE6-4230-B233-832136CA6150}" type="pres">
      <dgm:prSet presAssocID="{6987AA02-5B21-446D-B345-C8FA15CFF17E}" presName="spaceBetweenRectangles" presStyleCnt="0"/>
      <dgm:spPr/>
    </dgm:pt>
    <dgm:pt modelId="{A37DD878-BE18-441A-9871-2F82B25A043B}" type="pres">
      <dgm:prSet presAssocID="{268BD9AE-7124-428B-90B6-9E4DF1DCBA44}" presName="parentLin" presStyleCnt="0"/>
      <dgm:spPr/>
    </dgm:pt>
    <dgm:pt modelId="{10464864-8BF7-48C3-9A09-625FA74DEE9E}" type="pres">
      <dgm:prSet presAssocID="{268BD9AE-7124-428B-90B6-9E4DF1DCBA44}" presName="parentLeftMargin" presStyleLbl="node1" presStyleIdx="0" presStyleCnt="4"/>
      <dgm:spPr/>
    </dgm:pt>
    <dgm:pt modelId="{63E7EB60-F2CE-495C-93FD-63F194F867F6}" type="pres">
      <dgm:prSet presAssocID="{268BD9AE-7124-428B-90B6-9E4DF1DCBA4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85E500-BF28-42A4-A8A1-D7E13B52A7E7}" type="pres">
      <dgm:prSet presAssocID="{268BD9AE-7124-428B-90B6-9E4DF1DCBA44}" presName="negativeSpace" presStyleCnt="0"/>
      <dgm:spPr/>
    </dgm:pt>
    <dgm:pt modelId="{929DE695-8353-4F11-A958-7B015E96AC09}" type="pres">
      <dgm:prSet presAssocID="{268BD9AE-7124-428B-90B6-9E4DF1DCBA44}" presName="childText" presStyleLbl="conFgAcc1" presStyleIdx="1" presStyleCnt="4">
        <dgm:presLayoutVars>
          <dgm:bulletEnabled val="1"/>
        </dgm:presLayoutVars>
      </dgm:prSet>
      <dgm:spPr/>
    </dgm:pt>
    <dgm:pt modelId="{2D15F909-C462-4A0B-89A3-F12CC38D69F7}" type="pres">
      <dgm:prSet presAssocID="{4705243A-BAB2-4030-9882-4220E3FFA3FA}" presName="spaceBetweenRectangles" presStyleCnt="0"/>
      <dgm:spPr/>
    </dgm:pt>
    <dgm:pt modelId="{0371D3D4-FCCC-4DCF-8239-DCA89EA41673}" type="pres">
      <dgm:prSet presAssocID="{7D1255BB-0CEB-4A25-9C81-B8DF7B6872C1}" presName="parentLin" presStyleCnt="0"/>
      <dgm:spPr/>
    </dgm:pt>
    <dgm:pt modelId="{CE463621-F9A5-4E11-A641-5E8517D68812}" type="pres">
      <dgm:prSet presAssocID="{7D1255BB-0CEB-4A25-9C81-B8DF7B6872C1}" presName="parentLeftMargin" presStyleLbl="node1" presStyleIdx="1" presStyleCnt="4"/>
      <dgm:spPr/>
    </dgm:pt>
    <dgm:pt modelId="{3A4E3E4A-E427-4642-BBEC-515C20DBEF61}" type="pres">
      <dgm:prSet presAssocID="{7D1255BB-0CEB-4A25-9C81-B8DF7B6872C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7C06F4-F680-4056-A13B-61B198BF820A}" type="pres">
      <dgm:prSet presAssocID="{7D1255BB-0CEB-4A25-9C81-B8DF7B6872C1}" presName="negativeSpace" presStyleCnt="0"/>
      <dgm:spPr/>
    </dgm:pt>
    <dgm:pt modelId="{0CF32F6E-2A52-4153-BA05-83300698A646}" type="pres">
      <dgm:prSet presAssocID="{7D1255BB-0CEB-4A25-9C81-B8DF7B6872C1}" presName="childText" presStyleLbl="conFgAcc1" presStyleIdx="2" presStyleCnt="4">
        <dgm:presLayoutVars>
          <dgm:bulletEnabled val="1"/>
        </dgm:presLayoutVars>
      </dgm:prSet>
      <dgm:spPr/>
    </dgm:pt>
    <dgm:pt modelId="{AC0E2758-A44F-48C4-B3F4-2B7F22C96B74}" type="pres">
      <dgm:prSet presAssocID="{749242A5-42FA-4478-B965-53A8A783CBB6}" presName="spaceBetweenRectangles" presStyleCnt="0"/>
      <dgm:spPr/>
    </dgm:pt>
    <dgm:pt modelId="{5DAEB246-6B5A-4ED1-9011-AB1452B14C30}" type="pres">
      <dgm:prSet presAssocID="{0997FBF3-8040-43F9-9BD7-BA14F2D77C94}" presName="parentLin" presStyleCnt="0"/>
      <dgm:spPr/>
    </dgm:pt>
    <dgm:pt modelId="{5EF241C7-DAB7-4293-A722-D925414D0AA7}" type="pres">
      <dgm:prSet presAssocID="{0997FBF3-8040-43F9-9BD7-BA14F2D77C94}" presName="parentLeftMargin" presStyleLbl="node1" presStyleIdx="2" presStyleCnt="4"/>
      <dgm:spPr/>
    </dgm:pt>
    <dgm:pt modelId="{C396DF18-46D2-465F-90E6-A7E714E6D1CA}" type="pres">
      <dgm:prSet presAssocID="{0997FBF3-8040-43F9-9BD7-BA14F2D77C9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F3F442B-FB67-4CF2-B394-42C75F872D75}" type="pres">
      <dgm:prSet presAssocID="{0997FBF3-8040-43F9-9BD7-BA14F2D77C94}" presName="negativeSpace" presStyleCnt="0"/>
      <dgm:spPr/>
    </dgm:pt>
    <dgm:pt modelId="{D3F17179-292E-43DB-8E14-0509B1950A5D}" type="pres">
      <dgm:prSet presAssocID="{0997FBF3-8040-43F9-9BD7-BA14F2D77C9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AABC632-40C8-4654-829E-63F20AF14F3D}" srcId="{669B790E-5229-4179-8760-900A395D3CC6}" destId="{7D1255BB-0CEB-4A25-9C81-B8DF7B6872C1}" srcOrd="2" destOrd="0" parTransId="{9C13F8CB-4E01-482C-B3F2-D54DFE2C2BE8}" sibTransId="{749242A5-42FA-4478-B965-53A8A783CBB6}"/>
    <dgm:cxn modelId="{31681538-CEFC-4F8C-ACEE-E0763A9F5402}" type="presOf" srcId="{7D1255BB-0CEB-4A25-9C81-B8DF7B6872C1}" destId="{3A4E3E4A-E427-4642-BBEC-515C20DBEF61}" srcOrd="1" destOrd="0" presId="urn:microsoft.com/office/officeart/2005/8/layout/list1"/>
    <dgm:cxn modelId="{6FDF4664-D4AC-4B30-8374-414E0CB0F5A8}" srcId="{669B790E-5229-4179-8760-900A395D3CC6}" destId="{268BD9AE-7124-428B-90B6-9E4DF1DCBA44}" srcOrd="1" destOrd="0" parTransId="{8FBE5BB5-AB8D-4BA4-A4C9-A1C3A1B5A0D6}" sibTransId="{4705243A-BAB2-4030-9882-4220E3FFA3FA}"/>
    <dgm:cxn modelId="{AF1A8B48-CA8D-419E-A140-A4CF87163FF0}" type="presOf" srcId="{0997FBF3-8040-43F9-9BD7-BA14F2D77C94}" destId="{5EF241C7-DAB7-4293-A722-D925414D0AA7}" srcOrd="0" destOrd="0" presId="urn:microsoft.com/office/officeart/2005/8/layout/list1"/>
    <dgm:cxn modelId="{2C398973-9811-435E-BBDC-3ED9B6EFBA82}" type="presOf" srcId="{669B790E-5229-4179-8760-900A395D3CC6}" destId="{408B6BB6-8F70-4720-BABC-784F6A1CBBBD}" srcOrd="0" destOrd="0" presId="urn:microsoft.com/office/officeart/2005/8/layout/list1"/>
    <dgm:cxn modelId="{B1128E79-2F96-4734-A092-43C9923E2D5D}" type="presOf" srcId="{268BD9AE-7124-428B-90B6-9E4DF1DCBA44}" destId="{63E7EB60-F2CE-495C-93FD-63F194F867F6}" srcOrd="1" destOrd="0" presId="urn:microsoft.com/office/officeart/2005/8/layout/list1"/>
    <dgm:cxn modelId="{6F411A7D-5D1D-451A-B6AD-2AFFA74198F8}" srcId="{669B790E-5229-4179-8760-900A395D3CC6}" destId="{0997FBF3-8040-43F9-9BD7-BA14F2D77C94}" srcOrd="3" destOrd="0" parTransId="{8AD49DA9-7B6E-4E27-BC34-ADA5D262C565}" sibTransId="{E3CAFC5D-919E-463A-A8D7-F8140F4BA6DC}"/>
    <dgm:cxn modelId="{D78D5A8B-3040-4ECC-A220-19519FC1ADAA}" type="presOf" srcId="{7D1255BB-0CEB-4A25-9C81-B8DF7B6872C1}" destId="{CE463621-F9A5-4E11-A641-5E8517D68812}" srcOrd="0" destOrd="0" presId="urn:microsoft.com/office/officeart/2005/8/layout/list1"/>
    <dgm:cxn modelId="{239EDF9B-BADE-4184-9813-8614DB3422CF}" type="presOf" srcId="{0997FBF3-8040-43F9-9BD7-BA14F2D77C94}" destId="{C396DF18-46D2-465F-90E6-A7E714E6D1CA}" srcOrd="1" destOrd="0" presId="urn:microsoft.com/office/officeart/2005/8/layout/list1"/>
    <dgm:cxn modelId="{A1E49BA1-92E4-40F6-96DC-F07733B20312}" type="presOf" srcId="{268BD9AE-7124-428B-90B6-9E4DF1DCBA44}" destId="{10464864-8BF7-48C3-9A09-625FA74DEE9E}" srcOrd="0" destOrd="0" presId="urn:microsoft.com/office/officeart/2005/8/layout/list1"/>
    <dgm:cxn modelId="{CC35DAA1-B7D7-4753-8B2B-FA163325BDC5}" type="presOf" srcId="{74D7A118-12E7-45E2-8B43-05BD74639CBB}" destId="{1AAAB96B-EA71-4941-BC0F-E1AFE227C035}" srcOrd="1" destOrd="0" presId="urn:microsoft.com/office/officeart/2005/8/layout/list1"/>
    <dgm:cxn modelId="{A353D5AA-7E08-4215-9E18-532F19517559}" srcId="{669B790E-5229-4179-8760-900A395D3CC6}" destId="{74D7A118-12E7-45E2-8B43-05BD74639CBB}" srcOrd="0" destOrd="0" parTransId="{5247477A-7F71-49C6-BC73-4E23FA4E8C3C}" sibTransId="{6987AA02-5B21-446D-B345-C8FA15CFF17E}"/>
    <dgm:cxn modelId="{CDF1DBFE-2C5F-4B96-889B-25D78565225E}" type="presOf" srcId="{74D7A118-12E7-45E2-8B43-05BD74639CBB}" destId="{ED477C59-CF2A-4DFC-B530-2C23C7D5064D}" srcOrd="0" destOrd="0" presId="urn:microsoft.com/office/officeart/2005/8/layout/list1"/>
    <dgm:cxn modelId="{64FF18BE-844C-4CAA-9E34-F7EE1A766874}" type="presParOf" srcId="{408B6BB6-8F70-4720-BABC-784F6A1CBBBD}" destId="{7ED0BEDD-5FE5-46C7-B931-EA9BB5E4E1DD}" srcOrd="0" destOrd="0" presId="urn:microsoft.com/office/officeart/2005/8/layout/list1"/>
    <dgm:cxn modelId="{AB7D3804-68F8-48FC-AB6C-F0C73B786D77}" type="presParOf" srcId="{7ED0BEDD-5FE5-46C7-B931-EA9BB5E4E1DD}" destId="{ED477C59-CF2A-4DFC-B530-2C23C7D5064D}" srcOrd="0" destOrd="0" presId="urn:microsoft.com/office/officeart/2005/8/layout/list1"/>
    <dgm:cxn modelId="{4939D8DA-78EC-4F39-8275-5960024130A3}" type="presParOf" srcId="{7ED0BEDD-5FE5-46C7-B931-EA9BB5E4E1DD}" destId="{1AAAB96B-EA71-4941-BC0F-E1AFE227C035}" srcOrd="1" destOrd="0" presId="urn:microsoft.com/office/officeart/2005/8/layout/list1"/>
    <dgm:cxn modelId="{146A74B4-47D4-42B6-8FE9-E30615CCF8CA}" type="presParOf" srcId="{408B6BB6-8F70-4720-BABC-784F6A1CBBBD}" destId="{4FED3268-050D-4034-AE91-A4367B2B63B4}" srcOrd="1" destOrd="0" presId="urn:microsoft.com/office/officeart/2005/8/layout/list1"/>
    <dgm:cxn modelId="{550BC243-D55C-4A5E-992B-7C80772CCD8E}" type="presParOf" srcId="{408B6BB6-8F70-4720-BABC-784F6A1CBBBD}" destId="{66DBA26B-907C-474A-845E-E49D80559B33}" srcOrd="2" destOrd="0" presId="urn:microsoft.com/office/officeart/2005/8/layout/list1"/>
    <dgm:cxn modelId="{E49EF764-0455-45A6-A03E-ED16959D6C2F}" type="presParOf" srcId="{408B6BB6-8F70-4720-BABC-784F6A1CBBBD}" destId="{68ED77EA-EBE6-4230-B233-832136CA6150}" srcOrd="3" destOrd="0" presId="urn:microsoft.com/office/officeart/2005/8/layout/list1"/>
    <dgm:cxn modelId="{AAAAFFAA-23A4-4843-AA1C-F7DBDC66C10D}" type="presParOf" srcId="{408B6BB6-8F70-4720-BABC-784F6A1CBBBD}" destId="{A37DD878-BE18-441A-9871-2F82B25A043B}" srcOrd="4" destOrd="0" presId="urn:microsoft.com/office/officeart/2005/8/layout/list1"/>
    <dgm:cxn modelId="{8289E639-A0D5-4699-863C-95820A5A3C37}" type="presParOf" srcId="{A37DD878-BE18-441A-9871-2F82B25A043B}" destId="{10464864-8BF7-48C3-9A09-625FA74DEE9E}" srcOrd="0" destOrd="0" presId="urn:microsoft.com/office/officeart/2005/8/layout/list1"/>
    <dgm:cxn modelId="{7EE6C72C-CACC-413E-9B75-6D9A351FA2D4}" type="presParOf" srcId="{A37DD878-BE18-441A-9871-2F82B25A043B}" destId="{63E7EB60-F2CE-495C-93FD-63F194F867F6}" srcOrd="1" destOrd="0" presId="urn:microsoft.com/office/officeart/2005/8/layout/list1"/>
    <dgm:cxn modelId="{75AE83FE-DCA8-4FA4-88EE-54C9022AA6D8}" type="presParOf" srcId="{408B6BB6-8F70-4720-BABC-784F6A1CBBBD}" destId="{F885E500-BF28-42A4-A8A1-D7E13B52A7E7}" srcOrd="5" destOrd="0" presId="urn:microsoft.com/office/officeart/2005/8/layout/list1"/>
    <dgm:cxn modelId="{C0EAD2CF-9A66-4C24-9F3D-F49C76F472AE}" type="presParOf" srcId="{408B6BB6-8F70-4720-BABC-784F6A1CBBBD}" destId="{929DE695-8353-4F11-A958-7B015E96AC09}" srcOrd="6" destOrd="0" presId="urn:microsoft.com/office/officeart/2005/8/layout/list1"/>
    <dgm:cxn modelId="{AF2959E6-2059-4FEF-BB3E-DADA4C084935}" type="presParOf" srcId="{408B6BB6-8F70-4720-BABC-784F6A1CBBBD}" destId="{2D15F909-C462-4A0B-89A3-F12CC38D69F7}" srcOrd="7" destOrd="0" presId="urn:microsoft.com/office/officeart/2005/8/layout/list1"/>
    <dgm:cxn modelId="{B2064702-8CEB-42FA-8C7B-B21F9DBCDFEC}" type="presParOf" srcId="{408B6BB6-8F70-4720-BABC-784F6A1CBBBD}" destId="{0371D3D4-FCCC-4DCF-8239-DCA89EA41673}" srcOrd="8" destOrd="0" presId="urn:microsoft.com/office/officeart/2005/8/layout/list1"/>
    <dgm:cxn modelId="{A00899EB-83C4-4970-9774-EA9CC701BBAD}" type="presParOf" srcId="{0371D3D4-FCCC-4DCF-8239-DCA89EA41673}" destId="{CE463621-F9A5-4E11-A641-5E8517D68812}" srcOrd="0" destOrd="0" presId="urn:microsoft.com/office/officeart/2005/8/layout/list1"/>
    <dgm:cxn modelId="{873D57A6-0A3D-4028-BDC3-1F9F4700DD22}" type="presParOf" srcId="{0371D3D4-FCCC-4DCF-8239-DCA89EA41673}" destId="{3A4E3E4A-E427-4642-BBEC-515C20DBEF61}" srcOrd="1" destOrd="0" presId="urn:microsoft.com/office/officeart/2005/8/layout/list1"/>
    <dgm:cxn modelId="{2FD21D92-C293-4902-AF01-4D57ED82357B}" type="presParOf" srcId="{408B6BB6-8F70-4720-BABC-784F6A1CBBBD}" destId="{0D7C06F4-F680-4056-A13B-61B198BF820A}" srcOrd="9" destOrd="0" presId="urn:microsoft.com/office/officeart/2005/8/layout/list1"/>
    <dgm:cxn modelId="{1190237A-52B7-49C8-95A6-95BD77B58926}" type="presParOf" srcId="{408B6BB6-8F70-4720-BABC-784F6A1CBBBD}" destId="{0CF32F6E-2A52-4153-BA05-83300698A646}" srcOrd="10" destOrd="0" presId="urn:microsoft.com/office/officeart/2005/8/layout/list1"/>
    <dgm:cxn modelId="{3F53C674-85AF-4C96-895E-23C51A97F49C}" type="presParOf" srcId="{408B6BB6-8F70-4720-BABC-784F6A1CBBBD}" destId="{AC0E2758-A44F-48C4-B3F4-2B7F22C96B74}" srcOrd="11" destOrd="0" presId="urn:microsoft.com/office/officeart/2005/8/layout/list1"/>
    <dgm:cxn modelId="{5329890F-3C63-4737-86BC-E981F34E697F}" type="presParOf" srcId="{408B6BB6-8F70-4720-BABC-784F6A1CBBBD}" destId="{5DAEB246-6B5A-4ED1-9011-AB1452B14C30}" srcOrd="12" destOrd="0" presId="urn:microsoft.com/office/officeart/2005/8/layout/list1"/>
    <dgm:cxn modelId="{4E41B4DF-59E2-4593-B562-74651754323D}" type="presParOf" srcId="{5DAEB246-6B5A-4ED1-9011-AB1452B14C30}" destId="{5EF241C7-DAB7-4293-A722-D925414D0AA7}" srcOrd="0" destOrd="0" presId="urn:microsoft.com/office/officeart/2005/8/layout/list1"/>
    <dgm:cxn modelId="{F17CD7C0-19F0-4F48-9F99-D62818295FEC}" type="presParOf" srcId="{5DAEB246-6B5A-4ED1-9011-AB1452B14C30}" destId="{C396DF18-46D2-465F-90E6-A7E714E6D1CA}" srcOrd="1" destOrd="0" presId="urn:microsoft.com/office/officeart/2005/8/layout/list1"/>
    <dgm:cxn modelId="{68F22AFE-4C8F-465F-AFC2-4C22DE4FC80D}" type="presParOf" srcId="{408B6BB6-8F70-4720-BABC-784F6A1CBBBD}" destId="{6F3F442B-FB67-4CF2-B394-42C75F872D75}" srcOrd="13" destOrd="0" presId="urn:microsoft.com/office/officeart/2005/8/layout/list1"/>
    <dgm:cxn modelId="{7FE54874-4272-452B-8582-3494CD881EEB}" type="presParOf" srcId="{408B6BB6-8F70-4720-BABC-784F6A1CBBBD}" destId="{D3F17179-292E-43DB-8E14-0509B1950A5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EFF8BD-3AEF-45FC-9CF8-C5D7833F2B84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C02C6F8E-C221-47C4-86AF-06C5FE12F172}">
      <dgm:prSet phldrT="[Testo]"/>
      <dgm:spPr/>
      <dgm:t>
        <a:bodyPr/>
        <a:lstStyle/>
        <a:p>
          <a:r>
            <a:rPr lang="it-IT" dirty="0"/>
            <a:t>GESTIRE IL FLUSSO DI PASSAGGIO</a:t>
          </a:r>
        </a:p>
      </dgm:t>
    </dgm:pt>
    <dgm:pt modelId="{CD0D9884-8B92-48CC-8274-BA0D659B8F59}" type="parTrans" cxnId="{E024183E-A4E5-4236-8D1D-22C33E6C8FA0}">
      <dgm:prSet/>
      <dgm:spPr/>
      <dgm:t>
        <a:bodyPr/>
        <a:lstStyle/>
        <a:p>
          <a:endParaRPr lang="it-IT"/>
        </a:p>
      </dgm:t>
    </dgm:pt>
    <dgm:pt modelId="{B23456D1-AB6B-4F01-B865-596B43C7157D}" type="sibTrans" cxnId="{E024183E-A4E5-4236-8D1D-22C33E6C8FA0}">
      <dgm:prSet/>
      <dgm:spPr/>
      <dgm:t>
        <a:bodyPr/>
        <a:lstStyle/>
        <a:p>
          <a:endParaRPr lang="it-IT"/>
        </a:p>
      </dgm:t>
    </dgm:pt>
    <dgm:pt modelId="{88998AED-2C09-4A75-8A0C-B7E1D13DA115}">
      <dgm:prSet phldrT="[Testo]"/>
      <dgm:spPr/>
      <dgm:t>
        <a:bodyPr/>
        <a:lstStyle/>
        <a:p>
          <a:r>
            <a:rPr lang="it-IT" dirty="0"/>
            <a:t>CREARE AEE D’INTERESSE</a:t>
          </a:r>
        </a:p>
      </dgm:t>
    </dgm:pt>
    <dgm:pt modelId="{A14A1EAE-406D-4DCF-95C7-ED76C109571D}" type="parTrans" cxnId="{0C08B730-58B0-4C4B-8587-78594324E398}">
      <dgm:prSet/>
      <dgm:spPr/>
      <dgm:t>
        <a:bodyPr/>
        <a:lstStyle/>
        <a:p>
          <a:endParaRPr lang="it-IT"/>
        </a:p>
      </dgm:t>
    </dgm:pt>
    <dgm:pt modelId="{499FAA18-9163-4577-B55F-DFE187067CE5}" type="sibTrans" cxnId="{0C08B730-58B0-4C4B-8587-78594324E398}">
      <dgm:prSet/>
      <dgm:spPr/>
      <dgm:t>
        <a:bodyPr/>
        <a:lstStyle/>
        <a:p>
          <a:endParaRPr lang="it-IT"/>
        </a:p>
      </dgm:t>
    </dgm:pt>
    <dgm:pt modelId="{DC531800-2A3E-47B1-B0AD-CFADFD53D037}" type="pres">
      <dgm:prSet presAssocID="{85EFF8BD-3AEF-45FC-9CF8-C5D7833F2B84}" presName="diagram" presStyleCnt="0">
        <dgm:presLayoutVars>
          <dgm:dir/>
          <dgm:resizeHandles val="exact"/>
        </dgm:presLayoutVars>
      </dgm:prSet>
      <dgm:spPr/>
    </dgm:pt>
    <dgm:pt modelId="{42CFD914-3EA3-4CC2-A45F-E12EE6852894}" type="pres">
      <dgm:prSet presAssocID="{C02C6F8E-C221-47C4-86AF-06C5FE12F172}" presName="arrow" presStyleLbl="node1" presStyleIdx="0" presStyleCnt="2" custRadScaleRad="159735" custRadScaleInc="1172">
        <dgm:presLayoutVars>
          <dgm:bulletEnabled val="1"/>
        </dgm:presLayoutVars>
      </dgm:prSet>
      <dgm:spPr/>
    </dgm:pt>
    <dgm:pt modelId="{8B49AAB8-2ABE-4255-B134-59A663733C97}" type="pres">
      <dgm:prSet presAssocID="{88998AED-2C09-4A75-8A0C-B7E1D13DA115}" presName="arrow" presStyleLbl="node1" presStyleIdx="1" presStyleCnt="2">
        <dgm:presLayoutVars>
          <dgm:bulletEnabled val="1"/>
        </dgm:presLayoutVars>
      </dgm:prSet>
      <dgm:spPr/>
    </dgm:pt>
  </dgm:ptLst>
  <dgm:cxnLst>
    <dgm:cxn modelId="{3C913801-7D91-426E-9726-A5FFB1E783D1}" type="presOf" srcId="{85EFF8BD-3AEF-45FC-9CF8-C5D7833F2B84}" destId="{DC531800-2A3E-47B1-B0AD-CFADFD53D037}" srcOrd="0" destOrd="0" presId="urn:microsoft.com/office/officeart/2005/8/layout/arrow5"/>
    <dgm:cxn modelId="{E3BA1B16-3AAA-439C-A0A2-160E97F6869F}" type="presOf" srcId="{88998AED-2C09-4A75-8A0C-B7E1D13DA115}" destId="{8B49AAB8-2ABE-4255-B134-59A663733C97}" srcOrd="0" destOrd="0" presId="urn:microsoft.com/office/officeart/2005/8/layout/arrow5"/>
    <dgm:cxn modelId="{0C08B730-58B0-4C4B-8587-78594324E398}" srcId="{85EFF8BD-3AEF-45FC-9CF8-C5D7833F2B84}" destId="{88998AED-2C09-4A75-8A0C-B7E1D13DA115}" srcOrd="1" destOrd="0" parTransId="{A14A1EAE-406D-4DCF-95C7-ED76C109571D}" sibTransId="{499FAA18-9163-4577-B55F-DFE187067CE5}"/>
    <dgm:cxn modelId="{E024183E-A4E5-4236-8D1D-22C33E6C8FA0}" srcId="{85EFF8BD-3AEF-45FC-9CF8-C5D7833F2B84}" destId="{C02C6F8E-C221-47C4-86AF-06C5FE12F172}" srcOrd="0" destOrd="0" parTransId="{CD0D9884-8B92-48CC-8274-BA0D659B8F59}" sibTransId="{B23456D1-AB6B-4F01-B865-596B43C7157D}"/>
    <dgm:cxn modelId="{DC3D3AE8-DEC3-46F7-8AAF-6FF71C55C964}" type="presOf" srcId="{C02C6F8E-C221-47C4-86AF-06C5FE12F172}" destId="{42CFD914-3EA3-4CC2-A45F-E12EE6852894}" srcOrd="0" destOrd="0" presId="urn:microsoft.com/office/officeart/2005/8/layout/arrow5"/>
    <dgm:cxn modelId="{19232248-AF00-4490-B612-20DD59D7B5F5}" type="presParOf" srcId="{DC531800-2A3E-47B1-B0AD-CFADFD53D037}" destId="{42CFD914-3EA3-4CC2-A45F-E12EE6852894}" srcOrd="0" destOrd="0" presId="urn:microsoft.com/office/officeart/2005/8/layout/arrow5"/>
    <dgm:cxn modelId="{72589C38-8FA1-4FD9-8D66-BA27D297F1FB}" type="presParOf" srcId="{DC531800-2A3E-47B1-B0AD-CFADFD53D037}" destId="{8B49AAB8-2ABE-4255-B134-59A663733C9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EFF8BD-3AEF-45FC-9CF8-C5D7833F2B84}" type="doc">
      <dgm:prSet loTypeId="urn:microsoft.com/office/officeart/2005/8/layout/arrow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C02C6F8E-C221-47C4-86AF-06C5FE12F172}">
      <dgm:prSet phldrT="[Testo]" custT="1"/>
      <dgm:spPr/>
      <dgm:t>
        <a:bodyPr/>
        <a:lstStyle/>
        <a:p>
          <a:r>
            <a:rPr lang="it-IT" sz="2500" dirty="0"/>
            <a:t>I </a:t>
          </a:r>
          <a:r>
            <a:rPr lang="it-IT" sz="2500" dirty="0" err="1"/>
            <a:t>retailer</a:t>
          </a:r>
          <a:r>
            <a:rPr lang="it-IT" sz="2500" dirty="0"/>
            <a:t> dovrebbero avere corridoi che consentano una circolazione confortevole da parte degli acquirenti. </a:t>
          </a:r>
        </a:p>
        <a:p>
          <a:r>
            <a:rPr lang="it-IT" sz="2500" dirty="0"/>
            <a:t>Le aree congestionate causano irritazione nei periodi di punta degli acquisti.</a:t>
          </a:r>
        </a:p>
      </dgm:t>
    </dgm:pt>
    <dgm:pt modelId="{CD0D9884-8B92-48CC-8274-BA0D659B8F59}" type="parTrans" cxnId="{E024183E-A4E5-4236-8D1D-22C33E6C8FA0}">
      <dgm:prSet/>
      <dgm:spPr/>
      <dgm:t>
        <a:bodyPr/>
        <a:lstStyle/>
        <a:p>
          <a:endParaRPr lang="it-IT"/>
        </a:p>
      </dgm:t>
    </dgm:pt>
    <dgm:pt modelId="{B23456D1-AB6B-4F01-B865-596B43C7157D}" type="sibTrans" cxnId="{E024183E-A4E5-4236-8D1D-22C33E6C8FA0}">
      <dgm:prSet/>
      <dgm:spPr/>
      <dgm:t>
        <a:bodyPr/>
        <a:lstStyle/>
        <a:p>
          <a:endParaRPr lang="it-IT"/>
        </a:p>
      </dgm:t>
    </dgm:pt>
    <dgm:pt modelId="{88998AED-2C09-4A75-8A0C-B7E1D13DA115}">
      <dgm:prSet phldrT="[Testo]"/>
      <dgm:spPr/>
      <dgm:t>
        <a:bodyPr/>
        <a:lstStyle/>
        <a:p>
          <a:r>
            <a:rPr lang="it-IT" dirty="0"/>
            <a:t>Un</a:t>
          </a:r>
          <a:r>
            <a:rPr lang="it-IT" baseline="0" dirty="0"/>
            <a:t> posizionamento intelligente di alcuni articoli, per esempio quelli a basso costo verso il retro del negozio, in modo che gli acquirenti debbano passare davanti a più articoli a prezzi più alti per raggiungerli, può generare livelli d’acquisto più elevati.</a:t>
          </a:r>
          <a:endParaRPr lang="it-IT" dirty="0"/>
        </a:p>
      </dgm:t>
    </dgm:pt>
    <dgm:pt modelId="{A14A1EAE-406D-4DCF-95C7-ED76C109571D}" type="parTrans" cxnId="{0C08B730-58B0-4C4B-8587-78594324E398}">
      <dgm:prSet/>
      <dgm:spPr/>
      <dgm:t>
        <a:bodyPr/>
        <a:lstStyle/>
        <a:p>
          <a:endParaRPr lang="it-IT"/>
        </a:p>
      </dgm:t>
    </dgm:pt>
    <dgm:pt modelId="{499FAA18-9163-4577-B55F-DFE187067CE5}" type="sibTrans" cxnId="{0C08B730-58B0-4C4B-8587-78594324E398}">
      <dgm:prSet/>
      <dgm:spPr/>
      <dgm:t>
        <a:bodyPr/>
        <a:lstStyle/>
        <a:p>
          <a:endParaRPr lang="it-IT"/>
        </a:p>
      </dgm:t>
    </dgm:pt>
    <dgm:pt modelId="{DC531800-2A3E-47B1-B0AD-CFADFD53D037}" type="pres">
      <dgm:prSet presAssocID="{85EFF8BD-3AEF-45FC-9CF8-C5D7833F2B84}" presName="diagram" presStyleCnt="0">
        <dgm:presLayoutVars>
          <dgm:dir/>
          <dgm:resizeHandles val="exact"/>
        </dgm:presLayoutVars>
      </dgm:prSet>
      <dgm:spPr/>
    </dgm:pt>
    <dgm:pt modelId="{42CFD914-3EA3-4CC2-A45F-E12EE6852894}" type="pres">
      <dgm:prSet presAssocID="{C02C6F8E-C221-47C4-86AF-06C5FE12F172}" presName="arrow" presStyleLbl="node1" presStyleIdx="0" presStyleCnt="2">
        <dgm:presLayoutVars>
          <dgm:bulletEnabled val="1"/>
        </dgm:presLayoutVars>
      </dgm:prSet>
      <dgm:spPr/>
    </dgm:pt>
    <dgm:pt modelId="{8B49AAB8-2ABE-4255-B134-59A663733C97}" type="pres">
      <dgm:prSet presAssocID="{88998AED-2C09-4A75-8A0C-B7E1D13DA115}" presName="arrow" presStyleLbl="node1" presStyleIdx="1" presStyleCnt="2">
        <dgm:presLayoutVars>
          <dgm:bulletEnabled val="1"/>
        </dgm:presLayoutVars>
      </dgm:prSet>
      <dgm:spPr/>
    </dgm:pt>
  </dgm:ptLst>
  <dgm:cxnLst>
    <dgm:cxn modelId="{0C08B730-58B0-4C4B-8587-78594324E398}" srcId="{85EFF8BD-3AEF-45FC-9CF8-C5D7833F2B84}" destId="{88998AED-2C09-4A75-8A0C-B7E1D13DA115}" srcOrd="1" destOrd="0" parTransId="{A14A1EAE-406D-4DCF-95C7-ED76C109571D}" sibTransId="{499FAA18-9163-4577-B55F-DFE187067CE5}"/>
    <dgm:cxn modelId="{F692CB39-2296-47F5-ABF0-2EC958C27AF7}" type="presOf" srcId="{88998AED-2C09-4A75-8A0C-B7E1D13DA115}" destId="{8B49AAB8-2ABE-4255-B134-59A663733C97}" srcOrd="0" destOrd="0" presId="urn:microsoft.com/office/officeart/2005/8/layout/arrow5"/>
    <dgm:cxn modelId="{0267563C-CFD9-4B63-9B2A-596F7EE8F404}" type="presOf" srcId="{C02C6F8E-C221-47C4-86AF-06C5FE12F172}" destId="{42CFD914-3EA3-4CC2-A45F-E12EE6852894}" srcOrd="0" destOrd="0" presId="urn:microsoft.com/office/officeart/2005/8/layout/arrow5"/>
    <dgm:cxn modelId="{E024183E-A4E5-4236-8D1D-22C33E6C8FA0}" srcId="{85EFF8BD-3AEF-45FC-9CF8-C5D7833F2B84}" destId="{C02C6F8E-C221-47C4-86AF-06C5FE12F172}" srcOrd="0" destOrd="0" parTransId="{CD0D9884-8B92-48CC-8274-BA0D659B8F59}" sibTransId="{B23456D1-AB6B-4F01-B865-596B43C7157D}"/>
    <dgm:cxn modelId="{A4EBCFBB-B5BF-4B02-B241-BCAC7ABBBA5C}" type="presOf" srcId="{85EFF8BD-3AEF-45FC-9CF8-C5D7833F2B84}" destId="{DC531800-2A3E-47B1-B0AD-CFADFD53D037}" srcOrd="0" destOrd="0" presId="urn:microsoft.com/office/officeart/2005/8/layout/arrow5"/>
    <dgm:cxn modelId="{C1215508-9099-4CBA-A6CB-659A62534B42}" type="presParOf" srcId="{DC531800-2A3E-47B1-B0AD-CFADFD53D037}" destId="{42CFD914-3EA3-4CC2-A45F-E12EE6852894}" srcOrd="0" destOrd="0" presId="urn:microsoft.com/office/officeart/2005/8/layout/arrow5"/>
    <dgm:cxn modelId="{9DA7D978-D556-44CA-9F6E-7F6FBBC7F9CA}" type="presParOf" srcId="{DC531800-2A3E-47B1-B0AD-CFADFD53D037}" destId="{8B49AAB8-2ABE-4255-B134-59A663733C9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23FDFB-B29C-4B12-BEBC-25163FF36C82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04D204E9-FFA6-41A9-9BB6-470AA00EC9F3}">
      <dgm:prSet phldrT="[Testo]"/>
      <dgm:spPr/>
      <dgm:t>
        <a:bodyPr/>
        <a:lstStyle/>
        <a:p>
          <a:r>
            <a:rPr lang="it-IT" dirty="0"/>
            <a:t>1. IL CLIENTE COME OSSERVATORE IN INCOGNITO (VOYEUR) </a:t>
          </a:r>
        </a:p>
      </dgm:t>
    </dgm:pt>
    <dgm:pt modelId="{8B3B4229-162A-46AC-827C-57D960A27DB3}" type="parTrans" cxnId="{F32821D5-257A-4CC8-96D5-F7788D119F55}">
      <dgm:prSet/>
      <dgm:spPr/>
      <dgm:t>
        <a:bodyPr/>
        <a:lstStyle/>
        <a:p>
          <a:endParaRPr lang="it-IT"/>
        </a:p>
      </dgm:t>
    </dgm:pt>
    <dgm:pt modelId="{B565683E-E0B9-4FCC-87FA-B0FB0AA9650C}" type="sibTrans" cxnId="{F32821D5-257A-4CC8-96D5-F7788D119F55}">
      <dgm:prSet/>
      <dgm:spPr/>
      <dgm:t>
        <a:bodyPr/>
        <a:lstStyle/>
        <a:p>
          <a:endParaRPr lang="it-IT"/>
        </a:p>
      </dgm:t>
    </dgm:pt>
    <dgm:pt modelId="{4AFB2C56-CA51-425D-B1DF-E9963B46497A}">
      <dgm:prSet phldrT="[Testo]"/>
      <dgm:spPr/>
      <dgm:t>
        <a:bodyPr/>
        <a:lstStyle/>
        <a:p>
          <a:r>
            <a:rPr lang="it-IT" dirty="0"/>
            <a:t>IL CLIENTE COME SPETTATORE-ATTORE (SPECT-ACTOR)</a:t>
          </a:r>
        </a:p>
      </dgm:t>
    </dgm:pt>
    <dgm:pt modelId="{9E12D6C9-3729-4715-9FEA-E0833C605565}" type="parTrans" cxnId="{BE952B9F-2190-4CB9-90BD-BE3832DDF0CA}">
      <dgm:prSet/>
      <dgm:spPr/>
      <dgm:t>
        <a:bodyPr/>
        <a:lstStyle/>
        <a:p>
          <a:endParaRPr lang="it-IT"/>
        </a:p>
      </dgm:t>
    </dgm:pt>
    <dgm:pt modelId="{8B54034C-E7BD-481A-851D-02AB7F56F1D3}" type="sibTrans" cxnId="{BE952B9F-2190-4CB9-90BD-BE3832DDF0CA}">
      <dgm:prSet/>
      <dgm:spPr/>
      <dgm:t>
        <a:bodyPr/>
        <a:lstStyle/>
        <a:p>
          <a:endParaRPr lang="it-IT"/>
        </a:p>
      </dgm:t>
    </dgm:pt>
    <dgm:pt modelId="{32F57A3F-D50B-47A9-9872-E376424D17CA}">
      <dgm:prSet phldrT="[Testo]"/>
      <dgm:spPr/>
      <dgm:t>
        <a:bodyPr/>
        <a:lstStyle/>
        <a:p>
          <a:r>
            <a:rPr lang="it-IT" dirty="0"/>
            <a:t>IL CLIENTE COME DESTINATARIO DI STIMOLI SENSORIALI (SENSE-CEPTOR)</a:t>
          </a:r>
        </a:p>
      </dgm:t>
    </dgm:pt>
    <dgm:pt modelId="{869CC451-E202-4F4C-9AAF-D833B59BEA56}" type="parTrans" cxnId="{FCA05670-E2F5-4233-BE2D-21E483A3423D}">
      <dgm:prSet/>
      <dgm:spPr/>
      <dgm:t>
        <a:bodyPr/>
        <a:lstStyle/>
        <a:p>
          <a:endParaRPr lang="it-IT"/>
        </a:p>
      </dgm:t>
    </dgm:pt>
    <dgm:pt modelId="{F23549DD-4D1C-4C66-BE48-F0C2715B1BD1}" type="sibTrans" cxnId="{FCA05670-E2F5-4233-BE2D-21E483A3423D}">
      <dgm:prSet/>
      <dgm:spPr/>
      <dgm:t>
        <a:bodyPr/>
        <a:lstStyle/>
        <a:p>
          <a:endParaRPr lang="it-IT"/>
        </a:p>
      </dgm:t>
    </dgm:pt>
    <dgm:pt modelId="{6F2BD9D9-377C-44AC-86A6-EA8CAABDE6B4}">
      <dgm:prSet phldrT="[Testo]"/>
      <dgm:spPr/>
      <dgm:t>
        <a:bodyPr/>
        <a:lstStyle/>
        <a:p>
          <a:r>
            <a:rPr lang="it-IT" dirty="0"/>
            <a:t>IL CLIENTE COME INTENDITORE (CONNOISSEUR)</a:t>
          </a:r>
        </a:p>
      </dgm:t>
    </dgm:pt>
    <dgm:pt modelId="{6FB3C9B9-37DA-4C3A-836D-5A4E92D8FC03}" type="parTrans" cxnId="{DC3E0B7B-819B-4D36-95BC-761BA9F2A96E}">
      <dgm:prSet/>
      <dgm:spPr/>
      <dgm:t>
        <a:bodyPr/>
        <a:lstStyle/>
        <a:p>
          <a:endParaRPr lang="it-IT"/>
        </a:p>
      </dgm:t>
    </dgm:pt>
    <dgm:pt modelId="{D05839D9-4301-412F-AC22-C9667C669D17}" type="sibTrans" cxnId="{DC3E0B7B-819B-4D36-95BC-761BA9F2A96E}">
      <dgm:prSet/>
      <dgm:spPr/>
      <dgm:t>
        <a:bodyPr/>
        <a:lstStyle/>
        <a:p>
          <a:endParaRPr lang="it-IT"/>
        </a:p>
      </dgm:t>
    </dgm:pt>
    <dgm:pt modelId="{67A83E33-5F84-4F9E-821D-4AB8E3808A13}" type="pres">
      <dgm:prSet presAssocID="{3623FDFB-B29C-4B12-BEBC-25163FF36C82}" presName="linear" presStyleCnt="0">
        <dgm:presLayoutVars>
          <dgm:dir/>
          <dgm:animLvl val="lvl"/>
          <dgm:resizeHandles val="exact"/>
        </dgm:presLayoutVars>
      </dgm:prSet>
      <dgm:spPr/>
    </dgm:pt>
    <dgm:pt modelId="{0D45C861-73EF-48BA-A530-9E9CCB9D7D1A}" type="pres">
      <dgm:prSet presAssocID="{04D204E9-FFA6-41A9-9BB6-470AA00EC9F3}" presName="parentLin" presStyleCnt="0"/>
      <dgm:spPr/>
    </dgm:pt>
    <dgm:pt modelId="{CF61324B-C471-40B7-ADA8-A7C95675875B}" type="pres">
      <dgm:prSet presAssocID="{04D204E9-FFA6-41A9-9BB6-470AA00EC9F3}" presName="parentLeftMargin" presStyleLbl="node1" presStyleIdx="0" presStyleCnt="4"/>
      <dgm:spPr/>
    </dgm:pt>
    <dgm:pt modelId="{C4CC8071-C70C-472F-8D49-0464E0A2607F}" type="pres">
      <dgm:prSet presAssocID="{04D204E9-FFA6-41A9-9BB6-470AA00EC9F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44C4D1B-8C5C-4CEB-988B-E2C2EAE76016}" type="pres">
      <dgm:prSet presAssocID="{04D204E9-FFA6-41A9-9BB6-470AA00EC9F3}" presName="negativeSpace" presStyleCnt="0"/>
      <dgm:spPr/>
    </dgm:pt>
    <dgm:pt modelId="{645E4951-CA63-4B34-8097-9DFB57D5B7AC}" type="pres">
      <dgm:prSet presAssocID="{04D204E9-FFA6-41A9-9BB6-470AA00EC9F3}" presName="childText" presStyleLbl="conFgAcc1" presStyleIdx="0" presStyleCnt="4">
        <dgm:presLayoutVars>
          <dgm:bulletEnabled val="1"/>
        </dgm:presLayoutVars>
      </dgm:prSet>
      <dgm:spPr/>
    </dgm:pt>
    <dgm:pt modelId="{9AAAAAC3-2D71-40CE-9779-C5F46D3BDDA8}" type="pres">
      <dgm:prSet presAssocID="{B565683E-E0B9-4FCC-87FA-B0FB0AA9650C}" presName="spaceBetweenRectangles" presStyleCnt="0"/>
      <dgm:spPr/>
    </dgm:pt>
    <dgm:pt modelId="{17B6191C-E7B2-47A6-A5C1-B1B5B927851A}" type="pres">
      <dgm:prSet presAssocID="{4AFB2C56-CA51-425D-B1DF-E9963B46497A}" presName="parentLin" presStyleCnt="0"/>
      <dgm:spPr/>
    </dgm:pt>
    <dgm:pt modelId="{61EBC025-91CB-4BBB-9AAD-2649B7921DEE}" type="pres">
      <dgm:prSet presAssocID="{4AFB2C56-CA51-425D-B1DF-E9963B46497A}" presName="parentLeftMargin" presStyleLbl="node1" presStyleIdx="0" presStyleCnt="4"/>
      <dgm:spPr/>
    </dgm:pt>
    <dgm:pt modelId="{D1EA82E5-B329-4DB2-82C3-D4DF525E9BBD}" type="pres">
      <dgm:prSet presAssocID="{4AFB2C56-CA51-425D-B1DF-E9963B46497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1C2396E-7185-4C8D-AFE1-9CBB8047DCC2}" type="pres">
      <dgm:prSet presAssocID="{4AFB2C56-CA51-425D-B1DF-E9963B46497A}" presName="negativeSpace" presStyleCnt="0"/>
      <dgm:spPr/>
    </dgm:pt>
    <dgm:pt modelId="{724E43F4-BF02-4EB7-AAEB-26FB933E1749}" type="pres">
      <dgm:prSet presAssocID="{4AFB2C56-CA51-425D-B1DF-E9963B46497A}" presName="childText" presStyleLbl="conFgAcc1" presStyleIdx="1" presStyleCnt="4">
        <dgm:presLayoutVars>
          <dgm:bulletEnabled val="1"/>
        </dgm:presLayoutVars>
      </dgm:prSet>
      <dgm:spPr/>
    </dgm:pt>
    <dgm:pt modelId="{90A715C0-5547-4EC7-B086-BD60B4F4864A}" type="pres">
      <dgm:prSet presAssocID="{8B54034C-E7BD-481A-851D-02AB7F56F1D3}" presName="spaceBetweenRectangles" presStyleCnt="0"/>
      <dgm:spPr/>
    </dgm:pt>
    <dgm:pt modelId="{ACE22C4C-23EF-48A8-8363-586329BDBAD9}" type="pres">
      <dgm:prSet presAssocID="{32F57A3F-D50B-47A9-9872-E376424D17CA}" presName="parentLin" presStyleCnt="0"/>
      <dgm:spPr/>
    </dgm:pt>
    <dgm:pt modelId="{8C11D4C7-8A50-41F7-A163-8A27EED475DB}" type="pres">
      <dgm:prSet presAssocID="{32F57A3F-D50B-47A9-9872-E376424D17CA}" presName="parentLeftMargin" presStyleLbl="node1" presStyleIdx="1" presStyleCnt="4"/>
      <dgm:spPr/>
    </dgm:pt>
    <dgm:pt modelId="{2E2B1B5C-4EAB-4A60-8098-2668AD67334F}" type="pres">
      <dgm:prSet presAssocID="{32F57A3F-D50B-47A9-9872-E376424D17CA}" presName="parentText" presStyleLbl="node1" presStyleIdx="2" presStyleCnt="4" custScaleY="119238">
        <dgm:presLayoutVars>
          <dgm:chMax val="0"/>
          <dgm:bulletEnabled val="1"/>
        </dgm:presLayoutVars>
      </dgm:prSet>
      <dgm:spPr/>
    </dgm:pt>
    <dgm:pt modelId="{50FF60C8-E964-4D05-9633-3988A35A3C69}" type="pres">
      <dgm:prSet presAssocID="{32F57A3F-D50B-47A9-9872-E376424D17CA}" presName="negativeSpace" presStyleCnt="0"/>
      <dgm:spPr/>
    </dgm:pt>
    <dgm:pt modelId="{4EAC2BA3-9DE1-4CB1-BCE2-867B39229005}" type="pres">
      <dgm:prSet presAssocID="{32F57A3F-D50B-47A9-9872-E376424D17CA}" presName="childText" presStyleLbl="conFgAcc1" presStyleIdx="2" presStyleCnt="4">
        <dgm:presLayoutVars>
          <dgm:bulletEnabled val="1"/>
        </dgm:presLayoutVars>
      </dgm:prSet>
      <dgm:spPr/>
    </dgm:pt>
    <dgm:pt modelId="{1500A7A2-B5FD-492A-8926-E30EEC0B8DBF}" type="pres">
      <dgm:prSet presAssocID="{F23549DD-4D1C-4C66-BE48-F0C2715B1BD1}" presName="spaceBetweenRectangles" presStyleCnt="0"/>
      <dgm:spPr/>
    </dgm:pt>
    <dgm:pt modelId="{588ABC4E-F67D-4631-804D-F90BDE672571}" type="pres">
      <dgm:prSet presAssocID="{6F2BD9D9-377C-44AC-86A6-EA8CAABDE6B4}" presName="parentLin" presStyleCnt="0"/>
      <dgm:spPr/>
    </dgm:pt>
    <dgm:pt modelId="{9F3D663C-BD6D-4966-A982-EBFBF3D7F9AF}" type="pres">
      <dgm:prSet presAssocID="{6F2BD9D9-377C-44AC-86A6-EA8CAABDE6B4}" presName="parentLeftMargin" presStyleLbl="node1" presStyleIdx="2" presStyleCnt="4"/>
      <dgm:spPr/>
    </dgm:pt>
    <dgm:pt modelId="{FDF401AC-9BDC-42E8-B9CC-CE6D74D2EF56}" type="pres">
      <dgm:prSet presAssocID="{6F2BD9D9-377C-44AC-86A6-EA8CAABDE6B4}" presName="parentText" presStyleLbl="node1" presStyleIdx="3" presStyleCnt="4" custLinFactNeighborY="-11346">
        <dgm:presLayoutVars>
          <dgm:chMax val="0"/>
          <dgm:bulletEnabled val="1"/>
        </dgm:presLayoutVars>
      </dgm:prSet>
      <dgm:spPr/>
    </dgm:pt>
    <dgm:pt modelId="{CF9B060C-BB00-472A-9C02-73F317437716}" type="pres">
      <dgm:prSet presAssocID="{6F2BD9D9-377C-44AC-86A6-EA8CAABDE6B4}" presName="negativeSpace" presStyleCnt="0"/>
      <dgm:spPr/>
    </dgm:pt>
    <dgm:pt modelId="{0213FF5E-EB86-48E2-AD7C-48CFF13262C3}" type="pres">
      <dgm:prSet presAssocID="{6F2BD9D9-377C-44AC-86A6-EA8CAABDE6B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341B0B-9AC7-4D9A-A6E3-D02ED5FBF76D}" type="presOf" srcId="{3623FDFB-B29C-4B12-BEBC-25163FF36C82}" destId="{67A83E33-5F84-4F9E-821D-4AB8E3808A13}" srcOrd="0" destOrd="0" presId="urn:microsoft.com/office/officeart/2005/8/layout/list1"/>
    <dgm:cxn modelId="{26A93319-B303-4A90-8BBE-7AD080BD3B22}" type="presOf" srcId="{32F57A3F-D50B-47A9-9872-E376424D17CA}" destId="{8C11D4C7-8A50-41F7-A163-8A27EED475DB}" srcOrd="0" destOrd="0" presId="urn:microsoft.com/office/officeart/2005/8/layout/list1"/>
    <dgm:cxn modelId="{B5894162-0524-4C1B-89CE-8283CE22DCFB}" type="presOf" srcId="{6F2BD9D9-377C-44AC-86A6-EA8CAABDE6B4}" destId="{9F3D663C-BD6D-4966-A982-EBFBF3D7F9AF}" srcOrd="0" destOrd="0" presId="urn:microsoft.com/office/officeart/2005/8/layout/list1"/>
    <dgm:cxn modelId="{FCA05670-E2F5-4233-BE2D-21E483A3423D}" srcId="{3623FDFB-B29C-4B12-BEBC-25163FF36C82}" destId="{32F57A3F-D50B-47A9-9872-E376424D17CA}" srcOrd="2" destOrd="0" parTransId="{869CC451-E202-4F4C-9AAF-D833B59BEA56}" sibTransId="{F23549DD-4D1C-4C66-BE48-F0C2715B1BD1}"/>
    <dgm:cxn modelId="{9EE41954-3341-4065-BF0C-A25B147D6A5B}" type="presOf" srcId="{32F57A3F-D50B-47A9-9872-E376424D17CA}" destId="{2E2B1B5C-4EAB-4A60-8098-2668AD67334F}" srcOrd="1" destOrd="0" presId="urn:microsoft.com/office/officeart/2005/8/layout/list1"/>
    <dgm:cxn modelId="{9839CE76-968E-4EBC-A4F1-C76FC8AF02A3}" type="presOf" srcId="{4AFB2C56-CA51-425D-B1DF-E9963B46497A}" destId="{61EBC025-91CB-4BBB-9AAD-2649B7921DEE}" srcOrd="0" destOrd="0" presId="urn:microsoft.com/office/officeart/2005/8/layout/list1"/>
    <dgm:cxn modelId="{DC3E0B7B-819B-4D36-95BC-761BA9F2A96E}" srcId="{3623FDFB-B29C-4B12-BEBC-25163FF36C82}" destId="{6F2BD9D9-377C-44AC-86A6-EA8CAABDE6B4}" srcOrd="3" destOrd="0" parTransId="{6FB3C9B9-37DA-4C3A-836D-5A4E92D8FC03}" sibTransId="{D05839D9-4301-412F-AC22-C9667C669D17}"/>
    <dgm:cxn modelId="{BE952B9F-2190-4CB9-90BD-BE3832DDF0CA}" srcId="{3623FDFB-B29C-4B12-BEBC-25163FF36C82}" destId="{4AFB2C56-CA51-425D-B1DF-E9963B46497A}" srcOrd="1" destOrd="0" parTransId="{9E12D6C9-3729-4715-9FEA-E0833C605565}" sibTransId="{8B54034C-E7BD-481A-851D-02AB7F56F1D3}"/>
    <dgm:cxn modelId="{0F00CBA7-B247-4BB4-BFB9-9B215DC67CCD}" type="presOf" srcId="{6F2BD9D9-377C-44AC-86A6-EA8CAABDE6B4}" destId="{FDF401AC-9BDC-42E8-B9CC-CE6D74D2EF56}" srcOrd="1" destOrd="0" presId="urn:microsoft.com/office/officeart/2005/8/layout/list1"/>
    <dgm:cxn modelId="{BC70ACCD-3B92-4017-8EC1-54C031B3F6AA}" type="presOf" srcId="{4AFB2C56-CA51-425D-B1DF-E9963B46497A}" destId="{D1EA82E5-B329-4DB2-82C3-D4DF525E9BBD}" srcOrd="1" destOrd="0" presId="urn:microsoft.com/office/officeart/2005/8/layout/list1"/>
    <dgm:cxn modelId="{C959C7CF-25A0-46BC-90F3-F89817EA6C14}" type="presOf" srcId="{04D204E9-FFA6-41A9-9BB6-470AA00EC9F3}" destId="{C4CC8071-C70C-472F-8D49-0464E0A2607F}" srcOrd="1" destOrd="0" presId="urn:microsoft.com/office/officeart/2005/8/layout/list1"/>
    <dgm:cxn modelId="{F32821D5-257A-4CC8-96D5-F7788D119F55}" srcId="{3623FDFB-B29C-4B12-BEBC-25163FF36C82}" destId="{04D204E9-FFA6-41A9-9BB6-470AA00EC9F3}" srcOrd="0" destOrd="0" parTransId="{8B3B4229-162A-46AC-827C-57D960A27DB3}" sibTransId="{B565683E-E0B9-4FCC-87FA-B0FB0AA9650C}"/>
    <dgm:cxn modelId="{356FB2F3-69CF-4D0A-9725-35E059092068}" type="presOf" srcId="{04D204E9-FFA6-41A9-9BB6-470AA00EC9F3}" destId="{CF61324B-C471-40B7-ADA8-A7C95675875B}" srcOrd="0" destOrd="0" presId="urn:microsoft.com/office/officeart/2005/8/layout/list1"/>
    <dgm:cxn modelId="{C15F820B-F4D5-481F-8E41-72CC8F801564}" type="presParOf" srcId="{67A83E33-5F84-4F9E-821D-4AB8E3808A13}" destId="{0D45C861-73EF-48BA-A530-9E9CCB9D7D1A}" srcOrd="0" destOrd="0" presId="urn:microsoft.com/office/officeart/2005/8/layout/list1"/>
    <dgm:cxn modelId="{D1184BE3-E492-4201-96AF-C54EEF52DC9C}" type="presParOf" srcId="{0D45C861-73EF-48BA-A530-9E9CCB9D7D1A}" destId="{CF61324B-C471-40B7-ADA8-A7C95675875B}" srcOrd="0" destOrd="0" presId="urn:microsoft.com/office/officeart/2005/8/layout/list1"/>
    <dgm:cxn modelId="{3308FE25-C519-4336-8D49-4F16300E8E25}" type="presParOf" srcId="{0D45C861-73EF-48BA-A530-9E9CCB9D7D1A}" destId="{C4CC8071-C70C-472F-8D49-0464E0A2607F}" srcOrd="1" destOrd="0" presId="urn:microsoft.com/office/officeart/2005/8/layout/list1"/>
    <dgm:cxn modelId="{14D780C4-DE13-49DE-AD20-3D3611D70368}" type="presParOf" srcId="{67A83E33-5F84-4F9E-821D-4AB8E3808A13}" destId="{744C4D1B-8C5C-4CEB-988B-E2C2EAE76016}" srcOrd="1" destOrd="0" presId="urn:microsoft.com/office/officeart/2005/8/layout/list1"/>
    <dgm:cxn modelId="{027A5F3A-9747-48D8-BDE7-DD4335EDD488}" type="presParOf" srcId="{67A83E33-5F84-4F9E-821D-4AB8E3808A13}" destId="{645E4951-CA63-4B34-8097-9DFB57D5B7AC}" srcOrd="2" destOrd="0" presId="urn:microsoft.com/office/officeart/2005/8/layout/list1"/>
    <dgm:cxn modelId="{A3C75BD9-A6FC-4D8E-A04D-FA9E1E378846}" type="presParOf" srcId="{67A83E33-5F84-4F9E-821D-4AB8E3808A13}" destId="{9AAAAAC3-2D71-40CE-9779-C5F46D3BDDA8}" srcOrd="3" destOrd="0" presId="urn:microsoft.com/office/officeart/2005/8/layout/list1"/>
    <dgm:cxn modelId="{4A28C1E5-E5AE-4180-A407-5EB535109955}" type="presParOf" srcId="{67A83E33-5F84-4F9E-821D-4AB8E3808A13}" destId="{17B6191C-E7B2-47A6-A5C1-B1B5B927851A}" srcOrd="4" destOrd="0" presId="urn:microsoft.com/office/officeart/2005/8/layout/list1"/>
    <dgm:cxn modelId="{10A47A6B-0676-40DF-BCAF-DC85E65A921E}" type="presParOf" srcId="{17B6191C-E7B2-47A6-A5C1-B1B5B927851A}" destId="{61EBC025-91CB-4BBB-9AAD-2649B7921DEE}" srcOrd="0" destOrd="0" presId="urn:microsoft.com/office/officeart/2005/8/layout/list1"/>
    <dgm:cxn modelId="{63A0A0B6-9E9E-4751-A3A1-F7030F040076}" type="presParOf" srcId="{17B6191C-E7B2-47A6-A5C1-B1B5B927851A}" destId="{D1EA82E5-B329-4DB2-82C3-D4DF525E9BBD}" srcOrd="1" destOrd="0" presId="urn:microsoft.com/office/officeart/2005/8/layout/list1"/>
    <dgm:cxn modelId="{889067F0-B8AB-4DA4-83AB-464E61664E78}" type="presParOf" srcId="{67A83E33-5F84-4F9E-821D-4AB8E3808A13}" destId="{B1C2396E-7185-4C8D-AFE1-9CBB8047DCC2}" srcOrd="5" destOrd="0" presId="urn:microsoft.com/office/officeart/2005/8/layout/list1"/>
    <dgm:cxn modelId="{C88F621F-0090-4457-B4F4-3499347DD6F9}" type="presParOf" srcId="{67A83E33-5F84-4F9E-821D-4AB8E3808A13}" destId="{724E43F4-BF02-4EB7-AAEB-26FB933E1749}" srcOrd="6" destOrd="0" presId="urn:microsoft.com/office/officeart/2005/8/layout/list1"/>
    <dgm:cxn modelId="{F63A04C7-A23F-4A44-8705-D9B02A8F5CD2}" type="presParOf" srcId="{67A83E33-5F84-4F9E-821D-4AB8E3808A13}" destId="{90A715C0-5547-4EC7-B086-BD60B4F4864A}" srcOrd="7" destOrd="0" presId="urn:microsoft.com/office/officeart/2005/8/layout/list1"/>
    <dgm:cxn modelId="{EC2E49A5-A8BD-469D-9168-AD46F66648B7}" type="presParOf" srcId="{67A83E33-5F84-4F9E-821D-4AB8E3808A13}" destId="{ACE22C4C-23EF-48A8-8363-586329BDBAD9}" srcOrd="8" destOrd="0" presId="urn:microsoft.com/office/officeart/2005/8/layout/list1"/>
    <dgm:cxn modelId="{3B21C16A-75E9-4514-8C10-E53AD1665D9C}" type="presParOf" srcId="{ACE22C4C-23EF-48A8-8363-586329BDBAD9}" destId="{8C11D4C7-8A50-41F7-A163-8A27EED475DB}" srcOrd="0" destOrd="0" presId="urn:microsoft.com/office/officeart/2005/8/layout/list1"/>
    <dgm:cxn modelId="{B5E5C9BA-B4D7-4449-85C7-36EBB04A7965}" type="presParOf" srcId="{ACE22C4C-23EF-48A8-8363-586329BDBAD9}" destId="{2E2B1B5C-4EAB-4A60-8098-2668AD67334F}" srcOrd="1" destOrd="0" presId="urn:microsoft.com/office/officeart/2005/8/layout/list1"/>
    <dgm:cxn modelId="{686F2A67-88F6-46A4-B9F9-178C87FF330A}" type="presParOf" srcId="{67A83E33-5F84-4F9E-821D-4AB8E3808A13}" destId="{50FF60C8-E964-4D05-9633-3988A35A3C69}" srcOrd="9" destOrd="0" presId="urn:microsoft.com/office/officeart/2005/8/layout/list1"/>
    <dgm:cxn modelId="{F5A89E26-A3DA-40D9-9913-9D99C9F6C36B}" type="presParOf" srcId="{67A83E33-5F84-4F9E-821D-4AB8E3808A13}" destId="{4EAC2BA3-9DE1-4CB1-BCE2-867B39229005}" srcOrd="10" destOrd="0" presId="urn:microsoft.com/office/officeart/2005/8/layout/list1"/>
    <dgm:cxn modelId="{44C634D6-A3D0-4887-94C3-A69703CBD585}" type="presParOf" srcId="{67A83E33-5F84-4F9E-821D-4AB8E3808A13}" destId="{1500A7A2-B5FD-492A-8926-E30EEC0B8DBF}" srcOrd="11" destOrd="0" presId="urn:microsoft.com/office/officeart/2005/8/layout/list1"/>
    <dgm:cxn modelId="{0AA2583E-F4BA-4F26-8F36-E4AAC100687F}" type="presParOf" srcId="{67A83E33-5F84-4F9E-821D-4AB8E3808A13}" destId="{588ABC4E-F67D-4631-804D-F90BDE672571}" srcOrd="12" destOrd="0" presId="urn:microsoft.com/office/officeart/2005/8/layout/list1"/>
    <dgm:cxn modelId="{C76A4FB1-FF52-4B7E-AB64-5E04801339D4}" type="presParOf" srcId="{588ABC4E-F67D-4631-804D-F90BDE672571}" destId="{9F3D663C-BD6D-4966-A982-EBFBF3D7F9AF}" srcOrd="0" destOrd="0" presId="urn:microsoft.com/office/officeart/2005/8/layout/list1"/>
    <dgm:cxn modelId="{70AC29DF-73C4-4A10-AFF5-55E2E99CF502}" type="presParOf" srcId="{588ABC4E-F67D-4631-804D-F90BDE672571}" destId="{FDF401AC-9BDC-42E8-B9CC-CE6D74D2EF56}" srcOrd="1" destOrd="0" presId="urn:microsoft.com/office/officeart/2005/8/layout/list1"/>
    <dgm:cxn modelId="{E661ACF6-3928-4D07-B326-316D0A9D6F9A}" type="presParOf" srcId="{67A83E33-5F84-4F9E-821D-4AB8E3808A13}" destId="{CF9B060C-BB00-472A-9C02-73F317437716}" srcOrd="13" destOrd="0" presId="urn:microsoft.com/office/officeart/2005/8/layout/list1"/>
    <dgm:cxn modelId="{84DF86F3-4575-407F-8AB2-4DDC931B1E56}" type="presParOf" srcId="{67A83E33-5F84-4F9E-821D-4AB8E3808A13}" destId="{0213FF5E-EB86-48E2-AD7C-48CFF13262C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0F1959-0FE7-4065-9C29-431548EA90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0E4D627-A6F7-4D7B-ADCF-9B29ADB4D92E}">
      <dgm:prSet phldrT="[Testo]"/>
      <dgm:spPr/>
      <dgm:t>
        <a:bodyPr/>
        <a:lstStyle/>
        <a:p>
          <a:r>
            <a:rPr lang="it-IT" dirty="0"/>
            <a:t>PAICEVOLEZZA</a:t>
          </a:r>
        </a:p>
      </dgm:t>
    </dgm:pt>
    <dgm:pt modelId="{F4DFF210-B34D-420C-86E1-8B230587C85C}" type="parTrans" cxnId="{90645B9C-F16E-49A0-A519-17CF264D3BD4}">
      <dgm:prSet/>
      <dgm:spPr/>
      <dgm:t>
        <a:bodyPr/>
        <a:lstStyle/>
        <a:p>
          <a:endParaRPr lang="it-IT"/>
        </a:p>
      </dgm:t>
    </dgm:pt>
    <dgm:pt modelId="{C695D1A3-CDFD-4CA4-8B7B-6122B58AD654}" type="sibTrans" cxnId="{90645B9C-F16E-49A0-A519-17CF264D3BD4}">
      <dgm:prSet/>
      <dgm:spPr/>
      <dgm:t>
        <a:bodyPr/>
        <a:lstStyle/>
        <a:p>
          <a:endParaRPr lang="it-IT"/>
        </a:p>
      </dgm:t>
    </dgm:pt>
    <dgm:pt modelId="{2278ABC1-6446-4E9D-97A4-AF909B7A70E9}">
      <dgm:prSet phldrT="[Testo]"/>
      <dgm:spPr/>
      <dgm:t>
        <a:bodyPr/>
        <a:lstStyle/>
        <a:p>
          <a:r>
            <a:rPr lang="it-IT" dirty="0"/>
            <a:t>ECCITAZIONE</a:t>
          </a:r>
        </a:p>
      </dgm:t>
    </dgm:pt>
    <dgm:pt modelId="{11F97104-89EF-44BB-B1F6-B2C353180207}" type="parTrans" cxnId="{E6C9701D-F2EE-404F-88A2-96924E36473F}">
      <dgm:prSet/>
      <dgm:spPr/>
      <dgm:t>
        <a:bodyPr/>
        <a:lstStyle/>
        <a:p>
          <a:endParaRPr lang="it-IT"/>
        </a:p>
      </dgm:t>
    </dgm:pt>
    <dgm:pt modelId="{CFE02848-E950-4529-9E5E-99480237103B}" type="sibTrans" cxnId="{E6C9701D-F2EE-404F-88A2-96924E36473F}">
      <dgm:prSet/>
      <dgm:spPr/>
      <dgm:t>
        <a:bodyPr/>
        <a:lstStyle/>
        <a:p>
          <a:endParaRPr lang="it-IT"/>
        </a:p>
      </dgm:t>
    </dgm:pt>
    <dgm:pt modelId="{31BF8329-7917-4C4B-ABFC-E0EB783FEAFF}">
      <dgm:prSet phldrT="[Testo]"/>
      <dgm:spPr/>
      <dgm:t>
        <a:bodyPr/>
        <a:lstStyle/>
        <a:p>
          <a:r>
            <a:rPr lang="it-IT" dirty="0"/>
            <a:t>DOMINANZA</a:t>
          </a:r>
        </a:p>
      </dgm:t>
    </dgm:pt>
    <dgm:pt modelId="{7708B21C-3A0A-4C7C-9130-89B83459DB02}" type="parTrans" cxnId="{43BCE9D1-2F34-4021-AC4C-465D31572DF2}">
      <dgm:prSet/>
      <dgm:spPr/>
      <dgm:t>
        <a:bodyPr/>
        <a:lstStyle/>
        <a:p>
          <a:endParaRPr lang="it-IT"/>
        </a:p>
      </dgm:t>
    </dgm:pt>
    <dgm:pt modelId="{5B9C21D6-21C0-446C-BE7A-355FFA703DD8}" type="sibTrans" cxnId="{43BCE9D1-2F34-4021-AC4C-465D31572DF2}">
      <dgm:prSet/>
      <dgm:spPr/>
      <dgm:t>
        <a:bodyPr/>
        <a:lstStyle/>
        <a:p>
          <a:endParaRPr lang="it-IT"/>
        </a:p>
      </dgm:t>
    </dgm:pt>
    <dgm:pt modelId="{E826062E-6928-4DB9-AB43-553B3A465AD9}" type="pres">
      <dgm:prSet presAssocID="{C70F1959-0FE7-4065-9C29-431548EA90BB}" presName="linear" presStyleCnt="0">
        <dgm:presLayoutVars>
          <dgm:dir/>
          <dgm:animLvl val="lvl"/>
          <dgm:resizeHandles val="exact"/>
        </dgm:presLayoutVars>
      </dgm:prSet>
      <dgm:spPr/>
    </dgm:pt>
    <dgm:pt modelId="{9CF2FAB7-357A-4ECC-82DE-EFB71E93E6AC}" type="pres">
      <dgm:prSet presAssocID="{D0E4D627-A6F7-4D7B-ADCF-9B29ADB4D92E}" presName="parentLin" presStyleCnt="0"/>
      <dgm:spPr/>
    </dgm:pt>
    <dgm:pt modelId="{18AC5A34-FFC9-424A-8A15-AE4110CD14FE}" type="pres">
      <dgm:prSet presAssocID="{D0E4D627-A6F7-4D7B-ADCF-9B29ADB4D92E}" presName="parentLeftMargin" presStyleLbl="node1" presStyleIdx="0" presStyleCnt="3"/>
      <dgm:spPr/>
    </dgm:pt>
    <dgm:pt modelId="{ED8C4CEF-7831-43FD-9659-847C4ED54A81}" type="pres">
      <dgm:prSet presAssocID="{D0E4D627-A6F7-4D7B-ADCF-9B29ADB4D9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3F209D2-BC3A-40B3-89E5-F1A908EBF182}" type="pres">
      <dgm:prSet presAssocID="{D0E4D627-A6F7-4D7B-ADCF-9B29ADB4D92E}" presName="negativeSpace" presStyleCnt="0"/>
      <dgm:spPr/>
    </dgm:pt>
    <dgm:pt modelId="{ABFDE725-4CBD-45B6-9A37-A7B7ABA26595}" type="pres">
      <dgm:prSet presAssocID="{D0E4D627-A6F7-4D7B-ADCF-9B29ADB4D92E}" presName="childText" presStyleLbl="conFgAcc1" presStyleIdx="0" presStyleCnt="3">
        <dgm:presLayoutVars>
          <dgm:bulletEnabled val="1"/>
        </dgm:presLayoutVars>
      </dgm:prSet>
      <dgm:spPr/>
    </dgm:pt>
    <dgm:pt modelId="{EDE9783B-BED3-44D4-9BBB-CA3638413BC5}" type="pres">
      <dgm:prSet presAssocID="{C695D1A3-CDFD-4CA4-8B7B-6122B58AD654}" presName="spaceBetweenRectangles" presStyleCnt="0"/>
      <dgm:spPr/>
    </dgm:pt>
    <dgm:pt modelId="{56F40597-3F74-4E4E-B3D2-54A52988FE33}" type="pres">
      <dgm:prSet presAssocID="{2278ABC1-6446-4E9D-97A4-AF909B7A70E9}" presName="parentLin" presStyleCnt="0"/>
      <dgm:spPr/>
    </dgm:pt>
    <dgm:pt modelId="{12699A95-533B-4823-8718-6C33DFEA8380}" type="pres">
      <dgm:prSet presAssocID="{2278ABC1-6446-4E9D-97A4-AF909B7A70E9}" presName="parentLeftMargin" presStyleLbl="node1" presStyleIdx="0" presStyleCnt="3"/>
      <dgm:spPr/>
    </dgm:pt>
    <dgm:pt modelId="{F9D8F75B-650F-4CEB-86BD-930D8CCD4AC9}" type="pres">
      <dgm:prSet presAssocID="{2278ABC1-6446-4E9D-97A4-AF909B7A70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186BC13-5084-437A-822D-156E8915692F}" type="pres">
      <dgm:prSet presAssocID="{2278ABC1-6446-4E9D-97A4-AF909B7A70E9}" presName="negativeSpace" presStyleCnt="0"/>
      <dgm:spPr/>
    </dgm:pt>
    <dgm:pt modelId="{690995D9-8435-4860-87EB-73C815A09964}" type="pres">
      <dgm:prSet presAssocID="{2278ABC1-6446-4E9D-97A4-AF909B7A70E9}" presName="childText" presStyleLbl="conFgAcc1" presStyleIdx="1" presStyleCnt="3">
        <dgm:presLayoutVars>
          <dgm:bulletEnabled val="1"/>
        </dgm:presLayoutVars>
      </dgm:prSet>
      <dgm:spPr/>
    </dgm:pt>
    <dgm:pt modelId="{92D35CC1-CCC3-46A9-8DEF-6F85CEA2364D}" type="pres">
      <dgm:prSet presAssocID="{CFE02848-E950-4529-9E5E-99480237103B}" presName="spaceBetweenRectangles" presStyleCnt="0"/>
      <dgm:spPr/>
    </dgm:pt>
    <dgm:pt modelId="{C9F56358-0594-4870-B654-5269B083898B}" type="pres">
      <dgm:prSet presAssocID="{31BF8329-7917-4C4B-ABFC-E0EB783FEAFF}" presName="parentLin" presStyleCnt="0"/>
      <dgm:spPr/>
    </dgm:pt>
    <dgm:pt modelId="{E5DDEC73-4C9C-4DF2-90D4-4A790B840937}" type="pres">
      <dgm:prSet presAssocID="{31BF8329-7917-4C4B-ABFC-E0EB783FEAFF}" presName="parentLeftMargin" presStyleLbl="node1" presStyleIdx="1" presStyleCnt="3"/>
      <dgm:spPr/>
    </dgm:pt>
    <dgm:pt modelId="{05FFCC4D-33A7-4DBD-A8DF-BEEAB1555CF4}" type="pres">
      <dgm:prSet presAssocID="{31BF8329-7917-4C4B-ABFC-E0EB783FEAF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7010D62-3C6D-470F-9757-AC27CA1AD47F}" type="pres">
      <dgm:prSet presAssocID="{31BF8329-7917-4C4B-ABFC-E0EB783FEAFF}" presName="negativeSpace" presStyleCnt="0"/>
      <dgm:spPr/>
    </dgm:pt>
    <dgm:pt modelId="{A266F21D-F432-4401-A4CF-6502CF013A8F}" type="pres">
      <dgm:prSet presAssocID="{31BF8329-7917-4C4B-ABFC-E0EB783FEA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C9701D-F2EE-404F-88A2-96924E36473F}" srcId="{C70F1959-0FE7-4065-9C29-431548EA90BB}" destId="{2278ABC1-6446-4E9D-97A4-AF909B7A70E9}" srcOrd="1" destOrd="0" parTransId="{11F97104-89EF-44BB-B1F6-B2C353180207}" sibTransId="{CFE02848-E950-4529-9E5E-99480237103B}"/>
    <dgm:cxn modelId="{CDB09D1D-E4DD-4CF0-AFB5-92E569955928}" type="presOf" srcId="{2278ABC1-6446-4E9D-97A4-AF909B7A70E9}" destId="{12699A95-533B-4823-8718-6C33DFEA8380}" srcOrd="0" destOrd="0" presId="urn:microsoft.com/office/officeart/2005/8/layout/list1"/>
    <dgm:cxn modelId="{30312E37-469D-47D2-8F75-464F3BA61155}" type="presOf" srcId="{31BF8329-7917-4C4B-ABFC-E0EB783FEAFF}" destId="{05FFCC4D-33A7-4DBD-A8DF-BEEAB1555CF4}" srcOrd="1" destOrd="0" presId="urn:microsoft.com/office/officeart/2005/8/layout/list1"/>
    <dgm:cxn modelId="{3A524B53-AC2F-471C-8F28-D11179400634}" type="presOf" srcId="{31BF8329-7917-4C4B-ABFC-E0EB783FEAFF}" destId="{E5DDEC73-4C9C-4DF2-90D4-4A790B840937}" srcOrd="0" destOrd="0" presId="urn:microsoft.com/office/officeart/2005/8/layout/list1"/>
    <dgm:cxn modelId="{DBA5FD77-8688-4348-A7C3-EE132A4A9EAD}" type="presOf" srcId="{D0E4D627-A6F7-4D7B-ADCF-9B29ADB4D92E}" destId="{18AC5A34-FFC9-424A-8A15-AE4110CD14FE}" srcOrd="0" destOrd="0" presId="urn:microsoft.com/office/officeart/2005/8/layout/list1"/>
    <dgm:cxn modelId="{90645B9C-F16E-49A0-A519-17CF264D3BD4}" srcId="{C70F1959-0FE7-4065-9C29-431548EA90BB}" destId="{D0E4D627-A6F7-4D7B-ADCF-9B29ADB4D92E}" srcOrd="0" destOrd="0" parTransId="{F4DFF210-B34D-420C-86E1-8B230587C85C}" sibTransId="{C695D1A3-CDFD-4CA4-8B7B-6122B58AD654}"/>
    <dgm:cxn modelId="{A4CC40B4-667A-46C4-8602-97BD96391FE1}" type="presOf" srcId="{D0E4D627-A6F7-4D7B-ADCF-9B29ADB4D92E}" destId="{ED8C4CEF-7831-43FD-9659-847C4ED54A81}" srcOrd="1" destOrd="0" presId="urn:microsoft.com/office/officeart/2005/8/layout/list1"/>
    <dgm:cxn modelId="{DBEBE3C9-EF11-4FFE-BF15-F41DB098B781}" type="presOf" srcId="{2278ABC1-6446-4E9D-97A4-AF909B7A70E9}" destId="{F9D8F75B-650F-4CEB-86BD-930D8CCD4AC9}" srcOrd="1" destOrd="0" presId="urn:microsoft.com/office/officeart/2005/8/layout/list1"/>
    <dgm:cxn modelId="{43BCE9D1-2F34-4021-AC4C-465D31572DF2}" srcId="{C70F1959-0FE7-4065-9C29-431548EA90BB}" destId="{31BF8329-7917-4C4B-ABFC-E0EB783FEAFF}" srcOrd="2" destOrd="0" parTransId="{7708B21C-3A0A-4C7C-9130-89B83459DB02}" sibTransId="{5B9C21D6-21C0-446C-BE7A-355FFA703DD8}"/>
    <dgm:cxn modelId="{6ABF4EF1-78F2-4326-AFCB-943AAD0B577B}" type="presOf" srcId="{C70F1959-0FE7-4065-9C29-431548EA90BB}" destId="{E826062E-6928-4DB9-AB43-553B3A465AD9}" srcOrd="0" destOrd="0" presId="urn:microsoft.com/office/officeart/2005/8/layout/list1"/>
    <dgm:cxn modelId="{F5147198-DD03-4F24-8D5E-2A1E5E862130}" type="presParOf" srcId="{E826062E-6928-4DB9-AB43-553B3A465AD9}" destId="{9CF2FAB7-357A-4ECC-82DE-EFB71E93E6AC}" srcOrd="0" destOrd="0" presId="urn:microsoft.com/office/officeart/2005/8/layout/list1"/>
    <dgm:cxn modelId="{923C2432-4DD4-49AB-A7D9-93E1D886A3EF}" type="presParOf" srcId="{9CF2FAB7-357A-4ECC-82DE-EFB71E93E6AC}" destId="{18AC5A34-FFC9-424A-8A15-AE4110CD14FE}" srcOrd="0" destOrd="0" presId="urn:microsoft.com/office/officeart/2005/8/layout/list1"/>
    <dgm:cxn modelId="{D82AE8B7-75C6-4C65-9DB2-511D754259AA}" type="presParOf" srcId="{9CF2FAB7-357A-4ECC-82DE-EFB71E93E6AC}" destId="{ED8C4CEF-7831-43FD-9659-847C4ED54A81}" srcOrd="1" destOrd="0" presId="urn:microsoft.com/office/officeart/2005/8/layout/list1"/>
    <dgm:cxn modelId="{0EF6936D-F9CA-45F2-9BB7-06B89DF1E018}" type="presParOf" srcId="{E826062E-6928-4DB9-AB43-553B3A465AD9}" destId="{73F209D2-BC3A-40B3-89E5-F1A908EBF182}" srcOrd="1" destOrd="0" presId="urn:microsoft.com/office/officeart/2005/8/layout/list1"/>
    <dgm:cxn modelId="{CEE8EF5A-F439-4E38-8596-B97A6B927D67}" type="presParOf" srcId="{E826062E-6928-4DB9-AB43-553B3A465AD9}" destId="{ABFDE725-4CBD-45B6-9A37-A7B7ABA26595}" srcOrd="2" destOrd="0" presId="urn:microsoft.com/office/officeart/2005/8/layout/list1"/>
    <dgm:cxn modelId="{AB1433BA-6961-4A18-A498-900C3A95B051}" type="presParOf" srcId="{E826062E-6928-4DB9-AB43-553B3A465AD9}" destId="{EDE9783B-BED3-44D4-9BBB-CA3638413BC5}" srcOrd="3" destOrd="0" presId="urn:microsoft.com/office/officeart/2005/8/layout/list1"/>
    <dgm:cxn modelId="{CFFA7382-4D98-474D-ABC2-68D53903CB11}" type="presParOf" srcId="{E826062E-6928-4DB9-AB43-553B3A465AD9}" destId="{56F40597-3F74-4E4E-B3D2-54A52988FE33}" srcOrd="4" destOrd="0" presId="urn:microsoft.com/office/officeart/2005/8/layout/list1"/>
    <dgm:cxn modelId="{03CC88C6-10C6-4975-8152-ABB6DA384CD2}" type="presParOf" srcId="{56F40597-3F74-4E4E-B3D2-54A52988FE33}" destId="{12699A95-533B-4823-8718-6C33DFEA8380}" srcOrd="0" destOrd="0" presId="urn:microsoft.com/office/officeart/2005/8/layout/list1"/>
    <dgm:cxn modelId="{1933600D-78A9-461E-AA61-31B8EF188410}" type="presParOf" srcId="{56F40597-3F74-4E4E-B3D2-54A52988FE33}" destId="{F9D8F75B-650F-4CEB-86BD-930D8CCD4AC9}" srcOrd="1" destOrd="0" presId="urn:microsoft.com/office/officeart/2005/8/layout/list1"/>
    <dgm:cxn modelId="{C87739CE-501C-4E80-9DAE-B642AA453A43}" type="presParOf" srcId="{E826062E-6928-4DB9-AB43-553B3A465AD9}" destId="{0186BC13-5084-437A-822D-156E8915692F}" srcOrd="5" destOrd="0" presId="urn:microsoft.com/office/officeart/2005/8/layout/list1"/>
    <dgm:cxn modelId="{E1945A03-D579-4531-BDE0-71164F0C4551}" type="presParOf" srcId="{E826062E-6928-4DB9-AB43-553B3A465AD9}" destId="{690995D9-8435-4860-87EB-73C815A09964}" srcOrd="6" destOrd="0" presId="urn:microsoft.com/office/officeart/2005/8/layout/list1"/>
    <dgm:cxn modelId="{2B0BC9A2-D95F-4967-BB35-85C15274B1D1}" type="presParOf" srcId="{E826062E-6928-4DB9-AB43-553B3A465AD9}" destId="{92D35CC1-CCC3-46A9-8DEF-6F85CEA2364D}" srcOrd="7" destOrd="0" presId="urn:microsoft.com/office/officeart/2005/8/layout/list1"/>
    <dgm:cxn modelId="{810E6466-D016-4A99-AACD-0432B0882AC8}" type="presParOf" srcId="{E826062E-6928-4DB9-AB43-553B3A465AD9}" destId="{C9F56358-0594-4870-B654-5269B083898B}" srcOrd="8" destOrd="0" presId="urn:microsoft.com/office/officeart/2005/8/layout/list1"/>
    <dgm:cxn modelId="{7738A8A2-B74E-46A3-93ED-F24B3B10AF8C}" type="presParOf" srcId="{C9F56358-0594-4870-B654-5269B083898B}" destId="{E5DDEC73-4C9C-4DF2-90D4-4A790B840937}" srcOrd="0" destOrd="0" presId="urn:microsoft.com/office/officeart/2005/8/layout/list1"/>
    <dgm:cxn modelId="{57B4C9AA-03A0-4B11-ACC1-F7B0B067A49C}" type="presParOf" srcId="{C9F56358-0594-4870-B654-5269B083898B}" destId="{05FFCC4D-33A7-4DBD-A8DF-BEEAB1555CF4}" srcOrd="1" destOrd="0" presId="urn:microsoft.com/office/officeart/2005/8/layout/list1"/>
    <dgm:cxn modelId="{005019DB-6E70-4D51-8B22-A26F1DDA5511}" type="presParOf" srcId="{E826062E-6928-4DB9-AB43-553B3A465AD9}" destId="{57010D62-3C6D-470F-9757-AC27CA1AD47F}" srcOrd="9" destOrd="0" presId="urn:microsoft.com/office/officeart/2005/8/layout/list1"/>
    <dgm:cxn modelId="{1FA166D5-D56A-46F4-8783-8E9FE4EECE4D}" type="presParOf" srcId="{E826062E-6928-4DB9-AB43-553B3A465AD9}" destId="{A266F21D-F432-4401-A4CF-6502CF013A8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A50291-14EA-4D70-9A46-E9CB6181B22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A3A69ED-FE98-452F-9A9F-C8EC4350102D}">
      <dgm:prSet phldrT="[Testo]" custT="1"/>
      <dgm:spPr/>
      <dgm:t>
        <a:bodyPr/>
        <a:lstStyle/>
        <a:p>
          <a:r>
            <a:rPr lang="it-IT" sz="1400" dirty="0"/>
            <a:t>I </a:t>
          </a:r>
          <a:r>
            <a:rPr lang="it-IT" sz="2000" dirty="0"/>
            <a:t>retailer spesso collocano striscioni (banner) in luoghi chiave all’interno del negozio. L’obiettivo è quello di fornire informazioni, per esempio, riguardo una promozione speciale</a:t>
          </a:r>
        </a:p>
      </dgm:t>
    </dgm:pt>
    <dgm:pt modelId="{BEC6BE42-9AE9-4085-B524-C4046D92C289}" type="parTrans" cxnId="{50B3534A-D93A-4E5B-B616-98B7A91B04C9}">
      <dgm:prSet/>
      <dgm:spPr/>
      <dgm:t>
        <a:bodyPr/>
        <a:lstStyle/>
        <a:p>
          <a:endParaRPr lang="it-IT"/>
        </a:p>
      </dgm:t>
    </dgm:pt>
    <dgm:pt modelId="{3D15AF74-5B5F-4D92-A919-A0DF22F65952}" type="sibTrans" cxnId="{50B3534A-D93A-4E5B-B616-98B7A91B04C9}">
      <dgm:prSet/>
      <dgm:spPr/>
      <dgm:t>
        <a:bodyPr/>
        <a:lstStyle/>
        <a:p>
          <a:endParaRPr lang="it-IT"/>
        </a:p>
      </dgm:t>
    </dgm:pt>
    <dgm:pt modelId="{5C2556CB-46C5-4D40-A76F-F391A8E62A1C}">
      <dgm:prSet phldrT="[Testo]" custT="1"/>
      <dgm:spPr/>
      <dgm:t>
        <a:bodyPr/>
        <a:lstStyle/>
        <a:p>
          <a:pPr algn="ctr"/>
          <a:r>
            <a: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STRISCIONI</a:t>
          </a:r>
        </a:p>
      </dgm:t>
    </dgm:pt>
    <dgm:pt modelId="{C3C9FC89-D62F-4216-B153-0B28A2610100}" type="parTrans" cxnId="{DD182F13-A46A-4C1A-8D4A-FB5ABA196785}">
      <dgm:prSet/>
      <dgm:spPr/>
      <dgm:t>
        <a:bodyPr/>
        <a:lstStyle/>
        <a:p>
          <a:endParaRPr lang="it-IT"/>
        </a:p>
      </dgm:t>
    </dgm:pt>
    <dgm:pt modelId="{1FFD09B5-D5E5-4231-A612-11E6978AADD0}" type="sibTrans" cxnId="{DD182F13-A46A-4C1A-8D4A-FB5ABA196785}">
      <dgm:prSet/>
      <dgm:spPr/>
      <dgm:t>
        <a:bodyPr/>
        <a:lstStyle/>
        <a:p>
          <a:endParaRPr lang="it-IT"/>
        </a:p>
      </dgm:t>
    </dgm:pt>
    <dgm:pt modelId="{90489DEA-366F-4627-A15F-B04AE0A3B699}">
      <dgm:prSet phldrT="[Testo]"/>
      <dgm:spPr/>
      <dgm:t>
        <a:bodyPr/>
        <a:lstStyle/>
        <a:p>
          <a:r>
            <a:rPr lang="it-IT" dirty="0"/>
            <a:t>I retailer collocano tali etichette sugli scaffali per informare il cliente su questioni come il confronto dei prezzi con i concorrenti </a:t>
          </a:r>
        </a:p>
      </dgm:t>
    </dgm:pt>
    <dgm:pt modelId="{FF0D2555-3E50-44AF-AFCB-A38ED475AD03}" type="parTrans" cxnId="{CED5D8F5-FDCD-4FA0-801D-DCA1C053EFC1}">
      <dgm:prSet/>
      <dgm:spPr/>
      <dgm:t>
        <a:bodyPr/>
        <a:lstStyle/>
        <a:p>
          <a:endParaRPr lang="it-IT"/>
        </a:p>
      </dgm:t>
    </dgm:pt>
    <dgm:pt modelId="{DF9BB71B-127C-4610-98B0-4C5683B54A4D}" type="sibTrans" cxnId="{CED5D8F5-FDCD-4FA0-801D-DCA1C053EFC1}">
      <dgm:prSet/>
      <dgm:spPr/>
      <dgm:t>
        <a:bodyPr/>
        <a:lstStyle/>
        <a:p>
          <a:endParaRPr lang="it-IT"/>
        </a:p>
      </dgm:t>
    </dgm:pt>
    <dgm:pt modelId="{B966B502-A25F-400C-866D-64BD3D7B1609}">
      <dgm:prSet phldrT="[Testo]" custT="1"/>
      <dgm:spPr/>
      <dgm:t>
        <a:bodyPr/>
        <a:lstStyle/>
        <a:p>
          <a:pPr algn="ctr"/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SCAFFALE</a:t>
          </a:r>
        </a:p>
      </dgm:t>
    </dgm:pt>
    <dgm:pt modelId="{36491F18-38CA-4D63-B3EC-3756E69A3ADE}" type="parTrans" cxnId="{D20D34A7-B9F7-4C3F-BADB-BF045FF0B530}">
      <dgm:prSet/>
      <dgm:spPr/>
      <dgm:t>
        <a:bodyPr/>
        <a:lstStyle/>
        <a:p>
          <a:endParaRPr lang="it-IT"/>
        </a:p>
      </dgm:t>
    </dgm:pt>
    <dgm:pt modelId="{1EE5C628-9CEB-4F59-A3D6-3F50060C7F40}" type="sibTrans" cxnId="{D20D34A7-B9F7-4C3F-BADB-BF045FF0B530}">
      <dgm:prSet/>
      <dgm:spPr/>
      <dgm:t>
        <a:bodyPr/>
        <a:lstStyle/>
        <a:p>
          <a:endParaRPr lang="it-IT"/>
        </a:p>
      </dgm:t>
    </dgm:pt>
    <dgm:pt modelId="{836A473B-8E6A-4AC4-B7AD-1D037942215B}">
      <dgm:prSet phldrT="[Testo]"/>
      <dgm:spPr/>
      <dgm:t>
        <a:bodyPr/>
        <a:lstStyle/>
        <a:p>
          <a:r>
            <a:rPr lang="it-IT" dirty="0"/>
            <a:t>E’ una variante del segnalatore a scaffale che viene posto sul carrello (</a:t>
          </a:r>
          <a:r>
            <a:rPr lang="it-IT" dirty="0" err="1"/>
            <a:t>cart</a:t>
          </a:r>
          <a:r>
            <a:rPr lang="it-IT" dirty="0"/>
            <a:t> o trolley </a:t>
          </a:r>
          <a:r>
            <a:rPr lang="it-IT" dirty="0" err="1"/>
            <a:t>talker</a:t>
          </a:r>
          <a:r>
            <a:rPr lang="it-IT" dirty="0"/>
            <a:t>)</a:t>
          </a:r>
        </a:p>
      </dgm:t>
    </dgm:pt>
    <dgm:pt modelId="{9542ED28-81DA-40F4-A0A6-219B121AB2A0}" type="parTrans" cxnId="{9594AF0B-EF3B-454A-ABA2-FC63DE943B72}">
      <dgm:prSet/>
      <dgm:spPr/>
      <dgm:t>
        <a:bodyPr/>
        <a:lstStyle/>
        <a:p>
          <a:endParaRPr lang="it-IT"/>
        </a:p>
      </dgm:t>
    </dgm:pt>
    <dgm:pt modelId="{A6F423C3-73AB-4221-850D-3F68C632E7C4}" type="sibTrans" cxnId="{9594AF0B-EF3B-454A-ABA2-FC63DE943B72}">
      <dgm:prSet/>
      <dgm:spPr/>
      <dgm:t>
        <a:bodyPr/>
        <a:lstStyle/>
        <a:p>
          <a:endParaRPr lang="it-IT"/>
        </a:p>
      </dgm:t>
    </dgm:pt>
    <dgm:pt modelId="{DF15F8A1-5AB2-4D3A-A902-97B5C7DAF785}">
      <dgm:prSet phldrT="[Testo]" custT="1"/>
      <dgm:spPr/>
      <dgm:t>
        <a:bodyPr/>
        <a:lstStyle/>
        <a:p>
          <a:pPr algn="ctr"/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CARRELLO</a:t>
          </a:r>
        </a:p>
      </dgm:t>
    </dgm:pt>
    <dgm:pt modelId="{4CE42677-97D1-4CFF-A06D-6EEAAEBF141C}" type="parTrans" cxnId="{506D587F-0072-4DEC-97E8-267E7D3B1EE6}">
      <dgm:prSet/>
      <dgm:spPr/>
      <dgm:t>
        <a:bodyPr/>
        <a:lstStyle/>
        <a:p>
          <a:endParaRPr lang="it-IT"/>
        </a:p>
      </dgm:t>
    </dgm:pt>
    <dgm:pt modelId="{17525732-C35E-4EA4-A87D-31FDDC80A6B3}" type="sibTrans" cxnId="{506D587F-0072-4DEC-97E8-267E7D3B1EE6}">
      <dgm:prSet/>
      <dgm:spPr/>
      <dgm:t>
        <a:bodyPr/>
        <a:lstStyle/>
        <a:p>
          <a:endParaRPr lang="it-IT"/>
        </a:p>
      </dgm:t>
    </dgm:pt>
    <dgm:pt modelId="{0CAEE62C-7BE4-40A4-929F-30D2C0DFF08C}">
      <dgm:prSet phldrT="[Testo]"/>
      <dgm:spPr/>
      <dgm:t>
        <a:bodyPr/>
        <a:lstStyle/>
        <a:p>
          <a:pPr algn="l"/>
          <a:endParaRPr lang="it-IT" sz="2200" kern="1200" dirty="0"/>
        </a:p>
      </dgm:t>
    </dgm:pt>
    <dgm:pt modelId="{003AA576-86F6-4226-8A43-43C2C6F74719}" type="parTrans" cxnId="{9C1DBB99-613F-4D88-8516-8AAD64E20FF5}">
      <dgm:prSet/>
      <dgm:spPr/>
      <dgm:t>
        <a:bodyPr/>
        <a:lstStyle/>
        <a:p>
          <a:endParaRPr lang="it-IT"/>
        </a:p>
      </dgm:t>
    </dgm:pt>
    <dgm:pt modelId="{F593622F-5321-4E01-B567-FE3188767E58}" type="sibTrans" cxnId="{9C1DBB99-613F-4D88-8516-8AAD64E20FF5}">
      <dgm:prSet/>
      <dgm:spPr/>
      <dgm:t>
        <a:bodyPr/>
        <a:lstStyle/>
        <a:p>
          <a:endParaRPr lang="it-IT"/>
        </a:p>
      </dgm:t>
    </dgm:pt>
    <dgm:pt modelId="{E74D9E1D-B730-4AEA-A5CC-50D43FF8D996}" type="pres">
      <dgm:prSet presAssocID="{86A50291-14EA-4D70-9A46-E9CB6181B225}" presName="Name0" presStyleCnt="0">
        <dgm:presLayoutVars>
          <dgm:chMax/>
          <dgm:chPref/>
          <dgm:dir/>
          <dgm:animLvl val="lvl"/>
        </dgm:presLayoutVars>
      </dgm:prSet>
      <dgm:spPr/>
    </dgm:pt>
    <dgm:pt modelId="{20D1F71A-019E-4815-AF5C-B45B88B5C497}" type="pres">
      <dgm:prSet presAssocID="{2A3A69ED-FE98-452F-9A9F-C8EC4350102D}" presName="composite" presStyleCnt="0"/>
      <dgm:spPr/>
    </dgm:pt>
    <dgm:pt modelId="{0DCF2371-659E-4BAE-A6FF-CA8083CB8AC8}" type="pres">
      <dgm:prSet presAssocID="{2A3A69ED-FE98-452F-9A9F-C8EC4350102D}" presName="Parent1" presStyleLbl="node1" presStyleIdx="0" presStyleCnt="6" custScaleX="311974" custScaleY="132859">
        <dgm:presLayoutVars>
          <dgm:chMax val="1"/>
          <dgm:chPref val="1"/>
          <dgm:bulletEnabled val="1"/>
        </dgm:presLayoutVars>
      </dgm:prSet>
      <dgm:spPr/>
    </dgm:pt>
    <dgm:pt modelId="{361B9E17-2A7A-4247-A0F8-A054DB3C7E40}" type="pres">
      <dgm:prSet presAssocID="{2A3A69ED-FE98-452F-9A9F-C8EC4350102D}" presName="Childtext1" presStyleLbl="revTx" presStyleIdx="0" presStyleCnt="3" custLinFactNeighborX="82306" custLinFactNeighborY="-4638">
        <dgm:presLayoutVars>
          <dgm:chMax val="0"/>
          <dgm:chPref val="0"/>
          <dgm:bulletEnabled val="1"/>
        </dgm:presLayoutVars>
      </dgm:prSet>
      <dgm:spPr/>
    </dgm:pt>
    <dgm:pt modelId="{81A770D5-9785-4A3B-9BF6-DCFAC4FE2C5A}" type="pres">
      <dgm:prSet presAssocID="{2A3A69ED-FE98-452F-9A9F-C8EC4350102D}" presName="BalanceSpacing" presStyleCnt="0"/>
      <dgm:spPr/>
    </dgm:pt>
    <dgm:pt modelId="{FAB8EEE6-FAD7-4755-A09F-29ABAD76B615}" type="pres">
      <dgm:prSet presAssocID="{2A3A69ED-FE98-452F-9A9F-C8EC4350102D}" presName="BalanceSpacing1" presStyleCnt="0"/>
      <dgm:spPr/>
    </dgm:pt>
    <dgm:pt modelId="{B9DD458D-091B-449D-BEEB-9E13B5ABC53D}" type="pres">
      <dgm:prSet presAssocID="{3D15AF74-5B5F-4D92-A919-A0DF22F65952}" presName="Accent1Text" presStyleLbl="node1" presStyleIdx="1" presStyleCnt="6" custLinFactNeighborX="-47221" custLinFactNeighborY="-1665"/>
      <dgm:spPr/>
    </dgm:pt>
    <dgm:pt modelId="{1FB4A7AB-7D45-4BE0-97BF-63E49786AB73}" type="pres">
      <dgm:prSet presAssocID="{3D15AF74-5B5F-4D92-A919-A0DF22F65952}" presName="spaceBetweenRectangles" presStyleCnt="0"/>
      <dgm:spPr/>
    </dgm:pt>
    <dgm:pt modelId="{E262A765-FF77-43B1-82CE-930189C72C92}" type="pres">
      <dgm:prSet presAssocID="{90489DEA-366F-4627-A15F-B04AE0A3B699}" presName="composite" presStyleCnt="0"/>
      <dgm:spPr/>
    </dgm:pt>
    <dgm:pt modelId="{CBF5B7F5-E298-4B1D-9AAC-9A1D941139B6}" type="pres">
      <dgm:prSet presAssocID="{90489DEA-366F-4627-A15F-B04AE0A3B699}" presName="Parent1" presStyleLbl="node1" presStyleIdx="2" presStyleCnt="6" custScaleX="260605">
        <dgm:presLayoutVars>
          <dgm:chMax val="1"/>
          <dgm:chPref val="1"/>
          <dgm:bulletEnabled val="1"/>
        </dgm:presLayoutVars>
      </dgm:prSet>
      <dgm:spPr/>
    </dgm:pt>
    <dgm:pt modelId="{DD318974-00EA-4E1A-91E9-812C1BA2E560}" type="pres">
      <dgm:prSet presAssocID="{90489DEA-366F-4627-A15F-B04AE0A3B699}" presName="Childtext1" presStyleLbl="revTx" presStyleIdx="1" presStyleCnt="3" custLinFactNeighborX="-56603" custLinFactNeighborY="-3607">
        <dgm:presLayoutVars>
          <dgm:chMax val="0"/>
          <dgm:chPref val="0"/>
          <dgm:bulletEnabled val="1"/>
        </dgm:presLayoutVars>
      </dgm:prSet>
      <dgm:spPr/>
    </dgm:pt>
    <dgm:pt modelId="{514E8EDA-EE75-4971-A21B-26883BD3C0A6}" type="pres">
      <dgm:prSet presAssocID="{90489DEA-366F-4627-A15F-B04AE0A3B699}" presName="BalanceSpacing" presStyleCnt="0"/>
      <dgm:spPr/>
    </dgm:pt>
    <dgm:pt modelId="{110EA5C0-E40B-4156-8DF0-8F152521B0CE}" type="pres">
      <dgm:prSet presAssocID="{90489DEA-366F-4627-A15F-B04AE0A3B699}" presName="BalanceSpacing1" presStyleCnt="0"/>
      <dgm:spPr/>
    </dgm:pt>
    <dgm:pt modelId="{3FE2833D-C361-4AA6-8D3F-DA5D7AF780EE}" type="pres">
      <dgm:prSet presAssocID="{DF9BB71B-127C-4610-98B0-4C5683B54A4D}" presName="Accent1Text" presStyleLbl="node1" presStyleIdx="3" presStyleCnt="6" custLinFactNeighborX="62804" custLinFactNeighborY="-2705"/>
      <dgm:spPr/>
    </dgm:pt>
    <dgm:pt modelId="{10E7C3B1-099D-4EAB-8ACA-A879A9EF9DE2}" type="pres">
      <dgm:prSet presAssocID="{DF9BB71B-127C-4610-98B0-4C5683B54A4D}" presName="spaceBetweenRectangles" presStyleCnt="0"/>
      <dgm:spPr/>
    </dgm:pt>
    <dgm:pt modelId="{8A6A7944-31AB-465B-927A-DC1019FE1BE9}" type="pres">
      <dgm:prSet presAssocID="{836A473B-8E6A-4AC4-B7AD-1D037942215B}" presName="composite" presStyleCnt="0"/>
      <dgm:spPr/>
    </dgm:pt>
    <dgm:pt modelId="{9E3311ED-605E-4F2C-AA14-DD7785C5D4F9}" type="pres">
      <dgm:prSet presAssocID="{836A473B-8E6A-4AC4-B7AD-1D037942215B}" presName="Parent1" presStyleLbl="node1" presStyleIdx="4" presStyleCnt="6" custScaleX="210616">
        <dgm:presLayoutVars>
          <dgm:chMax val="1"/>
          <dgm:chPref val="1"/>
          <dgm:bulletEnabled val="1"/>
        </dgm:presLayoutVars>
      </dgm:prSet>
      <dgm:spPr/>
    </dgm:pt>
    <dgm:pt modelId="{C7D00487-E489-4D7D-BA3B-165371DCBAEC}" type="pres">
      <dgm:prSet presAssocID="{836A473B-8E6A-4AC4-B7AD-1D037942215B}" presName="Childtext1" presStyleLbl="revTx" presStyleIdx="2" presStyleCnt="3" custScaleY="147803" custLinFactNeighborX="45185" custLinFactNeighborY="13612">
        <dgm:presLayoutVars>
          <dgm:chMax val="0"/>
          <dgm:chPref val="0"/>
          <dgm:bulletEnabled val="1"/>
        </dgm:presLayoutVars>
      </dgm:prSet>
      <dgm:spPr/>
    </dgm:pt>
    <dgm:pt modelId="{87A8E9A5-B04F-472E-90A3-8A1060CAA5E9}" type="pres">
      <dgm:prSet presAssocID="{836A473B-8E6A-4AC4-B7AD-1D037942215B}" presName="BalanceSpacing" presStyleCnt="0"/>
      <dgm:spPr/>
    </dgm:pt>
    <dgm:pt modelId="{342782D9-F67B-45C0-811A-70514DA42330}" type="pres">
      <dgm:prSet presAssocID="{836A473B-8E6A-4AC4-B7AD-1D037942215B}" presName="BalanceSpacing1" presStyleCnt="0"/>
      <dgm:spPr/>
    </dgm:pt>
    <dgm:pt modelId="{469D2E77-0457-4222-AE16-24C814CF6248}" type="pres">
      <dgm:prSet presAssocID="{A6F423C3-73AB-4221-850D-3F68C632E7C4}" presName="Accent1Text" presStyleLbl="node1" presStyleIdx="5" presStyleCnt="6" custLinFactNeighborX="-46015" custLinFactNeighborY="541"/>
      <dgm:spPr/>
    </dgm:pt>
  </dgm:ptLst>
  <dgm:cxnLst>
    <dgm:cxn modelId="{46FB5B00-A478-45D1-A168-A588838D39A0}" type="presOf" srcId="{DF9BB71B-127C-4610-98B0-4C5683B54A4D}" destId="{3FE2833D-C361-4AA6-8D3F-DA5D7AF780EE}" srcOrd="0" destOrd="0" presId="urn:microsoft.com/office/officeart/2008/layout/AlternatingHexagons"/>
    <dgm:cxn modelId="{3E16D800-0D84-4CD4-A695-75701E201FEF}" type="presOf" srcId="{3D15AF74-5B5F-4D92-A919-A0DF22F65952}" destId="{B9DD458D-091B-449D-BEEB-9E13B5ABC53D}" srcOrd="0" destOrd="0" presId="urn:microsoft.com/office/officeart/2008/layout/AlternatingHexagons"/>
    <dgm:cxn modelId="{9594AF0B-EF3B-454A-ABA2-FC63DE943B72}" srcId="{86A50291-14EA-4D70-9A46-E9CB6181B225}" destId="{836A473B-8E6A-4AC4-B7AD-1D037942215B}" srcOrd="2" destOrd="0" parTransId="{9542ED28-81DA-40F4-A0A6-219B121AB2A0}" sibTransId="{A6F423C3-73AB-4221-850D-3F68C632E7C4}"/>
    <dgm:cxn modelId="{DD182F13-A46A-4C1A-8D4A-FB5ABA196785}" srcId="{2A3A69ED-FE98-452F-9A9F-C8EC4350102D}" destId="{5C2556CB-46C5-4D40-A76F-F391A8E62A1C}" srcOrd="0" destOrd="0" parTransId="{C3C9FC89-D62F-4216-B153-0B28A2610100}" sibTransId="{1FFD09B5-D5E5-4231-A612-11E6978AADD0}"/>
    <dgm:cxn modelId="{BA5D0E22-DB54-4A10-995F-8F6336BFDFAA}" type="presOf" srcId="{5C2556CB-46C5-4D40-A76F-F391A8E62A1C}" destId="{361B9E17-2A7A-4247-A0F8-A054DB3C7E40}" srcOrd="0" destOrd="0" presId="urn:microsoft.com/office/officeart/2008/layout/AlternatingHexagons"/>
    <dgm:cxn modelId="{0A2D4022-AB9F-44E3-8CA1-E512C680132C}" type="presOf" srcId="{2A3A69ED-FE98-452F-9A9F-C8EC4350102D}" destId="{0DCF2371-659E-4BAE-A6FF-CA8083CB8AC8}" srcOrd="0" destOrd="0" presId="urn:microsoft.com/office/officeart/2008/layout/AlternatingHexagons"/>
    <dgm:cxn modelId="{A601C82D-CFFB-4F04-B01B-F1A96F4A143E}" type="presOf" srcId="{836A473B-8E6A-4AC4-B7AD-1D037942215B}" destId="{9E3311ED-605E-4F2C-AA14-DD7785C5D4F9}" srcOrd="0" destOrd="0" presId="urn:microsoft.com/office/officeart/2008/layout/AlternatingHexagons"/>
    <dgm:cxn modelId="{D4BB9440-4A9D-4C3F-A9F0-74B97B9D88A0}" type="presOf" srcId="{A6F423C3-73AB-4221-850D-3F68C632E7C4}" destId="{469D2E77-0457-4222-AE16-24C814CF6248}" srcOrd="0" destOrd="0" presId="urn:microsoft.com/office/officeart/2008/layout/AlternatingHexagons"/>
    <dgm:cxn modelId="{FFCA7E41-6E4C-4E31-BAFF-0545EC090927}" type="presOf" srcId="{86A50291-14EA-4D70-9A46-E9CB6181B225}" destId="{E74D9E1D-B730-4AEA-A5CC-50D43FF8D996}" srcOrd="0" destOrd="0" presId="urn:microsoft.com/office/officeart/2008/layout/AlternatingHexagons"/>
    <dgm:cxn modelId="{4B5A6D63-DBB5-416B-84A7-8CFBC2F8C192}" type="presOf" srcId="{0CAEE62C-7BE4-40A4-929F-30D2C0DFF08C}" destId="{C7D00487-E489-4D7D-BA3B-165371DCBAEC}" srcOrd="0" destOrd="1" presId="urn:microsoft.com/office/officeart/2008/layout/AlternatingHexagons"/>
    <dgm:cxn modelId="{50B3534A-D93A-4E5B-B616-98B7A91B04C9}" srcId="{86A50291-14EA-4D70-9A46-E9CB6181B225}" destId="{2A3A69ED-FE98-452F-9A9F-C8EC4350102D}" srcOrd="0" destOrd="0" parTransId="{BEC6BE42-9AE9-4085-B524-C4046D92C289}" sibTransId="{3D15AF74-5B5F-4D92-A919-A0DF22F65952}"/>
    <dgm:cxn modelId="{B1AF7673-3D50-40DF-BD29-F7A534514580}" type="presOf" srcId="{DF15F8A1-5AB2-4D3A-A902-97B5C7DAF785}" destId="{C7D00487-E489-4D7D-BA3B-165371DCBAEC}" srcOrd="0" destOrd="0" presId="urn:microsoft.com/office/officeart/2008/layout/AlternatingHexagons"/>
    <dgm:cxn modelId="{506D587F-0072-4DEC-97E8-267E7D3B1EE6}" srcId="{836A473B-8E6A-4AC4-B7AD-1D037942215B}" destId="{DF15F8A1-5AB2-4D3A-A902-97B5C7DAF785}" srcOrd="0" destOrd="0" parTransId="{4CE42677-97D1-4CFF-A06D-6EEAAEBF141C}" sibTransId="{17525732-C35E-4EA4-A87D-31FDDC80A6B3}"/>
    <dgm:cxn modelId="{56683896-C96A-4B38-8A9B-75919AF4C1AD}" type="presOf" srcId="{B966B502-A25F-400C-866D-64BD3D7B1609}" destId="{DD318974-00EA-4E1A-91E9-812C1BA2E560}" srcOrd="0" destOrd="0" presId="urn:microsoft.com/office/officeart/2008/layout/AlternatingHexagons"/>
    <dgm:cxn modelId="{9C1DBB99-613F-4D88-8516-8AAD64E20FF5}" srcId="{836A473B-8E6A-4AC4-B7AD-1D037942215B}" destId="{0CAEE62C-7BE4-40A4-929F-30D2C0DFF08C}" srcOrd="1" destOrd="0" parTransId="{003AA576-86F6-4226-8A43-43C2C6F74719}" sibTransId="{F593622F-5321-4E01-B567-FE3188767E58}"/>
    <dgm:cxn modelId="{D20D34A7-B9F7-4C3F-BADB-BF045FF0B530}" srcId="{90489DEA-366F-4627-A15F-B04AE0A3B699}" destId="{B966B502-A25F-400C-866D-64BD3D7B1609}" srcOrd="0" destOrd="0" parTransId="{36491F18-38CA-4D63-B3EC-3756E69A3ADE}" sibTransId="{1EE5C628-9CEB-4F59-A3D6-3F50060C7F40}"/>
    <dgm:cxn modelId="{A590A3E0-FAC7-497E-8B97-C55455492943}" type="presOf" srcId="{90489DEA-366F-4627-A15F-B04AE0A3B699}" destId="{CBF5B7F5-E298-4B1D-9AAC-9A1D941139B6}" srcOrd="0" destOrd="0" presId="urn:microsoft.com/office/officeart/2008/layout/AlternatingHexagons"/>
    <dgm:cxn modelId="{CED5D8F5-FDCD-4FA0-801D-DCA1C053EFC1}" srcId="{86A50291-14EA-4D70-9A46-E9CB6181B225}" destId="{90489DEA-366F-4627-A15F-B04AE0A3B699}" srcOrd="1" destOrd="0" parTransId="{FF0D2555-3E50-44AF-AFCB-A38ED475AD03}" sibTransId="{DF9BB71B-127C-4610-98B0-4C5683B54A4D}"/>
    <dgm:cxn modelId="{E1F1DBFF-FB35-406F-B1D5-AAC2BA6330E8}" type="presParOf" srcId="{E74D9E1D-B730-4AEA-A5CC-50D43FF8D996}" destId="{20D1F71A-019E-4815-AF5C-B45B88B5C497}" srcOrd="0" destOrd="0" presId="urn:microsoft.com/office/officeart/2008/layout/AlternatingHexagons"/>
    <dgm:cxn modelId="{F1182F8F-A894-4A64-B8A1-3E6A4F440B58}" type="presParOf" srcId="{20D1F71A-019E-4815-AF5C-B45B88B5C497}" destId="{0DCF2371-659E-4BAE-A6FF-CA8083CB8AC8}" srcOrd="0" destOrd="0" presId="urn:microsoft.com/office/officeart/2008/layout/AlternatingHexagons"/>
    <dgm:cxn modelId="{B89DF2A7-FC90-48EF-B358-56AD37F1A28F}" type="presParOf" srcId="{20D1F71A-019E-4815-AF5C-B45B88B5C497}" destId="{361B9E17-2A7A-4247-A0F8-A054DB3C7E40}" srcOrd="1" destOrd="0" presId="urn:microsoft.com/office/officeart/2008/layout/AlternatingHexagons"/>
    <dgm:cxn modelId="{37AEFC83-FA8A-4037-92FA-7DDE87BD39D7}" type="presParOf" srcId="{20D1F71A-019E-4815-AF5C-B45B88B5C497}" destId="{81A770D5-9785-4A3B-9BF6-DCFAC4FE2C5A}" srcOrd="2" destOrd="0" presId="urn:microsoft.com/office/officeart/2008/layout/AlternatingHexagons"/>
    <dgm:cxn modelId="{9452C7AD-B78E-4696-9493-DB8965E4F85F}" type="presParOf" srcId="{20D1F71A-019E-4815-AF5C-B45B88B5C497}" destId="{FAB8EEE6-FAD7-4755-A09F-29ABAD76B615}" srcOrd="3" destOrd="0" presId="urn:microsoft.com/office/officeart/2008/layout/AlternatingHexagons"/>
    <dgm:cxn modelId="{32156F69-91C1-4701-B92F-DE8DDF93E5BD}" type="presParOf" srcId="{20D1F71A-019E-4815-AF5C-B45B88B5C497}" destId="{B9DD458D-091B-449D-BEEB-9E13B5ABC53D}" srcOrd="4" destOrd="0" presId="urn:microsoft.com/office/officeart/2008/layout/AlternatingHexagons"/>
    <dgm:cxn modelId="{D2A04747-CAD3-43AE-889C-AA830B7230CE}" type="presParOf" srcId="{E74D9E1D-B730-4AEA-A5CC-50D43FF8D996}" destId="{1FB4A7AB-7D45-4BE0-97BF-63E49786AB73}" srcOrd="1" destOrd="0" presId="urn:microsoft.com/office/officeart/2008/layout/AlternatingHexagons"/>
    <dgm:cxn modelId="{87C83A21-67AD-4E29-8017-9F3AA6324D95}" type="presParOf" srcId="{E74D9E1D-B730-4AEA-A5CC-50D43FF8D996}" destId="{E262A765-FF77-43B1-82CE-930189C72C92}" srcOrd="2" destOrd="0" presId="urn:microsoft.com/office/officeart/2008/layout/AlternatingHexagons"/>
    <dgm:cxn modelId="{6C227C32-B8D9-4499-BE1C-65BD07F821F6}" type="presParOf" srcId="{E262A765-FF77-43B1-82CE-930189C72C92}" destId="{CBF5B7F5-E298-4B1D-9AAC-9A1D941139B6}" srcOrd="0" destOrd="0" presId="urn:microsoft.com/office/officeart/2008/layout/AlternatingHexagons"/>
    <dgm:cxn modelId="{C44AD372-CCA1-4607-9827-B5E6DC60BCFC}" type="presParOf" srcId="{E262A765-FF77-43B1-82CE-930189C72C92}" destId="{DD318974-00EA-4E1A-91E9-812C1BA2E560}" srcOrd="1" destOrd="0" presId="urn:microsoft.com/office/officeart/2008/layout/AlternatingHexagons"/>
    <dgm:cxn modelId="{7596E658-DF42-4E32-8AFE-9B394AB2EC96}" type="presParOf" srcId="{E262A765-FF77-43B1-82CE-930189C72C92}" destId="{514E8EDA-EE75-4971-A21B-26883BD3C0A6}" srcOrd="2" destOrd="0" presId="urn:microsoft.com/office/officeart/2008/layout/AlternatingHexagons"/>
    <dgm:cxn modelId="{400C13A4-23D8-4995-8586-BF4B0013F2D6}" type="presParOf" srcId="{E262A765-FF77-43B1-82CE-930189C72C92}" destId="{110EA5C0-E40B-4156-8DF0-8F152521B0CE}" srcOrd="3" destOrd="0" presId="urn:microsoft.com/office/officeart/2008/layout/AlternatingHexagons"/>
    <dgm:cxn modelId="{24E5822B-6500-4EBE-92BA-A8D722B3C9E8}" type="presParOf" srcId="{E262A765-FF77-43B1-82CE-930189C72C92}" destId="{3FE2833D-C361-4AA6-8D3F-DA5D7AF780EE}" srcOrd="4" destOrd="0" presId="urn:microsoft.com/office/officeart/2008/layout/AlternatingHexagons"/>
    <dgm:cxn modelId="{4E16B267-FA9B-4F52-8C0E-1BFADD9B529A}" type="presParOf" srcId="{E74D9E1D-B730-4AEA-A5CC-50D43FF8D996}" destId="{10E7C3B1-099D-4EAB-8ACA-A879A9EF9DE2}" srcOrd="3" destOrd="0" presId="urn:microsoft.com/office/officeart/2008/layout/AlternatingHexagons"/>
    <dgm:cxn modelId="{051A6F2B-B7C8-47BF-A1B3-F3BAB4234510}" type="presParOf" srcId="{E74D9E1D-B730-4AEA-A5CC-50D43FF8D996}" destId="{8A6A7944-31AB-465B-927A-DC1019FE1BE9}" srcOrd="4" destOrd="0" presId="urn:microsoft.com/office/officeart/2008/layout/AlternatingHexagons"/>
    <dgm:cxn modelId="{5DB4E624-FE61-49D3-924E-4BED69E2ADE7}" type="presParOf" srcId="{8A6A7944-31AB-465B-927A-DC1019FE1BE9}" destId="{9E3311ED-605E-4F2C-AA14-DD7785C5D4F9}" srcOrd="0" destOrd="0" presId="urn:microsoft.com/office/officeart/2008/layout/AlternatingHexagons"/>
    <dgm:cxn modelId="{E7233451-FA4F-4564-8B60-BF7C798297C8}" type="presParOf" srcId="{8A6A7944-31AB-465B-927A-DC1019FE1BE9}" destId="{C7D00487-E489-4D7D-BA3B-165371DCBAEC}" srcOrd="1" destOrd="0" presId="urn:microsoft.com/office/officeart/2008/layout/AlternatingHexagons"/>
    <dgm:cxn modelId="{082DD09E-8A3B-4592-8420-ECBF71E843C2}" type="presParOf" srcId="{8A6A7944-31AB-465B-927A-DC1019FE1BE9}" destId="{87A8E9A5-B04F-472E-90A3-8A1060CAA5E9}" srcOrd="2" destOrd="0" presId="urn:microsoft.com/office/officeart/2008/layout/AlternatingHexagons"/>
    <dgm:cxn modelId="{2B218D50-6E07-42F0-9A69-86C59F656D87}" type="presParOf" srcId="{8A6A7944-31AB-465B-927A-DC1019FE1BE9}" destId="{342782D9-F67B-45C0-811A-70514DA42330}" srcOrd="3" destOrd="0" presId="urn:microsoft.com/office/officeart/2008/layout/AlternatingHexagons"/>
    <dgm:cxn modelId="{CB80D15F-C741-4A6C-A9C5-3B3D8A201615}" type="presParOf" srcId="{8A6A7944-31AB-465B-927A-DC1019FE1BE9}" destId="{469D2E77-0457-4222-AE16-24C814CF62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20D66-35BB-490C-9644-E6EE8336690F}">
      <dsp:nvSpPr>
        <dsp:cNvPr id="0" name=""/>
        <dsp:cNvSpPr/>
      </dsp:nvSpPr>
      <dsp:spPr>
        <a:xfrm rot="16200000">
          <a:off x="-2244237" y="3188496"/>
          <a:ext cx="5001321" cy="377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2821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FISICA</a:t>
          </a:r>
        </a:p>
      </dsp:txBody>
      <dsp:txXfrm>
        <a:off x="-2244237" y="3188496"/>
        <a:ext cx="5001321" cy="377371"/>
      </dsp:txXfrm>
    </dsp:sp>
    <dsp:sp modelId="{A4E8D02A-6F84-4547-8F44-9A4A67880A52}">
      <dsp:nvSpPr>
        <dsp:cNvPr id="0" name=""/>
        <dsp:cNvSpPr/>
      </dsp:nvSpPr>
      <dsp:spPr>
        <a:xfrm>
          <a:off x="445109" y="876521"/>
          <a:ext cx="1879711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2821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Questa è la fase più facile della dimensione da gestire da parte del </a:t>
          </a:r>
          <a:r>
            <a:rPr lang="it-IT" sz="2000" kern="1200" dirty="0" err="1"/>
            <a:t>retailer</a:t>
          </a:r>
          <a:r>
            <a:rPr lang="it-IT" sz="2000" kern="1200" dirty="0"/>
            <a:t>. Infatti la tecnologia, l’atmosfera e il layout sono progettati dal management e in qualche misura sono da loro controllati</a:t>
          </a:r>
        </a:p>
      </dsp:txBody>
      <dsp:txXfrm>
        <a:off x="445109" y="876521"/>
        <a:ext cx="1879711" cy="5001321"/>
      </dsp:txXfrm>
    </dsp:sp>
    <dsp:sp modelId="{78EC697E-F1A4-40F2-BC01-583436732ABA}">
      <dsp:nvSpPr>
        <dsp:cNvPr id="0" name=""/>
        <dsp:cNvSpPr/>
      </dsp:nvSpPr>
      <dsp:spPr>
        <a:xfrm>
          <a:off x="67737" y="378391"/>
          <a:ext cx="754743" cy="7547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A2772-163B-461F-85CF-FCF0025443C9}">
      <dsp:nvSpPr>
        <dsp:cNvPr id="0" name=""/>
        <dsp:cNvSpPr/>
      </dsp:nvSpPr>
      <dsp:spPr>
        <a:xfrm rot="16200000">
          <a:off x="374010" y="3188496"/>
          <a:ext cx="5001321" cy="377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2821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SOCIALE</a:t>
          </a:r>
        </a:p>
      </dsp:txBody>
      <dsp:txXfrm>
        <a:off x="374010" y="3188496"/>
        <a:ext cx="5001321" cy="377371"/>
      </dsp:txXfrm>
    </dsp:sp>
    <dsp:sp modelId="{DA07B38E-5089-409B-A846-0CBDB0C40533}">
      <dsp:nvSpPr>
        <dsp:cNvPr id="0" name=""/>
        <dsp:cNvSpPr/>
      </dsp:nvSpPr>
      <dsp:spPr>
        <a:xfrm>
          <a:off x="3034476" y="876521"/>
          <a:ext cx="2179845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2821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Gli aspetti sociali giocano un ruolo importante. Un elemento fondamentale è l’interazione tra il cliente e il personale nel negozio.</a:t>
          </a:r>
        </a:p>
      </dsp:txBody>
      <dsp:txXfrm>
        <a:off x="3034476" y="876521"/>
        <a:ext cx="2179845" cy="5001321"/>
      </dsp:txXfrm>
    </dsp:sp>
    <dsp:sp modelId="{1A43E2A2-F5AF-49A1-AEB1-AC08253ADA4E}">
      <dsp:nvSpPr>
        <dsp:cNvPr id="0" name=""/>
        <dsp:cNvSpPr/>
      </dsp:nvSpPr>
      <dsp:spPr>
        <a:xfrm>
          <a:off x="2807171" y="378391"/>
          <a:ext cx="754743" cy="7547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DABA9-8524-4E32-9DA9-4E8908B374E8}">
      <dsp:nvSpPr>
        <dsp:cNvPr id="0" name=""/>
        <dsp:cNvSpPr/>
      </dsp:nvSpPr>
      <dsp:spPr>
        <a:xfrm rot="16200000">
          <a:off x="3384696" y="3188496"/>
          <a:ext cx="5001321" cy="377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2821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DIMENSIOE SOCIALE SIMBOLICA</a:t>
          </a:r>
        </a:p>
      </dsp:txBody>
      <dsp:txXfrm>
        <a:off x="3384696" y="3188496"/>
        <a:ext cx="5001321" cy="377371"/>
      </dsp:txXfrm>
    </dsp:sp>
    <dsp:sp modelId="{BA165437-62AA-4A07-B0A0-0DB0FC4EC076}">
      <dsp:nvSpPr>
        <dsp:cNvPr id="0" name=""/>
        <dsp:cNvSpPr/>
      </dsp:nvSpPr>
      <dsp:spPr>
        <a:xfrm>
          <a:off x="6074043" y="876521"/>
          <a:ext cx="1879711" cy="5001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32821" rIns="142240" bIns="14224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000" kern="1200" dirty="0"/>
            <a:t>Si riferisce alla segnaletica, ai simboli e ai luoghi utilizzati dal </a:t>
          </a:r>
          <a:r>
            <a:rPr lang="it-IT" sz="2000" kern="1200" dirty="0" err="1"/>
            <a:t>retailer</a:t>
          </a:r>
          <a:r>
            <a:rPr lang="it-IT" sz="2000" kern="1200" dirty="0"/>
            <a:t> per trasmettere messaggi agli acquirenti e rafforzare la personalità del marchio del negozio.</a:t>
          </a:r>
        </a:p>
      </dsp:txBody>
      <dsp:txXfrm>
        <a:off x="6074043" y="876521"/>
        <a:ext cx="1879711" cy="5001321"/>
      </dsp:txXfrm>
    </dsp:sp>
    <dsp:sp modelId="{1110FCB7-C2C7-49F7-8EE4-B98094E2AA79}">
      <dsp:nvSpPr>
        <dsp:cNvPr id="0" name=""/>
        <dsp:cNvSpPr/>
      </dsp:nvSpPr>
      <dsp:spPr>
        <a:xfrm>
          <a:off x="5696671" y="378391"/>
          <a:ext cx="754743" cy="7547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890009-92C6-4098-B67F-246473F6130B}">
      <dsp:nvSpPr>
        <dsp:cNvPr id="0" name=""/>
        <dsp:cNvSpPr/>
      </dsp:nvSpPr>
      <dsp:spPr>
        <a:xfrm rot="16200000">
          <a:off x="6124130" y="3188496"/>
          <a:ext cx="5001321" cy="377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32821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DIMENSIONE NATURALE</a:t>
          </a:r>
        </a:p>
      </dsp:txBody>
      <dsp:txXfrm>
        <a:off x="6124130" y="3188496"/>
        <a:ext cx="5001321" cy="377371"/>
      </dsp:txXfrm>
    </dsp:sp>
    <dsp:sp modelId="{FB8E5601-6484-4510-AEE6-127C6630C901}">
      <dsp:nvSpPr>
        <dsp:cNvPr id="0" name=""/>
        <dsp:cNvSpPr/>
      </dsp:nvSpPr>
      <dsp:spPr>
        <a:xfrm>
          <a:off x="8813477" y="720805"/>
          <a:ext cx="1879711" cy="5312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32821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/>
            <a:t>DIMESIONE PIU’ DIFFICILE- Nel contesto della distribuzione commerciale, i retailer possono utilizzare elementi dell’ambiente di colore verde all’interno del design e del layout del punto vendita  per rimandare all’aspetto della naturalezza dei prodotti venduti.</a:t>
          </a:r>
        </a:p>
      </dsp:txBody>
      <dsp:txXfrm>
        <a:off x="8813477" y="720805"/>
        <a:ext cx="1879711" cy="5312754"/>
      </dsp:txXfrm>
    </dsp:sp>
    <dsp:sp modelId="{8AF164C2-5532-49FA-BB40-FF6322A35FDC}">
      <dsp:nvSpPr>
        <dsp:cNvPr id="0" name=""/>
        <dsp:cNvSpPr/>
      </dsp:nvSpPr>
      <dsp:spPr>
        <a:xfrm>
          <a:off x="8436105" y="378391"/>
          <a:ext cx="754743" cy="754743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BA26B-907C-474A-845E-E49D80559B33}">
      <dsp:nvSpPr>
        <dsp:cNvPr id="0" name=""/>
        <dsp:cNvSpPr/>
      </dsp:nvSpPr>
      <dsp:spPr>
        <a:xfrm>
          <a:off x="0" y="47535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AB96B-EA71-4941-BC0F-E1AFE227C035}">
      <dsp:nvSpPr>
        <dsp:cNvPr id="0" name=""/>
        <dsp:cNvSpPr/>
      </dsp:nvSpPr>
      <dsp:spPr>
        <a:xfrm>
          <a:off x="575253" y="47318"/>
          <a:ext cx="8053544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Posizionare i prodotti molto richiesti nelle aree periferiche del punto vendita</a:t>
          </a:r>
        </a:p>
      </dsp:txBody>
      <dsp:txXfrm>
        <a:off x="617043" y="89108"/>
        <a:ext cx="7969964" cy="772500"/>
      </dsp:txXfrm>
    </dsp:sp>
    <dsp:sp modelId="{929DE695-8353-4F11-A958-7B015E96AC09}">
      <dsp:nvSpPr>
        <dsp:cNvPr id="0" name=""/>
        <dsp:cNvSpPr/>
      </dsp:nvSpPr>
      <dsp:spPr>
        <a:xfrm>
          <a:off x="0" y="179079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E7EB60-F2CE-495C-93FD-63F194F867F6}">
      <dsp:nvSpPr>
        <dsp:cNvPr id="0" name=""/>
        <dsp:cNvSpPr/>
      </dsp:nvSpPr>
      <dsp:spPr>
        <a:xfrm>
          <a:off x="575253" y="1362758"/>
          <a:ext cx="8053544" cy="856080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Posizionare in evidenza i prodotti ad acquisto d’impulso e ad alto margine di profitto</a:t>
          </a:r>
        </a:p>
      </dsp:txBody>
      <dsp:txXfrm>
        <a:off x="617043" y="1404548"/>
        <a:ext cx="7969964" cy="772500"/>
      </dsp:txXfrm>
    </dsp:sp>
    <dsp:sp modelId="{0CF32F6E-2A52-4153-BA05-83300698A646}">
      <dsp:nvSpPr>
        <dsp:cNvPr id="0" name=""/>
        <dsp:cNvSpPr/>
      </dsp:nvSpPr>
      <dsp:spPr>
        <a:xfrm>
          <a:off x="0" y="3106238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E3E4A-E427-4642-BBEC-515C20DBEF61}">
      <dsp:nvSpPr>
        <dsp:cNvPr id="0" name=""/>
        <dsp:cNvSpPr/>
      </dsp:nvSpPr>
      <dsp:spPr>
        <a:xfrm>
          <a:off x="575253" y="2678198"/>
          <a:ext cx="8053544" cy="856080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Utilizzare le posizioni di fine corsia per prodotti che necessitano di alta visibilità</a:t>
          </a:r>
        </a:p>
      </dsp:txBody>
      <dsp:txXfrm>
        <a:off x="617043" y="2719988"/>
        <a:ext cx="7969964" cy="772500"/>
      </dsp:txXfrm>
    </dsp:sp>
    <dsp:sp modelId="{D3F17179-292E-43DB-8E14-0509B1950A5D}">
      <dsp:nvSpPr>
        <dsp:cNvPr id="0" name=""/>
        <dsp:cNvSpPr/>
      </dsp:nvSpPr>
      <dsp:spPr>
        <a:xfrm>
          <a:off x="0" y="4421677"/>
          <a:ext cx="11505063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6DF18-46D2-465F-90E6-A7E714E6D1CA}">
      <dsp:nvSpPr>
        <dsp:cNvPr id="0" name=""/>
        <dsp:cNvSpPr/>
      </dsp:nvSpPr>
      <dsp:spPr>
        <a:xfrm>
          <a:off x="575253" y="3993638"/>
          <a:ext cx="8053544" cy="85608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405" tIns="0" rIns="30440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Organizzare il primo reparto del negozio </a:t>
          </a:r>
          <a:r>
            <a:rPr lang="it-IT" sz="2900" kern="1200" dirty="0" err="1"/>
            <a:t>affinchè</a:t>
          </a:r>
          <a:r>
            <a:rPr lang="it-IT" sz="2900" kern="1200" dirty="0"/>
            <a:t> possa trasmettere il posizionamento</a:t>
          </a:r>
        </a:p>
      </dsp:txBody>
      <dsp:txXfrm>
        <a:off x="617043" y="4035428"/>
        <a:ext cx="7969964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D914-3EA3-4CC2-A45F-E12EE6852894}">
      <dsp:nvSpPr>
        <dsp:cNvPr id="0" name=""/>
        <dsp:cNvSpPr/>
      </dsp:nvSpPr>
      <dsp:spPr>
        <a:xfrm rot="16200000">
          <a:off x="0" y="554793"/>
          <a:ext cx="2672745" cy="2672745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GESTIRE IL FLUSSO DI PASSAGGIO</a:t>
          </a:r>
        </a:p>
      </dsp:txBody>
      <dsp:txXfrm rot="5400000">
        <a:off x="0" y="1222979"/>
        <a:ext cx="2205015" cy="1336373"/>
      </dsp:txXfrm>
    </dsp:sp>
    <dsp:sp modelId="{8B49AAB8-2ABE-4255-B134-59A663733C97}">
      <dsp:nvSpPr>
        <dsp:cNvPr id="0" name=""/>
        <dsp:cNvSpPr/>
      </dsp:nvSpPr>
      <dsp:spPr>
        <a:xfrm rot="5400000">
          <a:off x="2866411" y="639034"/>
          <a:ext cx="2672745" cy="2672745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CREARE AEE D’INTERESSE</a:t>
          </a:r>
        </a:p>
      </dsp:txBody>
      <dsp:txXfrm rot="-5400000">
        <a:off x="3334141" y="1307220"/>
        <a:ext cx="2205015" cy="1336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D914-3EA3-4CC2-A45F-E12EE6852894}">
      <dsp:nvSpPr>
        <dsp:cNvPr id="0" name=""/>
        <dsp:cNvSpPr/>
      </dsp:nvSpPr>
      <dsp:spPr>
        <a:xfrm rot="16200000">
          <a:off x="1076" y="236012"/>
          <a:ext cx="5694598" cy="5694598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 </a:t>
          </a:r>
          <a:r>
            <a:rPr lang="it-IT" sz="2500" kern="1200" dirty="0" err="1"/>
            <a:t>retailer</a:t>
          </a:r>
          <a:r>
            <a:rPr lang="it-IT" sz="2500" kern="1200" dirty="0"/>
            <a:t> dovrebbero avere corridoi che consentano una circolazione confortevole da parte degli acquirenti.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Le aree congestionate causano irritazione nei periodi di punta degli acquisti.</a:t>
          </a:r>
        </a:p>
      </dsp:txBody>
      <dsp:txXfrm rot="5400000">
        <a:off x="1076" y="1659661"/>
        <a:ext cx="4698043" cy="2847299"/>
      </dsp:txXfrm>
    </dsp:sp>
    <dsp:sp modelId="{8B49AAB8-2ABE-4255-B134-59A663733C97}">
      <dsp:nvSpPr>
        <dsp:cNvPr id="0" name=""/>
        <dsp:cNvSpPr/>
      </dsp:nvSpPr>
      <dsp:spPr>
        <a:xfrm rot="5400000">
          <a:off x="6001955" y="236012"/>
          <a:ext cx="5694598" cy="5694598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Un</a:t>
          </a:r>
          <a:r>
            <a:rPr lang="it-IT" sz="2400" kern="1200" baseline="0" dirty="0"/>
            <a:t> posizionamento intelligente di alcuni articoli, per esempio quelli a basso costo verso il retro del negozio, in modo che gli acquirenti debbano passare davanti a più articoli a prezzi più alti per raggiungerli, può generare livelli d’acquisto più elevati.</a:t>
          </a:r>
          <a:endParaRPr lang="it-IT" sz="2400" kern="1200" dirty="0"/>
        </a:p>
      </dsp:txBody>
      <dsp:txXfrm rot="-5400000">
        <a:off x="6998510" y="1659662"/>
        <a:ext cx="4698043" cy="28472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E4951-CA63-4B34-8097-9DFB57D5B7AC}">
      <dsp:nvSpPr>
        <dsp:cNvPr id="0" name=""/>
        <dsp:cNvSpPr/>
      </dsp:nvSpPr>
      <dsp:spPr>
        <a:xfrm>
          <a:off x="0" y="517598"/>
          <a:ext cx="9498361" cy="756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C8071-C70C-472F-8D49-0464E0A2607F}">
      <dsp:nvSpPr>
        <dsp:cNvPr id="0" name=""/>
        <dsp:cNvSpPr/>
      </dsp:nvSpPr>
      <dsp:spPr>
        <a:xfrm>
          <a:off x="474918" y="74798"/>
          <a:ext cx="6648852" cy="88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311" tIns="0" rIns="251311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1. IL CLIENTE COME OSSERVATORE IN INCOGNITO (VOYEUR) </a:t>
          </a:r>
        </a:p>
      </dsp:txBody>
      <dsp:txXfrm>
        <a:off x="518149" y="118029"/>
        <a:ext cx="6562390" cy="799138"/>
      </dsp:txXfrm>
    </dsp:sp>
    <dsp:sp modelId="{724E43F4-BF02-4EB7-AAEB-26FB933E1749}">
      <dsp:nvSpPr>
        <dsp:cNvPr id="0" name=""/>
        <dsp:cNvSpPr/>
      </dsp:nvSpPr>
      <dsp:spPr>
        <a:xfrm>
          <a:off x="0" y="1878398"/>
          <a:ext cx="9498361" cy="756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A82E5-B329-4DB2-82C3-D4DF525E9BBD}">
      <dsp:nvSpPr>
        <dsp:cNvPr id="0" name=""/>
        <dsp:cNvSpPr/>
      </dsp:nvSpPr>
      <dsp:spPr>
        <a:xfrm>
          <a:off x="474918" y="1435598"/>
          <a:ext cx="6648852" cy="88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311" tIns="0" rIns="251311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IL CLIENTE COME SPETTATORE-ATTORE (SPECT-ACTOR)</a:t>
          </a:r>
        </a:p>
      </dsp:txBody>
      <dsp:txXfrm>
        <a:off x="518149" y="1478829"/>
        <a:ext cx="6562390" cy="799138"/>
      </dsp:txXfrm>
    </dsp:sp>
    <dsp:sp modelId="{4EAC2BA3-9DE1-4CB1-BCE2-867B39229005}">
      <dsp:nvSpPr>
        <dsp:cNvPr id="0" name=""/>
        <dsp:cNvSpPr/>
      </dsp:nvSpPr>
      <dsp:spPr>
        <a:xfrm>
          <a:off x="0" y="3409569"/>
          <a:ext cx="9498361" cy="756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B1B5C-4EAB-4A60-8098-2668AD67334F}">
      <dsp:nvSpPr>
        <dsp:cNvPr id="0" name=""/>
        <dsp:cNvSpPr/>
      </dsp:nvSpPr>
      <dsp:spPr>
        <a:xfrm>
          <a:off x="474918" y="2796398"/>
          <a:ext cx="6648852" cy="105597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311" tIns="0" rIns="251311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IL CLIENTE COME DESTINATARIO DI STIMOLI SENSORIALI (SENSE-CEPTOR)</a:t>
          </a:r>
        </a:p>
      </dsp:txBody>
      <dsp:txXfrm>
        <a:off x="526466" y="2847946"/>
        <a:ext cx="6545756" cy="952875"/>
      </dsp:txXfrm>
    </dsp:sp>
    <dsp:sp modelId="{0213FF5E-EB86-48E2-AD7C-48CFF13262C3}">
      <dsp:nvSpPr>
        <dsp:cNvPr id="0" name=""/>
        <dsp:cNvSpPr/>
      </dsp:nvSpPr>
      <dsp:spPr>
        <a:xfrm>
          <a:off x="0" y="4770369"/>
          <a:ext cx="9498361" cy="756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401AC-9BDC-42E8-B9CC-CE6D74D2EF56}">
      <dsp:nvSpPr>
        <dsp:cNvPr id="0" name=""/>
        <dsp:cNvSpPr/>
      </dsp:nvSpPr>
      <dsp:spPr>
        <a:xfrm>
          <a:off x="474918" y="4227089"/>
          <a:ext cx="6648852" cy="88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311" tIns="0" rIns="251311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IL CLIENTE COME INTENDITORE (CONNOISSEUR)</a:t>
          </a:r>
        </a:p>
      </dsp:txBody>
      <dsp:txXfrm>
        <a:off x="518149" y="4270320"/>
        <a:ext cx="6562390" cy="7991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DE725-4CBD-45B6-9A37-A7B7ABA26595}">
      <dsp:nvSpPr>
        <dsp:cNvPr id="0" name=""/>
        <dsp:cNvSpPr/>
      </dsp:nvSpPr>
      <dsp:spPr>
        <a:xfrm>
          <a:off x="0" y="369892"/>
          <a:ext cx="45837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C4CEF-7831-43FD-9659-847C4ED54A81}">
      <dsp:nvSpPr>
        <dsp:cNvPr id="0" name=""/>
        <dsp:cNvSpPr/>
      </dsp:nvSpPr>
      <dsp:spPr>
        <a:xfrm>
          <a:off x="229186" y="30412"/>
          <a:ext cx="320861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278" tIns="0" rIns="12127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PAICEVOLEZZA</a:t>
          </a:r>
        </a:p>
      </dsp:txBody>
      <dsp:txXfrm>
        <a:off x="262330" y="63556"/>
        <a:ext cx="3142327" cy="612672"/>
      </dsp:txXfrm>
    </dsp:sp>
    <dsp:sp modelId="{690995D9-8435-4860-87EB-73C815A09964}">
      <dsp:nvSpPr>
        <dsp:cNvPr id="0" name=""/>
        <dsp:cNvSpPr/>
      </dsp:nvSpPr>
      <dsp:spPr>
        <a:xfrm>
          <a:off x="0" y="1413173"/>
          <a:ext cx="45837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8F75B-650F-4CEB-86BD-930D8CCD4AC9}">
      <dsp:nvSpPr>
        <dsp:cNvPr id="0" name=""/>
        <dsp:cNvSpPr/>
      </dsp:nvSpPr>
      <dsp:spPr>
        <a:xfrm>
          <a:off x="229186" y="1073692"/>
          <a:ext cx="320861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278" tIns="0" rIns="12127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ECCITAZIONE</a:t>
          </a:r>
        </a:p>
      </dsp:txBody>
      <dsp:txXfrm>
        <a:off x="262330" y="1106836"/>
        <a:ext cx="3142327" cy="612672"/>
      </dsp:txXfrm>
    </dsp:sp>
    <dsp:sp modelId="{A266F21D-F432-4401-A4CF-6502CF013A8F}">
      <dsp:nvSpPr>
        <dsp:cNvPr id="0" name=""/>
        <dsp:cNvSpPr/>
      </dsp:nvSpPr>
      <dsp:spPr>
        <a:xfrm>
          <a:off x="0" y="2456453"/>
          <a:ext cx="45837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FCC4D-33A7-4DBD-A8DF-BEEAB1555CF4}">
      <dsp:nvSpPr>
        <dsp:cNvPr id="0" name=""/>
        <dsp:cNvSpPr/>
      </dsp:nvSpPr>
      <dsp:spPr>
        <a:xfrm>
          <a:off x="229186" y="2116973"/>
          <a:ext cx="320861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278" tIns="0" rIns="121278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/>
            <a:t>DOMINANZA</a:t>
          </a:r>
        </a:p>
      </dsp:txBody>
      <dsp:txXfrm>
        <a:off x="262330" y="2150117"/>
        <a:ext cx="3142327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F2371-659E-4BAE-A6FF-CA8083CB8AC8}">
      <dsp:nvSpPr>
        <dsp:cNvPr id="0" name=""/>
        <dsp:cNvSpPr/>
      </dsp:nvSpPr>
      <dsp:spPr>
        <a:xfrm rot="5400000">
          <a:off x="4800503" y="-1333374"/>
          <a:ext cx="2557978" cy="52256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I </a:t>
          </a:r>
          <a:r>
            <a:rPr lang="it-IT" sz="2000" kern="1200" dirty="0"/>
            <a:t>retailer spesso collocano striscioni (banner) in luoghi chiave all’interno del negozio. L’obiettivo è quello di fornire informazioni, per esempio, riguardo una promozione speciale</a:t>
          </a:r>
        </a:p>
      </dsp:txBody>
      <dsp:txXfrm rot="-5400000">
        <a:off x="4337596" y="426811"/>
        <a:ext cx="3483792" cy="1705318"/>
      </dsp:txXfrm>
    </dsp:sp>
    <dsp:sp modelId="{361B9E17-2A7A-4247-A0F8-A054DB3C7E40}">
      <dsp:nvSpPr>
        <dsp:cNvPr id="0" name=""/>
        <dsp:cNvSpPr/>
      </dsp:nvSpPr>
      <dsp:spPr>
        <a:xfrm>
          <a:off x="8736327" y="648292"/>
          <a:ext cx="2148671" cy="115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STRISCIONI</a:t>
          </a:r>
        </a:p>
      </dsp:txBody>
      <dsp:txXfrm>
        <a:off x="8736327" y="648292"/>
        <a:ext cx="2148671" cy="1155199"/>
      </dsp:txXfrm>
    </dsp:sp>
    <dsp:sp modelId="{B9DD458D-091B-449D-BEEB-9E13B5ABC53D}">
      <dsp:nvSpPr>
        <dsp:cNvPr id="0" name=""/>
        <dsp:cNvSpPr/>
      </dsp:nvSpPr>
      <dsp:spPr>
        <a:xfrm rot="5400000">
          <a:off x="2516813" y="409893"/>
          <a:ext cx="1925333" cy="167503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2902987" y="584777"/>
        <a:ext cx="1152985" cy="1325271"/>
      </dsp:txXfrm>
    </dsp:sp>
    <dsp:sp modelId="{CBF5B7F5-E298-4B1D-9AAC-9A1D941139B6}">
      <dsp:nvSpPr>
        <dsp:cNvPr id="0" name=""/>
        <dsp:cNvSpPr/>
      </dsp:nvSpPr>
      <dsp:spPr>
        <a:xfrm rot="5400000">
          <a:off x="4208839" y="1047396"/>
          <a:ext cx="1925333" cy="436523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I retailer collocano tali etichette sugli scaffali per informare il cliente su questioni come il confronto dei prezzi con i concorrenti </a:t>
          </a:r>
        </a:p>
      </dsp:txBody>
      <dsp:txXfrm rot="-5400000">
        <a:off x="3716427" y="2588237"/>
        <a:ext cx="2910158" cy="1283555"/>
      </dsp:txXfrm>
    </dsp:sp>
    <dsp:sp modelId="{DD318974-00EA-4E1A-91E9-812C1BA2E560}">
      <dsp:nvSpPr>
        <dsp:cNvPr id="0" name=""/>
        <dsp:cNvSpPr/>
      </dsp:nvSpPr>
      <dsp:spPr>
        <a:xfrm>
          <a:off x="1008334" y="2610747"/>
          <a:ext cx="2079359" cy="115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SCAFFALE</a:t>
          </a:r>
        </a:p>
      </dsp:txBody>
      <dsp:txXfrm>
        <a:off x="1008334" y="2610747"/>
        <a:ext cx="2079359" cy="1155199"/>
      </dsp:txXfrm>
    </dsp:sp>
    <dsp:sp modelId="{3FE2833D-C361-4AA6-8D3F-DA5D7AF780EE}">
      <dsp:nvSpPr>
        <dsp:cNvPr id="0" name=""/>
        <dsp:cNvSpPr/>
      </dsp:nvSpPr>
      <dsp:spPr>
        <a:xfrm rot="5400000">
          <a:off x="7069874" y="2340415"/>
          <a:ext cx="1925333" cy="167503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7456048" y="2515299"/>
        <a:ext cx="1152985" cy="1325271"/>
      </dsp:txXfrm>
    </dsp:sp>
    <dsp:sp modelId="{9E3311ED-605E-4F2C-AA14-DD7785C5D4F9}">
      <dsp:nvSpPr>
        <dsp:cNvPr id="0" name=""/>
        <dsp:cNvSpPr/>
      </dsp:nvSpPr>
      <dsp:spPr>
        <a:xfrm rot="5400000">
          <a:off x="5116826" y="3100287"/>
          <a:ext cx="1925333" cy="352790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E’ una variante del segnalatore a scaffale che viene posto sul carrello (</a:t>
          </a:r>
          <a:r>
            <a:rPr lang="it-IT" sz="1600" kern="1200" dirty="0" err="1"/>
            <a:t>cart</a:t>
          </a:r>
          <a:r>
            <a:rPr lang="it-IT" sz="1600" kern="1200" dirty="0"/>
            <a:t> o trolley </a:t>
          </a:r>
          <a:r>
            <a:rPr lang="it-IT" sz="1600" kern="1200" dirty="0" err="1"/>
            <a:t>talker</a:t>
          </a:r>
          <a:r>
            <a:rPr lang="it-IT" sz="1600" kern="1200" dirty="0"/>
            <a:t>)</a:t>
          </a:r>
        </a:p>
      </dsp:txBody>
      <dsp:txXfrm rot="-5400000">
        <a:off x="4903526" y="4222460"/>
        <a:ext cx="2351934" cy="1283555"/>
      </dsp:txXfrm>
    </dsp:sp>
    <dsp:sp modelId="{C7D00487-E489-4D7D-BA3B-165371DCBAEC}">
      <dsp:nvSpPr>
        <dsp:cNvPr id="0" name=""/>
        <dsp:cNvSpPr/>
      </dsp:nvSpPr>
      <dsp:spPr>
        <a:xfrm>
          <a:off x="7938719" y="4119965"/>
          <a:ext cx="2148671" cy="1707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ETICHETTE A BORDO CARRELLO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200" kern="1200" dirty="0"/>
        </a:p>
      </dsp:txBody>
      <dsp:txXfrm>
        <a:off x="7938719" y="4119965"/>
        <a:ext cx="2148671" cy="1707420"/>
      </dsp:txXfrm>
    </dsp:sp>
    <dsp:sp modelId="{469D2E77-0457-4222-AE16-24C814CF6248}">
      <dsp:nvSpPr>
        <dsp:cNvPr id="0" name=""/>
        <dsp:cNvSpPr/>
      </dsp:nvSpPr>
      <dsp:spPr>
        <a:xfrm rot="5400000">
          <a:off x="2537014" y="4027199"/>
          <a:ext cx="1925333" cy="167503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2923188" y="4202083"/>
        <a:ext cx="1152985" cy="1325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70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28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6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b="1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4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93811" y="242612"/>
            <a:ext cx="1100507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decisioni relative all’allestimento del negozio dovrebbero considerare i seguenti fattori, sia dal punto di vista dei </a:t>
            </a:r>
            <a:r>
              <a:rPr lang="it-IT" sz="29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retailer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 dell’acquirente: 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24525776"/>
              </p:ext>
            </p:extLst>
          </p:nvPr>
        </p:nvGraphicFramePr>
        <p:xfrm>
          <a:off x="836472" y="1559650"/>
          <a:ext cx="5540266" cy="3950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564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673531306"/>
              </p:ext>
            </p:extLst>
          </p:nvPr>
        </p:nvGraphicFramePr>
        <p:xfrm>
          <a:off x="323385" y="356839"/>
          <a:ext cx="11697630" cy="616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9069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43358" y="253222"/>
            <a:ext cx="101948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RETAIL COME TEATRO</a:t>
            </a: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055890326"/>
              </p:ext>
            </p:extLst>
          </p:nvPr>
        </p:nvGraphicFramePr>
        <p:xfrm>
          <a:off x="2031999" y="1003610"/>
          <a:ext cx="9498361" cy="560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33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9096" y="1552074"/>
            <a:ext cx="10217220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L’ATMOSFERA 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</a:rPr>
              <a:t>gioca un ruolo critico nel plasmare e influenzare il comportamento d’acquisto.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61E698-75DC-FB05-6005-05A86BBA0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379" y="360947"/>
            <a:ext cx="10537333" cy="98658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900" dirty="0">
                <a:solidFill>
                  <a:schemeClr val="tx2"/>
                </a:solidFill>
                <a:latin typeface="Algerian" panose="04020705040A02060702" pitchFamily="82" charset="0"/>
              </a:rPr>
              <a:t>IL MARKETING SENSORIALE</a:t>
            </a: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23FE965-03CA-47A4-25AD-88D8F8D0F88D}"/>
              </a:ext>
            </a:extLst>
          </p:cNvPr>
          <p:cNvSpPr txBox="1"/>
          <p:nvPr/>
        </p:nvSpPr>
        <p:spPr>
          <a:xfrm>
            <a:off x="747585" y="2766770"/>
            <a:ext cx="496741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MEHRABIAN E RUSSELL, 1974</a:t>
            </a:r>
          </a:p>
          <a:p>
            <a:endParaRPr lang="it-IT" sz="27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ASPETTI DELL’EMOZIONE CHE INFLUENZANO LE RISPOSTE DELLE PERSONE ALL’AMBIENTE: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D40B0573-6A12-8A67-DB1E-4A38FD282A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3165385"/>
              </p:ext>
            </p:extLst>
          </p:nvPr>
        </p:nvGraphicFramePr>
        <p:xfrm>
          <a:off x="6287706" y="2911642"/>
          <a:ext cx="4583737" cy="306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226C2DA6-95FD-1E56-D8EA-DBD56083D426}"/>
              </a:ext>
            </a:extLst>
          </p:cNvPr>
          <p:cNvSpPr/>
          <p:nvPr/>
        </p:nvSpPr>
        <p:spPr>
          <a:xfrm>
            <a:off x="4750420" y="5029200"/>
            <a:ext cx="814039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57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71" y="517243"/>
            <a:ext cx="10783657" cy="10107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900" dirty="0">
                <a:solidFill>
                  <a:schemeClr val="tx2"/>
                </a:solidFill>
                <a:latin typeface="Algerian" panose="04020705040A02060702" pitchFamily="82" charset="0"/>
              </a:rPr>
              <a:t>IL MARKETING ESPERIENZIALE</a:t>
            </a: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D50B121-3AF3-3540-22F1-6B82E2671D26}"/>
              </a:ext>
            </a:extLst>
          </p:cNvPr>
          <p:cNvSpPr txBox="1"/>
          <p:nvPr/>
        </p:nvSpPr>
        <p:spPr>
          <a:xfrm>
            <a:off x="998560" y="1822657"/>
            <a:ext cx="1019487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dirty="0">
                <a:solidFill>
                  <a:schemeClr val="tx2"/>
                </a:solidFill>
              </a:rPr>
              <a:t>Quelle attività finalizzate a:</a:t>
            </a:r>
          </a:p>
          <a:p>
            <a:pPr algn="ctr"/>
            <a:r>
              <a:rPr lang="it-IT" sz="2900" i="1" dirty="0">
                <a:solidFill>
                  <a:schemeClr val="tx2"/>
                </a:solidFill>
              </a:rPr>
              <a:t>«Mettere in contatto i clienti con un brand attraverso una o più esperienze significative e rilevanti, facendo leva su comportamenti sia razionali che emotivi».</a:t>
            </a:r>
          </a:p>
          <a:p>
            <a:pPr algn="r"/>
            <a:r>
              <a:rPr lang="it-IT" sz="29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HAUSER, 2006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03CF8C-ABA9-A909-9568-E3C6D2438497}"/>
              </a:ext>
            </a:extLst>
          </p:cNvPr>
          <p:cNvSpPr txBox="1"/>
          <p:nvPr/>
        </p:nvSpPr>
        <p:spPr>
          <a:xfrm>
            <a:off x="998560" y="5154694"/>
            <a:ext cx="10194879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bg1"/>
                </a:solidFill>
              </a:rPr>
              <a:t>IL MARKETING ESPERIENZALE contribuisce in modo rilevante alla creazione della relazione </a:t>
            </a:r>
            <a:r>
              <a:rPr lang="it-IT" sz="2900" dirty="0" err="1">
                <a:solidFill>
                  <a:schemeClr val="bg1"/>
                </a:solidFill>
              </a:rPr>
              <a:t>retailer</a:t>
            </a:r>
            <a:r>
              <a:rPr lang="it-IT" sz="2900" dirty="0">
                <a:solidFill>
                  <a:schemeClr val="bg1"/>
                </a:solidFill>
              </a:rPr>
              <a:t>/cliente.</a:t>
            </a:r>
          </a:p>
        </p:txBody>
      </p:sp>
    </p:spTree>
    <p:extLst>
      <p:ext uri="{BB962C8B-B14F-4D97-AF65-F5344CB8AC3E}">
        <p14:creationId xmlns:p14="http://schemas.microsoft.com/office/powerpoint/2010/main" val="18442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94A4CF-C944-4290-AEE3-FA1A58B2A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0" y="392054"/>
            <a:ext cx="6390531" cy="563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C1204AE-32E4-9FC2-A347-6EAF3C1D8BB4}"/>
              </a:ext>
            </a:extLst>
          </p:cNvPr>
          <p:cNvSpPr txBox="1"/>
          <p:nvPr/>
        </p:nvSpPr>
        <p:spPr>
          <a:xfrm>
            <a:off x="6836778" y="1346090"/>
            <a:ext cx="4935879" cy="300082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chemeClr val="bg1"/>
                </a:solidFill>
              </a:rPr>
              <a:t>IL RETAILER che vuole rendere l’atmosfera del suo punto vendita coinvolgente </a:t>
            </a:r>
          </a:p>
          <a:p>
            <a:pPr algn="ctr"/>
            <a:r>
              <a:rPr lang="it-IT" sz="2700" dirty="0">
                <a:solidFill>
                  <a:schemeClr val="bg1"/>
                </a:solidFill>
              </a:rPr>
              <a:t>DEVE </a:t>
            </a:r>
          </a:p>
          <a:p>
            <a:pPr algn="ctr"/>
            <a:r>
              <a:rPr lang="it-IT" sz="2700" dirty="0">
                <a:solidFill>
                  <a:schemeClr val="bg1"/>
                </a:solidFill>
              </a:rPr>
              <a:t>progettare e realizzare strumenti che accentuino le esperienze positive e piacevoli.</a:t>
            </a:r>
          </a:p>
        </p:txBody>
      </p:sp>
    </p:spTree>
    <p:extLst>
      <p:ext uri="{BB962C8B-B14F-4D97-AF65-F5344CB8AC3E}">
        <p14:creationId xmlns:p14="http://schemas.microsoft.com/office/powerpoint/2010/main" val="29191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66" y="527007"/>
            <a:ext cx="10783657" cy="111222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200" dirty="0">
                <a:solidFill>
                  <a:schemeClr val="tx2"/>
                </a:solidFill>
                <a:latin typeface="Algerian" panose="04020705040A02060702" pitchFamily="82" charset="0"/>
              </a:rPr>
              <a:t>COMUNICAZIONI DI MARKETING ALL’INTERNO DEL PUNTO VENDITA</a:t>
            </a:r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89450A-92CE-495A-7603-547BA66CE807}"/>
              </a:ext>
            </a:extLst>
          </p:cNvPr>
          <p:cNvSpPr txBox="1"/>
          <p:nvPr/>
        </p:nvSpPr>
        <p:spPr>
          <a:xfrm>
            <a:off x="1300558" y="2235839"/>
            <a:ext cx="1019487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RETAILER 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</a:rPr>
              <a:t>ricorrono all’uso di una serie di materiali per incoraggiare gli acquirenti a visitare i vari reparti del negozio, per evidenziare:</a:t>
            </a:r>
          </a:p>
          <a:p>
            <a:pPr algn="ctr"/>
            <a:endParaRPr lang="it-IT" sz="29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promozioni speciali o offerte di prezzo e </a:t>
            </a:r>
          </a:p>
          <a:p>
            <a:pPr algn="ctr"/>
            <a:r>
              <a:rPr lang="it-IT" sz="29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rafforzare la proposta di valore del retailer.</a:t>
            </a:r>
          </a:p>
        </p:txBody>
      </p:sp>
    </p:spTree>
    <p:extLst>
      <p:ext uri="{BB962C8B-B14F-4D97-AF65-F5344CB8AC3E}">
        <p14:creationId xmlns:p14="http://schemas.microsoft.com/office/powerpoint/2010/main" val="347730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6D9A423E-F4BB-447D-B271-F9C8CB93E6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5811349"/>
              </p:ext>
            </p:extLst>
          </p:nvPr>
        </p:nvGraphicFramePr>
        <p:xfrm>
          <a:off x="462709" y="771718"/>
          <a:ext cx="11301828" cy="5827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BC2708-EEBF-AFC6-6C5B-BAE56EF79BAC}"/>
              </a:ext>
            </a:extLst>
          </p:cNvPr>
          <p:cNvSpPr txBox="1"/>
          <p:nvPr/>
        </p:nvSpPr>
        <p:spPr>
          <a:xfrm>
            <a:off x="1152819" y="63556"/>
            <a:ext cx="10194879" cy="5386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 sono i materiali utilizzati dal retailer in store:</a:t>
            </a:r>
          </a:p>
        </p:txBody>
      </p:sp>
    </p:spTree>
    <p:extLst>
      <p:ext uri="{BB962C8B-B14F-4D97-AF65-F5344CB8AC3E}">
        <p14:creationId xmlns:p14="http://schemas.microsoft.com/office/powerpoint/2010/main" val="74829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10265" y="720566"/>
            <a:ext cx="10194879" cy="346248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REALTA’ AUMENTATA</a:t>
            </a:r>
          </a:p>
          <a:p>
            <a:pPr algn="ctr"/>
            <a:endParaRPr lang="it-IT" sz="27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I retailer utilizzano sempre più la tecnologia della realtà aumentata per rendere l’esperienza d’acquisto più positiva e utile per gli acquirenti.</a:t>
            </a:r>
          </a:p>
          <a:p>
            <a:pPr algn="ctr"/>
            <a:endParaRPr lang="it-IT" sz="27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700" dirty="0">
                <a:solidFill>
                  <a:schemeClr val="accent1">
                    <a:lumMod val="75000"/>
                  </a:schemeClr>
                </a:solidFill>
              </a:rPr>
              <a:t>La realtà aumentata funziona sulla base della fusione della tecnologia mobile con le attività all’interno e all’esterno del negozio.</a:t>
            </a:r>
          </a:p>
          <a:p>
            <a:pPr algn="ctr"/>
            <a:endParaRPr lang="it-IT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62606D2D-C9F6-497A-B488-7D56B0D987A1}"/>
              </a:ext>
            </a:extLst>
          </p:cNvPr>
          <p:cNvSpPr/>
          <p:nvPr/>
        </p:nvSpPr>
        <p:spPr>
          <a:xfrm>
            <a:off x="9980341" y="3780264"/>
            <a:ext cx="524108" cy="57986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3E7359-B7A8-2808-6DA7-299350E4551E}"/>
              </a:ext>
            </a:extLst>
          </p:cNvPr>
          <p:cNvSpPr txBox="1"/>
          <p:nvPr/>
        </p:nvSpPr>
        <p:spPr>
          <a:xfrm>
            <a:off x="998560" y="4857669"/>
            <a:ext cx="10194879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Questa tecnologia permette allo SHOPPER e al RETAILER di  interagire tra loro in modo più significativo</a:t>
            </a:r>
          </a:p>
        </p:txBody>
      </p:sp>
    </p:spTree>
    <p:extLst>
      <p:ext uri="{BB962C8B-B14F-4D97-AF65-F5344CB8AC3E}">
        <p14:creationId xmlns:p14="http://schemas.microsoft.com/office/powerpoint/2010/main" val="424785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488" y="326285"/>
            <a:ext cx="10783657" cy="91150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200" dirty="0">
                <a:solidFill>
                  <a:schemeClr val="tx2"/>
                </a:solidFill>
                <a:latin typeface="Algerian" panose="04020705040A02060702" pitchFamily="82" charset="0"/>
              </a:rPr>
              <a:t>DIMENSIONI ESTERNE</a:t>
            </a:r>
            <a:br>
              <a:rPr lang="it-IT" sz="5400" dirty="0"/>
            </a:br>
            <a:endParaRPr lang="it-IT" dirty="0">
              <a:solidFill>
                <a:schemeClr val="tx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0001B2-82C9-DA2A-B7E3-2211CE928A59}"/>
              </a:ext>
            </a:extLst>
          </p:cNvPr>
          <p:cNvSpPr txBox="1"/>
          <p:nvPr/>
        </p:nvSpPr>
        <p:spPr>
          <a:xfrm>
            <a:off x="1317488" y="1839478"/>
            <a:ext cx="10194879" cy="3770263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comunicazione dei valori del marchio e della proposta di valore è al centro della strategia del retailer:</a:t>
            </a:r>
          </a:p>
          <a:p>
            <a:pPr algn="ctr"/>
            <a:endParaRPr lang="it-IT" sz="29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</a:rPr>
              <a:t>Gli spazi eterni, vetrine, tende da sole e l’ingresso al negozio</a:t>
            </a:r>
          </a:p>
          <a:p>
            <a:pPr algn="ctr"/>
            <a:endParaRPr lang="it-IT" sz="29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it-IT" sz="2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ossono </a:t>
            </a:r>
            <a:r>
              <a:rPr lang="it-IT" sz="29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essere utilizzati come metodi efficaci per comunicare con </a:t>
            </a:r>
            <a:r>
              <a:rPr lang="it-IT" sz="29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clienti.</a:t>
            </a:r>
            <a:endParaRPr lang="it-IT" sz="29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021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5</a:t>
            </a:r>
            <a:b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GESTIONE DEGLI SPAZI DI VENDITA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FD56A21-4948-1455-AD32-4F0428796A6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985448" y="5414566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362AA05E-FC5D-93A8-B648-8415227A8076}"/>
              </a:ext>
            </a:extLst>
          </p:cNvPr>
          <p:cNvSpPr txBox="1">
            <a:spLocks/>
          </p:cNvSpPr>
          <p:nvPr/>
        </p:nvSpPr>
        <p:spPr>
          <a:xfrm>
            <a:off x="1245591" y="324737"/>
            <a:ext cx="10783657" cy="818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</a:b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L’AMBIENTE DEL PUNTO VENDITA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4A2F65C-6003-876A-5A0A-89B103A1EF35}"/>
              </a:ext>
            </a:extLst>
          </p:cNvPr>
          <p:cNvSpPr txBox="1"/>
          <p:nvPr/>
        </p:nvSpPr>
        <p:spPr>
          <a:xfrm>
            <a:off x="998560" y="1626154"/>
            <a:ext cx="101948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i="1" dirty="0">
                <a:solidFill>
                  <a:schemeClr val="tx2"/>
                </a:solidFill>
              </a:rPr>
              <a:t>«Il design di un negozio è ampiamente paragonabile al packaging di un brand industriale. Dovrebbe comunicare il posizionamento e la personalità, aggiungere valore alla merce ed essere efficiente ed efficace». </a:t>
            </a:r>
          </a:p>
          <a:p>
            <a:pPr algn="r"/>
            <a:r>
              <a:rPr lang="it-IT" sz="2700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FLOOR, 2006</a:t>
            </a:r>
            <a:endParaRPr lang="it-IT" sz="2700" i="1" dirty="0">
              <a:solidFill>
                <a:schemeClr val="tx2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703B5E-3091-62FA-F29B-59573423B8E5}"/>
              </a:ext>
            </a:extLst>
          </p:cNvPr>
          <p:cNvSpPr txBox="1"/>
          <p:nvPr/>
        </p:nvSpPr>
        <p:spPr>
          <a:xfrm>
            <a:off x="284716" y="3477521"/>
            <a:ext cx="5101324" cy="196977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SERVICESCAPE_ </a:t>
            </a:r>
            <a:r>
              <a:rPr lang="it-IT" sz="2900" i="1" dirty="0">
                <a:solidFill>
                  <a:schemeClr val="bg1"/>
                </a:solidFill>
              </a:rPr>
              <a:t>Spazio utilizzato dal retailer per interagire con gli acquirenti </a:t>
            </a:r>
          </a:p>
          <a:p>
            <a:endParaRPr lang="it-IT" sz="3500" i="1" dirty="0">
              <a:solidFill>
                <a:schemeClr val="tx2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BDB6FB-7E1A-7F46-19D2-DE8D47EE94F1}"/>
              </a:ext>
            </a:extLst>
          </p:cNvPr>
          <p:cNvSpPr txBox="1"/>
          <p:nvPr/>
        </p:nvSpPr>
        <p:spPr>
          <a:xfrm>
            <a:off x="6216580" y="3614594"/>
            <a:ext cx="5690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DEL SERVICESCAPE: </a:t>
            </a: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2700" i="1" dirty="0">
                <a:solidFill>
                  <a:schemeClr val="tx2"/>
                </a:solidFill>
              </a:rPr>
              <a:t>Condizioni ambientali (</a:t>
            </a:r>
            <a:r>
              <a:rPr lang="it-IT" sz="2700" i="1" dirty="0" err="1">
                <a:solidFill>
                  <a:schemeClr val="tx2"/>
                </a:solidFill>
              </a:rPr>
              <a:t>store</a:t>
            </a:r>
            <a:r>
              <a:rPr lang="it-IT" sz="2700" i="1" dirty="0">
                <a:solidFill>
                  <a:schemeClr val="tx2"/>
                </a:solidFill>
              </a:rPr>
              <a:t> </a:t>
            </a:r>
            <a:r>
              <a:rPr lang="it-IT" sz="2700" i="1" dirty="0" err="1">
                <a:solidFill>
                  <a:schemeClr val="tx2"/>
                </a:solidFill>
              </a:rPr>
              <a:t>atmosphere</a:t>
            </a:r>
            <a:r>
              <a:rPr lang="it-IT" sz="2700" i="1" dirty="0">
                <a:solidFill>
                  <a:schemeClr val="tx2"/>
                </a:solidFill>
              </a:rPr>
              <a:t>)</a:t>
            </a: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2700" i="1" dirty="0">
                <a:solidFill>
                  <a:schemeClr val="tx2"/>
                </a:solidFill>
              </a:rPr>
              <a:t>Layout speciale e funzionalità dello </a:t>
            </a:r>
            <a:r>
              <a:rPr lang="it-IT" sz="2700" i="1" dirty="0" err="1">
                <a:solidFill>
                  <a:schemeClr val="tx2"/>
                </a:solidFill>
              </a:rPr>
              <a:t>store</a:t>
            </a:r>
            <a:endParaRPr lang="it-IT" sz="2700" i="1" dirty="0">
              <a:solidFill>
                <a:schemeClr val="tx2"/>
              </a:solidFill>
            </a:endParaRPr>
          </a:p>
          <a:p>
            <a:pPr marL="514350" indent="-514350" algn="ctr">
              <a:buFont typeface="Wingdings" panose="05000000000000000000" pitchFamily="2" charset="2"/>
              <a:buChar char="ü"/>
            </a:pPr>
            <a:r>
              <a:rPr lang="it-IT" sz="2700" i="1" dirty="0">
                <a:solidFill>
                  <a:schemeClr val="tx2"/>
                </a:solidFill>
              </a:rPr>
              <a:t>Segni, simboli e artefatti</a:t>
            </a:r>
          </a:p>
        </p:txBody>
      </p:sp>
    </p:spTree>
    <p:extLst>
      <p:ext uri="{BB962C8B-B14F-4D97-AF65-F5344CB8AC3E}">
        <p14:creationId xmlns:p14="http://schemas.microsoft.com/office/powerpoint/2010/main" val="239152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240890D-92E7-49E6-80C1-FC997B5AA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29" y="312233"/>
            <a:ext cx="10905893" cy="646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48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595402557"/>
              </p:ext>
            </p:extLst>
          </p:nvPr>
        </p:nvGraphicFramePr>
        <p:xfrm>
          <a:off x="958601" y="223024"/>
          <a:ext cx="10760927" cy="6411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56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55341" y="307327"/>
            <a:ext cx="101948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AGHAZADEH, 2005 individua una serie di linee guida per le decisioni relative al layout del punto vendita:</a:t>
            </a:r>
          </a:p>
          <a:p>
            <a:endParaRPr lang="it-IT" sz="2800" dirty="0"/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905949089"/>
              </p:ext>
            </p:extLst>
          </p:nvPr>
        </p:nvGraphicFramePr>
        <p:xfrm>
          <a:off x="409433" y="1446664"/>
          <a:ext cx="11505063" cy="5199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32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DA48E4BB-DC99-4468-939C-F3ACA377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7" y="256478"/>
            <a:ext cx="6208295" cy="606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39F415-7995-8F4A-EE20-10C1D9BC75F3}"/>
              </a:ext>
            </a:extLst>
          </p:cNvPr>
          <p:cNvSpPr txBox="1"/>
          <p:nvPr/>
        </p:nvSpPr>
        <p:spPr>
          <a:xfrm>
            <a:off x="6566054" y="804232"/>
            <a:ext cx="51779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LAYOUT DELLA GRIGLIA</a:t>
            </a:r>
          </a:p>
          <a:p>
            <a:pPr algn="ctr"/>
            <a:r>
              <a:rPr lang="it-IT" sz="29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FACILITA’ DI ACCESSO AL NEGOZIO,</a:t>
            </a:r>
          </a:p>
          <a:p>
            <a:pPr algn="ctr"/>
            <a:endParaRPr lang="it-IT" sz="29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900" dirty="0">
                <a:solidFill>
                  <a:schemeClr val="tx2"/>
                </a:solidFill>
              </a:rPr>
              <a:t>La chiara attenzione delle varie sezioni di prodotto, la facilità di pagamento e la facilità di uscita sono caratteristiche importanti nel processo d’acquisto per la maggior parte degli acquirenti</a:t>
            </a:r>
          </a:p>
        </p:txBody>
      </p:sp>
    </p:spTree>
    <p:extLst>
      <p:ext uri="{BB962C8B-B14F-4D97-AF65-F5344CB8AC3E}">
        <p14:creationId xmlns:p14="http://schemas.microsoft.com/office/powerpoint/2010/main" val="269737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90310" y="582067"/>
            <a:ext cx="10194879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Ogni corridoio o gondola è etichettato.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Ciò fornisce una chiara indicazione al cliente e, in caso di seconde o successive visite al punto vendita, genera la rassicurazione che gli articoli desiderati possono essere facilmente rintracciabili all’interno del negozio.</a:t>
            </a:r>
          </a:p>
          <a:p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it-IT" sz="3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cliente acquisisce familiarità sul posizionamento della merce sugli scaffali e può accedere rapidamente alle aree per lui rilevanti all’interno del negozio.</a:t>
            </a:r>
          </a:p>
          <a:p>
            <a:endParaRPr lang="it-IT" sz="2800" dirty="0"/>
          </a:p>
          <a:p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462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08A18A92-60D3-4195-8C39-A320DFBCA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15" y="171543"/>
            <a:ext cx="6194795" cy="623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31D4A4-19B0-2892-797D-3B12586BA9E4}"/>
              </a:ext>
            </a:extLst>
          </p:cNvPr>
          <p:cNvSpPr txBox="1"/>
          <p:nvPr/>
        </p:nvSpPr>
        <p:spPr>
          <a:xfrm>
            <a:off x="6609387" y="512002"/>
            <a:ext cx="53220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LAYOUT A FORMA LIBERA</a:t>
            </a:r>
          </a:p>
          <a:p>
            <a:endParaRPr lang="it-IT" sz="2700" dirty="0"/>
          </a:p>
          <a:p>
            <a:r>
              <a:rPr lang="it-IT" sz="27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approccio utilizza una combinazione di piccole gondole, guide pensili e scaffalature.</a:t>
            </a:r>
          </a:p>
          <a:p>
            <a:endParaRPr lang="it-IT" sz="27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2700" dirty="0">
                <a:solidFill>
                  <a:schemeClr val="tx2"/>
                </a:solidFill>
              </a:rPr>
              <a:t>Suddividono lo spazio in varie aree, in combinazione con altri spunti visivi, il retailer ha la possibilità di evidenziare alcune categorie di prodotti e di attirare gli acquirenti verso queste aree del negozio.</a:t>
            </a:r>
          </a:p>
        </p:txBody>
      </p:sp>
    </p:spTree>
    <p:extLst>
      <p:ext uri="{BB962C8B-B14F-4D97-AF65-F5344CB8AC3E}">
        <p14:creationId xmlns:p14="http://schemas.microsoft.com/office/powerpoint/2010/main" val="1669417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983</Words>
  <Application>Microsoft Office PowerPoint</Application>
  <PresentationFormat>Widescreen</PresentationFormat>
  <Paragraphs>96</Paragraphs>
  <Slides>19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   LEZIONE 5 LA GESTIONE DEGLI SPAZI DI VENDITA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IL MARKETING SENSORIALE  </vt:lpstr>
      <vt:lpstr>  IL MARKETING ESPERIENZIALE  </vt:lpstr>
      <vt:lpstr>Presentazione standard di PowerPoint</vt:lpstr>
      <vt:lpstr>    COMUNICAZIONI DI MARKETING ALL’INTERNO DEL PUNTO VENDITA    </vt:lpstr>
      <vt:lpstr>Presentazione standard di PowerPoint</vt:lpstr>
      <vt:lpstr>Presentazione standard di PowerPoint</vt:lpstr>
      <vt:lpstr> DIMENSIONI ESTERNE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53</cp:revision>
  <dcterms:created xsi:type="dcterms:W3CDTF">2023-02-25T07:42:26Z</dcterms:created>
  <dcterms:modified xsi:type="dcterms:W3CDTF">2023-03-15T15:52:40Z</dcterms:modified>
</cp:coreProperties>
</file>