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57" r:id="rId3"/>
    <p:sldId id="283" r:id="rId4"/>
    <p:sldId id="259" r:id="rId5"/>
    <p:sldId id="260" r:id="rId6"/>
    <p:sldId id="262" r:id="rId7"/>
    <p:sldId id="280" r:id="rId8"/>
    <p:sldId id="281" r:id="rId9"/>
    <p:sldId id="28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63" r:id="rId2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4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2275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7177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650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0783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6079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2536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661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142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3651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789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7375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682E0-C66E-2048-9404-EF389BF7012C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AF61B-5D2F-4848-BEE5-A96D7DB3CD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0421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Verso la seconda guerra mondiale.</a:t>
            </a:r>
          </a:p>
        </p:txBody>
      </p:sp>
    </p:spTree>
    <p:extLst>
      <p:ext uri="{BB962C8B-B14F-4D97-AF65-F5344CB8AC3E}">
        <p14:creationId xmlns:p14="http://schemas.microsoft.com/office/powerpoint/2010/main" val="274526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civile spagnola (1936-1939).</a:t>
            </a:r>
          </a:p>
        </p:txBody>
      </p:sp>
    </p:spTree>
    <p:extLst>
      <p:ext uri="{BB962C8B-B14F-4D97-AF65-F5344CB8AC3E}">
        <p14:creationId xmlns:p14="http://schemas.microsoft.com/office/powerpoint/2010/main" val="26697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1923-1930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dittatura di Primo de Rivera.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aprile 1931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elezioni amministrative e sconfitta dei partiti monarchici. Alfonso XIII abdica ed espatria.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aprile 1931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proclamazione della Repubblica. Governo di coalizione repubblicano-socialista guidato da Manuel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Azana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&gt; tentativo di ridimensionare i poteri forti della 	Spagna tradizionale: gerarchia ecclesiastica, 	esercito, aristocrazia terriera.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4850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Costituzione (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dicembre 1931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Statuto autonomo di Catalogna e forme di autogoverno nelle province basche.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Riforma agraria (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settembre 1932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agosto 1932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tentativo di colpo di Stato del generale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Sanjurio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gennaio 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scioperi promossi dal sindacato anarchico CNT 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5196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riorganizzazione dei partiti di destra: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CEDA, dicembre 1932;	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Falange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espanola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ottobre 1933.</a:t>
            </a:r>
          </a:p>
          <a:p>
            <a:pPr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 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vittoria delle destre alle elezioni.</a:t>
            </a:r>
          </a:p>
          <a:p>
            <a:pPr>
              <a:buFontTx/>
              <a:buChar char="•"/>
            </a:pP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bienio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negro.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(repressione dell’ottobre 1934).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8304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febbraio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vittoria della coalizione di Fronte popolare e formazione di un nuovo governo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Azana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luglio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alzamiento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degli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Africanistas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stanza in Marocco [Francisco Franco, Manuel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Emilio Mola, José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Sanjurio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appoggiati da Hitler e Mussolini.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giro di qualche settimana la Spagna viene spezzata a metà: le regioni nordoccidentali amministrate da una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Giunta di difesa nazionale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guidata dal generalissimo Franco; i territori controllati dalla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Repubblica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(Asturie, Catalogna, Paesi Baschi, Castiglia orientale), sostenuti dal governo legittimo, dalle migliaia di volontari accorsi in sua difesa da ogni parte del paese e del mondo.</a:t>
            </a:r>
          </a:p>
        </p:txBody>
      </p:sp>
    </p:spTree>
    <p:extLst>
      <p:ext uri="{BB962C8B-B14F-4D97-AF65-F5344CB8AC3E}">
        <p14:creationId xmlns:p14="http://schemas.microsoft.com/office/powerpoint/2010/main" val="321327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prima-agosto-settembre-1936-e-dopo-novembre-193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971" b="-169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67483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Fronte nazionalista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coesione e disciplina interna; autorità del capo e partito unico (Falange); ideologia corporativa di matrice fascista (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Fuero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Trabajo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marzo 1938).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Fronte repubblicano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profonde divisioni interne, che si sommano alla frammentazione dei governi locali, malgrado la formazione di un governo organico di Fronte popolare presieduto dal socialista Largo Caballero (settembre 1936).</a:t>
            </a: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‘guerra civile nella guerra civile’ (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Barcellona, maggio 1937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 1937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governo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Négrin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(rallenta le riforme per rafforzare lo sforzo bellico).</a:t>
            </a:r>
          </a:p>
          <a:p>
            <a:pPr algn="just">
              <a:buFontTx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6998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agosto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patto di non intervento e politica di appeasement.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aprile 1937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bombardamento di Guernica.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gennaio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cade Barcellona.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marzo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cade Madrid.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 aprile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ha ufficialmente inizio la dittatura di Francisco Franco (che soggiogherà la Spagna fino alla morte del caudillo, avvenuta il 20 novembre 1975).</a:t>
            </a:r>
          </a:p>
        </p:txBody>
      </p:sp>
    </p:spTree>
    <p:extLst>
      <p:ext uri="{BB962C8B-B14F-4D97-AF65-F5344CB8AC3E}">
        <p14:creationId xmlns:p14="http://schemas.microsoft.com/office/powerpoint/2010/main" val="333990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fenomeno dei volontari internazionali (George Mosse).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divisioni internazionali che si sovrappongono a quelle interne.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bombardamenti.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surplus di violenza della guerra civile.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6931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Brigate internazionali</a:t>
            </a:r>
          </a:p>
        </p:txBody>
      </p:sp>
      <p:pic>
        <p:nvPicPr>
          <p:cNvPr id="4" name="Segnaposto contenuto 3" descr="briga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500" r="-18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7273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crisi della sicurezza collettiva (1929-1931).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Grande depressione mette in crisi l’illusione della «sicurezza collettiva».</a:t>
            </a:r>
          </a:p>
          <a:p>
            <a:pPr algn="just"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aggressione giapponese alla Manciuria.</a:t>
            </a:r>
          </a:p>
          <a:p>
            <a:pPr algn="just"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Giappone esce dalla Società delle nazioni.</a:t>
            </a:r>
          </a:p>
        </p:txBody>
      </p:sp>
    </p:spTree>
    <p:extLst>
      <p:ext uri="{BB962C8B-B14F-4D97-AF65-F5344CB8AC3E}">
        <p14:creationId xmlns:p14="http://schemas.microsoft.com/office/powerpoint/2010/main" val="662538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Robert Capa, Miliziano</a:t>
            </a:r>
          </a:p>
        </p:txBody>
      </p:sp>
      <p:pic>
        <p:nvPicPr>
          <p:cNvPr id="4" name="Segnaposto contenuto 3" descr="22.jpg_210327102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414" r="-184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33027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Pablo Picasso, Guernica</a:t>
            </a:r>
          </a:p>
        </p:txBody>
      </p:sp>
      <p:pic>
        <p:nvPicPr>
          <p:cNvPr id="4" name="Segnaposto contenuto 3" descr="774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68" b="-10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97935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Guernica, bombardamenti.</a:t>
            </a:r>
          </a:p>
        </p:txBody>
      </p:sp>
      <p:pic>
        <p:nvPicPr>
          <p:cNvPr id="4" name="Segnaposto contenuto 3" descr="1285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09" r="-166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976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muerto_bombardeo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299" r="-242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2056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Verso la seconda guerra mondiale (1933-1939).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marzo 1938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Anschluss.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settembre 1938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Conferenza di Monaco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agosto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patto Ribbentrop-Molotov.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332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Cina e Giappone.</a:t>
            </a:r>
          </a:p>
        </p:txBody>
      </p:sp>
      <p:pic>
        <p:nvPicPr>
          <p:cNvPr id="4" name="Segnaposto contenuto 3" descr="China_and_Japan,_John_Nicaragua_Dower_(1844)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175" y="1758158"/>
            <a:ext cx="5577650" cy="4543806"/>
          </a:xfrm>
        </p:spPr>
      </p:pic>
    </p:spTree>
    <p:extLst>
      <p:ext uri="{BB962C8B-B14F-4D97-AF65-F5344CB8AC3E}">
        <p14:creationId xmlns:p14="http://schemas.microsoft.com/office/powerpoint/2010/main" val="3437470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ag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76" r="-15776"/>
          <a:stretch>
            <a:fillRect/>
          </a:stretch>
        </p:blipFill>
        <p:spPr>
          <a:xfrm>
            <a:off x="952052" y="1607536"/>
            <a:ext cx="6624000" cy="3642928"/>
          </a:xfrm>
        </p:spPr>
      </p:pic>
    </p:spTree>
    <p:extLst>
      <p:ext uri="{BB962C8B-B14F-4D97-AF65-F5344CB8AC3E}">
        <p14:creationId xmlns:p14="http://schemas.microsoft.com/office/powerpoint/2010/main" val="333756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Man-</a:t>
            </a:r>
            <a:r>
              <a:rPr lang="it-IT" dirty="0" err="1"/>
              <a:t>chu</a:t>
            </a:r>
            <a:r>
              <a:rPr lang="it-IT" dirty="0"/>
              <a:t>-</a:t>
            </a:r>
            <a:r>
              <a:rPr lang="it-IT" dirty="0" err="1"/>
              <a:t>kuo</a:t>
            </a:r>
            <a:endParaRPr lang="it-IT" dirty="0"/>
          </a:p>
        </p:txBody>
      </p:sp>
      <p:pic>
        <p:nvPicPr>
          <p:cNvPr id="4" name="Segnaposto contenuto 3" descr="transsib-manchukuo-map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621" r="-186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6082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Verso la seconda guerra mondiale (1933-1939).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Hitler cancelliere del Reich.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1934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Germania esce dalla Società delle nazioni.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plebiscito della Saar (riunificazione entro lo stesso territorio nazionale di tutti i tedeschi).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ripristino della coscrizione obbligatoria.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1935-1936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guerra d’Etiopia.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rimilitarizzazione della Renania.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asse Roma-Berlino e patto anti-Comintern.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1936-1939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guerra civile spagnola.</a:t>
            </a:r>
          </a:p>
        </p:txBody>
      </p:sp>
    </p:spTree>
    <p:extLst>
      <p:ext uri="{BB962C8B-B14F-4D97-AF65-F5344CB8AC3E}">
        <p14:creationId xmlns:p14="http://schemas.microsoft.com/office/powerpoint/2010/main" val="1668282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CF52FD-D295-D5A6-378A-9223A2B20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Ottobre 1935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l’Italia attacca l’Etiopia, stato aderente alla Società delle Nazioni.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proclamazione dell’Impero.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Africa Orientale Italiana (Etiopia, Somalia, Eritrea).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Sanzioni economiche della Sdn.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Appoggio diplomatico della Germania nazista.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L’Italia esce dalla Sdn.</a:t>
            </a:r>
          </a:p>
        </p:txBody>
      </p:sp>
    </p:spTree>
    <p:extLst>
      <p:ext uri="{BB962C8B-B14F-4D97-AF65-F5344CB8AC3E}">
        <p14:creationId xmlns:p14="http://schemas.microsoft.com/office/powerpoint/2010/main" val="1428015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rica orientale Italiana, impero d'Etiopia, Eritrea e Somalia Italiana ">
            <a:extLst>
              <a:ext uri="{FF2B5EF4-FFF2-40B4-BE49-F238E27FC236}">
                <a16:creationId xmlns:a16="http://schemas.microsoft.com/office/drawing/2014/main" id="{2CB13D09-DF3E-9DF2-C858-174CA41F24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233" y="531000"/>
            <a:ext cx="4653533" cy="57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637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A895A7-607F-6A59-387F-ACAD7235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Legislazione razziale in colonia: segregazionismo nei confronti degli eritrei, etiopi e somali.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Distinzione tra abitanti e sudditi.</a:t>
            </a:r>
          </a:p>
        </p:txBody>
      </p:sp>
    </p:spTree>
    <p:extLst>
      <p:ext uri="{BB962C8B-B14F-4D97-AF65-F5344CB8AC3E}">
        <p14:creationId xmlns:p14="http://schemas.microsoft.com/office/powerpoint/2010/main" val="4092615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2127</TotalTime>
  <Words>689</Words>
  <Application>Microsoft Macintosh PowerPoint</Application>
  <PresentationFormat>Presentazione su schermo (4:3)</PresentationFormat>
  <Paragraphs>67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Tema di Office</vt:lpstr>
      <vt:lpstr>Presentazione standard di PowerPoint</vt:lpstr>
      <vt:lpstr>La crisi della sicurezza collettiva (1929-1931).</vt:lpstr>
      <vt:lpstr>Cina e Giappone.</vt:lpstr>
      <vt:lpstr>Presentazione standard di PowerPoint</vt:lpstr>
      <vt:lpstr>Man-chu-kuo</vt:lpstr>
      <vt:lpstr>Verso la seconda guerra mondiale (1933-1939).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Brigate internazionali</vt:lpstr>
      <vt:lpstr>Robert Capa, Miliziano</vt:lpstr>
      <vt:lpstr>Pablo Picasso, Guernica</vt:lpstr>
      <vt:lpstr>Guernica, bombardamenti.</vt:lpstr>
      <vt:lpstr>Presentazione standard di PowerPoint</vt:lpstr>
      <vt:lpstr>Verso la seconda guerra mondiale (1933-1939).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13</cp:revision>
  <dcterms:created xsi:type="dcterms:W3CDTF">2015-04-08T16:57:11Z</dcterms:created>
  <dcterms:modified xsi:type="dcterms:W3CDTF">2023-10-14T18:30:12Z</dcterms:modified>
</cp:coreProperties>
</file>