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7" r:id="rId3"/>
    <p:sldId id="283" r:id="rId4"/>
    <p:sldId id="259" r:id="rId5"/>
    <p:sldId id="260" r:id="rId6"/>
    <p:sldId id="262" r:id="rId7"/>
    <p:sldId id="280" r:id="rId8"/>
    <p:sldId id="281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3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2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17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50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0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53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61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1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6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78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82E0-C66E-2048-9404-EF389BF7012C}" type="datetimeFigureOut">
              <a:rPr lang="it-IT" smtClean="0"/>
              <a:t>14/10/23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61B-5D2F-4848-BEE5-A96D7DB3CD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4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Verso la seconda guerra mondiale.</a:t>
            </a:r>
          </a:p>
        </p:txBody>
      </p:sp>
    </p:spTree>
    <p:extLst>
      <p:ext uri="{BB962C8B-B14F-4D97-AF65-F5344CB8AC3E}">
        <p14:creationId xmlns:p14="http://schemas.microsoft.com/office/powerpoint/2010/main" val="274526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spagnola (1936-1939).</a:t>
            </a:r>
          </a:p>
        </p:txBody>
      </p:sp>
    </p:spTree>
    <p:extLst>
      <p:ext uri="{BB962C8B-B14F-4D97-AF65-F5344CB8AC3E}">
        <p14:creationId xmlns:p14="http://schemas.microsoft.com/office/powerpoint/2010/main" val="26697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1923-1930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dittatura di Primo de Rivera.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aprile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elezioni amministrative e sconfitta dei partiti monarchici. Alfonso XIII abdica ed espatria.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aprile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della Repubblica. Governo di coalizione repubblicano-socialista guidato da Manuel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&gt; tentativo di ridimensionare i poteri forti della 	Spagna tradizionale: gerarchia ecclesiastica, 	esercito, aristocrazia terriera.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85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Costituzione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dicembre 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 autonomo di Catalogna e forme di autogoverno nelle province basche.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Riforma agraria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1932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1932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tentativo di colpo di Stato del generale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scioperi promossi dal sindacato anarchico CNT 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19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riorganizzazione dei partiti di destra: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CEDA, dicembre 1932;	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Falange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espanola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ottobre 1933.</a:t>
            </a:r>
          </a:p>
          <a:p>
            <a:pPr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delle destre alle elezioni.</a:t>
            </a:r>
          </a:p>
          <a:p>
            <a:pPr>
              <a:buFontTx/>
              <a:buChar char="•"/>
            </a:pP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bienio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negro.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(repressione dell’ottobre 1934).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830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febbraio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vittoria della coalizione di Fronte popolare e formazione di un nuovo governo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luglio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alzamiento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degli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Africanistas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stanza in Marocco [Francisco Franco, Manuel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Emilio Mola, José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appoggiati da Hitler e Mussolini.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giro di qualche settimana la Spagna viene spezzata a metà: le regioni nordoccidentali amministrate da una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Giunta di difesa nazionale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guidata dal generalissimo Franco; i territori controllati dalla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(Asturie, Catalogna, Paesi Baschi, Castiglia orientale), sostenuti dal governo legittimo, dalle migliaia di volontari accorsi in sua difesa da ogni parte del paese e del mondo.</a:t>
            </a:r>
          </a:p>
        </p:txBody>
      </p:sp>
    </p:spTree>
    <p:extLst>
      <p:ext uri="{BB962C8B-B14F-4D97-AF65-F5344CB8AC3E}">
        <p14:creationId xmlns:p14="http://schemas.microsoft.com/office/powerpoint/2010/main" val="32132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rima-agosto-settembre-1936-e-dopo-novembre-1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1" b="-1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48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nazionalista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coesione e disciplina interna; autorità del capo e partito unico (Falange); ideologia corporativa di matrice fascista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marzo 1938).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 repubblicano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profonde divisioni interne, che si sommano alla frammentazione dei governi locali, malgrado la formazione di un governo organico di Fronte popolare presieduto dal socialista Largo Caballero (settembre 1936).</a:t>
            </a:r>
          </a:p>
          <a:p>
            <a:pPr algn="just"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‘guerra civile nella guerra civile’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Barcellona, maggio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governo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Négrin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(rallenta le riforme per rafforzare lo sforzo bellico).</a:t>
            </a:r>
          </a:p>
          <a:p>
            <a:pPr algn="just"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99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agosto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patto di non intervento e politica di appeasement.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aprile 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bombardamento di Guernica.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gennaio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Barcellona.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marzo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cade Madrid.</a:t>
            </a:r>
          </a:p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aprile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 ufficialmente inizio la dittatura di Francisco Franco (che soggiogherà la Spagna fino alla morte del caudillo, avvenuta il 20 novembre 1975).</a:t>
            </a:r>
          </a:p>
        </p:txBody>
      </p:sp>
    </p:spTree>
    <p:extLst>
      <p:ext uri="{BB962C8B-B14F-4D97-AF65-F5344CB8AC3E}">
        <p14:creationId xmlns:p14="http://schemas.microsoft.com/office/powerpoint/2010/main" val="33399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dei volontari internazionali (George Mosse).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divisioni internazionali che si sovrappongono a quelle interne.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bombardamenti.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surplus di violenza della guerra civile.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93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Brigate internazionali</a:t>
            </a:r>
          </a:p>
        </p:txBody>
      </p:sp>
      <p:pic>
        <p:nvPicPr>
          <p:cNvPr id="4" name="Segnaposto contenuto 3" descr="brig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0" r="-1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7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crisi della sicurezza collettiva (1929-1931).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Grande depressione mette in crisi l’illusione della «sicurezza collettiva».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aggressione giapponese alla Manciuria.</a:t>
            </a:r>
          </a:p>
          <a:p>
            <a:pPr algn="just">
              <a:buFontTx/>
              <a:buChar char="•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Giappone esce dalla Società delle nazioni.</a:t>
            </a:r>
          </a:p>
        </p:txBody>
      </p:sp>
    </p:spTree>
    <p:extLst>
      <p:ext uri="{BB962C8B-B14F-4D97-AF65-F5344CB8AC3E}">
        <p14:creationId xmlns:p14="http://schemas.microsoft.com/office/powerpoint/2010/main" val="66253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Robert Capa, Miliziano</a:t>
            </a:r>
          </a:p>
        </p:txBody>
      </p:sp>
      <p:pic>
        <p:nvPicPr>
          <p:cNvPr id="4" name="Segnaposto contenuto 3" descr="22.jpg_21032710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4" r="-18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02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Pablo Picasso, Guernica</a:t>
            </a:r>
          </a:p>
        </p:txBody>
      </p:sp>
      <p:pic>
        <p:nvPicPr>
          <p:cNvPr id="4" name="Segnaposto contenuto 3" descr="77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" b="-1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793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Guernica, bombardamenti.</a:t>
            </a:r>
          </a:p>
        </p:txBody>
      </p:sp>
      <p:pic>
        <p:nvPicPr>
          <p:cNvPr id="4" name="Segnaposto contenuto 3" descr="128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9" r="-16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97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uerto_bombarde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9" r="-242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205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Verso la seconda guerra mondiale (1933-1939).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1938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Anschluss.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1938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Conferenza di Monaco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patto Ribbentrop-Molotov.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3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Cina e Giappone.</a:t>
            </a:r>
          </a:p>
        </p:txBody>
      </p:sp>
      <p:pic>
        <p:nvPicPr>
          <p:cNvPr id="4" name="Segnaposto contenuto 3" descr="China_and_Japan,_John_Nicaragua_Dower_(1844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175" y="1758158"/>
            <a:ext cx="5577650" cy="4543806"/>
          </a:xfrm>
        </p:spPr>
      </p:pic>
    </p:spTree>
    <p:extLst>
      <p:ext uri="{BB962C8B-B14F-4D97-AF65-F5344CB8AC3E}">
        <p14:creationId xmlns:p14="http://schemas.microsoft.com/office/powerpoint/2010/main" val="343747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6" r="-15776"/>
          <a:stretch>
            <a:fillRect/>
          </a:stretch>
        </p:blipFill>
        <p:spPr>
          <a:xfrm>
            <a:off x="952052" y="1607536"/>
            <a:ext cx="6624000" cy="3642928"/>
          </a:xfrm>
        </p:spPr>
      </p:pic>
    </p:spTree>
    <p:extLst>
      <p:ext uri="{BB962C8B-B14F-4D97-AF65-F5344CB8AC3E}">
        <p14:creationId xmlns:p14="http://schemas.microsoft.com/office/powerpoint/2010/main" val="333756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Man-</a:t>
            </a:r>
            <a:r>
              <a:rPr lang="it-IT" dirty="0" err="1"/>
              <a:t>chu</a:t>
            </a:r>
            <a:r>
              <a:rPr lang="it-IT" dirty="0"/>
              <a:t>-</a:t>
            </a:r>
            <a:r>
              <a:rPr lang="it-IT" dirty="0" err="1"/>
              <a:t>kuo</a:t>
            </a:r>
            <a:endParaRPr lang="it-IT" dirty="0"/>
          </a:p>
        </p:txBody>
      </p:sp>
      <p:pic>
        <p:nvPicPr>
          <p:cNvPr id="4" name="Segnaposto contenuto 3" descr="transsib-manchukuo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1" r="-1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0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Verso la seconda guerra mondiale (1933-1939).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Hitler cancelliere del Reich.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Germania esce dalla Società delle nazioni.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plebiscito della Saar (riunificazione entro lo stesso territorio nazionale di tutti i tedeschi).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ripristino della coscrizione obbligatoria.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1935-1936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guerra d’Etiopia.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rimilitarizzazione della Renania.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asse Roma-Berlino e patto anti-Comintern.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1936-1939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guerra civile spagnola.</a:t>
            </a:r>
          </a:p>
        </p:txBody>
      </p:sp>
    </p:spTree>
    <p:extLst>
      <p:ext uri="{BB962C8B-B14F-4D97-AF65-F5344CB8AC3E}">
        <p14:creationId xmlns:p14="http://schemas.microsoft.com/office/powerpoint/2010/main" val="166828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F52FD-D295-D5A6-378A-9223A2B2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1935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attacca l’Etiopia, stato aderente alla Società delle Nazioni.</a:t>
            </a: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1936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proclamazione dell’Impero.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Orientale Italiana (Etiopia, Somalia, Eritrea).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Sanzioni economiche della Sdn.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Appoggio diplomatico della Germania nazista.</a:t>
            </a: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L’Italia esce dalla Sdn.</a:t>
            </a:r>
          </a:p>
        </p:txBody>
      </p:sp>
    </p:spTree>
    <p:extLst>
      <p:ext uri="{BB962C8B-B14F-4D97-AF65-F5344CB8AC3E}">
        <p14:creationId xmlns:p14="http://schemas.microsoft.com/office/powerpoint/2010/main" val="14280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rica orientale Italiana, impero d'Etiopia, Eritrea e Somalia Italiana ">
            <a:extLst>
              <a:ext uri="{FF2B5EF4-FFF2-40B4-BE49-F238E27FC236}">
                <a16:creationId xmlns:a16="http://schemas.microsoft.com/office/drawing/2014/main" id="{2CB13D09-DF3E-9DF2-C858-174CA41F2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33" y="531000"/>
            <a:ext cx="4653533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A895A7-607F-6A59-387F-ACAD7235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Legislazione razziale in colonia: segregazionismo nei confronti degli eritrei, etiopi e somali.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Distinzione tra abitanti e sudditi.</a:t>
            </a:r>
          </a:p>
        </p:txBody>
      </p:sp>
    </p:spTree>
    <p:extLst>
      <p:ext uri="{BB962C8B-B14F-4D97-AF65-F5344CB8AC3E}">
        <p14:creationId xmlns:p14="http://schemas.microsoft.com/office/powerpoint/2010/main" val="409261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689</Words>
  <Application>Microsoft Macintosh PowerPoint</Application>
  <PresentationFormat>Presentazione su schermo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La crisi della sicurezza collettiva (1929-1931).</vt:lpstr>
      <vt:lpstr>Cina e Giappone.</vt:lpstr>
      <vt:lpstr>Presentazione standard di PowerPoint</vt:lpstr>
      <vt:lpstr>Man-chu-kuo</vt:lpstr>
      <vt:lpstr>Verso la seconda guerra mondiale (1933-1939).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Brigate internazionali</vt:lpstr>
      <vt:lpstr>Robert Capa, Miliziano</vt:lpstr>
      <vt:lpstr>Pablo Picasso, Guernica</vt:lpstr>
      <vt:lpstr>Guernica, bombardamenti.</vt:lpstr>
      <vt:lpstr>Presentazione standard di PowerPoint</vt:lpstr>
      <vt:lpstr>Verso la seconda guerra mondiale (1933-1939).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13</cp:revision>
  <dcterms:created xsi:type="dcterms:W3CDTF">2015-04-08T16:57:11Z</dcterms:created>
  <dcterms:modified xsi:type="dcterms:W3CDTF">2023-10-14T18:30:12Z</dcterms:modified>
</cp:coreProperties>
</file>