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273" r:id="rId4"/>
    <p:sldId id="274" r:id="rId5"/>
    <p:sldId id="348" r:id="rId6"/>
    <p:sldId id="349" r:id="rId7"/>
    <p:sldId id="263" r:id="rId8"/>
    <p:sldId id="284" r:id="rId9"/>
    <p:sldId id="285" r:id="rId10"/>
    <p:sldId id="286" r:id="rId11"/>
    <p:sldId id="35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94146"/>
  </p:normalViewPr>
  <p:slideViewPr>
    <p:cSldViewPr snapToGrid="0">
      <p:cViewPr varScale="1">
        <p:scale>
          <a:sx n="118" d="100"/>
          <a:sy n="118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C00000"/>
                </a:solidFill>
              </a:rPr>
              <a:t>2.2. Il biennio rosso, l’avvento del fascismo e la Repubblica di Weimar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216B1-91D8-4BDC-F511-9C29F3BC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Gerardo Dottori, </a:t>
            </a:r>
            <a:r>
              <a:rPr lang="it-IT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Polittico della rivoluzione fascista </a:t>
            </a:r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(1934)</a:t>
            </a:r>
          </a:p>
        </p:txBody>
      </p:sp>
      <p:pic>
        <p:nvPicPr>
          <p:cNvPr id="4" name="Segnaposto contenuto 3" descr="tumblr_n0yp0kPJ0H1r2qr2so1_1280.jpg">
            <a:extLst>
              <a:ext uri="{FF2B5EF4-FFF2-40B4-BE49-F238E27FC236}">
                <a16:creationId xmlns:a16="http://schemas.microsoft.com/office/drawing/2014/main" id="{59784DC8-AB39-31F9-F05E-6371F0F25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000"/>
            <a:ext cx="6473728" cy="4788000"/>
          </a:xfrm>
          <a:ln w="19050">
            <a:solidFill>
              <a:srgbClr val="C00000"/>
            </a:solidFill>
          </a:ln>
        </p:spPr>
      </p:pic>
      <p:pic>
        <p:nvPicPr>
          <p:cNvPr id="7" name="Segnaposto contenuto 3" descr="98fa759a9f0a88c663c49cc1bed34bbc.jpg">
            <a:extLst>
              <a:ext uri="{FF2B5EF4-FFF2-40B4-BE49-F238E27FC236}">
                <a16:creationId xmlns:a16="http://schemas.microsoft.com/office/drawing/2014/main" id="{8E44828C-6E06-94E8-7ACE-27F226F8A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9" r="-18329"/>
          <a:stretch>
            <a:fillRect/>
          </a:stretch>
        </p:blipFill>
        <p:spPr>
          <a:xfrm>
            <a:off x="5620968" y="1503563"/>
            <a:ext cx="7543528" cy="4140000"/>
          </a:xfrm>
        </p:spPr>
      </p:pic>
    </p:spTree>
    <p:extLst>
      <p:ext uri="{BB962C8B-B14F-4D97-AF65-F5344CB8AC3E}">
        <p14:creationId xmlns:p14="http://schemas.microsoft.com/office/powerpoint/2010/main" val="165840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Repubblica di Weimar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novembre 1918: proclamazione della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Repubblica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capitale a Weimar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1919,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Costituzione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ordinamento democratico-parlamentare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assetto federale caratterizzato da ampie autonomie regionali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suffragio universale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visione solidaristica dei rapporti con il mondo dell’economia e del lavoro</a:t>
            </a:r>
          </a:p>
          <a:p>
            <a:endParaRPr lang="it-IT" dirty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democrazia «contrattata»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frammentazione delle forze politiche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pressione delle ali estreme dello schieramento politico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sopravvivenza degli apparati burocratici, amministrativi e militari guglielmini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il 1919 e il 1928: 5 tornate elettorali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putsch di </a:t>
            </a:r>
            <a:r>
              <a:rPr lang="it-IT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putsch di Monaco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Paul von Hindenburg eletto presidente della Repubblica</a:t>
            </a:r>
          </a:p>
        </p:txBody>
      </p:sp>
    </p:spTree>
    <p:extLst>
      <p:ext uri="{BB962C8B-B14F-4D97-AF65-F5344CB8AC3E}">
        <p14:creationId xmlns:p14="http://schemas.microsoft.com/office/powerpoint/2010/main" val="420149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it-IT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1919/1920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innalzamento della conflittualità sociale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messa in discussione della fedeltà alle istituzioni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20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0C71D-9ABB-004B-8A08-5E2F89B4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fascismo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CD21D-0402-1B4C-84A9-1F09329C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Times" pitchFamily="2" charset="0"/>
              </a:rPr>
              <a:t>ventennio fascista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Times" pitchFamily="2" charset="0"/>
              </a:rPr>
              <a:t>28 ottobre 1922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Times" pitchFamily="2" charset="0"/>
              </a:rPr>
              <a:t>25 luglio 1943</a:t>
            </a:r>
          </a:p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      8 settembre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t-IT" dirty="0">
                <a:latin typeface="Times" pitchFamily="2" charset="0"/>
              </a:rPr>
              <a:t>25 aprile 1945</a:t>
            </a:r>
          </a:p>
          <a:p>
            <a:pPr>
              <a:buFontTx/>
              <a:buChar char="-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categoria di </a:t>
            </a:r>
            <a:r>
              <a:rPr lang="it-IT" b="1" dirty="0">
                <a:solidFill>
                  <a:srgbClr val="FF0000"/>
                </a:solidFill>
                <a:latin typeface="Times" pitchFamily="2" charset="0"/>
              </a:rPr>
              <a:t>totalitarismo</a:t>
            </a:r>
            <a:endParaRPr lang="it-IT" dirty="0">
              <a:solidFill>
                <a:srgbClr val="FF0000"/>
              </a:solidFill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9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Periodizzazione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1918-1922: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presa del potere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1922-1924: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normalizzazione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1925-1929: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costruzione dello Stato totalitario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1930-1935: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stabilizzazione totalitaria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1935-1938: l’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Impero e le leggi razziali</a:t>
            </a:r>
          </a:p>
          <a:p>
            <a:pPr marL="514350" indent="-514350">
              <a:buClr>
                <a:srgbClr val="FF0000"/>
              </a:buClr>
              <a:buAutoNum type="alphaLcPeriod"/>
            </a:pPr>
            <a:r>
              <a:rPr lang="it-IT" dirty="0">
                <a:latin typeface="Times" pitchFamily="2" charset="0"/>
              </a:rPr>
              <a:t>1939-1945: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guerra mondiale </a:t>
            </a:r>
            <a:r>
              <a:rPr lang="it-IT" dirty="0">
                <a:latin typeface="Times" pitchFamily="2" charset="0"/>
              </a:rPr>
              <a:t>e la </a:t>
            </a:r>
            <a:r>
              <a:rPr lang="it-IT" dirty="0">
                <a:solidFill>
                  <a:srgbClr val="C00000"/>
                </a:solidFill>
                <a:latin typeface="Times" pitchFamily="2" charset="0"/>
              </a:rPr>
              <a:t>guerra civile</a:t>
            </a:r>
          </a:p>
        </p:txBody>
      </p:sp>
    </p:spTree>
    <p:extLst>
      <p:ext uri="{BB962C8B-B14F-4D97-AF65-F5344CB8AC3E}">
        <p14:creationId xmlns:p14="http://schemas.microsoft.com/office/powerpoint/2010/main" val="375002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C297E135-4A4C-BF8F-423D-F48A5BAC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1918-1922: la presa del potere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Biennio rosso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Italia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inflazione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riorganizzazione postbellica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riconversione industriale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inquietudine sociale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1918-1919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suffragio universale maschile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rappresentanza proporzionale con scrutinio di lista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dell’instabilità dei partiti liberali; rafforzamento del Psi e del Ppi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marzo 1919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fondazione a Milano dei </a:t>
            </a: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 di combattimento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 sociale</a:t>
            </a: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aree agricole (Valle Padana e Centro-Italia, poi campagne meridionali)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aree industriali (Nord-Ovest)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occupazione delle terre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fabbriche 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(estate 1920)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paura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degli industriali e degli agrari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ricorso a milizie private, tra cui le </a:t>
            </a:r>
            <a:r>
              <a:rPr lang="it-IT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squadre d’azione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3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divisione delle sinistre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it-I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ricerca dell’</a:t>
            </a:r>
            <a:r>
              <a:rPr lang="it-IT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forte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Congresso nazionale dei fasci,</a:t>
            </a:r>
            <a:r>
              <a:rPr lang="it-IT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Roma, 7 novembre </a:t>
            </a:r>
            <a:r>
              <a:rPr lang="it-IT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1921</a:t>
            </a:r>
            <a:r>
              <a:rPr lang="it-IT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nascita del </a:t>
            </a:r>
            <a:r>
              <a:rPr lang="it-IT" sz="4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Partito nazionale fascista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t-IT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partito-milizia</a:t>
            </a:r>
            <a:endParaRPr lang="it-IT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4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inserimento dello squadrismo, che verrà poi trasformato in </a:t>
            </a:r>
            <a:r>
              <a:rPr lang="it-IT" sz="49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Milizia volontaria per la sicurezza nazionale</a:t>
            </a:r>
            <a:r>
              <a:rPr lang="it-IT" sz="4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tra gli organi politici del partito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4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inscindibilità delle squadre dal partito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occupazione di nuovi spazi della politica: dal Parlamento alle piazze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ricorso a nuovi strumenti della politica: dalla parola all’azione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importanza delle liturgie):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giuramento fascista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uniforme</a:t>
            </a: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mito dei Caduti fascisti</a:t>
            </a: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spedizione punitiva</a:t>
            </a: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occupazione delle città</a:t>
            </a: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9372600" cy="445674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ottobre 1922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marcia su Roma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preparazione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l’esecuzione e la mancata firma dello Stato d’assedio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formazione del primo governo Mussolini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mito della «rivoluzione fascista»</a:t>
            </a:r>
          </a:p>
        </p:txBody>
      </p:sp>
    </p:spTree>
    <p:extLst>
      <p:ext uri="{BB962C8B-B14F-4D97-AF65-F5344CB8AC3E}">
        <p14:creationId xmlns:p14="http://schemas.microsoft.com/office/powerpoint/2010/main" val="725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5B8829C-10F9-984F-B19D-2C345215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Tato, 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(1922)</a:t>
            </a:r>
          </a:p>
        </p:txBody>
      </p:sp>
      <p:pic>
        <p:nvPicPr>
          <p:cNvPr id="4" name="Segnaposto contenuto 3" descr="2271g.JPG">
            <a:extLst>
              <a:ext uri="{FF2B5EF4-FFF2-40B4-BE49-F238E27FC236}">
                <a16:creationId xmlns:a16="http://schemas.microsoft.com/office/drawing/2014/main" id="{E5A8A392-EC2D-ACFC-A7D0-A0066839D8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/>
        </p:blipFill>
        <p:spPr>
          <a:xfrm>
            <a:off x="5125215" y="1257300"/>
            <a:ext cx="7066785" cy="5580000"/>
          </a:xfr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0934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3F4C7-894A-F7DD-503D-A4BF9ED7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Sironi, 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marcia su Roma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(1932, Mostra della rivoluzione fascista)</a:t>
            </a:r>
          </a:p>
        </p:txBody>
      </p:sp>
      <p:pic>
        <p:nvPicPr>
          <p:cNvPr id="4" name="Segnaposto contenuto 3" descr="186.jpg">
            <a:extLst>
              <a:ext uri="{FF2B5EF4-FFF2-40B4-BE49-F238E27FC236}">
                <a16:creationId xmlns:a16="http://schemas.microsoft.com/office/drawing/2014/main" id="{2F9518CE-49B1-C051-6E43-A39929E4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1" r="-15701"/>
          <a:stretch>
            <a:fillRect/>
          </a:stretch>
        </p:blipFill>
        <p:spPr>
          <a:xfrm>
            <a:off x="1249084" y="1530000"/>
            <a:ext cx="9693832" cy="5328000"/>
          </a:xfr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113132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Words>459</Words>
  <Application>Microsoft Macintosh PowerPoint</Application>
  <PresentationFormat>Widescreen</PresentationFormat>
  <Paragraphs>94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</vt:lpstr>
      <vt:lpstr>Times New Roman</vt:lpstr>
      <vt:lpstr>Wingdings</vt:lpstr>
      <vt:lpstr>Tema di Office</vt:lpstr>
      <vt:lpstr>2.2. Il biennio rosso, l’avvento del fascismo e la Repubblica di Weimar</vt:lpstr>
      <vt:lpstr>Presentazione standard di PowerPoint</vt:lpstr>
      <vt:lpstr>Il fascismo in Italia</vt:lpstr>
      <vt:lpstr>Presentazione standard di PowerPoint</vt:lpstr>
      <vt:lpstr>a. 1918-1922: la presa del potere</vt:lpstr>
      <vt:lpstr>Presentazione standard di PowerPoint</vt:lpstr>
      <vt:lpstr>Presentazione standard di PowerPoint</vt:lpstr>
      <vt:lpstr>Tato, La marcia su Roma (1922)</vt:lpstr>
      <vt:lpstr>Mario Sironi, La marcia su Roma (1932, Mostra della rivoluzione fascista)</vt:lpstr>
      <vt:lpstr>Gerardo Dottori, Polittico della rivoluzione fascista (1934)</vt:lpstr>
      <vt:lpstr>La Repubblica di Weimar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79</cp:revision>
  <dcterms:created xsi:type="dcterms:W3CDTF">2025-05-28T06:59:09Z</dcterms:created>
  <dcterms:modified xsi:type="dcterms:W3CDTF">2025-10-21T04:54:31Z</dcterms:modified>
</cp:coreProperties>
</file>