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58"/>
    <p:restoredTop sz="95928"/>
  </p:normalViewPr>
  <p:slideViewPr>
    <p:cSldViewPr snapToGrid="0">
      <p:cViewPr varScale="1">
        <p:scale>
          <a:sx n="106" d="100"/>
          <a:sy n="106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D7FB3-D1D5-4991-BDD4-AD1E28DBBB12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77F849E-7982-4B59-AF8A-E02A2D5B80A8}">
      <dgm:prSet/>
      <dgm:spPr/>
      <dgm:t>
        <a:bodyPr/>
        <a:lstStyle/>
        <a:p>
          <a:r>
            <a:rPr lang="it-IT"/>
            <a:t>Teologia</a:t>
          </a:r>
          <a:endParaRPr lang="en-US"/>
        </a:p>
      </dgm:t>
    </dgm:pt>
    <dgm:pt modelId="{8506D351-57C0-470F-8606-72BECCF50C03}" type="parTrans" cxnId="{D51B7961-EF04-4470-8D4E-6C2EB0078855}">
      <dgm:prSet/>
      <dgm:spPr/>
      <dgm:t>
        <a:bodyPr/>
        <a:lstStyle/>
        <a:p>
          <a:endParaRPr lang="en-US"/>
        </a:p>
      </dgm:t>
    </dgm:pt>
    <dgm:pt modelId="{33136693-6CAA-49D8-9ED3-9A5ED7000776}" type="sibTrans" cxnId="{D51B7961-EF04-4470-8D4E-6C2EB0078855}">
      <dgm:prSet/>
      <dgm:spPr/>
      <dgm:t>
        <a:bodyPr/>
        <a:lstStyle/>
        <a:p>
          <a:endParaRPr lang="en-US"/>
        </a:p>
      </dgm:t>
    </dgm:pt>
    <dgm:pt modelId="{18FB485E-DC4B-478D-AFEF-B665D62ACFC2}">
      <dgm:prSet/>
      <dgm:spPr/>
      <dgm:t>
        <a:bodyPr/>
        <a:lstStyle/>
        <a:p>
          <a:r>
            <a:rPr lang="it-IT"/>
            <a:t>Medicina</a:t>
          </a:r>
          <a:endParaRPr lang="en-US"/>
        </a:p>
      </dgm:t>
    </dgm:pt>
    <dgm:pt modelId="{E5660F91-4780-43DC-8327-AE98A88E7418}" type="parTrans" cxnId="{FE91DFE0-3A4C-4BDD-A319-6EF4F555158E}">
      <dgm:prSet/>
      <dgm:spPr/>
      <dgm:t>
        <a:bodyPr/>
        <a:lstStyle/>
        <a:p>
          <a:endParaRPr lang="en-US"/>
        </a:p>
      </dgm:t>
    </dgm:pt>
    <dgm:pt modelId="{5C3B1DC4-8DD7-4B3A-8D54-EF9A6A66CF06}" type="sibTrans" cxnId="{FE91DFE0-3A4C-4BDD-A319-6EF4F555158E}">
      <dgm:prSet/>
      <dgm:spPr/>
      <dgm:t>
        <a:bodyPr/>
        <a:lstStyle/>
        <a:p>
          <a:endParaRPr lang="en-US"/>
        </a:p>
      </dgm:t>
    </dgm:pt>
    <dgm:pt modelId="{36211E01-97E5-496A-A81B-BEED8440F24F}">
      <dgm:prSet/>
      <dgm:spPr/>
      <dgm:t>
        <a:bodyPr/>
        <a:lstStyle/>
        <a:p>
          <a:r>
            <a:rPr lang="it-IT"/>
            <a:t>Politica</a:t>
          </a:r>
          <a:endParaRPr lang="en-US"/>
        </a:p>
      </dgm:t>
    </dgm:pt>
    <dgm:pt modelId="{451ED58E-A844-43F2-89FF-1BE127693BB2}" type="parTrans" cxnId="{678C7561-2FEE-46A1-92C8-D4D0C33E93AB}">
      <dgm:prSet/>
      <dgm:spPr/>
      <dgm:t>
        <a:bodyPr/>
        <a:lstStyle/>
        <a:p>
          <a:endParaRPr lang="en-US"/>
        </a:p>
      </dgm:t>
    </dgm:pt>
    <dgm:pt modelId="{555F4D8D-2F90-49BB-9BD6-2E101570FC62}" type="sibTrans" cxnId="{678C7561-2FEE-46A1-92C8-D4D0C33E93AB}">
      <dgm:prSet/>
      <dgm:spPr/>
      <dgm:t>
        <a:bodyPr/>
        <a:lstStyle/>
        <a:p>
          <a:endParaRPr lang="en-US"/>
        </a:p>
      </dgm:t>
    </dgm:pt>
    <dgm:pt modelId="{000CF5CC-F6A9-4EA3-8E81-524D04532641}">
      <dgm:prSet/>
      <dgm:spPr/>
      <dgm:t>
        <a:bodyPr/>
        <a:lstStyle/>
        <a:p>
          <a:r>
            <a:rPr lang="it-IT"/>
            <a:t>Legge</a:t>
          </a:r>
          <a:endParaRPr lang="en-US"/>
        </a:p>
      </dgm:t>
    </dgm:pt>
    <dgm:pt modelId="{F4C57868-B1F2-48A1-A121-41103309A1BB}" type="parTrans" cxnId="{C18537BA-462F-4EA0-B917-ECC11DE99D44}">
      <dgm:prSet/>
      <dgm:spPr/>
      <dgm:t>
        <a:bodyPr/>
        <a:lstStyle/>
        <a:p>
          <a:endParaRPr lang="en-US"/>
        </a:p>
      </dgm:t>
    </dgm:pt>
    <dgm:pt modelId="{9809C0E7-DD42-4DED-AFF1-836A15C9CCB5}" type="sibTrans" cxnId="{C18537BA-462F-4EA0-B917-ECC11DE99D44}">
      <dgm:prSet/>
      <dgm:spPr/>
      <dgm:t>
        <a:bodyPr/>
        <a:lstStyle/>
        <a:p>
          <a:endParaRPr lang="en-US"/>
        </a:p>
      </dgm:t>
    </dgm:pt>
    <dgm:pt modelId="{A38905E4-903C-4664-92E2-38A4CE21F4F1}">
      <dgm:prSet/>
      <dgm:spPr/>
      <dgm:t>
        <a:bodyPr/>
        <a:lstStyle/>
        <a:p>
          <a:r>
            <a:rPr lang="it-IT"/>
            <a:t>Educazione</a:t>
          </a:r>
          <a:endParaRPr lang="en-US"/>
        </a:p>
      </dgm:t>
    </dgm:pt>
    <dgm:pt modelId="{B4983AFE-0093-478F-AFFC-976F943950E2}" type="parTrans" cxnId="{16907558-19CD-42E7-B955-5BE2D0B93E3C}">
      <dgm:prSet/>
      <dgm:spPr/>
      <dgm:t>
        <a:bodyPr/>
        <a:lstStyle/>
        <a:p>
          <a:endParaRPr lang="en-US"/>
        </a:p>
      </dgm:t>
    </dgm:pt>
    <dgm:pt modelId="{C62FB693-F47C-46B7-BE5F-854ED96316BE}" type="sibTrans" cxnId="{16907558-19CD-42E7-B955-5BE2D0B93E3C}">
      <dgm:prSet/>
      <dgm:spPr/>
      <dgm:t>
        <a:bodyPr/>
        <a:lstStyle/>
        <a:p>
          <a:endParaRPr lang="en-US"/>
        </a:p>
      </dgm:t>
    </dgm:pt>
    <dgm:pt modelId="{24470F2F-12BB-3C48-836A-CD66331E652A}" type="pres">
      <dgm:prSet presAssocID="{0BBD7FB3-D1D5-4991-BDD4-AD1E28DBBB12}" presName="diagram" presStyleCnt="0">
        <dgm:presLayoutVars>
          <dgm:dir/>
          <dgm:resizeHandles val="exact"/>
        </dgm:presLayoutVars>
      </dgm:prSet>
      <dgm:spPr/>
    </dgm:pt>
    <dgm:pt modelId="{14182F91-F030-0D48-B159-67B2F0704313}" type="pres">
      <dgm:prSet presAssocID="{E77F849E-7982-4B59-AF8A-E02A2D5B80A8}" presName="node" presStyleLbl="node1" presStyleIdx="0" presStyleCnt="5">
        <dgm:presLayoutVars>
          <dgm:bulletEnabled val="1"/>
        </dgm:presLayoutVars>
      </dgm:prSet>
      <dgm:spPr/>
    </dgm:pt>
    <dgm:pt modelId="{70C1CEDF-8815-A040-9E7C-7CA9A11F9792}" type="pres">
      <dgm:prSet presAssocID="{33136693-6CAA-49D8-9ED3-9A5ED7000776}" presName="sibTrans" presStyleCnt="0"/>
      <dgm:spPr/>
    </dgm:pt>
    <dgm:pt modelId="{26CA44B2-081B-EB46-9BF5-95DAF6416D23}" type="pres">
      <dgm:prSet presAssocID="{18FB485E-DC4B-478D-AFEF-B665D62ACFC2}" presName="node" presStyleLbl="node1" presStyleIdx="1" presStyleCnt="5">
        <dgm:presLayoutVars>
          <dgm:bulletEnabled val="1"/>
        </dgm:presLayoutVars>
      </dgm:prSet>
      <dgm:spPr/>
    </dgm:pt>
    <dgm:pt modelId="{2BD603DA-21EE-084A-93C6-84F7FC7F416D}" type="pres">
      <dgm:prSet presAssocID="{5C3B1DC4-8DD7-4B3A-8D54-EF9A6A66CF06}" presName="sibTrans" presStyleCnt="0"/>
      <dgm:spPr/>
    </dgm:pt>
    <dgm:pt modelId="{74AFA928-674F-644D-AB96-12A9FB14753B}" type="pres">
      <dgm:prSet presAssocID="{36211E01-97E5-496A-A81B-BEED8440F24F}" presName="node" presStyleLbl="node1" presStyleIdx="2" presStyleCnt="5">
        <dgm:presLayoutVars>
          <dgm:bulletEnabled val="1"/>
        </dgm:presLayoutVars>
      </dgm:prSet>
      <dgm:spPr/>
    </dgm:pt>
    <dgm:pt modelId="{1299DBE7-6B18-254B-BAD5-CC76FDC89FFD}" type="pres">
      <dgm:prSet presAssocID="{555F4D8D-2F90-49BB-9BD6-2E101570FC62}" presName="sibTrans" presStyleCnt="0"/>
      <dgm:spPr/>
    </dgm:pt>
    <dgm:pt modelId="{479E3532-482C-A942-8EF8-C08C8624476C}" type="pres">
      <dgm:prSet presAssocID="{000CF5CC-F6A9-4EA3-8E81-524D04532641}" presName="node" presStyleLbl="node1" presStyleIdx="3" presStyleCnt="5">
        <dgm:presLayoutVars>
          <dgm:bulletEnabled val="1"/>
        </dgm:presLayoutVars>
      </dgm:prSet>
      <dgm:spPr/>
    </dgm:pt>
    <dgm:pt modelId="{8E1E5A8D-326C-6B43-AFB6-B31CF6A5BDBA}" type="pres">
      <dgm:prSet presAssocID="{9809C0E7-DD42-4DED-AFF1-836A15C9CCB5}" presName="sibTrans" presStyleCnt="0"/>
      <dgm:spPr/>
    </dgm:pt>
    <dgm:pt modelId="{98291E17-7FBA-D54D-8FCF-C3C081F6F106}" type="pres">
      <dgm:prSet presAssocID="{A38905E4-903C-4664-92E2-38A4CE21F4F1}" presName="node" presStyleLbl="node1" presStyleIdx="4" presStyleCnt="5">
        <dgm:presLayoutVars>
          <dgm:bulletEnabled val="1"/>
        </dgm:presLayoutVars>
      </dgm:prSet>
      <dgm:spPr/>
    </dgm:pt>
  </dgm:ptLst>
  <dgm:cxnLst>
    <dgm:cxn modelId="{0E6F5003-8852-3544-8F0A-3D1160CF4C5F}" type="presOf" srcId="{E77F849E-7982-4B59-AF8A-E02A2D5B80A8}" destId="{14182F91-F030-0D48-B159-67B2F0704313}" srcOrd="0" destOrd="0" presId="urn:microsoft.com/office/officeart/2005/8/layout/default"/>
    <dgm:cxn modelId="{1F035B03-8C03-9A41-ADE7-91892B2C4718}" type="presOf" srcId="{A38905E4-903C-4664-92E2-38A4CE21F4F1}" destId="{98291E17-7FBA-D54D-8FCF-C3C081F6F106}" srcOrd="0" destOrd="0" presId="urn:microsoft.com/office/officeart/2005/8/layout/default"/>
    <dgm:cxn modelId="{A33AC618-4AD1-384F-9344-461324CBDA19}" type="presOf" srcId="{000CF5CC-F6A9-4EA3-8E81-524D04532641}" destId="{479E3532-482C-A942-8EF8-C08C8624476C}" srcOrd="0" destOrd="0" presId="urn:microsoft.com/office/officeart/2005/8/layout/default"/>
    <dgm:cxn modelId="{256EBE36-7E71-E544-B503-7B2BAB50E7D5}" type="presOf" srcId="{36211E01-97E5-496A-A81B-BEED8440F24F}" destId="{74AFA928-674F-644D-AB96-12A9FB14753B}" srcOrd="0" destOrd="0" presId="urn:microsoft.com/office/officeart/2005/8/layout/default"/>
    <dgm:cxn modelId="{A6124B4A-87E4-F145-AF3E-8789F14088C7}" type="presOf" srcId="{0BBD7FB3-D1D5-4991-BDD4-AD1E28DBBB12}" destId="{24470F2F-12BB-3C48-836A-CD66331E652A}" srcOrd="0" destOrd="0" presId="urn:microsoft.com/office/officeart/2005/8/layout/default"/>
    <dgm:cxn modelId="{8AE3144D-4D65-414D-86D8-B5D2D2030873}" type="presOf" srcId="{18FB485E-DC4B-478D-AFEF-B665D62ACFC2}" destId="{26CA44B2-081B-EB46-9BF5-95DAF6416D23}" srcOrd="0" destOrd="0" presId="urn:microsoft.com/office/officeart/2005/8/layout/default"/>
    <dgm:cxn modelId="{16907558-19CD-42E7-B955-5BE2D0B93E3C}" srcId="{0BBD7FB3-D1D5-4991-BDD4-AD1E28DBBB12}" destId="{A38905E4-903C-4664-92E2-38A4CE21F4F1}" srcOrd="4" destOrd="0" parTransId="{B4983AFE-0093-478F-AFFC-976F943950E2}" sibTransId="{C62FB693-F47C-46B7-BE5F-854ED96316BE}"/>
    <dgm:cxn modelId="{678C7561-2FEE-46A1-92C8-D4D0C33E93AB}" srcId="{0BBD7FB3-D1D5-4991-BDD4-AD1E28DBBB12}" destId="{36211E01-97E5-496A-A81B-BEED8440F24F}" srcOrd="2" destOrd="0" parTransId="{451ED58E-A844-43F2-89FF-1BE127693BB2}" sibTransId="{555F4D8D-2F90-49BB-9BD6-2E101570FC62}"/>
    <dgm:cxn modelId="{D51B7961-EF04-4470-8D4E-6C2EB0078855}" srcId="{0BBD7FB3-D1D5-4991-BDD4-AD1E28DBBB12}" destId="{E77F849E-7982-4B59-AF8A-E02A2D5B80A8}" srcOrd="0" destOrd="0" parTransId="{8506D351-57C0-470F-8606-72BECCF50C03}" sibTransId="{33136693-6CAA-49D8-9ED3-9A5ED7000776}"/>
    <dgm:cxn modelId="{C18537BA-462F-4EA0-B917-ECC11DE99D44}" srcId="{0BBD7FB3-D1D5-4991-BDD4-AD1E28DBBB12}" destId="{000CF5CC-F6A9-4EA3-8E81-524D04532641}" srcOrd="3" destOrd="0" parTransId="{F4C57868-B1F2-48A1-A121-41103309A1BB}" sibTransId="{9809C0E7-DD42-4DED-AFF1-836A15C9CCB5}"/>
    <dgm:cxn modelId="{FE91DFE0-3A4C-4BDD-A319-6EF4F555158E}" srcId="{0BBD7FB3-D1D5-4991-BDD4-AD1E28DBBB12}" destId="{18FB485E-DC4B-478D-AFEF-B665D62ACFC2}" srcOrd="1" destOrd="0" parTransId="{E5660F91-4780-43DC-8327-AE98A88E7418}" sibTransId="{5C3B1DC4-8DD7-4B3A-8D54-EF9A6A66CF06}"/>
    <dgm:cxn modelId="{45687346-46E1-4E40-8C36-11B26FA31F0E}" type="presParOf" srcId="{24470F2F-12BB-3C48-836A-CD66331E652A}" destId="{14182F91-F030-0D48-B159-67B2F0704313}" srcOrd="0" destOrd="0" presId="urn:microsoft.com/office/officeart/2005/8/layout/default"/>
    <dgm:cxn modelId="{02264518-3EED-DF43-A0AE-6796ADFD6793}" type="presParOf" srcId="{24470F2F-12BB-3C48-836A-CD66331E652A}" destId="{70C1CEDF-8815-A040-9E7C-7CA9A11F9792}" srcOrd="1" destOrd="0" presId="urn:microsoft.com/office/officeart/2005/8/layout/default"/>
    <dgm:cxn modelId="{83B0215B-E68C-0645-9D6D-5F10F0D0B3BA}" type="presParOf" srcId="{24470F2F-12BB-3C48-836A-CD66331E652A}" destId="{26CA44B2-081B-EB46-9BF5-95DAF6416D23}" srcOrd="2" destOrd="0" presId="urn:microsoft.com/office/officeart/2005/8/layout/default"/>
    <dgm:cxn modelId="{3244CB6D-4972-1440-B770-077CB467D0E2}" type="presParOf" srcId="{24470F2F-12BB-3C48-836A-CD66331E652A}" destId="{2BD603DA-21EE-084A-93C6-84F7FC7F416D}" srcOrd="3" destOrd="0" presId="urn:microsoft.com/office/officeart/2005/8/layout/default"/>
    <dgm:cxn modelId="{87F24187-135D-9046-B260-C7478944A3AE}" type="presParOf" srcId="{24470F2F-12BB-3C48-836A-CD66331E652A}" destId="{74AFA928-674F-644D-AB96-12A9FB14753B}" srcOrd="4" destOrd="0" presId="urn:microsoft.com/office/officeart/2005/8/layout/default"/>
    <dgm:cxn modelId="{3F996651-97E8-BD41-A95A-D5D62F017899}" type="presParOf" srcId="{24470F2F-12BB-3C48-836A-CD66331E652A}" destId="{1299DBE7-6B18-254B-BAD5-CC76FDC89FFD}" srcOrd="5" destOrd="0" presId="urn:microsoft.com/office/officeart/2005/8/layout/default"/>
    <dgm:cxn modelId="{DC68C662-1BE1-A645-BB3A-FD4D2199F27C}" type="presParOf" srcId="{24470F2F-12BB-3C48-836A-CD66331E652A}" destId="{479E3532-482C-A942-8EF8-C08C8624476C}" srcOrd="6" destOrd="0" presId="urn:microsoft.com/office/officeart/2005/8/layout/default"/>
    <dgm:cxn modelId="{1F5DEDF8-7266-8143-BEB0-F4EB46A2554F}" type="presParOf" srcId="{24470F2F-12BB-3C48-836A-CD66331E652A}" destId="{8E1E5A8D-326C-6B43-AFB6-B31CF6A5BDBA}" srcOrd="7" destOrd="0" presId="urn:microsoft.com/office/officeart/2005/8/layout/default"/>
    <dgm:cxn modelId="{740CF03C-D59E-614D-9ACD-033B7D7DC982}" type="presParOf" srcId="{24470F2F-12BB-3C48-836A-CD66331E652A}" destId="{98291E17-7FBA-D54D-8FCF-C3C081F6F10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82F91-F030-0D48-B159-67B2F0704313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Teologia</a:t>
          </a:r>
          <a:endParaRPr lang="en-US" sz="4900" kern="1200"/>
        </a:p>
      </dsp:txBody>
      <dsp:txXfrm>
        <a:off x="0" y="39687"/>
        <a:ext cx="3286125" cy="1971675"/>
      </dsp:txXfrm>
    </dsp:sp>
    <dsp:sp modelId="{26CA44B2-081B-EB46-9BF5-95DAF6416D23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Medicina</a:t>
          </a:r>
          <a:endParaRPr lang="en-US" sz="4900" kern="1200"/>
        </a:p>
      </dsp:txBody>
      <dsp:txXfrm>
        <a:off x="3614737" y="39687"/>
        <a:ext cx="3286125" cy="1971675"/>
      </dsp:txXfrm>
    </dsp:sp>
    <dsp:sp modelId="{74AFA928-674F-644D-AB96-12A9FB14753B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Politica</a:t>
          </a:r>
          <a:endParaRPr lang="en-US" sz="4900" kern="1200"/>
        </a:p>
      </dsp:txBody>
      <dsp:txXfrm>
        <a:off x="7229475" y="39687"/>
        <a:ext cx="3286125" cy="1971675"/>
      </dsp:txXfrm>
    </dsp:sp>
    <dsp:sp modelId="{479E3532-482C-A942-8EF8-C08C8624476C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Legge</a:t>
          </a:r>
          <a:endParaRPr lang="en-US" sz="4900" kern="1200"/>
        </a:p>
      </dsp:txBody>
      <dsp:txXfrm>
        <a:off x="1807368" y="2339975"/>
        <a:ext cx="3286125" cy="1971675"/>
      </dsp:txXfrm>
    </dsp:sp>
    <dsp:sp modelId="{98291E17-7FBA-D54D-8FCF-C3C081F6F106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Educazione</a:t>
          </a:r>
          <a:endParaRPr lang="en-US" sz="4900" kern="120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AC8C6-F14D-EEA5-E931-0BE1336AC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4A0E7-1926-FB23-24C9-65D2A20B0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218A5-9F98-59FE-672B-9BDE9B9C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1CD37-E4F8-7A06-341E-4F522BD9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36711-5EB5-9BA9-4685-7113975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2771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044C-0273-D70A-3140-FCDA891E6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8EBC5-826E-B0E1-105E-164282A47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97146-FEAB-4B90-0220-A526174C8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4B54-EAE4-3248-6F4B-3CF75CBD8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65044-669F-B09A-D794-C0D1C822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3796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01ACD-E148-8E93-6DC0-EC97791D2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C727E-CB56-8B15-AE50-51AA65C51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25618-B374-839B-3971-8E116002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9ABAD-FF3D-2055-2D55-69506BAE5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8946E-D335-58C3-83FA-7D85F685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1713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1442-67D7-B89B-5261-AAC378C9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DC8B6-3428-AEAD-A8A5-B2522686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2A7A3-A80D-2575-BE7F-BF92831C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038F0-B41B-B9FD-7A9F-84052493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E6F48-654C-CCCE-822D-C9652DE2C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0205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AAAE7-F882-C9BC-9698-6A8E5550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AF6DF-AD76-A003-E61A-E778F5226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593B-9046-FB64-D29C-E02F63912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71EB5-0D69-43BE-B4F9-28ED56AA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957E5-DADC-845F-45E6-C8D3FD67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3126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19C84-2DDF-D863-A445-10B4E3FBD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17A8B-D07A-5B27-40D4-17AB75A7A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2262B-CD02-66F7-A017-A3DFE1DF1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670DF-4E4B-923A-3748-9A585BDB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D6075-7C2C-0F52-81D7-66B11E61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9E7A5-AF09-1ABF-977E-2BBC0723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7215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75897-B5A8-DF8A-EE11-5AE22BAB1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ED8EF-347A-2B92-17EE-D0B97A2E8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ABDC6-21EE-B258-222B-A4A2B4907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E0FAD0-D179-3708-BACE-0D5202D12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1EAED-9616-1D39-06BD-B43F40C8D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B91AC-AA25-693B-A964-A39FC8BB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FA1017-A096-B64B-4A5D-7C1714C7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3CA552-D36F-B665-8F64-FC0B16FD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0785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E4FAA-E97E-D5B2-1712-1A7D235DD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C88C0-6587-9B3F-01C1-77ECA2EB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AEA48-1E7D-E062-6D43-06FF68B9D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FE530-6D55-135A-0714-1C608757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0451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562AB-90FD-AB95-7ECF-0BD90656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CE2B7F-207E-CD96-B533-322E5B96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CC116-38D2-C359-2340-7603F1EA0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7652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4255E-0B0D-D236-77AE-EE6AF5DF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0597-C338-7DB3-57E2-27F3AC29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28AE5-338C-449F-F0F3-99F16496B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60D5F-9CBA-98AC-8459-58ACA1D7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E5BCD-23F5-CB1A-C7C9-32EAFDFC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1F287-87E6-5861-5703-BE182D93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8623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A3EC-634A-EAFC-C8D2-666B551A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0FEC3C-0D11-FCF3-EB2F-99A6D8325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E1B5B-5503-24D1-F953-145E89587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17AC-1143-5058-8A35-105721C9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61546-D8F9-2A70-E6DB-D02865BE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CEB6F-2401-EAAE-B245-6159454E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0643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D4B243-AA96-E5CA-D938-65EF511F6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7701C-69C8-8F77-58C7-3B2FD4183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58B0A-A493-F781-0119-4D22A0079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F541E-4D59-DE45-B60A-CE7043238C8A}" type="datetimeFigureOut">
              <a:rPr lang="en-IT" smtClean="0"/>
              <a:t>06/04/24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D47AB-59B8-9F0B-192A-492C1DAF9A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FE175-9C9E-A467-5C97-D1FBC64CC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1FA9-E45D-B84C-B09A-9D869D1DA1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2602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3FACF0-B0AE-C6C8-9991-11A0346C33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6337E6-CBBB-60ED-D15A-163EE324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/>
              <a:t>Idee riguardanti la femminilità</a:t>
            </a:r>
            <a:endParaRPr lang="it-IT" dirty="0"/>
          </a:p>
        </p:txBody>
      </p:sp>
      <p:graphicFrame>
        <p:nvGraphicFramePr>
          <p:cNvPr id="36" name="Content Placeholder 2">
            <a:extLst>
              <a:ext uri="{FF2B5EF4-FFF2-40B4-BE49-F238E27FC236}">
                <a16:creationId xmlns:a16="http://schemas.microsoft.com/office/drawing/2014/main" id="{D940C25D-9648-BA98-DF83-B359BDC92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599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5085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7F55EAC-550A-4BDD-9099-3F20B8FA0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C4F5A5F-493F-49AE-89B6-D5AF5EBC8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724001 w 12192000"/>
              <a:gd name="connsiteY0" fmla="*/ 434021 h 6858000"/>
              <a:gd name="connsiteX1" fmla="*/ 6471155 w 12192000"/>
              <a:gd name="connsiteY1" fmla="*/ 434599 h 6858000"/>
              <a:gd name="connsiteX2" fmla="*/ 5384913 w 12192000"/>
              <a:gd name="connsiteY2" fmla="*/ 497971 h 6858000"/>
              <a:gd name="connsiteX3" fmla="*/ 4818280 w 12192000"/>
              <a:gd name="connsiteY3" fmla="*/ 541802 h 6858000"/>
              <a:gd name="connsiteX4" fmla="*/ 3965428 w 12192000"/>
              <a:gd name="connsiteY4" fmla="*/ 675942 h 6858000"/>
              <a:gd name="connsiteX5" fmla="*/ 3699528 w 12192000"/>
              <a:gd name="connsiteY5" fmla="*/ 770472 h 6858000"/>
              <a:gd name="connsiteX6" fmla="*/ 3438854 w 12192000"/>
              <a:gd name="connsiteY6" fmla="*/ 834899 h 6858000"/>
              <a:gd name="connsiteX7" fmla="*/ 3367443 w 12192000"/>
              <a:gd name="connsiteY7" fmla="*/ 893518 h 6858000"/>
              <a:gd name="connsiteX8" fmla="*/ 3467301 w 12192000"/>
              <a:gd name="connsiteY8" fmla="*/ 953722 h 6858000"/>
              <a:gd name="connsiteX9" fmla="*/ 3889955 w 12192000"/>
              <a:gd name="connsiteY9" fmla="*/ 977486 h 6858000"/>
              <a:gd name="connsiteX10" fmla="*/ 3502135 w 12192000"/>
              <a:gd name="connsiteY10" fmla="*/ 1054062 h 6858000"/>
              <a:gd name="connsiteX11" fmla="*/ 4072832 w 12192000"/>
              <a:gd name="connsiteY11" fmla="*/ 1017622 h 6858000"/>
              <a:gd name="connsiteX12" fmla="*/ 4244099 w 12192000"/>
              <a:gd name="connsiteY12" fmla="*/ 1030825 h 6858000"/>
              <a:gd name="connsiteX13" fmla="*/ 4095475 w 12192000"/>
              <a:gd name="connsiteY13" fmla="*/ 1092084 h 6858000"/>
              <a:gd name="connsiteX14" fmla="*/ 3327386 w 12192000"/>
              <a:gd name="connsiteY14" fmla="*/ 1215660 h 6858000"/>
              <a:gd name="connsiteX15" fmla="*/ 3254813 w 12192000"/>
              <a:gd name="connsiteY15" fmla="*/ 1226749 h 6858000"/>
              <a:gd name="connsiteX16" fmla="*/ 2776427 w 12192000"/>
              <a:gd name="connsiteY16" fmla="*/ 1401552 h 6858000"/>
              <a:gd name="connsiteX17" fmla="*/ 3063226 w 12192000"/>
              <a:gd name="connsiteY17" fmla="*/ 1384124 h 6858000"/>
              <a:gd name="connsiteX18" fmla="*/ 2754945 w 12192000"/>
              <a:gd name="connsiteY18" fmla="*/ 1495025 h 6858000"/>
              <a:gd name="connsiteX19" fmla="*/ 2381061 w 12192000"/>
              <a:gd name="connsiteY19" fmla="*/ 1619658 h 6858000"/>
              <a:gd name="connsiteX20" fmla="*/ 2008336 w 12192000"/>
              <a:gd name="connsiteY20" fmla="*/ 1814527 h 6858000"/>
              <a:gd name="connsiteX21" fmla="*/ 1740695 w 12192000"/>
              <a:gd name="connsiteY21" fmla="*/ 1914337 h 6858000"/>
              <a:gd name="connsiteX22" fmla="*/ 1787720 w 12192000"/>
              <a:gd name="connsiteY22" fmla="*/ 1991970 h 6858000"/>
              <a:gd name="connsiteX23" fmla="*/ 1754048 w 12192000"/>
              <a:gd name="connsiteY23" fmla="*/ 2078049 h 6858000"/>
              <a:gd name="connsiteX24" fmla="*/ 2228951 w 12192000"/>
              <a:gd name="connsiteY24" fmla="*/ 1996721 h 6858000"/>
              <a:gd name="connsiteX25" fmla="*/ 2054781 w 12192000"/>
              <a:gd name="connsiteY25" fmla="*/ 2053228 h 6858000"/>
              <a:gd name="connsiteX26" fmla="*/ 1985693 w 12192000"/>
              <a:gd name="connsiteY26" fmla="*/ 2109207 h 6858000"/>
              <a:gd name="connsiteX27" fmla="*/ 2061168 w 12192000"/>
              <a:gd name="connsiteY27" fmla="*/ 2130859 h 6858000"/>
              <a:gd name="connsiteX28" fmla="*/ 2388026 w 12192000"/>
              <a:gd name="connsiteY28" fmla="*/ 2184726 h 6858000"/>
              <a:gd name="connsiteX29" fmla="*/ 1560719 w 12192000"/>
              <a:gd name="connsiteY29" fmla="*/ 2384876 h 6858000"/>
              <a:gd name="connsiteX30" fmla="*/ 1679734 w 12192000"/>
              <a:gd name="connsiteY30" fmla="*/ 2400191 h 6858000"/>
              <a:gd name="connsiteX31" fmla="*/ 2882089 w 12192000"/>
              <a:gd name="connsiteY31" fmla="*/ 2383292 h 6858000"/>
              <a:gd name="connsiteX32" fmla="*/ 3116638 w 12192000"/>
              <a:gd name="connsiteY32" fmla="*/ 2359528 h 6858000"/>
              <a:gd name="connsiteX33" fmla="*/ 2897765 w 12192000"/>
              <a:gd name="connsiteY33" fmla="*/ 2758243 h 6858000"/>
              <a:gd name="connsiteX34" fmla="*/ 2981367 w 12192000"/>
              <a:gd name="connsiteY34" fmla="*/ 2829008 h 6858000"/>
              <a:gd name="connsiteX35" fmla="*/ 2682955 w 12192000"/>
              <a:gd name="connsiteY35" fmla="*/ 2846436 h 6858000"/>
              <a:gd name="connsiteX36" fmla="*/ 2099485 w 12192000"/>
              <a:gd name="connsiteY36" fmla="*/ 3066653 h 6858000"/>
              <a:gd name="connsiteX37" fmla="*/ 1807460 w 12192000"/>
              <a:gd name="connsiteY37" fmla="*/ 3454808 h 6858000"/>
              <a:gd name="connsiteX38" fmla="*/ 1921251 w 12192000"/>
              <a:gd name="connsiteY38" fmla="*/ 3540889 h 6858000"/>
              <a:gd name="connsiteX39" fmla="*/ 1453313 w 12192000"/>
              <a:gd name="connsiteY39" fmla="*/ 3637002 h 6858000"/>
              <a:gd name="connsiteX40" fmla="*/ 1686122 w 12192000"/>
              <a:gd name="connsiteY40" fmla="*/ 3667634 h 6858000"/>
              <a:gd name="connsiteX41" fmla="*/ 1513692 w 12192000"/>
              <a:gd name="connsiteY41" fmla="*/ 3725196 h 6858000"/>
              <a:gd name="connsiteX42" fmla="*/ 1369711 w 12192000"/>
              <a:gd name="connsiteY42" fmla="*/ 3826063 h 6858000"/>
              <a:gd name="connsiteX43" fmla="*/ 2051298 w 12192000"/>
              <a:gd name="connsiteY43" fmla="*/ 3754242 h 6858000"/>
              <a:gd name="connsiteX44" fmla="*/ 2245207 w 12192000"/>
              <a:gd name="connsiteY44" fmla="*/ 3797018 h 6858000"/>
              <a:gd name="connsiteX45" fmla="*/ 2353192 w 12192000"/>
              <a:gd name="connsiteY45" fmla="*/ 3796489 h 6858000"/>
              <a:gd name="connsiteX46" fmla="*/ 2490207 w 12192000"/>
              <a:gd name="connsiteY46" fmla="*/ 3801242 h 6858000"/>
              <a:gd name="connsiteX47" fmla="*/ 2375835 w 12192000"/>
              <a:gd name="connsiteY47" fmla="*/ 3839794 h 6858000"/>
              <a:gd name="connsiteX48" fmla="*/ 2522138 w 12192000"/>
              <a:gd name="connsiteY48" fmla="*/ 4009841 h 6858000"/>
              <a:gd name="connsiteX49" fmla="*/ 1998466 w 12192000"/>
              <a:gd name="connsiteY49" fmla="*/ 4130778 h 6858000"/>
              <a:gd name="connsiteX50" fmla="*/ 2114580 w 12192000"/>
              <a:gd name="connsiteY50" fmla="*/ 4154543 h 6858000"/>
              <a:gd name="connsiteX51" fmla="*/ 2177862 w 12192000"/>
              <a:gd name="connsiteY51" fmla="*/ 4189925 h 6858000"/>
              <a:gd name="connsiteX52" fmla="*/ 1868419 w 12192000"/>
              <a:gd name="connsiteY52" fmla="*/ 4382153 h 6858000"/>
              <a:gd name="connsiteX53" fmla="*/ 2279460 w 12192000"/>
              <a:gd name="connsiteY53" fmla="*/ 4356805 h 6858000"/>
              <a:gd name="connsiteX54" fmla="*/ 2029817 w 12192000"/>
              <a:gd name="connsiteY54" fmla="*/ 4468235 h 6858000"/>
              <a:gd name="connsiteX55" fmla="*/ 1560137 w 12192000"/>
              <a:gd name="connsiteY55" fmla="*/ 4730172 h 6858000"/>
              <a:gd name="connsiteX56" fmla="*/ 1956664 w 12192000"/>
              <a:gd name="connsiteY56" fmla="*/ 4820477 h 6858000"/>
              <a:gd name="connsiteX57" fmla="*/ 3268168 w 12192000"/>
              <a:gd name="connsiteY57" fmla="*/ 4852692 h 6858000"/>
              <a:gd name="connsiteX58" fmla="*/ 2807197 w 12192000"/>
              <a:gd name="connsiteY58" fmla="*/ 4939300 h 6858000"/>
              <a:gd name="connsiteX59" fmla="*/ 2721272 w 12192000"/>
              <a:gd name="connsiteY59" fmla="*/ 4970458 h 6858000"/>
              <a:gd name="connsiteX60" fmla="*/ 2802552 w 12192000"/>
              <a:gd name="connsiteY60" fmla="*/ 5014291 h 6858000"/>
              <a:gd name="connsiteX61" fmla="*/ 2537812 w 12192000"/>
              <a:gd name="connsiteY61" fmla="*/ 5053898 h 6858000"/>
              <a:gd name="connsiteX62" fmla="*/ 2569744 w 12192000"/>
              <a:gd name="connsiteY62" fmla="*/ 5153182 h 6858000"/>
              <a:gd name="connsiteX63" fmla="*/ 1987436 w 12192000"/>
              <a:gd name="connsiteY63" fmla="*/ 5334320 h 6858000"/>
              <a:gd name="connsiteX64" fmla="*/ 1972921 w 12192000"/>
              <a:gd name="connsiteY64" fmla="*/ 5382376 h 6858000"/>
              <a:gd name="connsiteX65" fmla="*/ 2341001 w 12192000"/>
              <a:gd name="connsiteY65" fmla="*/ 5360725 h 6858000"/>
              <a:gd name="connsiteX66" fmla="*/ 2710822 w 12192000"/>
              <a:gd name="connsiteY66" fmla="*/ 5418816 h 6858000"/>
              <a:gd name="connsiteX67" fmla="*/ 2833903 w 12192000"/>
              <a:gd name="connsiteY67" fmla="*/ 5413007 h 6858000"/>
              <a:gd name="connsiteX68" fmla="*/ 3011556 w 12192000"/>
              <a:gd name="connsiteY68" fmla="*/ 5399276 h 6858000"/>
              <a:gd name="connsiteX69" fmla="*/ 3254233 w 12192000"/>
              <a:gd name="connsiteY69" fmla="*/ 5439412 h 6858000"/>
              <a:gd name="connsiteX70" fmla="*/ 2792101 w 12192000"/>
              <a:gd name="connsiteY70" fmla="*/ 5471625 h 6858000"/>
              <a:gd name="connsiteX71" fmla="*/ 2977303 w 12192000"/>
              <a:gd name="connsiteY71" fmla="*/ 5539751 h 6858000"/>
              <a:gd name="connsiteX72" fmla="*/ 3656566 w 12192000"/>
              <a:gd name="connsiteY72" fmla="*/ 5678642 h 6858000"/>
              <a:gd name="connsiteX73" fmla="*/ 4858340 w 12192000"/>
              <a:gd name="connsiteY73" fmla="*/ 5969625 h 6858000"/>
              <a:gd name="connsiteX74" fmla="*/ 5296668 w 12192000"/>
              <a:gd name="connsiteY74" fmla="*/ 6043559 h 6858000"/>
              <a:gd name="connsiteX75" fmla="*/ 5456323 w 12192000"/>
              <a:gd name="connsiteY75" fmla="*/ 6042502 h 6858000"/>
              <a:gd name="connsiteX76" fmla="*/ 5267058 w 12192000"/>
              <a:gd name="connsiteY76" fmla="*/ 6100066 h 6858000"/>
              <a:gd name="connsiteX77" fmla="*/ 7095266 w 12192000"/>
              <a:gd name="connsiteY77" fmla="*/ 6287541 h 6858000"/>
              <a:gd name="connsiteX78" fmla="*/ 9707235 w 12192000"/>
              <a:gd name="connsiteY78" fmla="*/ 5994446 h 6858000"/>
              <a:gd name="connsiteX79" fmla="*/ 10083442 w 12192000"/>
              <a:gd name="connsiteY79" fmla="*/ 5678642 h 6858000"/>
              <a:gd name="connsiteX80" fmla="*/ 10338892 w 12192000"/>
              <a:gd name="connsiteY80" fmla="*/ 4650957 h 6858000"/>
              <a:gd name="connsiteX81" fmla="*/ 10628013 w 12192000"/>
              <a:gd name="connsiteY81" fmla="*/ 4411198 h 6858000"/>
              <a:gd name="connsiteX82" fmla="*/ 10802766 w 12192000"/>
              <a:gd name="connsiteY82" fmla="*/ 4258050 h 6858000"/>
              <a:gd name="connsiteX83" fmla="*/ 10614662 w 12192000"/>
              <a:gd name="connsiteY83" fmla="*/ 4150318 h 6858000"/>
              <a:gd name="connsiteX84" fmla="*/ 10681427 w 12192000"/>
              <a:gd name="connsiteY84" fmla="*/ 4054203 h 6858000"/>
              <a:gd name="connsiteX85" fmla="*/ 10520029 w 12192000"/>
              <a:gd name="connsiteY85" fmla="*/ 3804411 h 6858000"/>
              <a:gd name="connsiteX86" fmla="*/ 10568798 w 12192000"/>
              <a:gd name="connsiteY86" fmla="*/ 3466426 h 6858000"/>
              <a:gd name="connsiteX87" fmla="*/ 10499709 w 12192000"/>
              <a:gd name="connsiteY87" fmla="*/ 3166465 h 6858000"/>
              <a:gd name="connsiteX88" fmla="*/ 10489840 w 12192000"/>
              <a:gd name="connsiteY88" fmla="*/ 2546475 h 6858000"/>
              <a:gd name="connsiteX89" fmla="*/ 10584471 w 12192000"/>
              <a:gd name="connsiteY89" fmla="*/ 2512148 h 6858000"/>
              <a:gd name="connsiteX90" fmla="*/ 10695942 w 12192000"/>
              <a:gd name="connsiteY90" fmla="*/ 2358471 h 6858000"/>
              <a:gd name="connsiteX91" fmla="*/ 10732516 w 12192000"/>
              <a:gd name="connsiteY91" fmla="*/ 2287706 h 6858000"/>
              <a:gd name="connsiteX92" fmla="*/ 10731357 w 12192000"/>
              <a:gd name="connsiteY92" fmla="*/ 2137725 h 6858000"/>
              <a:gd name="connsiteX93" fmla="*/ 10678525 w 12192000"/>
              <a:gd name="connsiteY93" fmla="*/ 2070656 h 6858000"/>
              <a:gd name="connsiteX94" fmla="*/ 10735999 w 12192000"/>
              <a:gd name="connsiteY94" fmla="*/ 1956587 h 6858000"/>
              <a:gd name="connsiteX95" fmla="*/ 10824246 w 12192000"/>
              <a:gd name="connsiteY95" fmla="*/ 1862584 h 6858000"/>
              <a:gd name="connsiteX96" fmla="*/ 10773156 w 12192000"/>
              <a:gd name="connsiteY96" fmla="*/ 1768054 h 6858000"/>
              <a:gd name="connsiteX97" fmla="*/ 10716261 w 12192000"/>
              <a:gd name="connsiteY97" fmla="*/ 1678278 h 6858000"/>
              <a:gd name="connsiteX98" fmla="*/ 10554864 w 12192000"/>
              <a:gd name="connsiteY98" fmla="*/ 1477599 h 6858000"/>
              <a:gd name="connsiteX99" fmla="*/ 10267483 w 12192000"/>
              <a:gd name="connsiteY99" fmla="*/ 1324977 h 6858000"/>
              <a:gd name="connsiteX100" fmla="*/ 9913337 w 12192000"/>
              <a:gd name="connsiteY100" fmla="*/ 1202458 h 6858000"/>
              <a:gd name="connsiteX101" fmla="*/ 10024805 w 12192000"/>
              <a:gd name="connsiteY101" fmla="*/ 1124827 h 6858000"/>
              <a:gd name="connsiteX102" fmla="*/ 9411726 w 12192000"/>
              <a:gd name="connsiteY102" fmla="*/ 980655 h 6858000"/>
              <a:gd name="connsiteX103" fmla="*/ 9930753 w 12192000"/>
              <a:gd name="connsiteY103" fmla="*/ 901968 h 6858000"/>
              <a:gd name="connsiteX104" fmla="*/ 9894178 w 12192000"/>
              <a:gd name="connsiteY104" fmla="*/ 871339 h 6858000"/>
              <a:gd name="connsiteX105" fmla="*/ 9858182 w 12192000"/>
              <a:gd name="connsiteY105" fmla="*/ 839125 h 6858000"/>
              <a:gd name="connsiteX106" fmla="*/ 10131050 w 12192000"/>
              <a:gd name="connsiteY106" fmla="*/ 792652 h 6858000"/>
              <a:gd name="connsiteX107" fmla="*/ 10006808 w 12192000"/>
              <a:gd name="connsiteY107" fmla="*/ 731920 h 6858000"/>
              <a:gd name="connsiteX108" fmla="*/ 10233809 w 12192000"/>
              <a:gd name="connsiteY108" fmla="*/ 710268 h 6858000"/>
              <a:gd name="connsiteX109" fmla="*/ 10267483 w 12192000"/>
              <a:gd name="connsiteY109" fmla="*/ 628940 h 6858000"/>
              <a:gd name="connsiteX110" fmla="*/ 10136275 w 12192000"/>
              <a:gd name="connsiteY110" fmla="*/ 589333 h 6858000"/>
              <a:gd name="connsiteX111" fmla="*/ 9131312 w 12192000"/>
              <a:gd name="connsiteY111" fmla="*/ 480544 h 6858000"/>
              <a:gd name="connsiteX112" fmla="*/ 7479600 w 12192000"/>
              <a:gd name="connsiteY112" fmla="*/ 454667 h 6858000"/>
              <a:gd name="connsiteX113" fmla="*/ 6724001 w 12192000"/>
              <a:gd name="connsiteY113" fmla="*/ 434021 h 6858000"/>
              <a:gd name="connsiteX114" fmla="*/ 0 w 12192000"/>
              <a:gd name="connsiteY114" fmla="*/ 0 h 6858000"/>
              <a:gd name="connsiteX115" fmla="*/ 12192000 w 12192000"/>
              <a:gd name="connsiteY115" fmla="*/ 0 h 6858000"/>
              <a:gd name="connsiteX116" fmla="*/ 12192000 w 12192000"/>
              <a:gd name="connsiteY116" fmla="*/ 6858000 h 6858000"/>
              <a:gd name="connsiteX117" fmla="*/ 0 w 12192000"/>
              <a:gd name="connsiteY11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2192000" h="685800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1AD70E-09B1-4833-FE27-7BC1D45E9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441" y="653440"/>
            <a:ext cx="5398281" cy="549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97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EEE1C3-DAD9-25C2-CF98-595E9291C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829" y="479502"/>
            <a:ext cx="10883591" cy="6211229"/>
          </a:xfrm>
        </p:spPr>
        <p:txBody>
          <a:bodyPr/>
          <a:lstStyle/>
          <a:p>
            <a: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Alla donna disse: “Moltiplicherò</a:t>
            </a:r>
            <a:b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tuoi dolori e le tue gravidanze,</a:t>
            </a:r>
            <a:b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 dolore partorirai figli.</a:t>
            </a:r>
            <a:b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b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GB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tuoi desideri si volgeranno verso tuo marito, ed egli dominerà su di te”.</a:t>
            </a:r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All'uomo disse: “Poiché hai ascoltato la voce di tua moglie e hai mangiato dell'albero, di cui ti avevo comandato…Con dolore trarrai il cibo dalla terra</a:t>
            </a:r>
            <a:b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 tutti i giorni della tua vita...</a:t>
            </a:r>
            <a:b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IT" sz="3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 il sudore del tuo volto mangerai il pane”</a:t>
            </a:r>
            <a:r>
              <a:rPr lang="en-IT" dirty="0">
                <a:effectLst/>
              </a:rPr>
              <a:t>  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4623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B0BEAB-DE06-ECC0-1524-A0648B66C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T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Paolo </a:t>
            </a:r>
            <a:r>
              <a:rPr lang="it-IT" spc="-15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 Corinzi 14: 34-35).</a:t>
            </a:r>
            <a:endParaRPr lang="en-IT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0B6D2-58B4-F196-7BFF-66A24CB8D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4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“Le donne devono stare zitte e sottomesse in chiesa, come dice la Legge. Se vogliono sapere qualcosa devono chiederlo ai loro mariti a casa”</a:t>
            </a:r>
            <a:endParaRPr lang="en-IT" sz="4000" dirty="0"/>
          </a:p>
        </p:txBody>
      </p:sp>
    </p:spTree>
    <p:extLst>
      <p:ext uri="{BB962C8B-B14F-4D97-AF65-F5344CB8AC3E}">
        <p14:creationId xmlns:p14="http://schemas.microsoft.com/office/powerpoint/2010/main" val="344632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BAD90A-7A96-E249-98F1-849947D46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T" dirty="0">
                <a:solidFill>
                  <a:srgbClr val="FFFFFF"/>
                </a:solidFill>
              </a:rPr>
              <a:t>Tertulliano (c. 155-c. 230)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9306-4C41-5DF6-5C6D-906F05EC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119031"/>
            <a:ext cx="6545622" cy="5224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«Sei tu la porta del diavolo… sei tu la prima che ha trasgredito la legge divina… tu in maniera tanto facile hai annientato l’uomo, immagine di Dio; per quello che hai meritato, cioè la morte, anche il figlio di Dio ha dovuto morire».</a:t>
            </a:r>
            <a:endParaRPr lang="en-IT" sz="3600" dirty="0"/>
          </a:p>
        </p:txBody>
      </p:sp>
    </p:spTree>
    <p:extLst>
      <p:ext uri="{BB962C8B-B14F-4D97-AF65-F5344CB8AC3E}">
        <p14:creationId xmlns:p14="http://schemas.microsoft.com/office/powerpoint/2010/main" val="374787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20C106-5405-F3CC-FF8E-0DEE38543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IT" sz="4000" dirty="0">
                <a:solidFill>
                  <a:srgbClr val="FFFFFF"/>
                </a:solidFill>
              </a:rPr>
              <a:t>S. Girolamo (347-420)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E23EA-7615-9C2E-3857-2CFD995B2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3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«Finché una donna è per il parto e per i figli, è differente dall’uomo come il corpo è dall’anima. Ma quando decide di servire Cristo più che il mondo, allora cesserà di essere una donna e sarà chiamata uomo».</a:t>
            </a:r>
            <a:endParaRPr lang="en-IT" sz="3600" dirty="0"/>
          </a:p>
        </p:txBody>
      </p:sp>
    </p:spTree>
    <p:extLst>
      <p:ext uri="{BB962C8B-B14F-4D97-AF65-F5344CB8AC3E}">
        <p14:creationId xmlns:p14="http://schemas.microsoft.com/office/powerpoint/2010/main" val="39998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AF8F2E-4BA5-CC22-62A0-ADC6A345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Galeno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(131-201)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7E58B11-CC64-A8D1-88F6-3A40870F8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5963" y="467208"/>
            <a:ext cx="6438678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27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55EAC-550A-4BDD-9099-3F20B8FA0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4F5A5F-493F-49AE-89B6-D5AF5EBC8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724001 w 12192000"/>
              <a:gd name="connsiteY0" fmla="*/ 434021 h 6858000"/>
              <a:gd name="connsiteX1" fmla="*/ 6471155 w 12192000"/>
              <a:gd name="connsiteY1" fmla="*/ 434599 h 6858000"/>
              <a:gd name="connsiteX2" fmla="*/ 5384913 w 12192000"/>
              <a:gd name="connsiteY2" fmla="*/ 497971 h 6858000"/>
              <a:gd name="connsiteX3" fmla="*/ 4818280 w 12192000"/>
              <a:gd name="connsiteY3" fmla="*/ 541802 h 6858000"/>
              <a:gd name="connsiteX4" fmla="*/ 3965428 w 12192000"/>
              <a:gd name="connsiteY4" fmla="*/ 675942 h 6858000"/>
              <a:gd name="connsiteX5" fmla="*/ 3699528 w 12192000"/>
              <a:gd name="connsiteY5" fmla="*/ 770472 h 6858000"/>
              <a:gd name="connsiteX6" fmla="*/ 3438854 w 12192000"/>
              <a:gd name="connsiteY6" fmla="*/ 834899 h 6858000"/>
              <a:gd name="connsiteX7" fmla="*/ 3367443 w 12192000"/>
              <a:gd name="connsiteY7" fmla="*/ 893518 h 6858000"/>
              <a:gd name="connsiteX8" fmla="*/ 3467301 w 12192000"/>
              <a:gd name="connsiteY8" fmla="*/ 953722 h 6858000"/>
              <a:gd name="connsiteX9" fmla="*/ 3889955 w 12192000"/>
              <a:gd name="connsiteY9" fmla="*/ 977486 h 6858000"/>
              <a:gd name="connsiteX10" fmla="*/ 3502135 w 12192000"/>
              <a:gd name="connsiteY10" fmla="*/ 1054062 h 6858000"/>
              <a:gd name="connsiteX11" fmla="*/ 4072832 w 12192000"/>
              <a:gd name="connsiteY11" fmla="*/ 1017622 h 6858000"/>
              <a:gd name="connsiteX12" fmla="*/ 4244099 w 12192000"/>
              <a:gd name="connsiteY12" fmla="*/ 1030825 h 6858000"/>
              <a:gd name="connsiteX13" fmla="*/ 4095475 w 12192000"/>
              <a:gd name="connsiteY13" fmla="*/ 1092084 h 6858000"/>
              <a:gd name="connsiteX14" fmla="*/ 3327386 w 12192000"/>
              <a:gd name="connsiteY14" fmla="*/ 1215660 h 6858000"/>
              <a:gd name="connsiteX15" fmla="*/ 3254813 w 12192000"/>
              <a:gd name="connsiteY15" fmla="*/ 1226749 h 6858000"/>
              <a:gd name="connsiteX16" fmla="*/ 2776427 w 12192000"/>
              <a:gd name="connsiteY16" fmla="*/ 1401552 h 6858000"/>
              <a:gd name="connsiteX17" fmla="*/ 3063226 w 12192000"/>
              <a:gd name="connsiteY17" fmla="*/ 1384124 h 6858000"/>
              <a:gd name="connsiteX18" fmla="*/ 2754945 w 12192000"/>
              <a:gd name="connsiteY18" fmla="*/ 1495025 h 6858000"/>
              <a:gd name="connsiteX19" fmla="*/ 2381061 w 12192000"/>
              <a:gd name="connsiteY19" fmla="*/ 1619658 h 6858000"/>
              <a:gd name="connsiteX20" fmla="*/ 2008336 w 12192000"/>
              <a:gd name="connsiteY20" fmla="*/ 1814527 h 6858000"/>
              <a:gd name="connsiteX21" fmla="*/ 1740695 w 12192000"/>
              <a:gd name="connsiteY21" fmla="*/ 1914337 h 6858000"/>
              <a:gd name="connsiteX22" fmla="*/ 1787720 w 12192000"/>
              <a:gd name="connsiteY22" fmla="*/ 1991970 h 6858000"/>
              <a:gd name="connsiteX23" fmla="*/ 1754048 w 12192000"/>
              <a:gd name="connsiteY23" fmla="*/ 2078049 h 6858000"/>
              <a:gd name="connsiteX24" fmla="*/ 2228951 w 12192000"/>
              <a:gd name="connsiteY24" fmla="*/ 1996721 h 6858000"/>
              <a:gd name="connsiteX25" fmla="*/ 2054781 w 12192000"/>
              <a:gd name="connsiteY25" fmla="*/ 2053228 h 6858000"/>
              <a:gd name="connsiteX26" fmla="*/ 1985693 w 12192000"/>
              <a:gd name="connsiteY26" fmla="*/ 2109207 h 6858000"/>
              <a:gd name="connsiteX27" fmla="*/ 2061168 w 12192000"/>
              <a:gd name="connsiteY27" fmla="*/ 2130859 h 6858000"/>
              <a:gd name="connsiteX28" fmla="*/ 2388026 w 12192000"/>
              <a:gd name="connsiteY28" fmla="*/ 2184726 h 6858000"/>
              <a:gd name="connsiteX29" fmla="*/ 1560719 w 12192000"/>
              <a:gd name="connsiteY29" fmla="*/ 2384876 h 6858000"/>
              <a:gd name="connsiteX30" fmla="*/ 1679734 w 12192000"/>
              <a:gd name="connsiteY30" fmla="*/ 2400191 h 6858000"/>
              <a:gd name="connsiteX31" fmla="*/ 2882089 w 12192000"/>
              <a:gd name="connsiteY31" fmla="*/ 2383292 h 6858000"/>
              <a:gd name="connsiteX32" fmla="*/ 3116638 w 12192000"/>
              <a:gd name="connsiteY32" fmla="*/ 2359528 h 6858000"/>
              <a:gd name="connsiteX33" fmla="*/ 2897765 w 12192000"/>
              <a:gd name="connsiteY33" fmla="*/ 2758243 h 6858000"/>
              <a:gd name="connsiteX34" fmla="*/ 2981367 w 12192000"/>
              <a:gd name="connsiteY34" fmla="*/ 2829008 h 6858000"/>
              <a:gd name="connsiteX35" fmla="*/ 2682955 w 12192000"/>
              <a:gd name="connsiteY35" fmla="*/ 2846436 h 6858000"/>
              <a:gd name="connsiteX36" fmla="*/ 2099485 w 12192000"/>
              <a:gd name="connsiteY36" fmla="*/ 3066653 h 6858000"/>
              <a:gd name="connsiteX37" fmla="*/ 1807460 w 12192000"/>
              <a:gd name="connsiteY37" fmla="*/ 3454808 h 6858000"/>
              <a:gd name="connsiteX38" fmla="*/ 1921251 w 12192000"/>
              <a:gd name="connsiteY38" fmla="*/ 3540889 h 6858000"/>
              <a:gd name="connsiteX39" fmla="*/ 1453313 w 12192000"/>
              <a:gd name="connsiteY39" fmla="*/ 3637002 h 6858000"/>
              <a:gd name="connsiteX40" fmla="*/ 1686122 w 12192000"/>
              <a:gd name="connsiteY40" fmla="*/ 3667634 h 6858000"/>
              <a:gd name="connsiteX41" fmla="*/ 1513692 w 12192000"/>
              <a:gd name="connsiteY41" fmla="*/ 3725196 h 6858000"/>
              <a:gd name="connsiteX42" fmla="*/ 1369711 w 12192000"/>
              <a:gd name="connsiteY42" fmla="*/ 3826063 h 6858000"/>
              <a:gd name="connsiteX43" fmla="*/ 2051298 w 12192000"/>
              <a:gd name="connsiteY43" fmla="*/ 3754242 h 6858000"/>
              <a:gd name="connsiteX44" fmla="*/ 2245207 w 12192000"/>
              <a:gd name="connsiteY44" fmla="*/ 3797018 h 6858000"/>
              <a:gd name="connsiteX45" fmla="*/ 2353192 w 12192000"/>
              <a:gd name="connsiteY45" fmla="*/ 3796489 h 6858000"/>
              <a:gd name="connsiteX46" fmla="*/ 2490207 w 12192000"/>
              <a:gd name="connsiteY46" fmla="*/ 3801242 h 6858000"/>
              <a:gd name="connsiteX47" fmla="*/ 2375835 w 12192000"/>
              <a:gd name="connsiteY47" fmla="*/ 3839794 h 6858000"/>
              <a:gd name="connsiteX48" fmla="*/ 2522138 w 12192000"/>
              <a:gd name="connsiteY48" fmla="*/ 4009841 h 6858000"/>
              <a:gd name="connsiteX49" fmla="*/ 1998466 w 12192000"/>
              <a:gd name="connsiteY49" fmla="*/ 4130778 h 6858000"/>
              <a:gd name="connsiteX50" fmla="*/ 2114580 w 12192000"/>
              <a:gd name="connsiteY50" fmla="*/ 4154543 h 6858000"/>
              <a:gd name="connsiteX51" fmla="*/ 2177862 w 12192000"/>
              <a:gd name="connsiteY51" fmla="*/ 4189925 h 6858000"/>
              <a:gd name="connsiteX52" fmla="*/ 1868419 w 12192000"/>
              <a:gd name="connsiteY52" fmla="*/ 4382153 h 6858000"/>
              <a:gd name="connsiteX53" fmla="*/ 2279460 w 12192000"/>
              <a:gd name="connsiteY53" fmla="*/ 4356805 h 6858000"/>
              <a:gd name="connsiteX54" fmla="*/ 2029817 w 12192000"/>
              <a:gd name="connsiteY54" fmla="*/ 4468235 h 6858000"/>
              <a:gd name="connsiteX55" fmla="*/ 1560137 w 12192000"/>
              <a:gd name="connsiteY55" fmla="*/ 4730172 h 6858000"/>
              <a:gd name="connsiteX56" fmla="*/ 1956664 w 12192000"/>
              <a:gd name="connsiteY56" fmla="*/ 4820477 h 6858000"/>
              <a:gd name="connsiteX57" fmla="*/ 3268168 w 12192000"/>
              <a:gd name="connsiteY57" fmla="*/ 4852692 h 6858000"/>
              <a:gd name="connsiteX58" fmla="*/ 2807197 w 12192000"/>
              <a:gd name="connsiteY58" fmla="*/ 4939300 h 6858000"/>
              <a:gd name="connsiteX59" fmla="*/ 2721272 w 12192000"/>
              <a:gd name="connsiteY59" fmla="*/ 4970458 h 6858000"/>
              <a:gd name="connsiteX60" fmla="*/ 2802552 w 12192000"/>
              <a:gd name="connsiteY60" fmla="*/ 5014291 h 6858000"/>
              <a:gd name="connsiteX61" fmla="*/ 2537812 w 12192000"/>
              <a:gd name="connsiteY61" fmla="*/ 5053898 h 6858000"/>
              <a:gd name="connsiteX62" fmla="*/ 2569744 w 12192000"/>
              <a:gd name="connsiteY62" fmla="*/ 5153182 h 6858000"/>
              <a:gd name="connsiteX63" fmla="*/ 1987436 w 12192000"/>
              <a:gd name="connsiteY63" fmla="*/ 5334320 h 6858000"/>
              <a:gd name="connsiteX64" fmla="*/ 1972921 w 12192000"/>
              <a:gd name="connsiteY64" fmla="*/ 5382376 h 6858000"/>
              <a:gd name="connsiteX65" fmla="*/ 2341001 w 12192000"/>
              <a:gd name="connsiteY65" fmla="*/ 5360725 h 6858000"/>
              <a:gd name="connsiteX66" fmla="*/ 2710822 w 12192000"/>
              <a:gd name="connsiteY66" fmla="*/ 5418816 h 6858000"/>
              <a:gd name="connsiteX67" fmla="*/ 2833903 w 12192000"/>
              <a:gd name="connsiteY67" fmla="*/ 5413007 h 6858000"/>
              <a:gd name="connsiteX68" fmla="*/ 3011556 w 12192000"/>
              <a:gd name="connsiteY68" fmla="*/ 5399276 h 6858000"/>
              <a:gd name="connsiteX69" fmla="*/ 3254233 w 12192000"/>
              <a:gd name="connsiteY69" fmla="*/ 5439412 h 6858000"/>
              <a:gd name="connsiteX70" fmla="*/ 2792101 w 12192000"/>
              <a:gd name="connsiteY70" fmla="*/ 5471625 h 6858000"/>
              <a:gd name="connsiteX71" fmla="*/ 2977303 w 12192000"/>
              <a:gd name="connsiteY71" fmla="*/ 5539751 h 6858000"/>
              <a:gd name="connsiteX72" fmla="*/ 3656566 w 12192000"/>
              <a:gd name="connsiteY72" fmla="*/ 5678642 h 6858000"/>
              <a:gd name="connsiteX73" fmla="*/ 4858340 w 12192000"/>
              <a:gd name="connsiteY73" fmla="*/ 5969625 h 6858000"/>
              <a:gd name="connsiteX74" fmla="*/ 5296668 w 12192000"/>
              <a:gd name="connsiteY74" fmla="*/ 6043559 h 6858000"/>
              <a:gd name="connsiteX75" fmla="*/ 5456323 w 12192000"/>
              <a:gd name="connsiteY75" fmla="*/ 6042502 h 6858000"/>
              <a:gd name="connsiteX76" fmla="*/ 5267058 w 12192000"/>
              <a:gd name="connsiteY76" fmla="*/ 6100066 h 6858000"/>
              <a:gd name="connsiteX77" fmla="*/ 7095266 w 12192000"/>
              <a:gd name="connsiteY77" fmla="*/ 6287541 h 6858000"/>
              <a:gd name="connsiteX78" fmla="*/ 9707235 w 12192000"/>
              <a:gd name="connsiteY78" fmla="*/ 5994446 h 6858000"/>
              <a:gd name="connsiteX79" fmla="*/ 10083442 w 12192000"/>
              <a:gd name="connsiteY79" fmla="*/ 5678642 h 6858000"/>
              <a:gd name="connsiteX80" fmla="*/ 10338892 w 12192000"/>
              <a:gd name="connsiteY80" fmla="*/ 4650957 h 6858000"/>
              <a:gd name="connsiteX81" fmla="*/ 10628013 w 12192000"/>
              <a:gd name="connsiteY81" fmla="*/ 4411198 h 6858000"/>
              <a:gd name="connsiteX82" fmla="*/ 10802766 w 12192000"/>
              <a:gd name="connsiteY82" fmla="*/ 4258050 h 6858000"/>
              <a:gd name="connsiteX83" fmla="*/ 10614662 w 12192000"/>
              <a:gd name="connsiteY83" fmla="*/ 4150318 h 6858000"/>
              <a:gd name="connsiteX84" fmla="*/ 10681427 w 12192000"/>
              <a:gd name="connsiteY84" fmla="*/ 4054203 h 6858000"/>
              <a:gd name="connsiteX85" fmla="*/ 10520029 w 12192000"/>
              <a:gd name="connsiteY85" fmla="*/ 3804411 h 6858000"/>
              <a:gd name="connsiteX86" fmla="*/ 10568798 w 12192000"/>
              <a:gd name="connsiteY86" fmla="*/ 3466426 h 6858000"/>
              <a:gd name="connsiteX87" fmla="*/ 10499709 w 12192000"/>
              <a:gd name="connsiteY87" fmla="*/ 3166465 h 6858000"/>
              <a:gd name="connsiteX88" fmla="*/ 10489840 w 12192000"/>
              <a:gd name="connsiteY88" fmla="*/ 2546475 h 6858000"/>
              <a:gd name="connsiteX89" fmla="*/ 10584471 w 12192000"/>
              <a:gd name="connsiteY89" fmla="*/ 2512148 h 6858000"/>
              <a:gd name="connsiteX90" fmla="*/ 10695942 w 12192000"/>
              <a:gd name="connsiteY90" fmla="*/ 2358471 h 6858000"/>
              <a:gd name="connsiteX91" fmla="*/ 10732516 w 12192000"/>
              <a:gd name="connsiteY91" fmla="*/ 2287706 h 6858000"/>
              <a:gd name="connsiteX92" fmla="*/ 10731357 w 12192000"/>
              <a:gd name="connsiteY92" fmla="*/ 2137725 h 6858000"/>
              <a:gd name="connsiteX93" fmla="*/ 10678525 w 12192000"/>
              <a:gd name="connsiteY93" fmla="*/ 2070656 h 6858000"/>
              <a:gd name="connsiteX94" fmla="*/ 10735999 w 12192000"/>
              <a:gd name="connsiteY94" fmla="*/ 1956587 h 6858000"/>
              <a:gd name="connsiteX95" fmla="*/ 10824246 w 12192000"/>
              <a:gd name="connsiteY95" fmla="*/ 1862584 h 6858000"/>
              <a:gd name="connsiteX96" fmla="*/ 10773156 w 12192000"/>
              <a:gd name="connsiteY96" fmla="*/ 1768054 h 6858000"/>
              <a:gd name="connsiteX97" fmla="*/ 10716261 w 12192000"/>
              <a:gd name="connsiteY97" fmla="*/ 1678278 h 6858000"/>
              <a:gd name="connsiteX98" fmla="*/ 10554864 w 12192000"/>
              <a:gd name="connsiteY98" fmla="*/ 1477599 h 6858000"/>
              <a:gd name="connsiteX99" fmla="*/ 10267483 w 12192000"/>
              <a:gd name="connsiteY99" fmla="*/ 1324977 h 6858000"/>
              <a:gd name="connsiteX100" fmla="*/ 9913337 w 12192000"/>
              <a:gd name="connsiteY100" fmla="*/ 1202458 h 6858000"/>
              <a:gd name="connsiteX101" fmla="*/ 10024805 w 12192000"/>
              <a:gd name="connsiteY101" fmla="*/ 1124827 h 6858000"/>
              <a:gd name="connsiteX102" fmla="*/ 9411726 w 12192000"/>
              <a:gd name="connsiteY102" fmla="*/ 980655 h 6858000"/>
              <a:gd name="connsiteX103" fmla="*/ 9930753 w 12192000"/>
              <a:gd name="connsiteY103" fmla="*/ 901968 h 6858000"/>
              <a:gd name="connsiteX104" fmla="*/ 9894178 w 12192000"/>
              <a:gd name="connsiteY104" fmla="*/ 871339 h 6858000"/>
              <a:gd name="connsiteX105" fmla="*/ 9858182 w 12192000"/>
              <a:gd name="connsiteY105" fmla="*/ 839125 h 6858000"/>
              <a:gd name="connsiteX106" fmla="*/ 10131050 w 12192000"/>
              <a:gd name="connsiteY106" fmla="*/ 792652 h 6858000"/>
              <a:gd name="connsiteX107" fmla="*/ 10006808 w 12192000"/>
              <a:gd name="connsiteY107" fmla="*/ 731920 h 6858000"/>
              <a:gd name="connsiteX108" fmla="*/ 10233809 w 12192000"/>
              <a:gd name="connsiteY108" fmla="*/ 710268 h 6858000"/>
              <a:gd name="connsiteX109" fmla="*/ 10267483 w 12192000"/>
              <a:gd name="connsiteY109" fmla="*/ 628940 h 6858000"/>
              <a:gd name="connsiteX110" fmla="*/ 10136275 w 12192000"/>
              <a:gd name="connsiteY110" fmla="*/ 589333 h 6858000"/>
              <a:gd name="connsiteX111" fmla="*/ 9131312 w 12192000"/>
              <a:gd name="connsiteY111" fmla="*/ 480544 h 6858000"/>
              <a:gd name="connsiteX112" fmla="*/ 7479600 w 12192000"/>
              <a:gd name="connsiteY112" fmla="*/ 454667 h 6858000"/>
              <a:gd name="connsiteX113" fmla="*/ 6724001 w 12192000"/>
              <a:gd name="connsiteY113" fmla="*/ 434021 h 6858000"/>
              <a:gd name="connsiteX114" fmla="*/ 0 w 12192000"/>
              <a:gd name="connsiteY114" fmla="*/ 0 h 6858000"/>
              <a:gd name="connsiteX115" fmla="*/ 12192000 w 12192000"/>
              <a:gd name="connsiteY115" fmla="*/ 0 h 6858000"/>
              <a:gd name="connsiteX116" fmla="*/ 12192000 w 12192000"/>
              <a:gd name="connsiteY116" fmla="*/ 6858000 h 6858000"/>
              <a:gd name="connsiteX117" fmla="*/ 0 w 12192000"/>
              <a:gd name="connsiteY11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2192000" h="685800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4E519B-E9A6-AE1A-AEFE-4D0E63D06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919" y="563183"/>
            <a:ext cx="4114992" cy="558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5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1B6B49-EABC-D6CD-4710-1FF63E13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it-IT" sz="3400" spc="-15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J. Knox, </a:t>
            </a:r>
            <a:r>
              <a:rPr lang="it-IT" sz="3400" i="1" spc="-15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First blast of the Trumpet against the Monstrous Regiment of Women</a:t>
            </a:r>
            <a:r>
              <a:rPr lang="it-IT" sz="3400" spc="-15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Geneva, 1558, p. 16r (mia traduzione)</a:t>
            </a:r>
            <a:endParaRPr lang="en-IT" sz="34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215EE-D609-CE1E-8A89-E3F397221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465" y="1119031"/>
            <a:ext cx="6188487" cy="53431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«Innalzare una donna all’esercizio del potere, superiorità, dominio o impero su qualsiasi realtà, nazione, o città, è ripugnante per natura, un’onta a Dio, la cosa più contraria al suo volere rivelato e ordine approvato, e infine è la sovversione del giusto ordine, di tutte le equità e giustizie»</a:t>
            </a:r>
            <a:endParaRPr lang="en-IT" sz="3600" dirty="0"/>
          </a:p>
        </p:txBody>
      </p:sp>
    </p:spTree>
    <p:extLst>
      <p:ext uri="{BB962C8B-B14F-4D97-AF65-F5344CB8AC3E}">
        <p14:creationId xmlns:p14="http://schemas.microsoft.com/office/powerpoint/2010/main" val="187360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48CDC4-D875-6649-5C9A-2E8B75A7F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526" b="8583"/>
          <a:stretch/>
        </p:blipFill>
        <p:spPr>
          <a:xfrm>
            <a:off x="812822" y="457200"/>
            <a:ext cx="1056635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8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17979</TotalTime>
  <Words>335</Words>
  <Application>Microsoft Macintosh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Idee riguardanti la femminilità</vt:lpstr>
      <vt:lpstr>PowerPoint Presentation</vt:lpstr>
      <vt:lpstr>S. Paolo (1 Corinzi 14: 34-35).</vt:lpstr>
      <vt:lpstr>Tertulliano (c. 155-c. 230)</vt:lpstr>
      <vt:lpstr>S. Girolamo (347-420) </vt:lpstr>
      <vt:lpstr>Galeno (131-201)</vt:lpstr>
      <vt:lpstr>PowerPoint Presentation</vt:lpstr>
      <vt:lpstr>J. Knox, The First blast of the Trumpet against the Monstrous Regiment of Women, Geneva, 1558, p. 16r (mia traduzione)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querciolo mazzonis</dc:creator>
  <cp:lastModifiedBy>querciolo mazzonis</cp:lastModifiedBy>
  <cp:revision>13</cp:revision>
  <dcterms:created xsi:type="dcterms:W3CDTF">2023-03-31T17:08:43Z</dcterms:created>
  <dcterms:modified xsi:type="dcterms:W3CDTF">2024-04-06T14:23:53Z</dcterms:modified>
</cp:coreProperties>
</file>