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29"/>
    <p:restoredTop sz="95728"/>
  </p:normalViewPr>
  <p:slideViewPr>
    <p:cSldViewPr snapToGrid="0">
      <p:cViewPr varScale="1">
        <p:scale>
          <a:sx n="63" d="100"/>
          <a:sy n="63" d="100"/>
        </p:scale>
        <p:origin x="20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5585A-7A7E-8A8A-30F2-2ACC415B5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F1F873-995D-A06E-6F27-87AFD6295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38C251-19BA-28D4-C72B-1CA76C2B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801BFB-4A43-37A9-384B-0FEE30C0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5E8B87-6DAC-9EEF-21B0-BF1BC281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15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08980-7D52-C457-DF6C-1C25BD87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88864B-D887-E505-8C02-893A35B28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74226E-FBD9-7E38-0912-98A2EF0C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180627-C60A-A510-2626-7728A513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4EB488-4BC0-8B84-5D0D-6C19EF79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98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749BA3-295C-6EB0-0968-677F23DFE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DEAE69-556C-7645-90E3-2590F41FD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E35F9-4F8A-356D-5AAF-FD5B8271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8775B-C48B-52E9-B790-F4D58BE1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11E170-FFB3-40C6-D4FF-831E1811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58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7E8BA9-43F2-366B-2F2B-1CF08BD7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244411-C343-9256-9639-E867E58B9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059DB0-F9E5-D41B-F7F7-4CD018FF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EBE08E-C70D-39F6-A1E4-B4817471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DD7562-7961-6362-8665-DCAA38F0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56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538C1-49B1-AE3A-CDC9-CD924EA9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1FF8AB-A9EF-B79F-67C1-36DDF47F8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D077C9-23A0-478A-0149-500DE69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27B8A3-3EB8-464E-359F-CE12BAFB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899746-E88F-CA35-3D2B-6DF3F23C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5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C008E-3FBC-1EF1-1D48-7C1B43B8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90D0E-A4AC-F371-3A37-C1A81DEEE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2A2513-3F75-02EA-4095-57DF94AAC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82C920-14E9-AFB3-DCAA-D25E7A03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913559-AE1D-DBBE-079C-528312EC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3F1040-2CDD-A3C2-46C0-519AF317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72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AD910-A6DA-7F17-9EA3-AB2C9D61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07D58F-CFF7-4993-1683-3194B8724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9EDD4F-FB9B-D573-E7F7-6D8C95F9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0425A9D-7E3E-178B-BEF6-A5FC4A04D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3EA11F-C6EA-47A4-775B-739D667B7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024858-B420-8F7E-44E6-F647C797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2F13D6D-6B0F-49F4-15C1-111B507E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505DB0-1B25-79C1-AC43-F566C061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52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84462-F45F-6638-EA71-BC77C787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C55CA5-CE9B-5049-4948-E2248BEC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A7042D-397D-60E8-4679-A95EBC5B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2127E3-9423-D9E1-B6EC-AB2E8862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7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756C25-E542-3E4D-EBBE-E5E6694F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515D5E-2254-DF19-E80F-35A0A3EE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EC8571-C4E4-A1FC-4DF1-E890164B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47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B45B7-9B58-B3BA-A4B4-25575C2A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C9A813-5D82-7824-CCA6-20F37384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599B29-D4EF-E506-B979-1CCFD4B90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9A6A0B-5045-EEDE-54D2-628AF3EC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5E1A28-054A-24C8-462D-1D05742A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B08EB0-59C7-73C0-EC66-3DEF3555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07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BB9B2-706E-BA6D-451E-6CBFCFBF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811A63-5677-4816-EB52-8B2B13BF6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9A5BEE-81B1-F799-4BE2-258E39A2F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7DCE02-EC3E-C26C-77F5-B4A8B7AA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B0E0C3-CD16-CD15-26DE-81A1C7D1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9F383-0F27-65AE-B764-7627CF34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49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174A9B-9A19-8632-F45A-BA59F1B8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69449F-F33B-A2EB-8C66-0D88E5C78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E38C51-89CE-3C7A-89F6-AD80CB239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6766-22F7-C648-A0C6-A5B45B0FE71F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CEEA9A-0309-7B70-5F1C-BA734D595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A386B0-C2B4-8F9A-ED00-506BCD07D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8E16-18EC-8A46-9F6E-DA72BD3D0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15561AF-6C94-631B-0349-F90CBA0B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" y="139700"/>
            <a:ext cx="1366838" cy="565761"/>
          </a:xfrm>
          <a:prstGeom prst="rect">
            <a:avLst/>
          </a:prstGeom>
        </p:spPr>
      </p:pic>
      <p:pic>
        <p:nvPicPr>
          <p:cNvPr id="7" name="Immagine 6" descr="Immagine che contiene testo, elettronica&#10;&#10;Descrizione generata automaticamente">
            <a:extLst>
              <a:ext uri="{FF2B5EF4-FFF2-40B4-BE49-F238E27FC236}">
                <a16:creationId xmlns:a16="http://schemas.microsoft.com/office/drawing/2014/main" id="{A4887D85-7740-0934-746E-E6FC53CA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5" y="889276"/>
            <a:ext cx="6755895" cy="21909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F25CAD-9408-8F66-3FF2-04FDC895E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956" y="2379593"/>
            <a:ext cx="3970435" cy="3961572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FB5F63-CB29-D13A-B717-0BC3ECF9E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815" y="3777758"/>
            <a:ext cx="3145230" cy="25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8E96BB-6EAD-2389-2773-ED2A960B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381000"/>
            <a:ext cx="1629189" cy="93096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878A760-27E5-9B69-C914-73CE9A9C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12" y="4102100"/>
            <a:ext cx="4381500" cy="27559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9A740A6-76B0-F932-CFA2-422936115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30" y="3429000"/>
            <a:ext cx="4025693" cy="3266129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D8D983-3559-C567-F4F9-F4F02A634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212" y="444500"/>
            <a:ext cx="4318000" cy="2984500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26075E74-5E7A-84AE-F689-31E41FAF4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80" y="1311965"/>
            <a:ext cx="5545477" cy="15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737FE31-D51E-0C13-54DE-323CF97F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17" y="0"/>
            <a:ext cx="598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0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0BA640-A0B1-5A46-8743-E0FD6874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8" y="553563"/>
            <a:ext cx="5602612" cy="2409661"/>
          </a:xfrm>
          <a:prstGeom prst="rect">
            <a:avLst/>
          </a:prstGeom>
        </p:spPr>
      </p:pic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485888D-63ED-F91D-28A1-B39C3276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39" y="3429000"/>
            <a:ext cx="7772400" cy="21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1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magine 4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3E74AE78-5870-BC73-53C4-A857631D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34" y="1539030"/>
            <a:ext cx="4616434" cy="3600818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90040A02-42CC-015E-16DB-0759B01B9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33" y="2439561"/>
            <a:ext cx="4644528" cy="17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68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 lancia</dc:creator>
  <cp:lastModifiedBy>giorgia lancia</cp:lastModifiedBy>
  <cp:revision>1</cp:revision>
  <dcterms:created xsi:type="dcterms:W3CDTF">2023-03-27T11:10:24Z</dcterms:created>
  <dcterms:modified xsi:type="dcterms:W3CDTF">2023-03-27T11:52:28Z</dcterms:modified>
</cp:coreProperties>
</file>