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4" r:id="rId3"/>
    <p:sldId id="265" r:id="rId4"/>
    <p:sldId id="257" r:id="rId5"/>
    <p:sldId id="258" r:id="rId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629"/>
    <p:restoredTop sz="95728"/>
  </p:normalViewPr>
  <p:slideViewPr>
    <p:cSldViewPr snapToGrid="0">
      <p:cViewPr varScale="1">
        <p:scale>
          <a:sx n="63" d="100"/>
          <a:sy n="63" d="100"/>
        </p:scale>
        <p:origin x="200" y="1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935585A-7A7E-8A8A-30F2-2ACC415B51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1F1F873-995D-A06E-6F27-87AFD62959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638C251-19BA-28D4-C72B-1CA76C2B5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36766-22F7-C648-A0C6-A5B45B0FE71F}" type="datetimeFigureOut">
              <a:rPr lang="it-IT" smtClean="0"/>
              <a:t>27/03/23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6801BFB-4A43-37A9-384B-0FEE30C0C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05E8B87-6DAC-9EEF-21B0-BF1BC281A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8E16-18EC-8A46-9F6E-DA72BD3D05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9151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5808980-7D52-C457-DF6C-1C25BD87B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888864B-D887-E505-8C02-893A35B283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B74226E-FBD9-7E38-0912-98A2EF0CA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36766-22F7-C648-A0C6-A5B45B0FE71F}" type="datetimeFigureOut">
              <a:rPr lang="it-IT" smtClean="0"/>
              <a:t>27/03/23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B180627-C60A-A510-2626-7728A513E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A4EB488-4BC0-8B84-5D0D-6C19EF795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8E16-18EC-8A46-9F6E-DA72BD3D05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5986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D3749BA3-295C-6EB0-0968-677F23DFE0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0DEAE69-556C-7645-90E3-2590F41FDD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27E35F9-4F8A-356D-5AAF-FD5B8271F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36766-22F7-C648-A0C6-A5B45B0FE71F}" type="datetimeFigureOut">
              <a:rPr lang="it-IT" smtClean="0"/>
              <a:t>27/03/23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E98775B-C48B-52E9-B790-F4D58BE1C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B11E170-FFB3-40C6-D4FF-831E18115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8E16-18EC-8A46-9F6E-DA72BD3D05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1581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7E8BA9-43F2-366B-2F2B-1CF08BD722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0244411-C343-9256-9639-E867E58B9F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A059DB0-F9E5-D41B-F7F7-4CD018FFF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36766-22F7-C648-A0C6-A5B45B0FE71F}" type="datetimeFigureOut">
              <a:rPr lang="it-IT" smtClean="0"/>
              <a:t>27/03/23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8EBE08E-C70D-39F6-A1E4-B48174710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3DD7562-7961-6362-8665-DCAA38F03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8E16-18EC-8A46-9F6E-DA72BD3D05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7560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2538C1-49B1-AE3A-CDC9-CD924EA93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41FF8AB-A9EF-B79F-67C1-36DDF47F84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FD077C9-23A0-478A-0149-500DE6972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36766-22F7-C648-A0C6-A5B45B0FE71F}" type="datetimeFigureOut">
              <a:rPr lang="it-IT" smtClean="0"/>
              <a:t>27/03/23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427B8A3-3EB8-464E-359F-CE12BAFBA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B899746-E88F-CA35-3D2B-6DF3F23C4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8E16-18EC-8A46-9F6E-DA72BD3D05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8506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35C008E-3FBC-1EF1-1D48-7C1B43B8E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E790D0E-A4AC-F371-3A37-C1A81DEEEF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E2A2513-3F75-02EA-4095-57DF94AACD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082C920-14E9-AFB3-DCAA-D25E7A036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36766-22F7-C648-A0C6-A5B45B0FE71F}" type="datetimeFigureOut">
              <a:rPr lang="it-IT" smtClean="0"/>
              <a:t>27/03/23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2913559-AE1D-DBBE-079C-528312ECE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C3F1040-2CDD-A3C2-46C0-519AF317C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8E16-18EC-8A46-9F6E-DA72BD3D05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9722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3AD910-A6DA-7F17-9EA3-AB2C9D612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707D58F-CFF7-4993-1683-3194B87249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D9EDD4F-FB9B-D573-E7F7-6D8C95F9E7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40425A9D-7E3E-178B-BEF6-A5FC4A04DE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E3EA11F-C6EA-47A4-775B-739D667B7F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35024858-B420-8F7E-44E6-F647C797CE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36766-22F7-C648-A0C6-A5B45B0FE71F}" type="datetimeFigureOut">
              <a:rPr lang="it-IT" smtClean="0"/>
              <a:t>27/03/23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62F13D6D-6B0F-49F4-15C1-111B507E7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8A505DB0-1B25-79C1-AC43-F566C061E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8E16-18EC-8A46-9F6E-DA72BD3D05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5527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6084462-F45F-6638-EA71-BC77C7877C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CC55CA5-CE9B-5049-4948-E2248BECA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36766-22F7-C648-A0C6-A5B45B0FE71F}" type="datetimeFigureOut">
              <a:rPr lang="it-IT" smtClean="0"/>
              <a:t>27/03/23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BA7042D-397D-60E8-4679-A95EBC5B6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E2127E3-9423-D9E1-B6EC-AB2E8862B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8E16-18EC-8A46-9F6E-DA72BD3D05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678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C756C25-E542-3E4D-EBBE-E5E6694FB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36766-22F7-C648-A0C6-A5B45B0FE71F}" type="datetimeFigureOut">
              <a:rPr lang="it-IT" smtClean="0"/>
              <a:t>27/03/23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FC515D5E-2254-DF19-E80F-35A0A3EEA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DEC8571-C4E4-A1FC-4DF1-E890164B1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8E16-18EC-8A46-9F6E-DA72BD3D05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6474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CB45B7-9B58-B3BA-A4B4-25575C2A4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3C9A813-5D82-7824-CCA6-20F37384D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8599B29-D4EF-E506-B979-1CCFD4B90F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19A6A0B-5045-EEDE-54D2-628AF3EC8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36766-22F7-C648-A0C6-A5B45B0FE71F}" type="datetimeFigureOut">
              <a:rPr lang="it-IT" smtClean="0"/>
              <a:t>27/03/23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25E1A28-054A-24C8-462D-1D05742AF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0B08EB0-59C7-73C0-EC66-3DEF35552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8E16-18EC-8A46-9F6E-DA72BD3D05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5074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8ABB9B2-706E-BA6D-451E-6CBFCFBFC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E0811A63-5677-4816-EB52-8B2B13BF6A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49A5BEE-81B1-F799-4BE2-258E39A2FC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27DCE02-EC3E-C26C-77F5-B4A8B7AA9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36766-22F7-C648-A0C6-A5B45B0FE71F}" type="datetimeFigureOut">
              <a:rPr lang="it-IT" smtClean="0"/>
              <a:t>27/03/23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0B0E0C3-CD16-CD15-26DE-81A1C7D17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3E9F383-0F27-65AE-B764-7627CF34A0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8E16-18EC-8A46-9F6E-DA72BD3D05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8497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54174A9B-9A19-8632-F45A-BA59F1B8D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C69449F-F33B-A2EB-8C66-0D88E5C789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2E38C51-89CE-3C7A-89F6-AD80CB239C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136766-22F7-C648-A0C6-A5B45B0FE71F}" type="datetimeFigureOut">
              <a:rPr lang="it-IT" smtClean="0"/>
              <a:t>27/03/23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1CEEA9A-0309-7B70-5F1C-BA734D595C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1A386B0-C2B4-8F9A-ED00-506BCD07DF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8E16-18EC-8A46-9F6E-DA72BD3D05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039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015561AF-6C94-631B-0349-F90CBA0B57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638" y="139700"/>
            <a:ext cx="1366838" cy="565761"/>
          </a:xfrm>
          <a:prstGeom prst="rect">
            <a:avLst/>
          </a:prstGeom>
        </p:spPr>
      </p:pic>
      <p:pic>
        <p:nvPicPr>
          <p:cNvPr id="7" name="Immagine 6" descr="Immagine che contiene testo, elettronica&#10;&#10;Descrizione generata automaticamente">
            <a:extLst>
              <a:ext uri="{FF2B5EF4-FFF2-40B4-BE49-F238E27FC236}">
                <a16:creationId xmlns:a16="http://schemas.microsoft.com/office/drawing/2014/main" id="{A4887D85-7740-0934-746E-E6FC53CA07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035" y="889276"/>
            <a:ext cx="6755895" cy="2190967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D1F25CAD-9408-8F66-3FF2-04FDC895E9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8956" y="2379593"/>
            <a:ext cx="3970435" cy="3961572"/>
          </a:xfrm>
          <a:prstGeom prst="rect">
            <a:avLst/>
          </a:prstGeom>
        </p:spPr>
      </p:pic>
      <p:pic>
        <p:nvPicPr>
          <p:cNvPr id="11" name="Immagine 10" descr="Immagine che contiene testo&#10;&#10;Descrizione generata automaticamente">
            <a:extLst>
              <a:ext uri="{FF2B5EF4-FFF2-40B4-BE49-F238E27FC236}">
                <a16:creationId xmlns:a16="http://schemas.microsoft.com/office/drawing/2014/main" id="{DAFB5F63-CB29-D13A-B717-0BC3ECF9E8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7815" y="3777758"/>
            <a:ext cx="3145230" cy="2521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045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&#10;&#10;Descrizione generata automaticamente">
            <a:extLst>
              <a:ext uri="{FF2B5EF4-FFF2-40B4-BE49-F238E27FC236}">
                <a16:creationId xmlns:a16="http://schemas.microsoft.com/office/drawing/2014/main" id="{B78E96BB-6EAD-2389-2773-ED2A960BDC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557" y="381000"/>
            <a:ext cx="1629189" cy="930965"/>
          </a:xfrm>
          <a:prstGeom prst="rect">
            <a:avLst/>
          </a:prstGeom>
        </p:spPr>
      </p:pic>
      <p:pic>
        <p:nvPicPr>
          <p:cNvPr id="5" name="Immagine 4" descr="Immagine che contiene testo&#10;&#10;Descrizione generata automaticamente">
            <a:extLst>
              <a:ext uri="{FF2B5EF4-FFF2-40B4-BE49-F238E27FC236}">
                <a16:creationId xmlns:a16="http://schemas.microsoft.com/office/drawing/2014/main" id="{5878A760-27E5-9B69-C914-73CE9A9C8A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3212" y="4102100"/>
            <a:ext cx="4381500" cy="2755900"/>
          </a:xfrm>
          <a:prstGeom prst="rect">
            <a:avLst/>
          </a:prstGeom>
        </p:spPr>
      </p:pic>
      <p:pic>
        <p:nvPicPr>
          <p:cNvPr id="7" name="Immagine 6" descr="Immagine che contiene testo&#10;&#10;Descrizione generata automaticamente">
            <a:extLst>
              <a:ext uri="{FF2B5EF4-FFF2-40B4-BE49-F238E27FC236}">
                <a16:creationId xmlns:a16="http://schemas.microsoft.com/office/drawing/2014/main" id="{59A740A6-76B0-F932-CFA2-422936115C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030" y="3429000"/>
            <a:ext cx="4025693" cy="3266129"/>
          </a:xfrm>
          <a:prstGeom prst="rect">
            <a:avLst/>
          </a:prstGeom>
        </p:spPr>
      </p:pic>
      <p:pic>
        <p:nvPicPr>
          <p:cNvPr id="9" name="Immagine 8" descr="Immagine che contiene testo&#10;&#10;Descrizione generata automaticamente">
            <a:extLst>
              <a:ext uri="{FF2B5EF4-FFF2-40B4-BE49-F238E27FC236}">
                <a16:creationId xmlns:a16="http://schemas.microsoft.com/office/drawing/2014/main" id="{5BD8D983-3559-C567-F4F9-F4F02A6344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33212" y="444500"/>
            <a:ext cx="4318000" cy="2984500"/>
          </a:xfrm>
          <a:prstGeom prst="rect">
            <a:avLst/>
          </a:prstGeom>
        </p:spPr>
      </p:pic>
      <p:pic>
        <p:nvPicPr>
          <p:cNvPr id="11" name="Immagine 10" descr="Immagine che contiene testo&#10;&#10;Descrizione generata automaticamente">
            <a:extLst>
              <a:ext uri="{FF2B5EF4-FFF2-40B4-BE49-F238E27FC236}">
                <a16:creationId xmlns:a16="http://schemas.microsoft.com/office/drawing/2014/main" id="{26075E74-5E7A-84AE-F689-31E41FAF44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9080" y="1311965"/>
            <a:ext cx="5545477" cy="1566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38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tavolo&#10;&#10;Descrizione generata automaticamente">
            <a:extLst>
              <a:ext uri="{FF2B5EF4-FFF2-40B4-BE49-F238E27FC236}">
                <a16:creationId xmlns:a16="http://schemas.microsoft.com/office/drawing/2014/main" id="{4737FE31-D51E-0C13-54DE-323CF97F26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5117" y="0"/>
            <a:ext cx="59817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8068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testo&#10;&#10;Descrizione generata automaticamente">
            <a:extLst>
              <a:ext uri="{FF2B5EF4-FFF2-40B4-BE49-F238E27FC236}">
                <a16:creationId xmlns:a16="http://schemas.microsoft.com/office/drawing/2014/main" id="{4D0BA640-A0B1-5A46-8743-E0FD6874D6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388" y="553563"/>
            <a:ext cx="5602612" cy="2409661"/>
          </a:xfrm>
          <a:prstGeom prst="rect">
            <a:avLst/>
          </a:prstGeom>
        </p:spPr>
      </p:pic>
      <p:pic>
        <p:nvPicPr>
          <p:cNvPr id="7" name="Immagine 6" descr="Immagine che contiene tavolo&#10;&#10;Descrizione generata automaticamente">
            <a:extLst>
              <a:ext uri="{FF2B5EF4-FFF2-40B4-BE49-F238E27FC236}">
                <a16:creationId xmlns:a16="http://schemas.microsoft.com/office/drawing/2014/main" id="{A485888D-63ED-F91D-28A1-B39C32761D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1739" y="3429000"/>
            <a:ext cx="7772400" cy="2116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819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6">
            <a:extLst>
              <a:ext uri="{FF2B5EF4-FFF2-40B4-BE49-F238E27FC236}">
                <a16:creationId xmlns:a16="http://schemas.microsoft.com/office/drawing/2014/main" id="{69D184B2-2226-4E31-BCCB-4443307674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8533" y="918266"/>
            <a:ext cx="706127" cy="5863534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7">
            <a:extLst>
              <a:ext uri="{FF2B5EF4-FFF2-40B4-BE49-F238E27FC236}">
                <a16:creationId xmlns:a16="http://schemas.microsoft.com/office/drawing/2014/main" id="{1AC4D4E3-486A-464A-8EC8-D448810972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7879" y="643467"/>
            <a:ext cx="420307" cy="5668919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64DE13E-58EB-4475-B79C-0D4FC6512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38387" y="643467"/>
            <a:ext cx="10933503" cy="5391944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Immagine 4" descr="Immagine che contiene grafico&#10;&#10;Descrizione generata automaticamente">
            <a:extLst>
              <a:ext uri="{FF2B5EF4-FFF2-40B4-BE49-F238E27FC236}">
                <a16:creationId xmlns:a16="http://schemas.microsoft.com/office/drawing/2014/main" id="{3E74AE78-5870-BC73-53C4-A857631DF7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0934" y="1539030"/>
            <a:ext cx="4616434" cy="3600818"/>
          </a:xfrm>
          <a:prstGeom prst="rect">
            <a:avLst/>
          </a:prstGeom>
        </p:spPr>
      </p:pic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2E9B2EE-76CA-47F3-9977-3F2FCB7FD2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1739239"/>
            <a:ext cx="0" cy="320040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magine 2" descr="Immagine che contiene diagramma&#10;&#10;Descrizione generata automaticamente">
            <a:extLst>
              <a:ext uri="{FF2B5EF4-FFF2-40B4-BE49-F238E27FC236}">
                <a16:creationId xmlns:a16="http://schemas.microsoft.com/office/drawing/2014/main" id="{90040A02-42CC-015E-16DB-0759B01B91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4633" y="2439561"/>
            <a:ext cx="4644528" cy="179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36820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0</Words>
  <Application>Microsoft Macintosh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giorgia lancia</dc:creator>
  <cp:lastModifiedBy>giorgia lancia</cp:lastModifiedBy>
  <cp:revision>1</cp:revision>
  <dcterms:created xsi:type="dcterms:W3CDTF">2023-03-27T11:10:24Z</dcterms:created>
  <dcterms:modified xsi:type="dcterms:W3CDTF">2023-03-27T11:52:28Z</dcterms:modified>
</cp:coreProperties>
</file>