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-120" y="-5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Click to edit Master title style</a:t>
            </a:r>
            <a:endParaRPr lang="it-I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Click to edit Master subtitle style</a:t>
            </a:r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5307C-2B7A-3246-942A-068C74BAD032}" type="datetimeFigureOut">
              <a:rPr lang="en-US" smtClean="0"/>
              <a:t>04/05/21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DFC72-EBB7-6541-8CF0-EE837644BAB3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47037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Click to edit Master title style</a:t>
            </a:r>
            <a:endParaRPr lang="it-I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5307C-2B7A-3246-942A-068C74BAD032}" type="datetimeFigureOut">
              <a:rPr lang="en-US" smtClean="0"/>
              <a:t>04/05/21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DFC72-EBB7-6541-8CF0-EE837644BAB3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562267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Click to edit Master title style</a:t>
            </a:r>
            <a:endParaRPr lang="it-I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5307C-2B7A-3246-942A-068C74BAD032}" type="datetimeFigureOut">
              <a:rPr lang="en-US" smtClean="0"/>
              <a:t>04/05/21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DFC72-EBB7-6541-8CF0-EE837644BAB3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538003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5307C-2B7A-3246-942A-068C74BAD032}" type="datetimeFigureOut">
              <a:rPr lang="en-US" smtClean="0"/>
              <a:t>04/05/21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DFC72-EBB7-6541-8CF0-EE837644BAB3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80515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Click to edit Master title style</a:t>
            </a: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5307C-2B7A-3246-942A-068C74BAD032}" type="datetimeFigureOut">
              <a:rPr lang="en-US" smtClean="0"/>
              <a:t>04/05/21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DFC72-EBB7-6541-8CF0-EE837644BAB3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853078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it-I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it-IT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5307C-2B7A-3246-942A-068C74BAD032}" type="datetimeFigureOut">
              <a:rPr lang="en-US" smtClean="0"/>
              <a:t>04/05/21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DFC72-EBB7-6541-8CF0-EE837644BAB3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495085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Click to edit Master title style</a:t>
            </a: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it-I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it-IT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5307C-2B7A-3246-942A-068C74BAD032}" type="datetimeFigureOut">
              <a:rPr lang="en-US" smtClean="0"/>
              <a:t>04/05/21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DFC72-EBB7-6541-8CF0-EE837644BAB3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49510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Click to edit Master title style</a:t>
            </a:r>
            <a:endParaRPr lang="it-IT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5307C-2B7A-3246-942A-068C74BAD032}" type="datetimeFigureOut">
              <a:rPr lang="en-US" smtClean="0"/>
              <a:t>04/05/21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DFC72-EBB7-6541-8CF0-EE837644BAB3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63739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5307C-2B7A-3246-942A-068C74BAD032}" type="datetimeFigureOut">
              <a:rPr lang="en-US" smtClean="0"/>
              <a:t>04/05/21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DFC72-EBB7-6541-8CF0-EE837644BAB3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77802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it-I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5307C-2B7A-3246-942A-068C74BAD032}" type="datetimeFigureOut">
              <a:rPr lang="en-US" smtClean="0"/>
              <a:t>04/05/21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DFC72-EBB7-6541-8CF0-EE837644BAB3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170496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Click to edit Master title style</a:t>
            </a:r>
            <a:endParaRPr lang="it-I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5307C-2B7A-3246-942A-068C74BAD032}" type="datetimeFigureOut">
              <a:rPr lang="en-US" smtClean="0"/>
              <a:t>04/05/21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DFC72-EBB7-6541-8CF0-EE837644BAB3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15427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Click to edit Master title style</a:t>
            </a: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05307C-2B7A-3246-942A-068C74BAD032}" type="datetimeFigureOut">
              <a:rPr lang="en-US" smtClean="0"/>
              <a:t>04/05/21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0DFC72-EBB7-6541-8CF0-EE837644BAB3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55404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it-IT" dirty="0" smtClean="0"/>
              <a:t>Storia della Chiesa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it-IT" dirty="0" smtClean="0"/>
              <a:t>Affermazione Chiesa: </a:t>
            </a:r>
            <a:r>
              <a:rPr lang="it-IT" dirty="0"/>
              <a:t>potere politico, economico, sociale, sacro. Nascita dello Stato della </a:t>
            </a:r>
            <a:r>
              <a:rPr lang="it-IT" dirty="0" smtClean="0"/>
              <a:t>Chiesa </a:t>
            </a:r>
            <a:endParaRPr lang="en-US" dirty="0"/>
          </a:p>
          <a:p>
            <a:r>
              <a:rPr lang="it-IT" dirty="0" smtClean="0"/>
              <a:t>Rapporto </a:t>
            </a:r>
            <a:r>
              <a:rPr lang="it-IT" dirty="0"/>
              <a:t>con i popoli germanici, con la Chiesa d’Oriente</a:t>
            </a:r>
            <a:endParaRPr lang="en-US" dirty="0"/>
          </a:p>
          <a:p>
            <a:r>
              <a:rPr lang="it-IT" dirty="0" smtClean="0"/>
              <a:t>Rapporto </a:t>
            </a:r>
            <a:r>
              <a:rPr lang="it-IT" dirty="0"/>
              <a:t>di alleanza e conflitto con </a:t>
            </a:r>
            <a:r>
              <a:rPr lang="it-IT" dirty="0" smtClean="0"/>
              <a:t>l’Impero: rapporto </a:t>
            </a:r>
            <a:r>
              <a:rPr lang="it-IT" dirty="0"/>
              <a:t>potere spirituale e temporale</a:t>
            </a:r>
            <a:endParaRPr lang="en-US" dirty="0"/>
          </a:p>
          <a:p>
            <a:r>
              <a:rPr lang="it-IT" dirty="0" smtClean="0"/>
              <a:t>Economia e corruzione della </a:t>
            </a:r>
            <a:r>
              <a:rPr lang="it-IT" dirty="0"/>
              <a:t>Chiesa</a:t>
            </a:r>
            <a:r>
              <a:rPr lang="en-US" dirty="0"/>
              <a:t>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458910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en-US" dirty="0" smtClean="0"/>
              <a:t>FATTORI DI CRISI DEL PAPATO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err="1"/>
              <a:t>Concordati</a:t>
            </a:r>
            <a:r>
              <a:rPr lang="en-US" dirty="0"/>
              <a:t> e </a:t>
            </a:r>
            <a:r>
              <a:rPr lang="en-US" dirty="0" err="1"/>
              <a:t>Stati</a:t>
            </a:r>
            <a:r>
              <a:rPr lang="en-US" dirty="0"/>
              <a:t> </a:t>
            </a:r>
            <a:r>
              <a:rPr lang="en-US" dirty="0" err="1"/>
              <a:t>nazionali</a:t>
            </a:r>
            <a:r>
              <a:rPr lang="en-US" dirty="0"/>
              <a:t> (XIV-XV sec)</a:t>
            </a:r>
          </a:p>
          <a:p>
            <a:r>
              <a:rPr lang="en-US" dirty="0" err="1" smtClean="0"/>
              <a:t>Avignone</a:t>
            </a:r>
            <a:r>
              <a:rPr lang="en-US" dirty="0" smtClean="0"/>
              <a:t> (1309-1377)</a:t>
            </a:r>
          </a:p>
          <a:p>
            <a:r>
              <a:rPr lang="en-US" dirty="0" err="1" smtClean="0"/>
              <a:t>Scisma</a:t>
            </a:r>
            <a:r>
              <a:rPr lang="en-US" dirty="0" smtClean="0"/>
              <a:t> (1378-1417)</a:t>
            </a:r>
          </a:p>
          <a:p>
            <a:r>
              <a:rPr lang="en-US" dirty="0" err="1" smtClean="0"/>
              <a:t>Conciliarismo</a:t>
            </a:r>
            <a:r>
              <a:rPr lang="en-US" dirty="0" smtClean="0"/>
              <a:t> (</a:t>
            </a:r>
            <a:r>
              <a:rPr lang="en-US" dirty="0" err="1" smtClean="0"/>
              <a:t>inizio</a:t>
            </a:r>
            <a:r>
              <a:rPr lang="en-US" dirty="0" smtClean="0"/>
              <a:t> XV sec)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17883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Storia della Chiesa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I-IV secolo: nascita ed espansione cristianesimo, </a:t>
            </a:r>
            <a:r>
              <a:rPr lang="it-IT" dirty="0" err="1" smtClean="0"/>
              <a:t>ekklesie</a:t>
            </a:r>
            <a:r>
              <a:rPr lang="it-IT" dirty="0" smtClean="0"/>
              <a:t>, persecuzioni</a:t>
            </a:r>
          </a:p>
          <a:p>
            <a:r>
              <a:rPr lang="it-IT" dirty="0" smtClean="0"/>
              <a:t>IV-VI secolo: nasce la Chiesa, sottomissione Imperatore (Oriente); fine Impero Occidente (476)</a:t>
            </a:r>
          </a:p>
          <a:p>
            <a:r>
              <a:rPr lang="it-IT" dirty="0" smtClean="0"/>
              <a:t> VI-VIII secolo: affermazione Papato romano; rapporti popoli germanici</a:t>
            </a:r>
          </a:p>
          <a:p>
            <a:r>
              <a:rPr lang="it-IT" dirty="0" smtClean="0"/>
              <a:t>IX-XI secolo: sottomissione papato a Imperatore d’Occidente (Carlo Magno, 800)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250072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Storia della Chiesa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XI-XIV secolo: Supremazia del Papa sull’Imperatore (Gregorio VII, Innocenzo III, Bonifacio VIII)</a:t>
            </a:r>
          </a:p>
          <a:p>
            <a:r>
              <a:rPr lang="it-IT" dirty="0" smtClean="0"/>
              <a:t>XIV-XV secolo crisi Chiesa: Avignone, Conciliarismo, Scisma, Concordati Stati nazionali</a:t>
            </a:r>
          </a:p>
          <a:p>
            <a:r>
              <a:rPr lang="it-IT" dirty="0" smtClean="0"/>
              <a:t>XV-XVI secolo: riaffermazione Papa; fine universalismo Impero-Chiesa; Stato della Chiesa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911109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202</Words>
  <Application>Microsoft Macintosh PowerPoint</Application>
  <PresentationFormat>On-screen Show (4:3)</PresentationFormat>
  <Paragraphs>20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Storia della Chiesa</vt:lpstr>
      <vt:lpstr>PowerPoint Presentation</vt:lpstr>
      <vt:lpstr>Storia della Chiesa</vt:lpstr>
      <vt:lpstr>Storia della Chiesa</vt:lpstr>
    </vt:vector>
  </TitlesOfParts>
  <Company>Università di Teramo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Storia della Chiesa</dc:title>
  <dc:creator>Odoardo Mazzonis</dc:creator>
  <cp:lastModifiedBy>Odoardo Mazzonis</cp:lastModifiedBy>
  <cp:revision>1</cp:revision>
  <dcterms:created xsi:type="dcterms:W3CDTF">2021-05-04T13:35:47Z</dcterms:created>
  <dcterms:modified xsi:type="dcterms:W3CDTF">2021-05-04T13:39:33Z</dcterms:modified>
</cp:coreProperties>
</file>