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35" r:id="rId2"/>
    <p:sldId id="395" r:id="rId3"/>
    <p:sldId id="417" r:id="rId4"/>
    <p:sldId id="418" r:id="rId5"/>
    <p:sldId id="419" r:id="rId6"/>
    <p:sldId id="390" r:id="rId7"/>
    <p:sldId id="420" r:id="rId8"/>
    <p:sldId id="421" r:id="rId9"/>
    <p:sldId id="349" r:id="rId10"/>
    <p:sldId id="392" r:id="rId11"/>
    <p:sldId id="422" r:id="rId12"/>
    <p:sldId id="423" r:id="rId13"/>
    <p:sldId id="424" r:id="rId14"/>
    <p:sldId id="425" r:id="rId15"/>
    <p:sldId id="426" r:id="rId16"/>
    <p:sldId id="427" r:id="rId17"/>
    <p:sldId id="42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8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66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051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61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3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88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027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3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94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27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79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9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3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86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4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 aprile 2025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Statualità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9973"/>
            <a:ext cx="10515600" cy="46363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it-IT" sz="3600" dirty="0"/>
          </a:p>
          <a:p>
            <a:pPr marL="0" indent="0" algn="just">
              <a:buNone/>
            </a:pPr>
            <a:r>
              <a:rPr lang="it-IT" sz="4400" dirty="0"/>
              <a:t>Lo Stato, in quanto persona di diritto internazionale, dovrebbe possedere le seguenti caratteristiche: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it-IT" sz="4400" dirty="0"/>
              <a:t>una popolazione permanente;
un territorio definito;
governo; e
capacità di entrare in relazione con gli altri Stati.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4000" dirty="0"/>
              <a:t>Convenzione di Montevideo del 1933 sui diritti e i doveri degli Stati – Articolo 1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92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0953"/>
            <a:ext cx="10515600" cy="48553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4000" dirty="0"/>
              <a:t>Articolo 3</a:t>
            </a:r>
          </a:p>
          <a:p>
            <a:pPr marL="0" indent="0" algn="just">
              <a:buNone/>
            </a:pPr>
            <a:r>
              <a:rPr lang="it-IT" sz="4000" b="1" dirty="0"/>
              <a:t>L’esistenza politica dello Stato è indipendente dal riconoscimento </a:t>
            </a:r>
            <a:r>
              <a:rPr lang="it-IT" sz="4000" dirty="0"/>
              <a:t>da parte degli altri Stati.</a:t>
            </a:r>
          </a:p>
          <a:p>
            <a:pPr marL="0" indent="0" algn="ctr">
              <a:buNone/>
            </a:pPr>
            <a:r>
              <a:rPr lang="it-IT" sz="4000" dirty="0"/>
              <a:t>Articolo 6</a:t>
            </a:r>
          </a:p>
          <a:p>
            <a:pPr marL="0" indent="0" algn="just">
              <a:buNone/>
            </a:pPr>
            <a:r>
              <a:rPr lang="it-IT" sz="4000" dirty="0"/>
              <a:t>Il riconoscimento di uno Stato significa semplicemente che lo Stato che lo riconosce accetta la personalità dell’altro con tutti i diritti e i doveri discendenti dal diritto internazionale. Il riconoscimento è incondizionato e irrevocabile.</a:t>
            </a:r>
          </a:p>
          <a:p>
            <a:pPr marL="0" indent="0" algn="just">
              <a:buNone/>
            </a:pPr>
            <a:endParaRPr lang="it-IT" sz="36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4000" dirty="0"/>
              <a:t>Convenzione di Montevideo del 1933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1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9973"/>
            <a:ext cx="10515600" cy="4636376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it-IT" sz="3600" dirty="0"/>
          </a:p>
          <a:p>
            <a:pPr marL="0" indent="0" algn="just">
              <a:buNone/>
            </a:pPr>
            <a:endParaRPr lang="it-IT" sz="4400" dirty="0"/>
          </a:p>
          <a:p>
            <a:pPr marL="0" indent="0" algn="just">
              <a:buNone/>
            </a:pPr>
            <a:r>
              <a:rPr lang="it-IT" sz="4400" dirty="0"/>
              <a:t>Lo Stato federale costituisce una persona unica agli occhi del diritto internazionale.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4000" dirty="0"/>
              <a:t>Convenzione di Montevideo del 1933</a:t>
            </a:r>
          </a:p>
          <a:p>
            <a:pPr lvl="0" algn="ctr">
              <a:defRPr/>
            </a:pPr>
            <a:r>
              <a:rPr lang="it-IT" sz="4000" dirty="0"/>
              <a:t>Articolo 2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2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FE1D064-5A4C-3195-B384-E93CAD8C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21" y="643466"/>
            <a:ext cx="5013958" cy="557106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70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3F5807-6EF9-08E5-ED0F-66F34D7A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6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5E9C06-EEB6-F132-8893-7E0543A9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9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BC1AD01-2124-709F-BB26-8F6666403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630" y="295410"/>
            <a:ext cx="4997969" cy="630658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5D83C38-8A64-0DB5-92F9-89F44472F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229193" y="251350"/>
            <a:ext cx="9743607" cy="6361826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1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BAE235-A6AB-B9A4-D4B8-25683C3F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5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esterni, acqua, ponte, barca&#10;&#10;Descrizione generata automaticamente">
            <a:extLst>
              <a:ext uri="{FF2B5EF4-FFF2-40B4-BE49-F238E27FC236}">
                <a16:creationId xmlns:a16="http://schemas.microsoft.com/office/drawing/2014/main" id="{449B5A64-F5AC-A073-0C64-A94E038E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100" b="39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3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AC4C9BDB-5D3A-55D5-C718-E36AC65B6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" y="357189"/>
            <a:ext cx="12165596" cy="6143624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324722-B448-52AC-ED53-FE11E40A4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3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7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
</a:t>
            </a:r>
            <a:r>
              <a:rPr lang="it-IT" sz="4400" dirty="0"/>
              <a:t>teoria del riconoscimento («costitutiva»)
</a:t>
            </a:r>
          </a:p>
          <a:p>
            <a:pPr marL="0" indent="0" algn="ctr">
              <a:buNone/>
            </a:pPr>
            <a:r>
              <a:rPr lang="it-IT" sz="4400" dirty="0"/>
              <a:t> teoria fattuale («dichiarativa»)
</a:t>
            </a:r>
          </a:p>
          <a:p>
            <a:pPr marL="0" indent="0" algn="ctr">
              <a:buNone/>
            </a:pPr>
            <a:r>
              <a:rPr lang="it-IT" sz="4400" dirty="0"/>
              <a:t>teoria «legalistica»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9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7BE081-47E1-94A9-9F91-94AB7C2D77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76" r="31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4DB49C-580F-74AF-4D3B-5A62F2F3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4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  <a:endParaRPr lang="it-IT" sz="4400" i="1" dirty="0"/>
          </a:p>
          <a:p>
            <a:pPr marL="0" indent="0" algn="ctr">
              <a:buNone/>
            </a:pPr>
            <a:r>
              <a:rPr lang="it-IT" sz="4800" b="1" dirty="0"/>
              <a:t>teoria fattuale</a:t>
            </a:r>
            <a:br>
              <a:rPr lang="it-IT" sz="4800" dirty="0"/>
            </a:br>
            <a:br>
              <a:rPr lang="it-IT" sz="4800" dirty="0"/>
            </a:br>
            <a:r>
              <a:rPr lang="it-IT" sz="4400" dirty="0"/>
              <a:t>effettività e indipendenza</a:t>
            </a:r>
            <a:endParaRPr lang="it-IT" sz="44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44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8718</TotalTime>
  <Words>197</Words>
  <Application>Microsoft Macintosh PowerPoint</Application>
  <PresentationFormat>Widescreen</PresentationFormat>
  <Paragraphs>54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283</cp:revision>
  <dcterms:created xsi:type="dcterms:W3CDTF">2023-02-07T10:10:48Z</dcterms:created>
  <dcterms:modified xsi:type="dcterms:W3CDTF">2025-04-02T08:48:59Z</dcterms:modified>
</cp:coreProperties>
</file>