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9"/>
  </p:notesMasterIdLst>
  <p:sldIdLst>
    <p:sldId id="306" r:id="rId2"/>
    <p:sldId id="293" r:id="rId3"/>
    <p:sldId id="294" r:id="rId4"/>
    <p:sldId id="270" r:id="rId5"/>
    <p:sldId id="287" r:id="rId6"/>
    <p:sldId id="257" r:id="rId7"/>
    <p:sldId id="264" r:id="rId8"/>
    <p:sldId id="295" r:id="rId9"/>
    <p:sldId id="259" r:id="rId10"/>
    <p:sldId id="312" r:id="rId11"/>
    <p:sldId id="313" r:id="rId12"/>
    <p:sldId id="314" r:id="rId13"/>
    <p:sldId id="260" r:id="rId14"/>
    <p:sldId id="315" r:id="rId15"/>
    <p:sldId id="297" r:id="rId16"/>
    <p:sldId id="319" r:id="rId17"/>
    <p:sldId id="309" r:id="rId18"/>
    <p:sldId id="310" r:id="rId19"/>
    <p:sldId id="296" r:id="rId20"/>
    <p:sldId id="282" r:id="rId21"/>
    <p:sldId id="267" r:id="rId22"/>
    <p:sldId id="276" r:id="rId23"/>
    <p:sldId id="316" r:id="rId24"/>
    <p:sldId id="317" r:id="rId25"/>
    <p:sldId id="318" r:id="rId26"/>
    <p:sldId id="298" r:id="rId27"/>
    <p:sldId id="299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 autoAdjust="0"/>
    <p:restoredTop sz="86386" autoAdjust="0"/>
  </p:normalViewPr>
  <p:slideViewPr>
    <p:cSldViewPr snapToGrid="0" snapToObjects="1">
      <p:cViewPr varScale="1">
        <p:scale>
          <a:sx n="120" d="100"/>
          <a:sy n="120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0FFC8-CDBE-8140-9F55-4383D2F6410B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39A7-6483-E840-A5D7-7DE7CBFBD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3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97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9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90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08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7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57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4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06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2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5261-073A-BC47-A2C7-B058DA429883}" type="datetimeFigureOut">
              <a:rPr lang="it-IT" smtClean="0"/>
              <a:t>13/10/21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99F8-2F9F-F446-903E-5D25177E3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37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1dO0JC2E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0000"/>
                </a:solidFill>
              </a:rPr>
              <a:t>La prima guerra mondiale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859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09FD1-CA4C-EC4D-894A-610ED859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16CE30-E2D9-2D46-9683-3F9070335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766" y="2057401"/>
            <a:ext cx="5104469" cy="3394472"/>
          </a:xfrm>
        </p:spPr>
      </p:pic>
    </p:spTree>
    <p:extLst>
      <p:ext uri="{BB962C8B-B14F-4D97-AF65-F5344CB8AC3E}">
        <p14:creationId xmlns:p14="http://schemas.microsoft.com/office/powerpoint/2010/main" val="220476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BA742-5330-014D-85A1-95435A56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CFCCD17-D81B-3541-B92F-8C676B981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766" y="2057401"/>
            <a:ext cx="5104469" cy="3394472"/>
          </a:xfrm>
        </p:spPr>
      </p:pic>
    </p:spTree>
    <p:extLst>
      <p:ext uri="{BB962C8B-B14F-4D97-AF65-F5344CB8AC3E}">
        <p14:creationId xmlns:p14="http://schemas.microsoft.com/office/powerpoint/2010/main" val="114142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632ABA-0458-D648-B15F-F90562D1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1EF033F-83C3-7B4C-AB83-F024DB791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19" y="2057401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136024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AC0D1FE-A89D-7545-A671-E43903DE1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723" y="2057401"/>
            <a:ext cx="6040556" cy="3394472"/>
          </a:xfrm>
        </p:spPr>
      </p:pic>
    </p:spTree>
    <p:extLst>
      <p:ext uri="{BB962C8B-B14F-4D97-AF65-F5344CB8AC3E}">
        <p14:creationId xmlns:p14="http://schemas.microsoft.com/office/powerpoint/2010/main" val="64170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01BC2-4D9E-E844-85CC-40BACC67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7D17215-2E8C-6746-AF4F-06028BAD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10" y="2057401"/>
            <a:ext cx="2262981" cy="3394472"/>
          </a:xfrm>
        </p:spPr>
      </p:pic>
    </p:spTree>
    <p:extLst>
      <p:ext uri="{BB962C8B-B14F-4D97-AF65-F5344CB8AC3E}">
        <p14:creationId xmlns:p14="http://schemas.microsoft.com/office/powerpoint/2010/main" val="277136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Otto </a:t>
            </a:r>
            <a:r>
              <a:rPr lang="it-IT" dirty="0" err="1">
                <a:solidFill>
                  <a:srgbClr val="FF0000"/>
                </a:solidFill>
              </a:rPr>
              <a:t>Dix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i="1" dirty="0">
                <a:solidFill>
                  <a:srgbClr val="FF0000"/>
                </a:solidFill>
              </a:rPr>
              <a:t>La guerra durante un attacco di gas </a:t>
            </a:r>
            <a:r>
              <a:rPr lang="it-IT" dirty="0">
                <a:solidFill>
                  <a:srgbClr val="FF0000"/>
                </a:solidFill>
              </a:rPr>
              <a:t>(1924)</a:t>
            </a:r>
          </a:p>
        </p:txBody>
      </p:sp>
      <p:pic>
        <p:nvPicPr>
          <p:cNvPr id="4" name="Segnaposto contenuto 3" descr="otto dix, la guerra durante un attacco di gas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22" r="-10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231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3742C-8041-9A4B-89A0-FB8C1679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1ECDDBF-4AA3-8A41-B6EB-024E370B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134" y="1600200"/>
            <a:ext cx="5531732" cy="4525963"/>
          </a:xfrm>
        </p:spPr>
      </p:pic>
    </p:spTree>
    <p:extLst>
      <p:ext uri="{BB962C8B-B14F-4D97-AF65-F5344CB8AC3E}">
        <p14:creationId xmlns:p14="http://schemas.microsoft.com/office/powerpoint/2010/main" val="144009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1A2CB-842E-4240-B6DB-223DD014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B20553-1186-8D4F-8BF6-C6E9C439F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927" y="1600200"/>
            <a:ext cx="5888146" cy="4525963"/>
          </a:xfrm>
        </p:spPr>
      </p:pic>
    </p:spTree>
    <p:extLst>
      <p:ext uri="{BB962C8B-B14F-4D97-AF65-F5344CB8AC3E}">
        <p14:creationId xmlns:p14="http://schemas.microsoft.com/office/powerpoint/2010/main" val="307760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43291-4DFF-2E4B-AD75-5D5A6ACC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545DF-19E7-B345-A0D3-B3A28C6A8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https://www.youtube.com/watch?v=SS1dO0JC2EE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607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fasi della guerra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1914-1915</a:t>
            </a:r>
          </a:p>
          <a:p>
            <a:r>
              <a:rPr lang="it-IT" dirty="0"/>
              <a:t>1915-1917</a:t>
            </a:r>
          </a:p>
          <a:p>
            <a:r>
              <a:rPr lang="it-IT" dirty="0"/>
              <a:t>1917-1918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593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cause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Interpretazione emersa alla Conferenza di Versailles: aggressività tedesca</a:t>
            </a:r>
          </a:p>
          <a:p>
            <a:r>
              <a:rPr lang="it-IT" dirty="0"/>
              <a:t>James </a:t>
            </a:r>
            <a:r>
              <a:rPr lang="it-IT" dirty="0" err="1"/>
              <a:t>Joll</a:t>
            </a:r>
            <a:r>
              <a:rPr lang="it-IT" dirty="0"/>
              <a:t>: molteplicità di cause </a:t>
            </a:r>
          </a:p>
          <a:p>
            <a:pPr>
              <a:buFontTx/>
              <a:buChar char="-"/>
            </a:pPr>
            <a:r>
              <a:rPr lang="it-IT" dirty="0"/>
              <a:t>tensioni internazionali</a:t>
            </a:r>
          </a:p>
          <a:p>
            <a:pPr>
              <a:buFontTx/>
              <a:buChar char="-"/>
            </a:pPr>
            <a:r>
              <a:rPr lang="it-IT" dirty="0"/>
              <a:t>corsa al riarmo</a:t>
            </a:r>
          </a:p>
          <a:p>
            <a:pPr>
              <a:buFontTx/>
              <a:buChar char="-"/>
            </a:pPr>
            <a:r>
              <a:rPr lang="it-IT" dirty="0"/>
              <a:t>crisi fine secolo</a:t>
            </a:r>
          </a:p>
          <a:p>
            <a:pPr>
              <a:buFontTx/>
              <a:buChar char="-"/>
            </a:pPr>
            <a:r>
              <a:rPr lang="it-IT" dirty="0"/>
              <a:t>mito della violenza e della guerra</a:t>
            </a:r>
          </a:p>
          <a:p>
            <a:pPr>
              <a:buFontTx/>
              <a:buChar char="-"/>
            </a:pPr>
            <a:r>
              <a:rPr lang="it-IT" dirty="0"/>
              <a:t>razzismo, xenofobia, nazionalismo</a:t>
            </a:r>
          </a:p>
        </p:txBody>
      </p:sp>
    </p:spTree>
    <p:extLst>
      <p:ext uri="{BB962C8B-B14F-4D97-AF65-F5344CB8AC3E}">
        <p14:creationId xmlns:p14="http://schemas.microsoft.com/office/powerpoint/2010/main" val="314495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3" descr="germ00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651" y="1600200"/>
            <a:ext cx="561069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80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Fronti di guerra</a:t>
            </a:r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FD5FE209-3B3D-E54E-B39F-2CBD66F23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71" y="2057401"/>
            <a:ext cx="6029258" cy="3394472"/>
          </a:xfrm>
        </p:spPr>
      </p:pic>
    </p:spTree>
    <p:extLst>
      <p:ext uri="{BB962C8B-B14F-4D97-AF65-F5344CB8AC3E}">
        <p14:creationId xmlns:p14="http://schemas.microsoft.com/office/powerpoint/2010/main" val="281045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F404A0D-AC1A-234F-9493-FD8D5BD80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4" y="2057401"/>
            <a:ext cx="5657453" cy="3394472"/>
          </a:xfrm>
        </p:spPr>
      </p:pic>
    </p:spTree>
    <p:extLst>
      <p:ext uri="{BB962C8B-B14F-4D97-AF65-F5344CB8AC3E}">
        <p14:creationId xmlns:p14="http://schemas.microsoft.com/office/powerpoint/2010/main" val="66765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A4B31-32A6-A348-AA91-FABF0A53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No </a:t>
            </a:r>
            <a:r>
              <a:rPr lang="it-IT" dirty="0" err="1">
                <a:solidFill>
                  <a:srgbClr val="FF0000"/>
                </a:solidFill>
              </a:rPr>
              <a:t>man’s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land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6686143-1C38-1D41-ABB0-92E473BBD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840" y="2057401"/>
            <a:ext cx="4814321" cy="3394472"/>
          </a:xfrm>
        </p:spPr>
      </p:pic>
    </p:spTree>
    <p:extLst>
      <p:ext uri="{BB962C8B-B14F-4D97-AF65-F5344CB8AC3E}">
        <p14:creationId xmlns:p14="http://schemas.microsoft.com/office/powerpoint/2010/main" val="2887047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52909-580E-5C4E-B2E9-402059B1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0960B41-0E13-894E-BD21-4EF810738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8" y="3206948"/>
            <a:ext cx="4162425" cy="1095375"/>
          </a:xfrm>
        </p:spPr>
      </p:pic>
    </p:spTree>
    <p:extLst>
      <p:ext uri="{BB962C8B-B14F-4D97-AF65-F5344CB8AC3E}">
        <p14:creationId xmlns:p14="http://schemas.microsoft.com/office/powerpoint/2010/main" val="151833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85104-623B-C942-8E79-4A4E980B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8E4BCE95-27C9-6F40-86C9-C90A74B9B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840" y="2057401"/>
            <a:ext cx="4814321" cy="3394472"/>
          </a:xfrm>
        </p:spPr>
      </p:pic>
    </p:spTree>
    <p:extLst>
      <p:ext uri="{BB962C8B-B14F-4D97-AF65-F5344CB8AC3E}">
        <p14:creationId xmlns:p14="http://schemas.microsoft.com/office/powerpoint/2010/main" val="940092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Otto </a:t>
            </a:r>
            <a:r>
              <a:rPr lang="it-IT" dirty="0" err="1">
                <a:solidFill>
                  <a:srgbClr val="FF0000"/>
                </a:solidFill>
              </a:rPr>
              <a:t>Dix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i="1" dirty="0">
                <a:solidFill>
                  <a:srgbClr val="FF0000"/>
                </a:solidFill>
              </a:rPr>
              <a:t>Trittico sulla guerra</a:t>
            </a:r>
            <a:r>
              <a:rPr lang="it-IT" dirty="0">
                <a:solidFill>
                  <a:srgbClr val="FF0000"/>
                </a:solidFill>
              </a:rPr>
              <a:t> (1932)</a:t>
            </a:r>
          </a:p>
        </p:txBody>
      </p:sp>
      <p:pic>
        <p:nvPicPr>
          <p:cNvPr id="4" name="Segnaposto contenuto 3" descr="Trittico-sulla-guerra-Otto-Dix-19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3" r="-8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919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delegazioni riunite a Versailles</a:t>
            </a:r>
            <a:endParaRPr lang="it-IT" dirty="0"/>
          </a:p>
        </p:txBody>
      </p:sp>
      <p:pic>
        <p:nvPicPr>
          <p:cNvPr id="4" name="Segnaposto contenuto 3" descr="Treaty_of_Versailles_oldphoto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24" r="-20224"/>
          <a:stretch>
            <a:fillRect/>
          </a:stretch>
        </p:blipFill>
        <p:spPr>
          <a:xfrm>
            <a:off x="1662356" y="2154436"/>
            <a:ext cx="5819288" cy="3200400"/>
          </a:xfrm>
        </p:spPr>
      </p:pic>
    </p:spTree>
    <p:extLst>
      <p:ext uri="{BB962C8B-B14F-4D97-AF65-F5344CB8AC3E}">
        <p14:creationId xmlns:p14="http://schemas.microsoft.com/office/powerpoint/2010/main" val="316806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Cultura di guerra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contributo degli intellettuali alla guerra</a:t>
            </a:r>
          </a:p>
          <a:p>
            <a:r>
              <a:rPr lang="it-IT" dirty="0"/>
              <a:t>l’influenza della guerra sulla cultura</a:t>
            </a:r>
          </a:p>
          <a:p>
            <a:r>
              <a:rPr lang="it-IT" dirty="0"/>
              <a:t>aspettative / </a:t>
            </a:r>
            <a:r>
              <a:rPr lang="it-IT" i="1" dirty="0"/>
              <a:t>esperienza</a:t>
            </a:r>
            <a:r>
              <a:rPr lang="it-IT" dirty="0"/>
              <a:t> di guerra</a:t>
            </a:r>
          </a:p>
          <a:p>
            <a:r>
              <a:rPr lang="it-IT" dirty="0"/>
              <a:t>rinascita del mito, ‘regressione’ verso forme antiche di pensare ed esperire la realtà</a:t>
            </a:r>
          </a:p>
          <a:p>
            <a:r>
              <a:rPr lang="it-IT" dirty="0"/>
              <a:t>cameratismo</a:t>
            </a:r>
          </a:p>
          <a:p>
            <a:r>
              <a:rPr lang="it-IT" dirty="0"/>
              <a:t>malattia mentale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3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Il movimento futurista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EDA56D7-35B3-2B41-90D6-00ADC1AA2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1958181"/>
            <a:ext cx="5803900" cy="3810000"/>
          </a:xfrm>
        </p:spPr>
      </p:pic>
    </p:spTree>
    <p:extLst>
      <p:ext uri="{BB962C8B-B14F-4D97-AF65-F5344CB8AC3E}">
        <p14:creationId xmlns:p14="http://schemas.microsoft.com/office/powerpoint/2010/main" val="386489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Manifesto futurista, </a:t>
            </a:r>
            <a:r>
              <a:rPr lang="it-IT" i="1" dirty="0">
                <a:solidFill>
                  <a:srgbClr val="FF0000"/>
                </a:solidFill>
              </a:rPr>
              <a:t>Sintesi della guerra mondiale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aavv-sintesi-futurista-guerra-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3" r="-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2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propaganda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ur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606" y="2917031"/>
            <a:ext cx="1857375" cy="2466975"/>
          </a:xfrm>
        </p:spPr>
      </p:pic>
      <p:sp>
        <p:nvSpPr>
          <p:cNvPr id="4" name="Segnaposto tes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425FE068-C13E-3E4A-8219-723397C0E5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5541"/>
            <a:ext cx="4041775" cy="3029956"/>
          </a:xfrm>
        </p:spPr>
      </p:pic>
    </p:spTree>
    <p:extLst>
      <p:ext uri="{BB962C8B-B14F-4D97-AF65-F5344CB8AC3E}">
        <p14:creationId xmlns:p14="http://schemas.microsoft.com/office/powerpoint/2010/main" val="38063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ages-6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894" y="2897981"/>
            <a:ext cx="1828800" cy="2505075"/>
          </a:xfrm>
        </p:spPr>
      </p:pic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5" descr="imgres-8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377" r="-71377"/>
          <a:stretch>
            <a:fillRect/>
          </a:stretch>
        </p:blipFill>
        <p:spPr>
          <a:xfrm>
            <a:off x="4645025" y="3039110"/>
            <a:ext cx="4041775" cy="2222817"/>
          </a:xfrm>
        </p:spPr>
      </p:pic>
    </p:spTree>
    <p:extLst>
      <p:ext uri="{BB962C8B-B14F-4D97-AF65-F5344CB8AC3E}">
        <p14:creationId xmlns:p14="http://schemas.microsoft.com/office/powerpoint/2010/main" val="119514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Brutalizzazione della guerra, brutalizzazione della politica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brutalità dei combattimenti / brutalità del linguaggio e del comportamento politico</a:t>
            </a:r>
          </a:p>
          <a:p>
            <a:r>
              <a:rPr lang="it-IT" dirty="0"/>
              <a:t>il fenomeno dei volontari di guerra</a:t>
            </a:r>
          </a:p>
          <a:p>
            <a:r>
              <a:rPr lang="it-IT" dirty="0"/>
              <a:t>l’immagine del nemico </a:t>
            </a:r>
          </a:p>
          <a:p>
            <a:r>
              <a:rPr lang="it-IT" dirty="0"/>
              <a:t>le ‘false notizie’</a:t>
            </a:r>
          </a:p>
          <a:p>
            <a:r>
              <a:rPr lang="it-IT" dirty="0"/>
              <a:t>l’ideale del sacrifico, la morte e il lutto collettivo</a:t>
            </a:r>
          </a:p>
          <a:p>
            <a:r>
              <a:rPr lang="it-IT" dirty="0"/>
              <a:t>i riti del ricordo &gt; sacralizzazione e banalizzazione della guerra</a:t>
            </a:r>
          </a:p>
        </p:txBody>
      </p:sp>
    </p:spTree>
    <p:extLst>
      <p:ext uri="{BB962C8B-B14F-4D97-AF65-F5344CB8AC3E}">
        <p14:creationId xmlns:p14="http://schemas.microsoft.com/office/powerpoint/2010/main" val="82156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Trincee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382DAF3-441E-7748-8884-CC5D0C8E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766" y="2057401"/>
            <a:ext cx="5104469" cy="3394472"/>
          </a:xfrm>
        </p:spPr>
      </p:pic>
    </p:spTree>
    <p:extLst>
      <p:ext uri="{BB962C8B-B14F-4D97-AF65-F5344CB8AC3E}">
        <p14:creationId xmlns:p14="http://schemas.microsoft.com/office/powerpoint/2010/main" val="1383514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198</Words>
  <Application>Microsoft Macintosh PowerPoint</Application>
  <PresentationFormat>Presentazione su schermo (4:3)</PresentationFormat>
  <Paragraphs>45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di Office</vt:lpstr>
      <vt:lpstr>Presentazione standard di PowerPoint</vt:lpstr>
      <vt:lpstr>Le cause</vt:lpstr>
      <vt:lpstr>Cultura di guerra</vt:lpstr>
      <vt:lpstr>Il movimento futurista </vt:lpstr>
      <vt:lpstr>Manifesto futurista, Sintesi della guerra mondiale</vt:lpstr>
      <vt:lpstr>La propaganda</vt:lpstr>
      <vt:lpstr>Presentazione standard di PowerPoint</vt:lpstr>
      <vt:lpstr>Brutalizzazione della guerra, brutalizzazione della politica</vt:lpstr>
      <vt:lpstr>Trincee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Otto Dix, La guerra durante un attacco di gas (1924)</vt:lpstr>
      <vt:lpstr>Presentazione standard di PowerPoint</vt:lpstr>
      <vt:lpstr>Presentazione standard di PowerPoint</vt:lpstr>
      <vt:lpstr>Presentazione standard di PowerPoint</vt:lpstr>
      <vt:lpstr>Le fasi della guerra</vt:lpstr>
      <vt:lpstr>Presentazione standard di PowerPoint</vt:lpstr>
      <vt:lpstr>Fronti di guerra</vt:lpstr>
      <vt:lpstr>Presentazione standard di PowerPoint</vt:lpstr>
      <vt:lpstr>No man’s land</vt:lpstr>
      <vt:lpstr>Presentazione standard di PowerPoint</vt:lpstr>
      <vt:lpstr>Presentazione standard di PowerPoint</vt:lpstr>
      <vt:lpstr>Otto Dix, Trittico sulla guerra (1932)</vt:lpstr>
      <vt:lpstr>Le delegazioni riunite a Versailles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MANUALE</dc:title>
  <dc:creator>Maddalena Carli</dc:creator>
  <cp:lastModifiedBy>maddalena carli</cp:lastModifiedBy>
  <cp:revision>88</cp:revision>
  <dcterms:created xsi:type="dcterms:W3CDTF">2013-03-03T11:44:04Z</dcterms:created>
  <dcterms:modified xsi:type="dcterms:W3CDTF">2021-10-13T05:32:38Z</dcterms:modified>
</cp:coreProperties>
</file>